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90" r:id="rId1"/>
    <p:sldMasterId id="2147483705" r:id="rId2"/>
  </p:sldMasterIdLst>
  <p:notesMasterIdLst>
    <p:notesMasterId r:id="rId42"/>
  </p:notesMasterIdLst>
  <p:sldIdLst>
    <p:sldId id="256" r:id="rId3"/>
    <p:sldId id="258" r:id="rId4"/>
    <p:sldId id="268" r:id="rId5"/>
    <p:sldId id="260" r:id="rId6"/>
    <p:sldId id="356" r:id="rId7"/>
    <p:sldId id="370" r:id="rId8"/>
    <p:sldId id="368" r:id="rId9"/>
    <p:sldId id="369" r:id="rId10"/>
    <p:sldId id="367" r:id="rId11"/>
    <p:sldId id="360" r:id="rId12"/>
    <p:sldId id="363" r:id="rId13"/>
    <p:sldId id="364" r:id="rId14"/>
    <p:sldId id="365" r:id="rId15"/>
    <p:sldId id="366" r:id="rId16"/>
    <p:sldId id="270" r:id="rId17"/>
    <p:sldId id="371" r:id="rId18"/>
    <p:sldId id="372" r:id="rId19"/>
    <p:sldId id="374" r:id="rId20"/>
    <p:sldId id="375" r:id="rId21"/>
    <p:sldId id="376" r:id="rId22"/>
    <p:sldId id="377" r:id="rId23"/>
    <p:sldId id="378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93" r:id="rId35"/>
    <p:sldId id="394" r:id="rId36"/>
    <p:sldId id="391" r:id="rId37"/>
    <p:sldId id="392" r:id="rId38"/>
    <p:sldId id="395" r:id="rId39"/>
    <p:sldId id="261" r:id="rId40"/>
    <p:sldId id="290" r:id="rId41"/>
  </p:sldIdLst>
  <p:sldSz cx="9144000" cy="5143500" type="screen16x9"/>
  <p:notesSz cx="6858000" cy="9144000"/>
  <p:embeddedFontLst>
    <p:embeddedFont>
      <p:font typeface="Andika" panose="020B0604020202020204"/>
      <p:regular r:id="rId43"/>
      <p:bold r:id="rId44"/>
      <p:italic r:id="rId45"/>
      <p:boldItalic r:id="rId46"/>
    </p:embeddedFont>
    <p:embeddedFont>
      <p:font typeface="Bebas Neue" panose="020B0606020202050201" pitchFamily="34" charset="0"/>
      <p:regular r:id="rId47"/>
    </p:embeddedFont>
    <p:embeddedFont>
      <p:font typeface="LasVegas Jackpot"/>
      <p:regular r:id="rId48"/>
    </p:embeddedFont>
    <p:embeddedFont>
      <p:font typeface="Ribeye"/>
      <p:regular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>
    <p:extLst>
      <p:ext uri="{19B8F6BF-5375-455C-9EA6-DF929625EA0E}">
        <p15:presenceInfo xmlns:p15="http://schemas.microsoft.com/office/powerpoint/2012/main" userId="Lenov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FBB2E6-37BE-4FAC-853E-17D781F3653F}">
  <a:tblStyle styleId="{D1FBB2E6-37BE-4FAC-853E-17D781F365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16T15:58:40.333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5" name="Google Shape;75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6" name="Google Shape;75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3" name="Google Shape;8023;g169681476eb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4" name="Google Shape;8024;g169681476eb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Google Shape;9258;g169681476eb_0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59" name="Google Shape;9259;g169681476eb_0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0" name="Google Shape;7760;g166b8d7d8ff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1" name="Google Shape;7761;g166b8d7d8ff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0" name="Google Shape;8350;g169681476eb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1" name="Google Shape;8351;g169681476eb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8" name="Google Shape;7848;g169681476eb_0_4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9" name="Google Shape;7849;g169681476eb_0_4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" name="Google Shape;9000;g16c57162ae2_0_1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1" name="Google Shape;9001;g16c57162ae2_0_1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7675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5" name="Google Shape;8405;g169681476eb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06" name="Google Shape;8406;g169681476eb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template is for educational, non-commercial purposes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more free game templates like this one, visit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1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www.taysteachingtoolkit.com</a:t>
            </a:r>
            <a:endParaRPr lang="en-US" sz="1200" b="1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3F247-37C8-1646-942D-23F0B1ABAF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998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lượt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gợi</a:t>
            </a:r>
            <a:r>
              <a:rPr lang="en-US" baseline="0" dirty="0"/>
              <a:t> ý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ra.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HS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 1,2 </a:t>
            </a:r>
            <a:r>
              <a:rPr lang="en-US" baseline="0" dirty="0" err="1"/>
              <a:t>gợi</a:t>
            </a:r>
            <a:r>
              <a:rPr lang="en-US" baseline="0" dirty="0"/>
              <a:t> ý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đoán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GV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giữa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luôn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3709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3F247-37C8-1646-942D-23F0B1ABAF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9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ter School Elementary Activities by Slidesgo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0" name="Google Shape;10;p2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2"/>
          <p:cNvGrpSpPr/>
          <p:nvPr/>
        </p:nvGrpSpPr>
        <p:grpSpPr>
          <a:xfrm flipH="1">
            <a:off x="6099557" y="3772321"/>
            <a:ext cx="1247581" cy="969217"/>
            <a:chOff x="1812050" y="3722025"/>
            <a:chExt cx="1312276" cy="1019477"/>
          </a:xfrm>
        </p:grpSpPr>
        <p:grpSp>
          <p:nvGrpSpPr>
            <p:cNvPr id="191" name="Google Shape;191;p2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192" name="Google Shape;192;p2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4" name="Google Shape;194;p2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195" name="Google Shape;195;p2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98" name="Google Shape;198;p2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199" name="Google Shape;199;p2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0" name="Google Shape;200;p2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01" name="Google Shape;201;p2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02" name="Google Shape;202;p2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" name="Google Shape;205;p2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06" name="Google Shape;206;p2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2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08" name="Google Shape;208;p2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10" name="Google Shape;210;p2"/>
          <p:cNvGrpSpPr/>
          <p:nvPr/>
        </p:nvGrpSpPr>
        <p:grpSpPr>
          <a:xfrm>
            <a:off x="1796862" y="3772321"/>
            <a:ext cx="1247581" cy="969217"/>
            <a:chOff x="1812050" y="3722025"/>
            <a:chExt cx="1312276" cy="1019477"/>
          </a:xfrm>
        </p:grpSpPr>
        <p:grpSp>
          <p:nvGrpSpPr>
            <p:cNvPr id="211" name="Google Shape;211;p2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12" name="Google Shape;212;p2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4" name="Google Shape;214;p2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15" name="Google Shape;215;p2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2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2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18" name="Google Shape;218;p2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19" name="Google Shape;219;p2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0" name="Google Shape;220;p2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1" name="Google Shape;221;p2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5" name="Google Shape;225;p2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26" name="Google Shape;226;p2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7" name="Google Shape;227;p2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28" name="Google Shape;228;p2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" name="Google Shape;229;p2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30" name="Google Shape;230;p2"/>
          <p:cNvSpPr txBox="1">
            <a:spLocks noGrp="1"/>
          </p:cNvSpPr>
          <p:nvPr>
            <p:ph type="ctrTitle"/>
          </p:nvPr>
        </p:nvSpPr>
        <p:spPr>
          <a:xfrm>
            <a:off x="1862425" y="1318325"/>
            <a:ext cx="54192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31" name="Google Shape;231;p2"/>
          <p:cNvSpPr txBox="1">
            <a:spLocks noGrp="1"/>
          </p:cNvSpPr>
          <p:nvPr>
            <p:ph type="subTitle" idx="1"/>
          </p:nvPr>
        </p:nvSpPr>
        <p:spPr>
          <a:xfrm>
            <a:off x="2628800" y="3164383"/>
            <a:ext cx="3886200" cy="360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-46025" y="3982175"/>
            <a:ext cx="3048115" cy="1161316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 flipH="1">
            <a:off x="6095875" y="3982175"/>
            <a:ext cx="3048115" cy="1161316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-8738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77843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 rot="-9164040">
            <a:off x="150409" y="1818946"/>
            <a:ext cx="251617" cy="23815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 rot="-9164213">
            <a:off x="8634523" y="1990987"/>
            <a:ext cx="238587" cy="22580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 rot="-10155102">
            <a:off x="3071567" y="345732"/>
            <a:ext cx="255241" cy="241562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4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9" name="Google Shape;4649;p27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4650" name="Google Shape;4650;p27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7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7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7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7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7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7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7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7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7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7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7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7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7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7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7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7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7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7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7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7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7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7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7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7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7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7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7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7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7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7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7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7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7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7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7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7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7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7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7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7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7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7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7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7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7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7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7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7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7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7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7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7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7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7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7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7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7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7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7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7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7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7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7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7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7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7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7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7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7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7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7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7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7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7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7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7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7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7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7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7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7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7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7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7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7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7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7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7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7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7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7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7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7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7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7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7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7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7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7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7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7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7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7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7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7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7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7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7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7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7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7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7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7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7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7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7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7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7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7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7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7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7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7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7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7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27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7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7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27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27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7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7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27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27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27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7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7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7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7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7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27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27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27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27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27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27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27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27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7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7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7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27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27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27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27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27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27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27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27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27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27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27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27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27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27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27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27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27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27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27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27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27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27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27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27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27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27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27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27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30" name="Google Shape;4830;p27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31" name="Google Shape;4831;p27"/>
          <p:cNvSpPr txBox="1">
            <a:spLocks noGrp="1"/>
          </p:cNvSpPr>
          <p:nvPr>
            <p:ph type="subTitle" idx="1"/>
          </p:nvPr>
        </p:nvSpPr>
        <p:spPr>
          <a:xfrm>
            <a:off x="1530375" y="3543625"/>
            <a:ext cx="2448900" cy="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32" name="Google Shape;4832;p27"/>
          <p:cNvSpPr txBox="1">
            <a:spLocks noGrp="1"/>
          </p:cNvSpPr>
          <p:nvPr>
            <p:ph type="subTitle" idx="2"/>
          </p:nvPr>
        </p:nvSpPr>
        <p:spPr>
          <a:xfrm>
            <a:off x="5164728" y="3543625"/>
            <a:ext cx="2448900" cy="4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833" name="Google Shape;4833;p27"/>
          <p:cNvSpPr txBox="1">
            <a:spLocks noGrp="1"/>
          </p:cNvSpPr>
          <p:nvPr>
            <p:ph type="subTitle" idx="3"/>
          </p:nvPr>
        </p:nvSpPr>
        <p:spPr>
          <a:xfrm>
            <a:off x="1530367" y="3972500"/>
            <a:ext cx="2448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4" name="Google Shape;4834;p27"/>
          <p:cNvSpPr txBox="1">
            <a:spLocks noGrp="1"/>
          </p:cNvSpPr>
          <p:nvPr>
            <p:ph type="subTitle" idx="4"/>
          </p:nvPr>
        </p:nvSpPr>
        <p:spPr>
          <a:xfrm>
            <a:off x="5164733" y="3972500"/>
            <a:ext cx="2448900" cy="6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5" name="Google Shape;4835;p27"/>
          <p:cNvSpPr/>
          <p:nvPr/>
        </p:nvSpPr>
        <p:spPr>
          <a:xfrm rot="10800000">
            <a:off x="6819909" y="-27818"/>
            <a:ext cx="2324091" cy="1016143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6" name="Google Shape;4836;p27"/>
          <p:cNvSpPr/>
          <p:nvPr/>
        </p:nvSpPr>
        <p:spPr>
          <a:xfrm rot="10800000" flipH="1">
            <a:off x="0" y="-26991"/>
            <a:ext cx="2286086" cy="1015690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7" name="Google Shape;4837;p27"/>
          <p:cNvSpPr/>
          <p:nvPr/>
        </p:nvSpPr>
        <p:spPr>
          <a:xfrm>
            <a:off x="-896874" y="4071000"/>
            <a:ext cx="2058300" cy="2058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8" name="Google Shape;4838;p27"/>
          <p:cNvSpPr/>
          <p:nvPr/>
        </p:nvSpPr>
        <p:spPr>
          <a:xfrm>
            <a:off x="7971774" y="4071000"/>
            <a:ext cx="2069100" cy="20691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9" name="Google Shape;4839;p27"/>
          <p:cNvGrpSpPr/>
          <p:nvPr/>
        </p:nvGrpSpPr>
        <p:grpSpPr>
          <a:xfrm>
            <a:off x="491425" y="3649312"/>
            <a:ext cx="8195195" cy="321766"/>
            <a:chOff x="491425" y="3649312"/>
            <a:chExt cx="8195195" cy="321766"/>
          </a:xfrm>
        </p:grpSpPr>
        <p:sp>
          <p:nvSpPr>
            <p:cNvPr id="4840" name="Google Shape;4840;p27"/>
            <p:cNvSpPr/>
            <p:nvPr/>
          </p:nvSpPr>
          <p:spPr>
            <a:xfrm rot="-9164145">
              <a:off x="517288" y="3753819"/>
              <a:ext cx="160402" cy="151813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27"/>
            <p:cNvSpPr/>
            <p:nvPr/>
          </p:nvSpPr>
          <p:spPr>
            <a:xfrm rot="1489039" flipH="1">
              <a:off x="8396635" y="3691117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6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0" name="Google Shape;6400;p36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401" name="Google Shape;6401;p36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36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36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36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36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36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36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36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36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36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36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36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36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36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36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36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36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36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36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36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36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36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36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36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36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36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36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36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36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36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36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36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36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36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36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36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36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36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36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36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36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36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36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36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36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36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36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36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36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36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36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36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36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36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36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36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36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36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36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36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36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36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36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36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36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36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36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36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36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36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36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36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36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36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36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36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36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36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36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36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36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36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36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36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36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36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36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36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36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36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36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36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36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36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36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36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36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36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36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36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36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36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36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36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36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36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36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36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36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36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36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36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36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36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36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36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36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36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36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36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36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36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36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36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36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36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36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36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36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36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36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36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36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36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36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36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36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36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36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36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36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36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36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36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36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36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36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36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36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36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36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36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36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36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36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36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36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36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36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36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36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36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36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36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36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36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36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36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36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36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36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36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36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36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36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36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36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36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36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36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81" name="Google Shape;6581;p36"/>
          <p:cNvSpPr txBox="1">
            <a:spLocks noGrp="1"/>
          </p:cNvSpPr>
          <p:nvPr>
            <p:ph type="ctrTitle"/>
          </p:nvPr>
        </p:nvSpPr>
        <p:spPr>
          <a:xfrm flipH="1">
            <a:off x="4367149" y="535000"/>
            <a:ext cx="4056900" cy="10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582" name="Google Shape;6582;p36"/>
          <p:cNvSpPr txBox="1">
            <a:spLocks noGrp="1"/>
          </p:cNvSpPr>
          <p:nvPr>
            <p:ph type="subTitle" idx="1"/>
          </p:nvPr>
        </p:nvSpPr>
        <p:spPr>
          <a:xfrm flipH="1">
            <a:off x="4362175" y="1570000"/>
            <a:ext cx="4066500" cy="11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83" name="Google Shape;6583;p36"/>
          <p:cNvSpPr txBox="1"/>
          <p:nvPr/>
        </p:nvSpPr>
        <p:spPr>
          <a:xfrm flipH="1">
            <a:off x="4362174" y="3841525"/>
            <a:ext cx="4066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CREDITS: This presentation template was created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, including icons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b="1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 </a:t>
            </a:r>
            <a:r>
              <a:rPr lang="en" sz="100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and infographics &amp; images by </a:t>
            </a:r>
            <a:r>
              <a:rPr lang="en" sz="1000" b="1">
                <a:solidFill>
                  <a:schemeClr val="accent5"/>
                </a:solidFill>
                <a:uFill>
                  <a:noFill/>
                </a:uFill>
                <a:latin typeface="Andika"/>
                <a:ea typeface="Andika"/>
                <a:cs typeface="Andika"/>
                <a:sym typeface="Andik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5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sp>
        <p:nvSpPr>
          <p:cNvPr id="6584" name="Google Shape;6584;p36"/>
          <p:cNvSpPr/>
          <p:nvPr/>
        </p:nvSpPr>
        <p:spPr>
          <a:xfrm>
            <a:off x="-46025" y="3560100"/>
            <a:ext cx="4256213" cy="1662268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5" name="Google Shape;6585;p36"/>
          <p:cNvSpPr/>
          <p:nvPr/>
        </p:nvSpPr>
        <p:spPr>
          <a:xfrm>
            <a:off x="-873824" y="-1053350"/>
            <a:ext cx="2445600" cy="2526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6" name="Google Shape;6586;p36"/>
          <p:cNvSpPr/>
          <p:nvPr/>
        </p:nvSpPr>
        <p:spPr>
          <a:xfrm>
            <a:off x="8315060" y="-7742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6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8" name="Google Shape;6588;p37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589" name="Google Shape;6589;p37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37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37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37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37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37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37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37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37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37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37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37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37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37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37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37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37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37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37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37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37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37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37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37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37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37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37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37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37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37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37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37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37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37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37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37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37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37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37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37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37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37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37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37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37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37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37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37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37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37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37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37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37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37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37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37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37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37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37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37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37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37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37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37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37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37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37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37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37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37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37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37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37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37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37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37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37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37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37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37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37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37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37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37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37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37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37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37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37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37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37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37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37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37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37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37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37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37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37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37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37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37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37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37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37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37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37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37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37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37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37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37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37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37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37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37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37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37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37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37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37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37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37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37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37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37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37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37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37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37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37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37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37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37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37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37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37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37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37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37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37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37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37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37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37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37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37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37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37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37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37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37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37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37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37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37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37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37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37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37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37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37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37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37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37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37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37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37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37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37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37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37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37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37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37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37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37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37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37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37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9" name="Google Shape;6769;p37"/>
          <p:cNvSpPr/>
          <p:nvPr/>
        </p:nvSpPr>
        <p:spPr>
          <a:xfrm rot="10800000">
            <a:off x="7305772" y="14"/>
            <a:ext cx="1838229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0" name="Google Shape;6770;p37"/>
          <p:cNvSpPr/>
          <p:nvPr/>
        </p:nvSpPr>
        <p:spPr>
          <a:xfrm rot="10800000" flipH="1">
            <a:off x="0" y="14"/>
            <a:ext cx="1838378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1" name="Google Shape;6771;p37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2" name="Google Shape;6772;p37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3" name="Google Shape;6773;p37"/>
          <p:cNvGrpSpPr/>
          <p:nvPr/>
        </p:nvGrpSpPr>
        <p:grpSpPr>
          <a:xfrm>
            <a:off x="349711" y="702312"/>
            <a:ext cx="8444577" cy="492137"/>
            <a:chOff x="349711" y="702312"/>
            <a:chExt cx="8444577" cy="492137"/>
          </a:xfrm>
        </p:grpSpPr>
        <p:sp>
          <p:nvSpPr>
            <p:cNvPr id="6774" name="Google Shape;6774;p37"/>
            <p:cNvSpPr/>
            <p:nvPr/>
          </p:nvSpPr>
          <p:spPr>
            <a:xfrm rot="-900121">
              <a:off x="367131" y="1019355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37"/>
            <p:cNvSpPr/>
            <p:nvPr/>
          </p:nvSpPr>
          <p:spPr>
            <a:xfrm rot="-9164054">
              <a:off x="811790" y="742829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37"/>
            <p:cNvSpPr/>
            <p:nvPr/>
          </p:nvSpPr>
          <p:spPr>
            <a:xfrm rot="900121" flipH="1">
              <a:off x="8611579" y="1019355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37"/>
            <p:cNvSpPr/>
            <p:nvPr/>
          </p:nvSpPr>
          <p:spPr>
            <a:xfrm rot="9164054" flipH="1">
              <a:off x="8102638" y="742829"/>
              <a:ext cx="229572" cy="21729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6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9" name="Google Shape;6779;p38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780" name="Google Shape;6780;p38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38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38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38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38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38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38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38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38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38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38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38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38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38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38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38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38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38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38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38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38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38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38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38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38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38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38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38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38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38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38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38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38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38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38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38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38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38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38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38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38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38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38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38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38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38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38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38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38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38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38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38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38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38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38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38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38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38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38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38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38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38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38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38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38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38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38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38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38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38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38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38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38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38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38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38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38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38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38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38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38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38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2" name="Google Shape;6862;p38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3" name="Google Shape;6863;p38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38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38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38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38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38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38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38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38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38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38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38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38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38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38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38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38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38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38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38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38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38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38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38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38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38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38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38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38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38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38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38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38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38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38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38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38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38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38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38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38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38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38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38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38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38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38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38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38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38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38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38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38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38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38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38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38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38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38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38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38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38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38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38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38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38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38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38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38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38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38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38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38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38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38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38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38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38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38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38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38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38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38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38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38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38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38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38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38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38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38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38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38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38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38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38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38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60" name="Google Shape;6960;p38"/>
          <p:cNvSpPr/>
          <p:nvPr/>
        </p:nvSpPr>
        <p:spPr>
          <a:xfrm rot="3599984" flipH="1">
            <a:off x="402930" y="-1718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6961" name="Google Shape;6961;p38"/>
          <p:cNvSpPr/>
          <p:nvPr/>
        </p:nvSpPr>
        <p:spPr>
          <a:xfrm rot="900121" flipH="1">
            <a:off x="8333751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2" name="Google Shape;6962;p38"/>
          <p:cNvSpPr/>
          <p:nvPr/>
        </p:nvSpPr>
        <p:spPr>
          <a:xfrm rot="9164054" flipH="1">
            <a:off x="7947972" y="651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3" name="Google Shape;6963;p38"/>
          <p:cNvSpPr/>
          <p:nvPr/>
        </p:nvSpPr>
        <p:spPr>
          <a:xfrm rot="9164282" flipH="1">
            <a:off x="545704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4" name="Google Shape;6964;p38"/>
          <p:cNvSpPr/>
          <p:nvPr/>
        </p:nvSpPr>
        <p:spPr>
          <a:xfrm rot="450377" flipH="1">
            <a:off x="214713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5" name="Google Shape;6965;p38"/>
          <p:cNvSpPr/>
          <p:nvPr/>
        </p:nvSpPr>
        <p:spPr>
          <a:xfrm rot="10659734" flipH="1">
            <a:off x="252289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6" name="Google Shape;6966;p38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6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8" name="Google Shape;6968;p3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6969" name="Google Shape;6969;p3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3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3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3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3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3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3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3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3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3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3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3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3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3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3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3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3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3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3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3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3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3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3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3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3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3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3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3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3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3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3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3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3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3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3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3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3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3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3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3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3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3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3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3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3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3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3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3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3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3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3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3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3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3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3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3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3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3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3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3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3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3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3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3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3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3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3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3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3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3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3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3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3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3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3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3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3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3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3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3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3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3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3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3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3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3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3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3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3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3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3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3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3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3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3" name="Google Shape;7063;p3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4" name="Google Shape;7064;p3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3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3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3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3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3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3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3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3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3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3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3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3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3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3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3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3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3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3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3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3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3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3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3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3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3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3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1" name="Google Shape;7091;p3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2" name="Google Shape;7092;p3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3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3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3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3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3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3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3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0" name="Google Shape;7100;p3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1" name="Google Shape;7101;p3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3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3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3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3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3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3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3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3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3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3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3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3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3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3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3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3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3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3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3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3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3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3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3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3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3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3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8" name="Google Shape;7128;p3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9" name="Google Shape;7129;p3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3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3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3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3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3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3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3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3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3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3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3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3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3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3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3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3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3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3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3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49" name="Google Shape;7149;p39"/>
          <p:cNvSpPr/>
          <p:nvPr/>
        </p:nvSpPr>
        <p:spPr>
          <a:xfrm rot="-3599984">
            <a:off x="8048704" y="-1718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7150" name="Google Shape;7150;p39"/>
          <p:cNvSpPr/>
          <p:nvPr/>
        </p:nvSpPr>
        <p:spPr>
          <a:xfrm rot="-900121">
            <a:off x="644960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1" name="Google Shape;7151;p39"/>
          <p:cNvSpPr/>
          <p:nvPr/>
        </p:nvSpPr>
        <p:spPr>
          <a:xfrm rot="-9164054">
            <a:off x="966456" y="651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2" name="Google Shape;7152;p39"/>
          <p:cNvSpPr/>
          <p:nvPr/>
        </p:nvSpPr>
        <p:spPr>
          <a:xfrm rot="-9164282">
            <a:off x="8451829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3" name="Google Shape;7153;p39"/>
          <p:cNvSpPr/>
          <p:nvPr/>
        </p:nvSpPr>
        <p:spPr>
          <a:xfrm rot="-450377">
            <a:off x="8738294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4" name="Google Shape;7154;p39"/>
          <p:cNvSpPr/>
          <p:nvPr/>
        </p:nvSpPr>
        <p:spPr>
          <a:xfrm rot="-10659734">
            <a:off x="8775879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5" name="Google Shape;7155;p39"/>
          <p:cNvSpPr/>
          <p:nvPr/>
        </p:nvSpPr>
        <p:spPr>
          <a:xfrm flipH="1"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_1_1_1_1_1_1_1">
    <p:spTree>
      <p:nvGrpSpPr>
        <p:cNvPr id="1" name="Shape 7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57" name="Google Shape;7157;p40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7158" name="Google Shape;7158;p40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40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40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40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40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40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40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40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40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40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40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40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40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40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40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3" name="Google Shape;7173;p40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4" name="Google Shape;7174;p40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40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40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40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40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40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40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1" name="Google Shape;7181;p40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2" name="Google Shape;7182;p40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40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40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40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40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40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40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40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40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40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40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40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40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40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40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40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40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40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40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40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40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3" name="Google Shape;7203;p40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4" name="Google Shape;7204;p40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40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40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40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40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40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40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40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40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40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40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40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40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40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8" name="Google Shape;7218;p40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9" name="Google Shape;7219;p40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40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40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40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40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40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40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40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40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40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40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40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40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40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40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40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40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40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40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40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40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40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40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40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40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40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40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40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40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40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40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40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40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40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40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40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40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40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40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40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40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40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40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40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40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40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40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6" name="Google Shape;7266;p40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7" name="Google Shape;7267;p40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40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40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40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40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40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40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40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40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40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40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40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40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40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40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40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40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40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40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40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40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40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40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40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40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40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40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40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40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40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40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40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40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40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40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40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40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40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40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40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40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40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40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40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40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40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40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40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40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40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40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40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40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40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40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40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40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40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40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40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40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8" name="Google Shape;7328;p40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9" name="Google Shape;7329;p40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40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40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40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40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40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40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40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40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38" name="Google Shape;7338;p40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9" name="Google Shape;7339;p40"/>
          <p:cNvSpPr/>
          <p:nvPr/>
        </p:nvSpPr>
        <p:spPr>
          <a:xfrm>
            <a:off x="81626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0" name="Google Shape;7340;p40"/>
          <p:cNvSpPr/>
          <p:nvPr/>
        </p:nvSpPr>
        <p:spPr>
          <a:xfrm rot="-900121">
            <a:off x="551020" y="9791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1" name="Google Shape;7341;p40"/>
          <p:cNvSpPr/>
          <p:nvPr/>
        </p:nvSpPr>
        <p:spPr>
          <a:xfrm rot="-9164132">
            <a:off x="913514" y="71812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2" name="Google Shape;7342;p40"/>
          <p:cNvSpPr/>
          <p:nvPr/>
        </p:nvSpPr>
        <p:spPr>
          <a:xfrm rot="4042098">
            <a:off x="7867313" y="3504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3" name="Google Shape;7343;p40"/>
          <p:cNvSpPr/>
          <p:nvPr/>
        </p:nvSpPr>
        <p:spPr>
          <a:xfrm rot="-4222009">
            <a:off x="8109146" y="684402"/>
            <a:ext cx="115828" cy="10962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4" name="Google Shape;7344;p40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5" name="Google Shape;7345;p40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1_1_1_1_1">
    <p:spTree>
      <p:nvGrpSpPr>
        <p:cNvPr id="1" name="Shape 7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47" name="Google Shape;7347;p41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7348" name="Google Shape;7348;p41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41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41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41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41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3" name="Google Shape;7353;p41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4" name="Google Shape;7354;p41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5" name="Google Shape;7355;p41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6" name="Google Shape;7356;p41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7" name="Google Shape;7357;p41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8" name="Google Shape;7358;p41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9" name="Google Shape;7359;p41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0" name="Google Shape;7360;p41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1" name="Google Shape;7361;p41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2" name="Google Shape;7362;p41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3" name="Google Shape;7363;p41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4" name="Google Shape;7364;p41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5" name="Google Shape;7365;p41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6" name="Google Shape;7366;p41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7" name="Google Shape;7367;p41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8" name="Google Shape;7368;p41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9" name="Google Shape;7369;p41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0" name="Google Shape;7370;p41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1" name="Google Shape;7371;p41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2" name="Google Shape;7372;p41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3" name="Google Shape;7373;p41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4" name="Google Shape;7374;p41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5" name="Google Shape;7375;p41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6" name="Google Shape;7376;p41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7" name="Google Shape;7377;p41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8" name="Google Shape;7378;p41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9" name="Google Shape;7379;p41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0" name="Google Shape;7380;p41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1" name="Google Shape;7381;p41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2" name="Google Shape;7382;p41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3" name="Google Shape;7383;p41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4" name="Google Shape;7384;p41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5" name="Google Shape;7385;p41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6" name="Google Shape;7386;p41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7" name="Google Shape;7387;p41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8" name="Google Shape;7388;p41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9" name="Google Shape;7389;p41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0" name="Google Shape;7390;p41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1" name="Google Shape;7391;p41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2" name="Google Shape;7392;p41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3" name="Google Shape;7393;p41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4" name="Google Shape;7394;p41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5" name="Google Shape;7395;p41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6" name="Google Shape;7396;p41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7" name="Google Shape;7397;p41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8" name="Google Shape;7398;p41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9" name="Google Shape;7399;p41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0" name="Google Shape;7400;p41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1" name="Google Shape;7401;p41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2" name="Google Shape;7402;p41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3" name="Google Shape;7403;p41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4" name="Google Shape;7404;p41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5" name="Google Shape;7405;p41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6" name="Google Shape;7406;p41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7" name="Google Shape;7407;p41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8" name="Google Shape;7408;p41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9" name="Google Shape;7409;p41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0" name="Google Shape;7410;p41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1" name="Google Shape;7411;p41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2" name="Google Shape;7412;p41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3" name="Google Shape;7413;p41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4" name="Google Shape;7414;p41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5" name="Google Shape;7415;p41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6" name="Google Shape;7416;p41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7" name="Google Shape;7417;p41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8" name="Google Shape;7418;p41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9" name="Google Shape;7419;p41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0" name="Google Shape;7420;p41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1" name="Google Shape;7421;p41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2" name="Google Shape;7422;p41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3" name="Google Shape;7423;p41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4" name="Google Shape;7424;p41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5" name="Google Shape;7425;p41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6" name="Google Shape;7426;p41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7" name="Google Shape;7427;p41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8" name="Google Shape;7428;p41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9" name="Google Shape;7429;p41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0" name="Google Shape;7430;p41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1" name="Google Shape;7431;p41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2" name="Google Shape;7432;p41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3" name="Google Shape;7433;p41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4" name="Google Shape;7434;p41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5" name="Google Shape;7435;p41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6" name="Google Shape;7436;p41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7" name="Google Shape;7437;p41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8" name="Google Shape;7438;p41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9" name="Google Shape;7439;p41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0" name="Google Shape;7440;p41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1" name="Google Shape;7441;p41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2" name="Google Shape;7442;p41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3" name="Google Shape;7443;p41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4" name="Google Shape;7444;p41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5" name="Google Shape;7445;p41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6" name="Google Shape;7446;p41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7" name="Google Shape;7447;p41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8" name="Google Shape;7448;p41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9" name="Google Shape;7449;p41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0" name="Google Shape;7450;p41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1" name="Google Shape;7451;p41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2" name="Google Shape;7452;p41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3" name="Google Shape;7453;p41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4" name="Google Shape;7454;p41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5" name="Google Shape;7455;p41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6" name="Google Shape;7456;p41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7" name="Google Shape;7457;p41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8" name="Google Shape;7458;p41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9" name="Google Shape;7459;p41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0" name="Google Shape;7460;p41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1" name="Google Shape;7461;p41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2" name="Google Shape;7462;p41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3" name="Google Shape;7463;p41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4" name="Google Shape;7464;p41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5" name="Google Shape;7465;p41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6" name="Google Shape;7466;p41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7" name="Google Shape;7467;p41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8" name="Google Shape;7468;p41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9" name="Google Shape;7469;p41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0" name="Google Shape;7470;p41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1" name="Google Shape;7471;p41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2" name="Google Shape;7472;p41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3" name="Google Shape;7473;p41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4" name="Google Shape;7474;p41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5" name="Google Shape;7475;p41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6" name="Google Shape;7476;p41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7" name="Google Shape;7477;p41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8" name="Google Shape;7478;p41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9" name="Google Shape;7479;p41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0" name="Google Shape;7480;p41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1" name="Google Shape;7481;p41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2" name="Google Shape;7482;p41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3" name="Google Shape;7483;p41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4" name="Google Shape;7484;p41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5" name="Google Shape;7485;p41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6" name="Google Shape;7486;p41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7" name="Google Shape;7487;p41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8" name="Google Shape;7488;p41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9" name="Google Shape;7489;p41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0" name="Google Shape;7490;p41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1" name="Google Shape;7491;p41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2" name="Google Shape;7492;p41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3" name="Google Shape;7493;p41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4" name="Google Shape;7494;p41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5" name="Google Shape;7495;p41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6" name="Google Shape;7496;p41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7" name="Google Shape;7497;p41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8" name="Google Shape;7498;p41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9" name="Google Shape;7499;p41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0" name="Google Shape;7500;p41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1" name="Google Shape;7501;p41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2" name="Google Shape;7502;p41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3" name="Google Shape;7503;p41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4" name="Google Shape;7504;p41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5" name="Google Shape;7505;p41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6" name="Google Shape;7506;p41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7" name="Google Shape;7507;p41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8" name="Google Shape;7508;p41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9" name="Google Shape;7509;p41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0" name="Google Shape;7510;p41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1" name="Google Shape;7511;p41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2" name="Google Shape;7512;p41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3" name="Google Shape;7513;p41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4" name="Google Shape;7514;p41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5" name="Google Shape;7515;p41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6" name="Google Shape;7516;p41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41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41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41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41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41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41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41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41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41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41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41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8" name="Google Shape;7528;p41"/>
          <p:cNvSpPr/>
          <p:nvPr/>
        </p:nvSpPr>
        <p:spPr>
          <a:xfrm>
            <a:off x="-635642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29" name="Google Shape;7529;p41"/>
          <p:cNvGrpSpPr/>
          <p:nvPr/>
        </p:nvGrpSpPr>
        <p:grpSpPr>
          <a:xfrm rot="-694416" flipH="1">
            <a:off x="-103124" y="3416917"/>
            <a:ext cx="1831843" cy="2188191"/>
            <a:chOff x="5303041" y="2966704"/>
            <a:chExt cx="1791016" cy="2139421"/>
          </a:xfrm>
        </p:grpSpPr>
        <p:sp>
          <p:nvSpPr>
            <p:cNvPr id="7530" name="Google Shape;7530;p41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31" name="Google Shape;7531;p41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7532" name="Google Shape;7532;p41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3" name="Google Shape;7533;p41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34" name="Google Shape;7534;p41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35" name="Google Shape;7535;p41"/>
          <p:cNvGrpSpPr/>
          <p:nvPr/>
        </p:nvGrpSpPr>
        <p:grpSpPr>
          <a:xfrm flipH="1">
            <a:off x="-918592" y="4385781"/>
            <a:ext cx="1763717" cy="1753343"/>
            <a:chOff x="5201250" y="4287775"/>
            <a:chExt cx="973300" cy="967575"/>
          </a:xfrm>
        </p:grpSpPr>
        <p:sp>
          <p:nvSpPr>
            <p:cNvPr id="7536" name="Google Shape;7536;p41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41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41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41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41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41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41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41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41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41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41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41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41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49" name="Google Shape;7549;p41"/>
          <p:cNvSpPr/>
          <p:nvPr/>
        </p:nvSpPr>
        <p:spPr>
          <a:xfrm rot="-900121">
            <a:off x="1112545" y="2948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0" name="Google Shape;7550;p41"/>
          <p:cNvSpPr/>
          <p:nvPr/>
        </p:nvSpPr>
        <p:spPr>
          <a:xfrm rot="-9164145">
            <a:off x="816338" y="3539081"/>
            <a:ext cx="160402" cy="151813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1" name="Google Shape;7551;p41"/>
          <p:cNvSpPr/>
          <p:nvPr/>
        </p:nvSpPr>
        <p:spPr>
          <a:xfrm rot="9310961">
            <a:off x="1519585" y="4164848"/>
            <a:ext cx="251616" cy="23815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2" name="Google Shape;7552;p41"/>
          <p:cNvSpPr/>
          <p:nvPr/>
        </p:nvSpPr>
        <p:spPr>
          <a:xfrm rot="-9164132">
            <a:off x="242614" y="119627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3" name="Google Shape;7553;p41"/>
          <p:cNvSpPr/>
          <p:nvPr/>
        </p:nvSpPr>
        <p:spPr>
          <a:xfrm flipH="1">
            <a:off x="8158601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54" name="Google Shape;7554;p41"/>
          <p:cNvGrpSpPr/>
          <p:nvPr/>
        </p:nvGrpSpPr>
        <p:grpSpPr>
          <a:xfrm rot="694416">
            <a:off x="7416640" y="3416917"/>
            <a:ext cx="1831843" cy="2188191"/>
            <a:chOff x="5303041" y="2966704"/>
            <a:chExt cx="1791016" cy="2139421"/>
          </a:xfrm>
        </p:grpSpPr>
        <p:sp>
          <p:nvSpPr>
            <p:cNvPr id="7555" name="Google Shape;7555;p41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56" name="Google Shape;7556;p41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7557" name="Google Shape;7557;p41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8" name="Google Shape;7558;p41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59" name="Google Shape;7559;p41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60" name="Google Shape;7560;p41"/>
          <p:cNvGrpSpPr/>
          <p:nvPr/>
        </p:nvGrpSpPr>
        <p:grpSpPr>
          <a:xfrm>
            <a:off x="8300234" y="4385781"/>
            <a:ext cx="1763717" cy="1753343"/>
            <a:chOff x="5201250" y="4287775"/>
            <a:chExt cx="973300" cy="967575"/>
          </a:xfrm>
        </p:grpSpPr>
        <p:sp>
          <p:nvSpPr>
            <p:cNvPr id="7561" name="Google Shape;7561;p41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41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41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41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41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41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41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41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41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41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41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41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41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74" name="Google Shape;7574;p41"/>
          <p:cNvSpPr/>
          <p:nvPr/>
        </p:nvSpPr>
        <p:spPr>
          <a:xfrm rot="900121" flipH="1">
            <a:off x="7867525" y="2948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5" name="Google Shape;7575;p41"/>
          <p:cNvSpPr/>
          <p:nvPr/>
        </p:nvSpPr>
        <p:spPr>
          <a:xfrm rot="9164145" flipH="1">
            <a:off x="8168619" y="3539081"/>
            <a:ext cx="160402" cy="151813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6" name="Google Shape;7576;p41"/>
          <p:cNvSpPr/>
          <p:nvPr/>
        </p:nvSpPr>
        <p:spPr>
          <a:xfrm rot="-9310961" flipH="1">
            <a:off x="7374157" y="4164848"/>
            <a:ext cx="251616" cy="23815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7" name="Google Shape;7577;p41"/>
          <p:cNvSpPr/>
          <p:nvPr/>
        </p:nvSpPr>
        <p:spPr>
          <a:xfrm rot="9164132" flipH="1">
            <a:off x="8786913" y="119627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3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241" name="Google Shape;241;p3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1" name="Google Shape;421;p3"/>
          <p:cNvSpPr txBox="1">
            <a:spLocks noGrp="1"/>
          </p:cNvSpPr>
          <p:nvPr>
            <p:ph type="title"/>
          </p:nvPr>
        </p:nvSpPr>
        <p:spPr>
          <a:xfrm>
            <a:off x="715100" y="2490375"/>
            <a:ext cx="39672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2" name="Google Shape;422;p3"/>
          <p:cNvSpPr txBox="1">
            <a:spLocks noGrp="1"/>
          </p:cNvSpPr>
          <p:nvPr>
            <p:ph type="title" idx="2" hasCustomPrompt="1"/>
          </p:nvPr>
        </p:nvSpPr>
        <p:spPr>
          <a:xfrm>
            <a:off x="860326" y="1321187"/>
            <a:ext cx="13599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23" name="Google Shape;423;p3"/>
          <p:cNvSpPr txBox="1">
            <a:spLocks noGrp="1"/>
          </p:cNvSpPr>
          <p:nvPr>
            <p:ph type="subTitle" idx="1"/>
          </p:nvPr>
        </p:nvSpPr>
        <p:spPr>
          <a:xfrm>
            <a:off x="796197" y="3829466"/>
            <a:ext cx="3886200" cy="420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3"/>
          <p:cNvSpPr/>
          <p:nvPr/>
        </p:nvSpPr>
        <p:spPr>
          <a:xfrm rot="-4042098" flipH="1">
            <a:off x="1053989" y="2742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5" name="Google Shape;425;p3"/>
          <p:cNvGrpSpPr/>
          <p:nvPr/>
        </p:nvGrpSpPr>
        <p:grpSpPr>
          <a:xfrm flipH="1">
            <a:off x="5278193" y="3600105"/>
            <a:ext cx="1359912" cy="1056484"/>
            <a:chOff x="1812050" y="3722025"/>
            <a:chExt cx="1312276" cy="1019477"/>
          </a:xfrm>
        </p:grpSpPr>
        <p:grpSp>
          <p:nvGrpSpPr>
            <p:cNvPr id="426" name="Google Shape;426;p3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427" name="Google Shape;427;p3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29" name="Google Shape;429;p3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430" name="Google Shape;430;p3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3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3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433" name="Google Shape;433;p3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434" name="Google Shape;434;p3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5" name="Google Shape;435;p3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436" name="Google Shape;436;p3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437" name="Google Shape;437;p3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" name="Google Shape;440;p3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441" name="Google Shape;441;p3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2" name="Google Shape;442;p3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443" name="Google Shape;443;p3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3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445" name="Google Shape;445;p3"/>
          <p:cNvSpPr/>
          <p:nvPr/>
        </p:nvSpPr>
        <p:spPr>
          <a:xfrm rot="2214045">
            <a:off x="7567340" y="2863496"/>
            <a:ext cx="1346697" cy="1311562"/>
          </a:xfrm>
          <a:custGeom>
            <a:avLst/>
            <a:gdLst/>
            <a:ahLst/>
            <a:cxnLst/>
            <a:rect l="l" t="t" r="r" b="b"/>
            <a:pathLst>
              <a:path w="18130" h="17657" extrusionOk="0">
                <a:moveTo>
                  <a:pt x="9856" y="0"/>
                </a:moveTo>
                <a:cubicBezTo>
                  <a:pt x="8057" y="0"/>
                  <a:pt x="13083" y="11839"/>
                  <a:pt x="13083" y="11839"/>
                </a:cubicBezTo>
                <a:cubicBezTo>
                  <a:pt x="13083" y="11839"/>
                  <a:pt x="7232" y="1497"/>
                  <a:pt x="4273" y="1497"/>
                </a:cubicBezTo>
                <a:cubicBezTo>
                  <a:pt x="4042" y="1497"/>
                  <a:pt x="3829" y="1560"/>
                  <a:pt x="3637" y="1695"/>
                </a:cubicBezTo>
                <a:cubicBezTo>
                  <a:pt x="992" y="3568"/>
                  <a:pt x="11983" y="12994"/>
                  <a:pt x="11983" y="12994"/>
                </a:cubicBezTo>
                <a:cubicBezTo>
                  <a:pt x="11983" y="12994"/>
                  <a:pt x="5903" y="8393"/>
                  <a:pt x="3006" y="8393"/>
                </a:cubicBezTo>
                <a:cubicBezTo>
                  <a:pt x="2537" y="8393"/>
                  <a:pt x="2151" y="8514"/>
                  <a:pt x="1888" y="8794"/>
                </a:cubicBezTo>
                <a:cubicBezTo>
                  <a:pt x="0" y="10806"/>
                  <a:pt x="11956" y="14774"/>
                  <a:pt x="11956" y="14774"/>
                </a:cubicBezTo>
                <a:cubicBezTo>
                  <a:pt x="11956" y="14774"/>
                  <a:pt x="10408" y="14617"/>
                  <a:pt x="8557" y="14617"/>
                </a:cubicBezTo>
                <a:cubicBezTo>
                  <a:pt x="5819" y="14617"/>
                  <a:pt x="2418" y="14960"/>
                  <a:pt x="2380" y="16662"/>
                </a:cubicBezTo>
                <a:cubicBezTo>
                  <a:pt x="2364" y="17387"/>
                  <a:pt x="3230" y="17657"/>
                  <a:pt x="4532" y="17657"/>
                </a:cubicBezTo>
                <a:cubicBezTo>
                  <a:pt x="8359" y="17657"/>
                  <a:pt x="15949" y="15321"/>
                  <a:pt x="15949" y="15321"/>
                </a:cubicBezTo>
                <a:lnTo>
                  <a:pt x="15949" y="15322"/>
                </a:lnTo>
                <a:cubicBezTo>
                  <a:pt x="15949" y="15322"/>
                  <a:pt x="18130" y="3389"/>
                  <a:pt x="16334" y="1476"/>
                </a:cubicBezTo>
                <a:cubicBezTo>
                  <a:pt x="16200" y="1333"/>
                  <a:pt x="16074" y="1266"/>
                  <a:pt x="15957" y="1266"/>
                </a:cubicBezTo>
                <a:cubicBezTo>
                  <a:pt x="14521" y="1266"/>
                  <a:pt x="14416" y="11328"/>
                  <a:pt x="14416" y="11328"/>
                </a:cubicBezTo>
                <a:cubicBezTo>
                  <a:pt x="14416" y="11328"/>
                  <a:pt x="12487" y="985"/>
                  <a:pt x="10083" y="50"/>
                </a:cubicBezTo>
                <a:cubicBezTo>
                  <a:pt x="9998" y="17"/>
                  <a:pt x="9922" y="0"/>
                  <a:pt x="985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3"/>
          <p:cNvSpPr/>
          <p:nvPr/>
        </p:nvSpPr>
        <p:spPr>
          <a:xfrm flipH="1">
            <a:off x="776720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3"/>
          <p:cNvSpPr/>
          <p:nvPr/>
        </p:nvSpPr>
        <p:spPr>
          <a:xfrm flipH="1">
            <a:off x="5594825" y="3791321"/>
            <a:ext cx="3549179" cy="1352182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"/>
          <p:cNvSpPr/>
          <p:nvPr/>
        </p:nvSpPr>
        <p:spPr>
          <a:xfrm rot="9164054" flipH="1">
            <a:off x="7421695" y="362792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"/>
          <p:cNvSpPr/>
          <p:nvPr/>
        </p:nvSpPr>
        <p:spPr>
          <a:xfrm>
            <a:off x="-692099" y="-639701"/>
            <a:ext cx="1488300" cy="14880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218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6A87CEC-5B47-4053-8028-381CD92CEF7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C86EB96-E1A0-44B8-819E-588D7DE6BFB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337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6A87CEC-5B47-4053-8028-381CD92CEF7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C86EB96-E1A0-44B8-819E-588D7DE6BFB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533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6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829" name="Google Shape;829;p6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9" name="Google Shape;1009;p6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6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"/>
          <p:cNvSpPr/>
          <p:nvPr/>
        </p:nvSpPr>
        <p:spPr>
          <a:xfrm rot="-3599984">
            <a:off x="8017239" y="-2480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012" name="Google Shape;1012;p6"/>
          <p:cNvSpPr/>
          <p:nvPr/>
        </p:nvSpPr>
        <p:spPr>
          <a:xfrm rot="-9164282">
            <a:off x="8420364" y="47552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6"/>
          <p:cNvSpPr/>
          <p:nvPr/>
        </p:nvSpPr>
        <p:spPr>
          <a:xfrm rot="-450377">
            <a:off x="8706829" y="4493179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6"/>
          <p:cNvSpPr/>
          <p:nvPr/>
        </p:nvSpPr>
        <p:spPr>
          <a:xfrm rot="-10659734">
            <a:off x="8744413" y="4875415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6A87CEC-5B47-4053-8028-381CD92CEF7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C86EB96-E1A0-44B8-819E-588D7DE6BFB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13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6A87CEC-5B47-4053-8028-381CD92CEF7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C86EB96-E1A0-44B8-819E-588D7DE6BFB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360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6A87CEC-5B47-4053-8028-381CD92CEF7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C86EB96-E1A0-44B8-819E-588D7DE6BFB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1387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6A87CEC-5B47-4053-8028-381CD92CEF7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C86EB96-E1A0-44B8-819E-588D7DE6BFB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945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6A87CEC-5B47-4053-8028-381CD92CEF7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C86EB96-E1A0-44B8-819E-588D7DE6BFB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001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6A87CEC-5B47-4053-8028-381CD92CEF7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C86EB96-E1A0-44B8-819E-588D7DE6BFB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873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6A87CEC-5B47-4053-8028-381CD92CEF7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C86EB96-E1A0-44B8-819E-588D7DE6BFB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606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6A87CEC-5B47-4053-8028-381CD92CEF7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C86EB96-E1A0-44B8-819E-588D7DE6BFB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84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26A87CEC-5B47-4053-8028-381CD92CEF7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8C86EB96-E1A0-44B8-819E-588D7DE6BFB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92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6" name="Google Shape;1206;p8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207" name="Google Shape;1207;p8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8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7" name="Google Shape;1387;p8"/>
          <p:cNvSpPr txBox="1">
            <a:spLocks noGrp="1"/>
          </p:cNvSpPr>
          <p:nvPr>
            <p:ph type="title"/>
          </p:nvPr>
        </p:nvSpPr>
        <p:spPr>
          <a:xfrm>
            <a:off x="1710900" y="1359450"/>
            <a:ext cx="5722200" cy="24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88" name="Google Shape;1388;p8"/>
          <p:cNvSpPr/>
          <p:nvPr/>
        </p:nvSpPr>
        <p:spPr>
          <a:xfrm>
            <a:off x="-635642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8"/>
          <p:cNvSpPr/>
          <p:nvPr/>
        </p:nvSpPr>
        <p:spPr>
          <a:xfrm>
            <a:off x="8146408" y="-615687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0" name="Google Shape;1390;p8"/>
          <p:cNvGrpSpPr/>
          <p:nvPr/>
        </p:nvGrpSpPr>
        <p:grpSpPr>
          <a:xfrm rot="-694416" flipH="1">
            <a:off x="-103124" y="3264517"/>
            <a:ext cx="1831843" cy="2188191"/>
            <a:chOff x="5303041" y="2966704"/>
            <a:chExt cx="1791016" cy="2139421"/>
          </a:xfrm>
        </p:grpSpPr>
        <p:sp>
          <p:nvSpPr>
            <p:cNvPr id="1391" name="Google Shape;1391;p8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92" name="Google Shape;1392;p8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1393" name="Google Shape;1393;p8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8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5" name="Google Shape;1395;p8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6" name="Google Shape;1396;p8"/>
          <p:cNvGrpSpPr/>
          <p:nvPr/>
        </p:nvGrpSpPr>
        <p:grpSpPr>
          <a:xfrm flipH="1">
            <a:off x="-918592" y="4233381"/>
            <a:ext cx="1763717" cy="1753343"/>
            <a:chOff x="5201250" y="4287775"/>
            <a:chExt cx="973300" cy="967575"/>
          </a:xfrm>
        </p:grpSpPr>
        <p:sp>
          <p:nvSpPr>
            <p:cNvPr id="1397" name="Google Shape;1397;p8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0" name="Google Shape;1410;p8"/>
          <p:cNvGrpSpPr/>
          <p:nvPr/>
        </p:nvGrpSpPr>
        <p:grpSpPr>
          <a:xfrm rot="694416">
            <a:off x="7415281" y="3264517"/>
            <a:ext cx="1831843" cy="2188191"/>
            <a:chOff x="5303041" y="2966704"/>
            <a:chExt cx="1791016" cy="2139421"/>
          </a:xfrm>
        </p:grpSpPr>
        <p:sp>
          <p:nvSpPr>
            <p:cNvPr id="1411" name="Google Shape;1411;p8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2" name="Google Shape;1412;p8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1413" name="Google Shape;1413;p8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8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15" name="Google Shape;1415;p8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8"/>
          <p:cNvGrpSpPr/>
          <p:nvPr/>
        </p:nvGrpSpPr>
        <p:grpSpPr>
          <a:xfrm>
            <a:off x="8081292" y="4233381"/>
            <a:ext cx="1763717" cy="1753343"/>
            <a:chOff x="5201250" y="4287775"/>
            <a:chExt cx="973300" cy="967575"/>
          </a:xfrm>
        </p:grpSpPr>
        <p:sp>
          <p:nvSpPr>
            <p:cNvPr id="1417" name="Google Shape;1417;p8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0" name="Google Shape;1430;p8"/>
          <p:cNvSpPr/>
          <p:nvPr/>
        </p:nvSpPr>
        <p:spPr>
          <a:xfrm rot="-900121">
            <a:off x="1112545" y="29488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8"/>
          <p:cNvSpPr/>
          <p:nvPr/>
        </p:nvSpPr>
        <p:spPr>
          <a:xfrm rot="-9164132">
            <a:off x="166414" y="1196277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2" name="Google Shape;1432;p8"/>
          <p:cNvSpPr/>
          <p:nvPr/>
        </p:nvSpPr>
        <p:spPr>
          <a:xfrm rot="-900121">
            <a:off x="7739020" y="2943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3" name="Google Shape;1433;p8"/>
          <p:cNvSpPr/>
          <p:nvPr/>
        </p:nvSpPr>
        <p:spPr>
          <a:xfrm rot="-9164132">
            <a:off x="8425677" y="1071289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5" name="Google Shape;1435;p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436" name="Google Shape;1436;p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6" name="Google Shape;1616;p9"/>
          <p:cNvSpPr txBox="1">
            <a:spLocks noGrp="1"/>
          </p:cNvSpPr>
          <p:nvPr>
            <p:ph type="title"/>
          </p:nvPr>
        </p:nvSpPr>
        <p:spPr>
          <a:xfrm>
            <a:off x="735250" y="1640988"/>
            <a:ext cx="44142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17" name="Google Shape;1617;p9"/>
          <p:cNvSpPr txBox="1">
            <a:spLocks noGrp="1"/>
          </p:cNvSpPr>
          <p:nvPr>
            <p:ph type="subTitle" idx="1"/>
          </p:nvPr>
        </p:nvSpPr>
        <p:spPr>
          <a:xfrm>
            <a:off x="735375" y="2393713"/>
            <a:ext cx="44142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9"/>
          <p:cNvSpPr/>
          <p:nvPr/>
        </p:nvSpPr>
        <p:spPr>
          <a:xfrm flipH="1">
            <a:off x="5305543" y="3680954"/>
            <a:ext cx="3838461" cy="1462534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9"/>
          <p:cNvSpPr/>
          <p:nvPr/>
        </p:nvSpPr>
        <p:spPr>
          <a:xfrm rot="10800000" flipH="1">
            <a:off x="1" y="-27484"/>
            <a:ext cx="2722766" cy="1037437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0" name="Google Shape;1620;p9"/>
          <p:cNvGrpSpPr/>
          <p:nvPr/>
        </p:nvGrpSpPr>
        <p:grpSpPr>
          <a:xfrm rot="-694416" flipH="1">
            <a:off x="-135716" y="3169267"/>
            <a:ext cx="1831843" cy="2188191"/>
            <a:chOff x="5303041" y="2966704"/>
            <a:chExt cx="1791016" cy="2139421"/>
          </a:xfrm>
        </p:grpSpPr>
        <p:sp>
          <p:nvSpPr>
            <p:cNvPr id="1621" name="Google Shape;1621;p9"/>
            <p:cNvSpPr/>
            <p:nvPr/>
          </p:nvSpPr>
          <p:spPr>
            <a:xfrm rot="-1141273">
              <a:off x="5400314" y="4157921"/>
              <a:ext cx="1128012" cy="785842"/>
            </a:xfrm>
            <a:custGeom>
              <a:avLst/>
              <a:gdLst/>
              <a:ahLst/>
              <a:cxnLst/>
              <a:rect l="l" t="t" r="r" b="b"/>
              <a:pathLst>
                <a:path w="17401" h="12122" extrusionOk="0">
                  <a:moveTo>
                    <a:pt x="7949" y="1462"/>
                  </a:moveTo>
                  <a:cubicBezTo>
                    <a:pt x="8221" y="1462"/>
                    <a:pt x="8859" y="1999"/>
                    <a:pt x="8658" y="2195"/>
                  </a:cubicBezTo>
                  <a:cubicBezTo>
                    <a:pt x="8627" y="2226"/>
                    <a:pt x="8586" y="2239"/>
                    <a:pt x="8540" y="2239"/>
                  </a:cubicBezTo>
                  <a:cubicBezTo>
                    <a:pt x="8247" y="2239"/>
                    <a:pt x="7727" y="1685"/>
                    <a:pt x="7853" y="1504"/>
                  </a:cubicBezTo>
                  <a:cubicBezTo>
                    <a:pt x="7873" y="1475"/>
                    <a:pt x="7907" y="1462"/>
                    <a:pt x="7949" y="1462"/>
                  </a:cubicBezTo>
                  <a:close/>
                  <a:moveTo>
                    <a:pt x="11848" y="4952"/>
                  </a:moveTo>
                  <a:cubicBezTo>
                    <a:pt x="12404" y="4952"/>
                    <a:pt x="13620" y="6358"/>
                    <a:pt x="13072" y="6682"/>
                  </a:cubicBezTo>
                  <a:cubicBezTo>
                    <a:pt x="13013" y="6717"/>
                    <a:pt x="12950" y="6732"/>
                    <a:pt x="12883" y="6732"/>
                  </a:cubicBezTo>
                  <a:cubicBezTo>
                    <a:pt x="12252" y="6732"/>
                    <a:pt x="11321" y="5328"/>
                    <a:pt x="11694" y="5005"/>
                  </a:cubicBezTo>
                  <a:cubicBezTo>
                    <a:pt x="11736" y="4968"/>
                    <a:pt x="11788" y="4952"/>
                    <a:pt x="11848" y="4952"/>
                  </a:cubicBezTo>
                  <a:close/>
                  <a:moveTo>
                    <a:pt x="5210" y="5278"/>
                  </a:moveTo>
                  <a:cubicBezTo>
                    <a:pt x="6054" y="5278"/>
                    <a:pt x="7590" y="5914"/>
                    <a:pt x="7435" y="6543"/>
                  </a:cubicBezTo>
                  <a:cubicBezTo>
                    <a:pt x="7381" y="6763"/>
                    <a:pt x="7172" y="6853"/>
                    <a:pt x="6891" y="6853"/>
                  </a:cubicBezTo>
                  <a:cubicBezTo>
                    <a:pt x="6074" y="6853"/>
                    <a:pt x="4649" y="6092"/>
                    <a:pt x="4677" y="5560"/>
                  </a:cubicBezTo>
                  <a:cubicBezTo>
                    <a:pt x="4688" y="5362"/>
                    <a:pt x="4903" y="5278"/>
                    <a:pt x="5210" y="5278"/>
                  </a:cubicBezTo>
                  <a:close/>
                  <a:moveTo>
                    <a:pt x="5719" y="1"/>
                  </a:moveTo>
                  <a:cubicBezTo>
                    <a:pt x="5690" y="1"/>
                    <a:pt x="5662" y="1"/>
                    <a:pt x="5633" y="1"/>
                  </a:cubicBezTo>
                  <a:lnTo>
                    <a:pt x="6391" y="1615"/>
                  </a:lnTo>
                  <a:lnTo>
                    <a:pt x="5250" y="8"/>
                  </a:lnTo>
                  <a:cubicBezTo>
                    <a:pt x="2094" y="114"/>
                    <a:pt x="1" y="1261"/>
                    <a:pt x="1" y="1261"/>
                  </a:cubicBezTo>
                  <a:cubicBezTo>
                    <a:pt x="1" y="1261"/>
                    <a:pt x="139" y="2609"/>
                    <a:pt x="935" y="4412"/>
                  </a:cubicBezTo>
                  <a:lnTo>
                    <a:pt x="3146" y="4444"/>
                  </a:lnTo>
                  <a:lnTo>
                    <a:pt x="1104" y="4781"/>
                  </a:lnTo>
                  <a:cubicBezTo>
                    <a:pt x="1922" y="6494"/>
                    <a:pt x="3330" y="8543"/>
                    <a:pt x="5732" y="10227"/>
                  </a:cubicBezTo>
                  <a:lnTo>
                    <a:pt x="8512" y="10269"/>
                  </a:lnTo>
                  <a:lnTo>
                    <a:pt x="6334" y="10628"/>
                  </a:lnTo>
                  <a:cubicBezTo>
                    <a:pt x="6352" y="10639"/>
                    <a:pt x="6368" y="10650"/>
                    <a:pt x="6385" y="10660"/>
                  </a:cubicBezTo>
                  <a:cubicBezTo>
                    <a:pt x="8113" y="11742"/>
                    <a:pt x="9724" y="12121"/>
                    <a:pt x="11135" y="12121"/>
                  </a:cubicBezTo>
                  <a:cubicBezTo>
                    <a:pt x="14455" y="12121"/>
                    <a:pt x="16663" y="10018"/>
                    <a:pt x="16663" y="10018"/>
                  </a:cubicBezTo>
                  <a:cubicBezTo>
                    <a:pt x="16663" y="10018"/>
                    <a:pt x="16663" y="10018"/>
                    <a:pt x="16663" y="10017"/>
                  </a:cubicBezTo>
                  <a:cubicBezTo>
                    <a:pt x="16674" y="9944"/>
                    <a:pt x="17400" y="5153"/>
                    <a:pt x="13182" y="2196"/>
                  </a:cubicBezTo>
                  <a:lnTo>
                    <a:pt x="13182" y="2196"/>
                  </a:lnTo>
                  <a:lnTo>
                    <a:pt x="13933" y="3797"/>
                  </a:lnTo>
                  <a:lnTo>
                    <a:pt x="12478" y="1748"/>
                  </a:lnTo>
                  <a:cubicBezTo>
                    <a:pt x="12134" y="1550"/>
                    <a:pt x="11763" y="1363"/>
                    <a:pt x="11363" y="1189"/>
                  </a:cubicBezTo>
                  <a:cubicBezTo>
                    <a:pt x="9309" y="300"/>
                    <a:pt x="7382" y="1"/>
                    <a:pt x="5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2" name="Google Shape;1622;p9"/>
            <p:cNvGrpSpPr/>
            <p:nvPr/>
          </p:nvGrpSpPr>
          <p:grpSpPr>
            <a:xfrm rot="-758051">
              <a:off x="6181879" y="3030894"/>
              <a:ext cx="755151" cy="1519430"/>
              <a:chOff x="6466676" y="3015617"/>
              <a:chExt cx="584675" cy="1176418"/>
            </a:xfrm>
          </p:grpSpPr>
          <p:sp>
            <p:nvSpPr>
              <p:cNvPr id="1623" name="Google Shape;1623;p9"/>
              <p:cNvSpPr/>
              <p:nvPr/>
            </p:nvSpPr>
            <p:spPr>
              <a:xfrm rot="434383">
                <a:off x="6513537" y="3043464"/>
                <a:ext cx="490953" cy="774767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13742" extrusionOk="0">
                    <a:moveTo>
                      <a:pt x="3250" y="1"/>
                    </a:moveTo>
                    <a:cubicBezTo>
                      <a:pt x="3058" y="1"/>
                      <a:pt x="2853" y="24"/>
                      <a:pt x="2632" y="73"/>
                    </a:cubicBezTo>
                    <a:cubicBezTo>
                      <a:pt x="348" y="586"/>
                      <a:pt x="717" y="3024"/>
                      <a:pt x="878" y="3740"/>
                    </a:cubicBezTo>
                    <a:cubicBezTo>
                      <a:pt x="1038" y="4456"/>
                      <a:pt x="0" y="4616"/>
                      <a:pt x="395" y="6378"/>
                    </a:cubicBezTo>
                    <a:cubicBezTo>
                      <a:pt x="791" y="8140"/>
                      <a:pt x="1834" y="8323"/>
                      <a:pt x="1962" y="8893"/>
                    </a:cubicBezTo>
                    <a:cubicBezTo>
                      <a:pt x="2090" y="9463"/>
                      <a:pt x="1363" y="9574"/>
                      <a:pt x="1797" y="11506"/>
                    </a:cubicBezTo>
                    <a:cubicBezTo>
                      <a:pt x="2231" y="13439"/>
                      <a:pt x="6530" y="13742"/>
                      <a:pt x="6530" y="13742"/>
                    </a:cubicBezTo>
                    <a:cubicBezTo>
                      <a:pt x="6530" y="13742"/>
                      <a:pt x="8707" y="11985"/>
                      <a:pt x="8273" y="10053"/>
                    </a:cubicBezTo>
                    <a:cubicBezTo>
                      <a:pt x="7840" y="8121"/>
                      <a:pt x="7135" y="8331"/>
                      <a:pt x="7008" y="7761"/>
                    </a:cubicBezTo>
                    <a:cubicBezTo>
                      <a:pt x="6879" y="7190"/>
                      <a:pt x="7745" y="6580"/>
                      <a:pt x="7349" y="4818"/>
                    </a:cubicBezTo>
                    <a:cubicBezTo>
                      <a:pt x="6954" y="3056"/>
                      <a:pt x="5947" y="3354"/>
                      <a:pt x="5786" y="2639"/>
                    </a:cubicBezTo>
                    <a:cubicBezTo>
                      <a:pt x="5641" y="1991"/>
                      <a:pt x="5048" y="1"/>
                      <a:pt x="32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9"/>
              <p:cNvSpPr/>
              <p:nvPr/>
            </p:nvSpPr>
            <p:spPr>
              <a:xfrm rot="434383">
                <a:off x="6672592" y="3053005"/>
                <a:ext cx="204770" cy="113063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054" extrusionOk="0">
                    <a:moveTo>
                      <a:pt x="11" y="0"/>
                    </a:moveTo>
                    <a:lnTo>
                      <a:pt x="1" y="6"/>
                    </a:lnTo>
                    <a:cubicBezTo>
                      <a:pt x="777" y="1534"/>
                      <a:pt x="1342" y="3154"/>
                      <a:pt x="1791" y="4802"/>
                    </a:cubicBezTo>
                    <a:cubicBezTo>
                      <a:pt x="2017" y="5627"/>
                      <a:pt x="2212" y="6458"/>
                      <a:pt x="2388" y="7295"/>
                    </a:cubicBezTo>
                    <a:cubicBezTo>
                      <a:pt x="2476" y="7714"/>
                      <a:pt x="2555" y="8134"/>
                      <a:pt x="2635" y="8555"/>
                    </a:cubicBezTo>
                    <a:cubicBezTo>
                      <a:pt x="2708" y="8976"/>
                      <a:pt x="2789" y="9396"/>
                      <a:pt x="2853" y="9819"/>
                    </a:cubicBezTo>
                    <a:cubicBezTo>
                      <a:pt x="2990" y="10663"/>
                      <a:pt x="3105" y="11512"/>
                      <a:pt x="3187" y="12364"/>
                    </a:cubicBezTo>
                    <a:cubicBezTo>
                      <a:pt x="3233" y="12790"/>
                      <a:pt x="3266" y="13216"/>
                      <a:pt x="3297" y="13643"/>
                    </a:cubicBezTo>
                    <a:lnTo>
                      <a:pt x="3341" y="14283"/>
                    </a:lnTo>
                    <a:lnTo>
                      <a:pt x="3380" y="14923"/>
                    </a:lnTo>
                    <a:cubicBezTo>
                      <a:pt x="3485" y="16631"/>
                      <a:pt x="3561" y="18341"/>
                      <a:pt x="3586" y="20054"/>
                    </a:cubicBezTo>
                    <a:lnTo>
                      <a:pt x="3598" y="20054"/>
                    </a:lnTo>
                    <a:cubicBezTo>
                      <a:pt x="3632" y="19197"/>
                      <a:pt x="3625" y="18340"/>
                      <a:pt x="3606" y="17484"/>
                    </a:cubicBezTo>
                    <a:lnTo>
                      <a:pt x="3586" y="16842"/>
                    </a:lnTo>
                    <a:lnTo>
                      <a:pt x="3560" y="16199"/>
                    </a:lnTo>
                    <a:cubicBezTo>
                      <a:pt x="3540" y="15772"/>
                      <a:pt x="3510" y="15344"/>
                      <a:pt x="3480" y="14917"/>
                    </a:cubicBezTo>
                    <a:cubicBezTo>
                      <a:pt x="3446" y="14490"/>
                      <a:pt x="3407" y="14064"/>
                      <a:pt x="3365" y="13637"/>
                    </a:cubicBezTo>
                    <a:cubicBezTo>
                      <a:pt x="3345" y="13424"/>
                      <a:pt x="3320" y="13211"/>
                      <a:pt x="3297" y="12998"/>
                    </a:cubicBezTo>
                    <a:lnTo>
                      <a:pt x="3265" y="12679"/>
                    </a:lnTo>
                    <a:lnTo>
                      <a:pt x="3230" y="12360"/>
                    </a:lnTo>
                    <a:lnTo>
                      <a:pt x="3083" y="11083"/>
                    </a:lnTo>
                    <a:cubicBezTo>
                      <a:pt x="3027" y="10659"/>
                      <a:pt x="2981" y="10232"/>
                      <a:pt x="2918" y="9809"/>
                    </a:cubicBezTo>
                    <a:cubicBezTo>
                      <a:pt x="2804" y="8961"/>
                      <a:pt x="2668" y="8113"/>
                      <a:pt x="2499" y="7273"/>
                    </a:cubicBezTo>
                    <a:lnTo>
                      <a:pt x="2437" y="6958"/>
                    </a:lnTo>
                    <a:lnTo>
                      <a:pt x="2369" y="6643"/>
                    </a:lnTo>
                    <a:cubicBezTo>
                      <a:pt x="2323" y="6434"/>
                      <a:pt x="2280" y="6224"/>
                      <a:pt x="2231" y="6015"/>
                    </a:cubicBezTo>
                    <a:lnTo>
                      <a:pt x="2077" y="5390"/>
                    </a:lnTo>
                    <a:cubicBezTo>
                      <a:pt x="2028" y="5182"/>
                      <a:pt x="1966" y="4977"/>
                      <a:pt x="1911" y="4769"/>
                    </a:cubicBezTo>
                    <a:cubicBezTo>
                      <a:pt x="1683" y="3943"/>
                      <a:pt x="1422" y="3123"/>
                      <a:pt x="1107" y="2326"/>
                    </a:cubicBezTo>
                    <a:cubicBezTo>
                      <a:pt x="793" y="1527"/>
                      <a:pt x="435" y="746"/>
                      <a:pt x="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5" name="Google Shape;1625;p9"/>
            <p:cNvSpPr/>
            <p:nvPr/>
          </p:nvSpPr>
          <p:spPr>
            <a:xfrm rot="-758094">
              <a:off x="5641040" y="3519279"/>
              <a:ext cx="1022175" cy="995507"/>
            </a:xfrm>
            <a:custGeom>
              <a:avLst/>
              <a:gdLst/>
              <a:ahLst/>
              <a:cxnLst/>
              <a:rect l="l" t="t" r="r" b="b"/>
              <a:pathLst>
                <a:path w="18130" h="17657" extrusionOk="0">
                  <a:moveTo>
                    <a:pt x="9856" y="0"/>
                  </a:moveTo>
                  <a:cubicBezTo>
                    <a:pt x="8057" y="0"/>
                    <a:pt x="13083" y="11839"/>
                    <a:pt x="13083" y="11839"/>
                  </a:cubicBezTo>
                  <a:cubicBezTo>
                    <a:pt x="13083" y="11839"/>
                    <a:pt x="7232" y="1497"/>
                    <a:pt x="4273" y="1497"/>
                  </a:cubicBezTo>
                  <a:cubicBezTo>
                    <a:pt x="4042" y="1497"/>
                    <a:pt x="3829" y="1560"/>
                    <a:pt x="3637" y="1695"/>
                  </a:cubicBezTo>
                  <a:cubicBezTo>
                    <a:pt x="992" y="3568"/>
                    <a:pt x="11983" y="12994"/>
                    <a:pt x="11983" y="12994"/>
                  </a:cubicBezTo>
                  <a:cubicBezTo>
                    <a:pt x="11983" y="12994"/>
                    <a:pt x="5903" y="8393"/>
                    <a:pt x="3006" y="8393"/>
                  </a:cubicBezTo>
                  <a:cubicBezTo>
                    <a:pt x="2537" y="8393"/>
                    <a:pt x="2151" y="8514"/>
                    <a:pt x="1888" y="8794"/>
                  </a:cubicBezTo>
                  <a:cubicBezTo>
                    <a:pt x="0" y="10806"/>
                    <a:pt x="11956" y="14774"/>
                    <a:pt x="11956" y="14774"/>
                  </a:cubicBezTo>
                  <a:cubicBezTo>
                    <a:pt x="11956" y="14774"/>
                    <a:pt x="10408" y="14617"/>
                    <a:pt x="8557" y="14617"/>
                  </a:cubicBezTo>
                  <a:cubicBezTo>
                    <a:pt x="5819" y="14617"/>
                    <a:pt x="2418" y="14960"/>
                    <a:pt x="2380" y="16662"/>
                  </a:cubicBezTo>
                  <a:cubicBezTo>
                    <a:pt x="2364" y="17387"/>
                    <a:pt x="3230" y="17657"/>
                    <a:pt x="4532" y="17657"/>
                  </a:cubicBezTo>
                  <a:cubicBezTo>
                    <a:pt x="8359" y="17657"/>
                    <a:pt x="15949" y="15321"/>
                    <a:pt x="15949" y="15321"/>
                  </a:cubicBezTo>
                  <a:lnTo>
                    <a:pt x="15949" y="15322"/>
                  </a:lnTo>
                  <a:cubicBezTo>
                    <a:pt x="15949" y="15322"/>
                    <a:pt x="18130" y="3389"/>
                    <a:pt x="16334" y="1476"/>
                  </a:cubicBezTo>
                  <a:cubicBezTo>
                    <a:pt x="16200" y="1333"/>
                    <a:pt x="16074" y="1266"/>
                    <a:pt x="15957" y="1266"/>
                  </a:cubicBezTo>
                  <a:cubicBezTo>
                    <a:pt x="14521" y="1266"/>
                    <a:pt x="14416" y="11328"/>
                    <a:pt x="14416" y="11328"/>
                  </a:cubicBezTo>
                  <a:cubicBezTo>
                    <a:pt x="14416" y="11328"/>
                    <a:pt x="12487" y="985"/>
                    <a:pt x="10083" y="50"/>
                  </a:cubicBezTo>
                  <a:cubicBezTo>
                    <a:pt x="9998" y="17"/>
                    <a:pt x="9922" y="0"/>
                    <a:pt x="98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6" name="Google Shape;1626;p9"/>
          <p:cNvGrpSpPr/>
          <p:nvPr/>
        </p:nvGrpSpPr>
        <p:grpSpPr>
          <a:xfrm flipH="1">
            <a:off x="-842392" y="4157181"/>
            <a:ext cx="1763717" cy="1753343"/>
            <a:chOff x="5201250" y="4287775"/>
            <a:chExt cx="973300" cy="967575"/>
          </a:xfrm>
        </p:grpSpPr>
        <p:sp>
          <p:nvSpPr>
            <p:cNvPr id="1627" name="Google Shape;1627;p9"/>
            <p:cNvSpPr/>
            <p:nvPr/>
          </p:nvSpPr>
          <p:spPr>
            <a:xfrm>
              <a:off x="5201250" y="4287775"/>
              <a:ext cx="973300" cy="967575"/>
            </a:xfrm>
            <a:custGeom>
              <a:avLst/>
              <a:gdLst/>
              <a:ahLst/>
              <a:cxnLst/>
              <a:rect l="l" t="t" r="r" b="b"/>
              <a:pathLst>
                <a:path w="38932" h="38703" extrusionOk="0">
                  <a:moveTo>
                    <a:pt x="19575" y="1"/>
                  </a:moveTo>
                  <a:cubicBezTo>
                    <a:pt x="16490" y="1"/>
                    <a:pt x="13360" y="740"/>
                    <a:pt x="10450" y="2300"/>
                  </a:cubicBezTo>
                  <a:cubicBezTo>
                    <a:pt x="7023" y="4138"/>
                    <a:pt x="4374" y="6861"/>
                    <a:pt x="2634" y="10035"/>
                  </a:cubicBezTo>
                  <a:lnTo>
                    <a:pt x="6876" y="12193"/>
                  </a:lnTo>
                  <a:lnTo>
                    <a:pt x="1928" y="11459"/>
                  </a:lnTo>
                  <a:cubicBezTo>
                    <a:pt x="565" y="14513"/>
                    <a:pt x="0" y="17901"/>
                    <a:pt x="337" y="21278"/>
                  </a:cubicBezTo>
                  <a:lnTo>
                    <a:pt x="5201" y="23752"/>
                  </a:lnTo>
                  <a:lnTo>
                    <a:pt x="600" y="23070"/>
                  </a:lnTo>
                  <a:lnTo>
                    <a:pt x="600" y="23070"/>
                  </a:lnTo>
                  <a:cubicBezTo>
                    <a:pt x="963" y="24919"/>
                    <a:pt x="1603" y="26746"/>
                    <a:pt x="2541" y="28494"/>
                  </a:cubicBezTo>
                  <a:cubicBezTo>
                    <a:pt x="3917" y="31061"/>
                    <a:pt x="5790" y="33190"/>
                    <a:pt x="7976" y="34829"/>
                  </a:cubicBezTo>
                  <a:lnTo>
                    <a:pt x="12236" y="31240"/>
                  </a:lnTo>
                  <a:lnTo>
                    <a:pt x="9441" y="35825"/>
                  </a:lnTo>
                  <a:cubicBezTo>
                    <a:pt x="12493" y="37702"/>
                    <a:pt x="16022" y="38703"/>
                    <a:pt x="19611" y="38703"/>
                  </a:cubicBezTo>
                  <a:cubicBezTo>
                    <a:pt x="20319" y="38703"/>
                    <a:pt x="21030" y="38664"/>
                    <a:pt x="21740" y="38585"/>
                  </a:cubicBezTo>
                  <a:lnTo>
                    <a:pt x="21512" y="34245"/>
                  </a:lnTo>
                  <a:lnTo>
                    <a:pt x="23141" y="38376"/>
                  </a:lnTo>
                  <a:cubicBezTo>
                    <a:pt x="25049" y="38020"/>
                    <a:pt x="26933" y="37369"/>
                    <a:pt x="28734" y="36405"/>
                  </a:cubicBezTo>
                  <a:cubicBezTo>
                    <a:pt x="30535" y="35439"/>
                    <a:pt x="32120" y="34228"/>
                    <a:pt x="33472" y="32837"/>
                  </a:cubicBezTo>
                  <a:lnTo>
                    <a:pt x="30934" y="29195"/>
                  </a:lnTo>
                  <a:lnTo>
                    <a:pt x="34422" y="31785"/>
                  </a:lnTo>
                  <a:cubicBezTo>
                    <a:pt x="37205" y="28464"/>
                    <a:pt x="38780" y="24302"/>
                    <a:pt x="38931" y="20015"/>
                  </a:cubicBezTo>
                  <a:lnTo>
                    <a:pt x="33566" y="19806"/>
                  </a:lnTo>
                  <a:lnTo>
                    <a:pt x="38912" y="18244"/>
                  </a:lnTo>
                  <a:cubicBezTo>
                    <a:pt x="38758" y="15516"/>
                    <a:pt x="38021" y="12777"/>
                    <a:pt x="36645" y="10210"/>
                  </a:cubicBezTo>
                  <a:cubicBezTo>
                    <a:pt x="35708" y="8462"/>
                    <a:pt x="34540" y="6917"/>
                    <a:pt x="33201" y="5593"/>
                  </a:cubicBezTo>
                  <a:lnTo>
                    <a:pt x="31223" y="9802"/>
                  </a:lnTo>
                  <a:lnTo>
                    <a:pt x="31854" y="4381"/>
                  </a:lnTo>
                  <a:cubicBezTo>
                    <a:pt x="29229" y="2232"/>
                    <a:pt x="26095" y="828"/>
                    <a:pt x="22797" y="271"/>
                  </a:cubicBezTo>
                  <a:lnTo>
                    <a:pt x="20669" y="4798"/>
                  </a:lnTo>
                  <a:lnTo>
                    <a:pt x="21219" y="71"/>
                  </a:lnTo>
                  <a:cubicBezTo>
                    <a:pt x="20674" y="24"/>
                    <a:pt x="20125" y="1"/>
                    <a:pt x="195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9"/>
            <p:cNvSpPr/>
            <p:nvPr/>
          </p:nvSpPr>
          <p:spPr>
            <a:xfrm>
              <a:off x="5407600" y="448840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0"/>
                  </a:moveTo>
                  <a:lnTo>
                    <a:pt x="0" y="18"/>
                  </a:lnTo>
                  <a:cubicBezTo>
                    <a:pt x="892" y="1013"/>
                    <a:pt x="1824" y="1969"/>
                    <a:pt x="2752" y="2929"/>
                  </a:cubicBezTo>
                  <a:cubicBezTo>
                    <a:pt x="3684" y="3883"/>
                    <a:pt x="4648" y="4806"/>
                    <a:pt x="5602" y="5740"/>
                  </a:cubicBezTo>
                  <a:lnTo>
                    <a:pt x="8461" y="8543"/>
                  </a:lnTo>
                  <a:lnTo>
                    <a:pt x="11329" y="11336"/>
                  </a:lnTo>
                  <a:lnTo>
                    <a:pt x="11348" y="11319"/>
                  </a:lnTo>
                  <a:lnTo>
                    <a:pt x="8551" y="8453"/>
                  </a:lnTo>
                  <a:lnTo>
                    <a:pt x="5745" y="5597"/>
                  </a:lnTo>
                  <a:cubicBezTo>
                    <a:pt x="4811" y="4643"/>
                    <a:pt x="3888" y="3680"/>
                    <a:pt x="2931" y="2749"/>
                  </a:cubicBezTo>
                  <a:cubicBezTo>
                    <a:pt x="1971" y="1822"/>
                    <a:pt x="1014" y="892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9"/>
            <p:cNvSpPr/>
            <p:nvPr/>
          </p:nvSpPr>
          <p:spPr>
            <a:xfrm>
              <a:off x="5690725" y="4384725"/>
              <a:ext cx="104075" cy="386950"/>
            </a:xfrm>
            <a:custGeom>
              <a:avLst/>
              <a:gdLst/>
              <a:ahLst/>
              <a:cxnLst/>
              <a:rect l="l" t="t" r="r" b="b"/>
              <a:pathLst>
                <a:path w="4163" h="15478" extrusionOk="0">
                  <a:moveTo>
                    <a:pt x="4138" y="0"/>
                  </a:moveTo>
                  <a:cubicBezTo>
                    <a:pt x="3723" y="1271"/>
                    <a:pt x="3361" y="2556"/>
                    <a:pt x="2993" y="3839"/>
                  </a:cubicBezTo>
                  <a:cubicBezTo>
                    <a:pt x="2633" y="5123"/>
                    <a:pt x="2315" y="6420"/>
                    <a:pt x="1984" y="7713"/>
                  </a:cubicBezTo>
                  <a:lnTo>
                    <a:pt x="986" y="11591"/>
                  </a:lnTo>
                  <a:lnTo>
                    <a:pt x="1" y="15471"/>
                  </a:lnTo>
                  <a:lnTo>
                    <a:pt x="26" y="15478"/>
                  </a:lnTo>
                  <a:lnTo>
                    <a:pt x="1109" y="11623"/>
                  </a:lnTo>
                  <a:lnTo>
                    <a:pt x="2180" y="7766"/>
                  </a:lnTo>
                  <a:cubicBezTo>
                    <a:pt x="2539" y="6479"/>
                    <a:pt x="2910" y="5198"/>
                    <a:pt x="3239" y="3904"/>
                  </a:cubicBezTo>
                  <a:cubicBezTo>
                    <a:pt x="3561" y="2610"/>
                    <a:pt x="3888" y="1315"/>
                    <a:pt x="4162" y="8"/>
                  </a:cubicBezTo>
                  <a:lnTo>
                    <a:pt x="413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9"/>
            <p:cNvSpPr/>
            <p:nvPr/>
          </p:nvSpPr>
          <p:spPr>
            <a:xfrm>
              <a:off x="5690975" y="4667450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cubicBezTo>
                    <a:pt x="14158" y="276"/>
                    <a:pt x="12865" y="605"/>
                    <a:pt x="11570" y="927"/>
                  </a:cubicBezTo>
                  <a:cubicBezTo>
                    <a:pt x="10277" y="1258"/>
                    <a:pt x="8995" y="1631"/>
                    <a:pt x="7711" y="1991"/>
                  </a:cubicBezTo>
                  <a:lnTo>
                    <a:pt x="3853" y="3065"/>
                  </a:lnTo>
                  <a:lnTo>
                    <a:pt x="0" y="4152"/>
                  </a:lnTo>
                  <a:lnTo>
                    <a:pt x="7" y="4177"/>
                  </a:lnTo>
                  <a:lnTo>
                    <a:pt x="3887" y="3189"/>
                  </a:lnTo>
                  <a:lnTo>
                    <a:pt x="7762" y="2187"/>
                  </a:lnTo>
                  <a:cubicBezTo>
                    <a:pt x="9055" y="1855"/>
                    <a:pt x="10352" y="1536"/>
                    <a:pt x="11636" y="1174"/>
                  </a:cubicBezTo>
                  <a:cubicBezTo>
                    <a:pt x="12919" y="805"/>
                    <a:pt x="14203" y="442"/>
                    <a:pt x="15473" y="25"/>
                  </a:cubicBez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9"/>
            <p:cNvSpPr/>
            <p:nvPr/>
          </p:nvSpPr>
          <p:spPr>
            <a:xfrm>
              <a:off x="5690825" y="4771350"/>
              <a:ext cx="283700" cy="283425"/>
            </a:xfrm>
            <a:custGeom>
              <a:avLst/>
              <a:gdLst/>
              <a:ahLst/>
              <a:cxnLst/>
              <a:rect l="l" t="t" r="r" b="b"/>
              <a:pathLst>
                <a:path w="11348" h="11337" extrusionOk="0">
                  <a:moveTo>
                    <a:pt x="18" y="1"/>
                  </a:moveTo>
                  <a:lnTo>
                    <a:pt x="0" y="18"/>
                  </a:lnTo>
                  <a:lnTo>
                    <a:pt x="2797" y="2884"/>
                  </a:lnTo>
                  <a:lnTo>
                    <a:pt x="5602" y="5740"/>
                  </a:lnTo>
                  <a:cubicBezTo>
                    <a:pt x="6536" y="6693"/>
                    <a:pt x="7460" y="7657"/>
                    <a:pt x="8416" y="8588"/>
                  </a:cubicBezTo>
                  <a:cubicBezTo>
                    <a:pt x="9377" y="9514"/>
                    <a:pt x="10334" y="10445"/>
                    <a:pt x="11330" y="11336"/>
                  </a:cubicBezTo>
                  <a:lnTo>
                    <a:pt x="11347" y="11318"/>
                  </a:lnTo>
                  <a:cubicBezTo>
                    <a:pt x="10454" y="10323"/>
                    <a:pt x="9524" y="9367"/>
                    <a:pt x="8596" y="8407"/>
                  </a:cubicBezTo>
                  <a:cubicBezTo>
                    <a:pt x="7664" y="7452"/>
                    <a:pt x="6700" y="6529"/>
                    <a:pt x="5746" y="5596"/>
                  </a:cubicBezTo>
                  <a:lnTo>
                    <a:pt x="2886" y="2794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9"/>
            <p:cNvSpPr/>
            <p:nvPr/>
          </p:nvSpPr>
          <p:spPr>
            <a:xfrm>
              <a:off x="5587325" y="4771475"/>
              <a:ext cx="104050" cy="386975"/>
            </a:xfrm>
            <a:custGeom>
              <a:avLst/>
              <a:gdLst/>
              <a:ahLst/>
              <a:cxnLst/>
              <a:rect l="l" t="t" r="r" b="b"/>
              <a:pathLst>
                <a:path w="4162" h="15479" extrusionOk="0">
                  <a:moveTo>
                    <a:pt x="4137" y="1"/>
                  </a:moveTo>
                  <a:lnTo>
                    <a:pt x="3054" y="3856"/>
                  </a:lnTo>
                  <a:lnTo>
                    <a:pt x="1983" y="7713"/>
                  </a:lnTo>
                  <a:cubicBezTo>
                    <a:pt x="1624" y="8998"/>
                    <a:pt x="1253" y="10281"/>
                    <a:pt x="923" y="11574"/>
                  </a:cubicBezTo>
                  <a:cubicBezTo>
                    <a:pt x="602" y="12869"/>
                    <a:pt x="275" y="14163"/>
                    <a:pt x="0" y="15471"/>
                  </a:cubicBezTo>
                  <a:lnTo>
                    <a:pt x="24" y="15478"/>
                  </a:lnTo>
                  <a:cubicBezTo>
                    <a:pt x="440" y="14208"/>
                    <a:pt x="802" y="12923"/>
                    <a:pt x="1170" y="11640"/>
                  </a:cubicBezTo>
                  <a:cubicBezTo>
                    <a:pt x="1530" y="10356"/>
                    <a:pt x="1848" y="9059"/>
                    <a:pt x="2179" y="7766"/>
                  </a:cubicBezTo>
                  <a:lnTo>
                    <a:pt x="3177" y="3888"/>
                  </a:lnTo>
                  <a:lnTo>
                    <a:pt x="4162" y="8"/>
                  </a:lnTo>
                  <a:lnTo>
                    <a:pt x="41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9"/>
            <p:cNvSpPr/>
            <p:nvPr/>
          </p:nvSpPr>
          <p:spPr>
            <a:xfrm>
              <a:off x="5304325" y="4771275"/>
              <a:ext cx="386825" cy="104450"/>
            </a:xfrm>
            <a:custGeom>
              <a:avLst/>
              <a:gdLst/>
              <a:ahLst/>
              <a:cxnLst/>
              <a:rect l="l" t="t" r="r" b="b"/>
              <a:pathLst>
                <a:path w="15473" h="4178" extrusionOk="0">
                  <a:moveTo>
                    <a:pt x="15466" y="0"/>
                  </a:moveTo>
                  <a:lnTo>
                    <a:pt x="11586" y="989"/>
                  </a:lnTo>
                  <a:lnTo>
                    <a:pt x="7709" y="1990"/>
                  </a:lnTo>
                  <a:cubicBezTo>
                    <a:pt x="6418" y="2323"/>
                    <a:pt x="5121" y="2642"/>
                    <a:pt x="3837" y="3004"/>
                  </a:cubicBezTo>
                  <a:cubicBezTo>
                    <a:pt x="2554" y="3372"/>
                    <a:pt x="1270" y="3736"/>
                    <a:pt x="0" y="4153"/>
                  </a:cubicBezTo>
                  <a:lnTo>
                    <a:pt x="6" y="4177"/>
                  </a:lnTo>
                  <a:cubicBezTo>
                    <a:pt x="1315" y="3901"/>
                    <a:pt x="2608" y="3573"/>
                    <a:pt x="3903" y="3249"/>
                  </a:cubicBezTo>
                  <a:cubicBezTo>
                    <a:pt x="5196" y="2919"/>
                    <a:pt x="6477" y="2546"/>
                    <a:pt x="7762" y="2187"/>
                  </a:cubicBezTo>
                  <a:lnTo>
                    <a:pt x="11619" y="1111"/>
                  </a:lnTo>
                  <a:lnTo>
                    <a:pt x="15473" y="24"/>
                  </a:lnTo>
                  <a:lnTo>
                    <a:pt x="154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9"/>
            <p:cNvSpPr/>
            <p:nvPr/>
          </p:nvSpPr>
          <p:spPr>
            <a:xfrm>
              <a:off x="5391100" y="465582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cubicBezTo>
                    <a:pt x="973" y="477"/>
                    <a:pt x="1967" y="879"/>
                    <a:pt x="2957" y="1286"/>
                  </a:cubicBezTo>
                  <a:cubicBezTo>
                    <a:pt x="3951" y="1685"/>
                    <a:pt x="4961" y="2043"/>
                    <a:pt x="5965" y="2416"/>
                  </a:cubicBezTo>
                  <a:lnTo>
                    <a:pt x="8977" y="3535"/>
                  </a:lnTo>
                  <a:lnTo>
                    <a:pt x="11993" y="4642"/>
                  </a:lnTo>
                  <a:lnTo>
                    <a:pt x="12003" y="4618"/>
                  </a:lnTo>
                  <a:lnTo>
                    <a:pt x="9023" y="3416"/>
                  </a:lnTo>
                  <a:lnTo>
                    <a:pt x="6038" y="2226"/>
                  </a:lnTo>
                  <a:cubicBezTo>
                    <a:pt x="5044" y="1829"/>
                    <a:pt x="4055" y="1417"/>
                    <a:pt x="3048" y="1048"/>
                  </a:cubicBezTo>
                  <a:cubicBezTo>
                    <a:pt x="2041" y="684"/>
                    <a:pt x="1035" y="317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9"/>
            <p:cNvSpPr/>
            <p:nvPr/>
          </p:nvSpPr>
          <p:spPr>
            <a:xfrm>
              <a:off x="5640825" y="4454125"/>
              <a:ext cx="50550" cy="317500"/>
            </a:xfrm>
            <a:custGeom>
              <a:avLst/>
              <a:gdLst/>
              <a:ahLst/>
              <a:cxnLst/>
              <a:rect l="l" t="t" r="r" b="b"/>
              <a:pathLst>
                <a:path w="2022" h="12700" extrusionOk="0">
                  <a:moveTo>
                    <a:pt x="25" y="1"/>
                  </a:moveTo>
                  <a:lnTo>
                    <a:pt x="0" y="4"/>
                  </a:lnTo>
                  <a:cubicBezTo>
                    <a:pt x="94" y="1073"/>
                    <a:pt x="242" y="2134"/>
                    <a:pt x="386" y="3195"/>
                  </a:cubicBezTo>
                  <a:cubicBezTo>
                    <a:pt x="536" y="4257"/>
                    <a:pt x="730" y="5310"/>
                    <a:pt x="910" y="6366"/>
                  </a:cubicBezTo>
                  <a:lnTo>
                    <a:pt x="1448" y="9534"/>
                  </a:lnTo>
                  <a:lnTo>
                    <a:pt x="1997" y="12700"/>
                  </a:lnTo>
                  <a:lnTo>
                    <a:pt x="2022" y="12696"/>
                  </a:lnTo>
                  <a:lnTo>
                    <a:pt x="1573" y="9514"/>
                  </a:lnTo>
                  <a:lnTo>
                    <a:pt x="1111" y="6334"/>
                  </a:lnTo>
                  <a:cubicBezTo>
                    <a:pt x="959" y="5274"/>
                    <a:pt x="821" y="4212"/>
                    <a:pt x="638" y="3156"/>
                  </a:cubicBezTo>
                  <a:cubicBezTo>
                    <a:pt x="448" y="2102"/>
                    <a:pt x="263" y="104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9"/>
            <p:cNvSpPr/>
            <p:nvPr/>
          </p:nvSpPr>
          <p:spPr>
            <a:xfrm>
              <a:off x="5690850" y="4569375"/>
              <a:ext cx="250350" cy="202475"/>
            </a:xfrm>
            <a:custGeom>
              <a:avLst/>
              <a:gdLst/>
              <a:ahLst/>
              <a:cxnLst/>
              <a:rect l="l" t="t" r="r" b="b"/>
              <a:pathLst>
                <a:path w="10014" h="8099" extrusionOk="0">
                  <a:moveTo>
                    <a:pt x="9997" y="1"/>
                  </a:moveTo>
                  <a:cubicBezTo>
                    <a:pt x="9118" y="617"/>
                    <a:pt x="8273" y="1277"/>
                    <a:pt x="7426" y="1931"/>
                  </a:cubicBezTo>
                  <a:cubicBezTo>
                    <a:pt x="6583" y="2591"/>
                    <a:pt x="5767" y="3287"/>
                    <a:pt x="4942" y="3970"/>
                  </a:cubicBezTo>
                  <a:lnTo>
                    <a:pt x="2468" y="6020"/>
                  </a:lnTo>
                  <a:lnTo>
                    <a:pt x="0" y="8078"/>
                  </a:lnTo>
                  <a:lnTo>
                    <a:pt x="17" y="8098"/>
                  </a:lnTo>
                  <a:lnTo>
                    <a:pt x="2547" y="6118"/>
                  </a:lnTo>
                  <a:lnTo>
                    <a:pt x="5071" y="4129"/>
                  </a:lnTo>
                  <a:cubicBezTo>
                    <a:pt x="5912" y="3466"/>
                    <a:pt x="6763" y="2815"/>
                    <a:pt x="7586" y="2129"/>
                  </a:cubicBezTo>
                  <a:cubicBezTo>
                    <a:pt x="8404" y="1438"/>
                    <a:pt x="9225" y="750"/>
                    <a:pt x="10013" y="20"/>
                  </a:cubicBezTo>
                  <a:lnTo>
                    <a:pt x="99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9"/>
            <p:cNvSpPr/>
            <p:nvPr/>
          </p:nvSpPr>
          <p:spPr>
            <a:xfrm>
              <a:off x="5690950" y="4771275"/>
              <a:ext cx="300075" cy="116075"/>
            </a:xfrm>
            <a:custGeom>
              <a:avLst/>
              <a:gdLst/>
              <a:ahLst/>
              <a:cxnLst/>
              <a:rect l="l" t="t" r="r" b="b"/>
              <a:pathLst>
                <a:path w="12003" h="4643" extrusionOk="0">
                  <a:moveTo>
                    <a:pt x="9" y="0"/>
                  </a:moveTo>
                  <a:lnTo>
                    <a:pt x="0" y="24"/>
                  </a:lnTo>
                  <a:lnTo>
                    <a:pt x="2980" y="1227"/>
                  </a:lnTo>
                  <a:lnTo>
                    <a:pt x="5964" y="2416"/>
                  </a:lnTo>
                  <a:cubicBezTo>
                    <a:pt x="6959" y="2814"/>
                    <a:pt x="7948" y="3225"/>
                    <a:pt x="8953" y="3595"/>
                  </a:cubicBezTo>
                  <a:cubicBezTo>
                    <a:pt x="9961" y="3958"/>
                    <a:pt x="10968" y="4326"/>
                    <a:pt x="11993" y="4643"/>
                  </a:cubicBezTo>
                  <a:lnTo>
                    <a:pt x="12003" y="4619"/>
                  </a:lnTo>
                  <a:cubicBezTo>
                    <a:pt x="11029" y="4166"/>
                    <a:pt x="10036" y="3764"/>
                    <a:pt x="9045" y="3357"/>
                  </a:cubicBezTo>
                  <a:cubicBezTo>
                    <a:pt x="8051" y="2956"/>
                    <a:pt x="7042" y="2598"/>
                    <a:pt x="6038" y="2226"/>
                  </a:cubicBezTo>
                  <a:lnTo>
                    <a:pt x="3026" y="110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9"/>
            <p:cNvSpPr/>
            <p:nvPr/>
          </p:nvSpPr>
          <p:spPr>
            <a:xfrm>
              <a:off x="5690725" y="4771500"/>
              <a:ext cx="50575" cy="317525"/>
            </a:xfrm>
            <a:custGeom>
              <a:avLst/>
              <a:gdLst/>
              <a:ahLst/>
              <a:cxnLst/>
              <a:rect l="l" t="t" r="r" b="b"/>
              <a:pathLst>
                <a:path w="2023" h="12701" extrusionOk="0">
                  <a:moveTo>
                    <a:pt x="26" y="1"/>
                  </a:moveTo>
                  <a:lnTo>
                    <a:pt x="1" y="5"/>
                  </a:lnTo>
                  <a:lnTo>
                    <a:pt x="449" y="3187"/>
                  </a:lnTo>
                  <a:lnTo>
                    <a:pt x="912" y="6366"/>
                  </a:lnTo>
                  <a:cubicBezTo>
                    <a:pt x="1064" y="7427"/>
                    <a:pt x="1202" y="8490"/>
                    <a:pt x="1385" y="9545"/>
                  </a:cubicBezTo>
                  <a:cubicBezTo>
                    <a:pt x="1575" y="10600"/>
                    <a:pt x="1759" y="11654"/>
                    <a:pt x="1998" y="12701"/>
                  </a:cubicBezTo>
                  <a:lnTo>
                    <a:pt x="2022" y="12697"/>
                  </a:lnTo>
                  <a:cubicBezTo>
                    <a:pt x="1928" y="11627"/>
                    <a:pt x="1781" y="10567"/>
                    <a:pt x="1636" y="9505"/>
                  </a:cubicBezTo>
                  <a:cubicBezTo>
                    <a:pt x="1487" y="8445"/>
                    <a:pt x="1293" y="7391"/>
                    <a:pt x="1112" y="6335"/>
                  </a:cubicBezTo>
                  <a:lnTo>
                    <a:pt x="575" y="3168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9"/>
            <p:cNvSpPr/>
            <p:nvPr/>
          </p:nvSpPr>
          <p:spPr>
            <a:xfrm>
              <a:off x="5440925" y="4771325"/>
              <a:ext cx="250350" cy="202425"/>
            </a:xfrm>
            <a:custGeom>
              <a:avLst/>
              <a:gdLst/>
              <a:ahLst/>
              <a:cxnLst/>
              <a:rect l="l" t="t" r="r" b="b"/>
              <a:pathLst>
                <a:path w="10014" h="8097" extrusionOk="0">
                  <a:moveTo>
                    <a:pt x="9997" y="0"/>
                  </a:moveTo>
                  <a:lnTo>
                    <a:pt x="7467" y="1980"/>
                  </a:lnTo>
                  <a:lnTo>
                    <a:pt x="4943" y="3970"/>
                  </a:lnTo>
                  <a:cubicBezTo>
                    <a:pt x="4102" y="4632"/>
                    <a:pt x="3250" y="5283"/>
                    <a:pt x="2428" y="5970"/>
                  </a:cubicBezTo>
                  <a:cubicBezTo>
                    <a:pt x="1610" y="6660"/>
                    <a:pt x="789" y="7347"/>
                    <a:pt x="1" y="8077"/>
                  </a:cubicBezTo>
                  <a:lnTo>
                    <a:pt x="17" y="8097"/>
                  </a:lnTo>
                  <a:cubicBezTo>
                    <a:pt x="896" y="7481"/>
                    <a:pt x="1741" y="6822"/>
                    <a:pt x="2588" y="6167"/>
                  </a:cubicBezTo>
                  <a:cubicBezTo>
                    <a:pt x="3431" y="5506"/>
                    <a:pt x="4247" y="4812"/>
                    <a:pt x="5072" y="4128"/>
                  </a:cubicBezTo>
                  <a:lnTo>
                    <a:pt x="7546" y="2079"/>
                  </a:lnTo>
                  <a:lnTo>
                    <a:pt x="10014" y="20"/>
                  </a:lnTo>
                  <a:lnTo>
                    <a:pt x="99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0" name="Google Shape;1640;p9"/>
          <p:cNvSpPr/>
          <p:nvPr/>
        </p:nvSpPr>
        <p:spPr>
          <a:xfrm rot="-900121">
            <a:off x="752670" y="101835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9"/>
          <p:cNvSpPr/>
          <p:nvPr/>
        </p:nvSpPr>
        <p:spPr>
          <a:xfrm rot="-9164040">
            <a:off x="255184" y="1258946"/>
            <a:ext cx="251617" cy="238157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2" name="Google Shape;1642;p9"/>
          <p:cNvSpPr/>
          <p:nvPr/>
        </p:nvSpPr>
        <p:spPr>
          <a:xfrm rot="-4620430">
            <a:off x="3082632" y="3909641"/>
            <a:ext cx="689499" cy="1397109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7" name="Google Shape;1847;p13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1848" name="Google Shape;1848;p13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3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3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3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3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3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3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3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3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3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3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3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3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3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3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3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3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3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3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3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3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3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3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3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3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3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3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3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3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3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3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3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3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3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3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3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3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3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3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3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3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3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3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3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3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3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3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3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3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3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3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3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3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3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3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3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3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3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3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3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3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3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3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3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3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3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3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3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3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3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3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3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3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3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3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3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3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3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3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3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3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3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3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3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3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3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3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3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3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3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3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3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3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3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3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3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3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3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3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3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13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13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13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13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13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3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3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3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3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3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3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3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3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3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3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3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3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3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3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3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3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3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3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3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3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3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3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3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3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3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3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3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3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3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3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3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3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3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3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3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3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3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3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3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3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3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3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3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13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13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13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13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3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3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3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3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3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3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3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3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3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3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3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3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3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3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3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3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3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3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3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3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3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3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3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3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3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3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3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8" name="Google Shape;2028;p13"/>
          <p:cNvSpPr txBox="1">
            <a:spLocks noGrp="1"/>
          </p:cNvSpPr>
          <p:nvPr>
            <p:ph type="title" hasCustomPrompt="1"/>
          </p:nvPr>
        </p:nvSpPr>
        <p:spPr>
          <a:xfrm>
            <a:off x="975069" y="1843550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29" name="Google Shape;2029;p13"/>
          <p:cNvSpPr txBox="1">
            <a:spLocks noGrp="1"/>
          </p:cNvSpPr>
          <p:nvPr>
            <p:ph type="subTitle" idx="1"/>
          </p:nvPr>
        </p:nvSpPr>
        <p:spPr>
          <a:xfrm>
            <a:off x="1839431" y="2382298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0" name="Google Shape;2030;p13"/>
          <p:cNvSpPr txBox="1">
            <a:spLocks noGrp="1"/>
          </p:cNvSpPr>
          <p:nvPr>
            <p:ph type="title" idx="2" hasCustomPrompt="1"/>
          </p:nvPr>
        </p:nvSpPr>
        <p:spPr>
          <a:xfrm>
            <a:off x="4805344" y="1843550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1" name="Google Shape;2031;p13"/>
          <p:cNvSpPr txBox="1">
            <a:spLocks noGrp="1"/>
          </p:cNvSpPr>
          <p:nvPr>
            <p:ph type="subTitle" idx="3"/>
          </p:nvPr>
        </p:nvSpPr>
        <p:spPr>
          <a:xfrm>
            <a:off x="5671131" y="2382298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4" hasCustomPrompt="1"/>
          </p:nvPr>
        </p:nvSpPr>
        <p:spPr>
          <a:xfrm>
            <a:off x="975069" y="3466816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5"/>
          </p:nvPr>
        </p:nvSpPr>
        <p:spPr>
          <a:xfrm>
            <a:off x="1839431" y="3964425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6" hasCustomPrompt="1"/>
          </p:nvPr>
        </p:nvSpPr>
        <p:spPr>
          <a:xfrm>
            <a:off x="4805344" y="3466816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035" name="Google Shape;2035;p13"/>
          <p:cNvSpPr txBox="1">
            <a:spLocks noGrp="1"/>
          </p:cNvSpPr>
          <p:nvPr>
            <p:ph type="subTitle" idx="7"/>
          </p:nvPr>
        </p:nvSpPr>
        <p:spPr>
          <a:xfrm>
            <a:off x="5671131" y="3964425"/>
            <a:ext cx="2497800" cy="541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accent5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6" name="Google Shape;2036;p13"/>
          <p:cNvSpPr txBox="1">
            <a:spLocks noGrp="1"/>
          </p:cNvSpPr>
          <p:nvPr>
            <p:ph type="subTitle" idx="8"/>
          </p:nvPr>
        </p:nvSpPr>
        <p:spPr>
          <a:xfrm>
            <a:off x="1839431" y="1747550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7" name="Google Shape;2037;p13"/>
          <p:cNvSpPr txBox="1">
            <a:spLocks noGrp="1"/>
          </p:cNvSpPr>
          <p:nvPr>
            <p:ph type="subTitle" idx="9"/>
          </p:nvPr>
        </p:nvSpPr>
        <p:spPr>
          <a:xfrm>
            <a:off x="5671131" y="1747550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8" name="Google Shape;2038;p13"/>
          <p:cNvSpPr txBox="1">
            <a:spLocks noGrp="1"/>
          </p:cNvSpPr>
          <p:nvPr>
            <p:ph type="subTitle" idx="13"/>
          </p:nvPr>
        </p:nvSpPr>
        <p:spPr>
          <a:xfrm>
            <a:off x="1839431" y="3325123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39" name="Google Shape;2039;p13"/>
          <p:cNvSpPr txBox="1">
            <a:spLocks noGrp="1"/>
          </p:cNvSpPr>
          <p:nvPr>
            <p:ph type="subTitle" idx="14"/>
          </p:nvPr>
        </p:nvSpPr>
        <p:spPr>
          <a:xfrm>
            <a:off x="5671131" y="3325123"/>
            <a:ext cx="24978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>
                <a:solidFill>
                  <a:schemeClr val="accent1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40" name="Google Shape;2040;p13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41" name="Google Shape;2041;p13"/>
          <p:cNvSpPr/>
          <p:nvPr/>
        </p:nvSpPr>
        <p:spPr>
          <a:xfrm rot="10800000">
            <a:off x="6953447" y="13"/>
            <a:ext cx="2190553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13"/>
          <p:cNvSpPr/>
          <p:nvPr/>
        </p:nvSpPr>
        <p:spPr>
          <a:xfrm rot="10800000" flipH="1">
            <a:off x="-3" y="-27487"/>
            <a:ext cx="2190553" cy="83466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13"/>
          <p:cNvSpPr/>
          <p:nvPr/>
        </p:nvSpPr>
        <p:spPr>
          <a:xfrm rot="-7733142">
            <a:off x="8366331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4" name="Google Shape;2044;p13"/>
          <p:cNvSpPr/>
          <p:nvPr/>
        </p:nvSpPr>
        <p:spPr>
          <a:xfrm rot="7733142" flipH="1">
            <a:off x="153256" y="4046113"/>
            <a:ext cx="626067" cy="126853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5" name="Google Shape;2045;p13"/>
          <p:cNvSpPr/>
          <p:nvPr/>
        </p:nvSpPr>
        <p:spPr>
          <a:xfrm rot="-900121">
            <a:off x="275745" y="10094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13"/>
          <p:cNvSpPr/>
          <p:nvPr/>
        </p:nvSpPr>
        <p:spPr>
          <a:xfrm rot="-9164132">
            <a:off x="8704227" y="93586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2"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" name="Google Shape;2048;p14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2049" name="Google Shape;2049;p14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4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14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14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14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14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14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14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14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14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14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14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14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14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14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14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14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14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14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14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14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14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14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14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14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14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14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14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14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14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14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14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14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14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14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14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14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14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14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14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14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14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14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4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4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4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14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14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14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14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14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14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14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4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14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14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14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4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4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4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4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4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4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4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4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4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4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4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4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4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14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14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14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14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14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14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14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14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14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14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14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14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14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4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4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4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4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4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4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4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4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4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4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4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4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4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4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4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4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4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4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4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4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4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4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4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4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4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4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4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4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4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4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4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4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4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4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4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4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4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4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4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4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4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4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4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4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4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4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4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4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4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4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4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4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4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4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4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4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4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4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4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14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14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4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4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4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4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4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4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4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4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 flipH="1">
            <a:off x="4487900" y="2480900"/>
            <a:ext cx="3940200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949972" y="1321187"/>
            <a:ext cx="13599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 flipH="1">
            <a:off x="4487800" y="3829475"/>
            <a:ext cx="3886200" cy="420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32" name="Google Shape;2232;p14"/>
          <p:cNvGrpSpPr/>
          <p:nvPr/>
        </p:nvGrpSpPr>
        <p:grpSpPr>
          <a:xfrm>
            <a:off x="2336365" y="3600105"/>
            <a:ext cx="1359912" cy="1056484"/>
            <a:chOff x="1812050" y="3722025"/>
            <a:chExt cx="1312276" cy="1019477"/>
          </a:xfrm>
        </p:grpSpPr>
        <p:grpSp>
          <p:nvGrpSpPr>
            <p:cNvPr id="2233" name="Google Shape;2233;p14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234" name="Google Shape;2234;p14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14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36" name="Google Shape;2236;p14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237" name="Google Shape;2237;p14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240" name="Google Shape;2240;p14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241" name="Google Shape;2241;p14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2" name="Google Shape;2242;p14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243" name="Google Shape;2243;p14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244" name="Google Shape;2244;p14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14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14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47" name="Google Shape;2247;p14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248" name="Google Shape;2248;p14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49" name="Google Shape;2249;p14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250" name="Google Shape;2250;p14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252" name="Google Shape;2252;p14"/>
          <p:cNvSpPr/>
          <p:nvPr/>
        </p:nvSpPr>
        <p:spPr>
          <a:xfrm rot="-2214045" flipH="1">
            <a:off x="212833" y="2863496"/>
            <a:ext cx="1346697" cy="1311562"/>
          </a:xfrm>
          <a:custGeom>
            <a:avLst/>
            <a:gdLst/>
            <a:ahLst/>
            <a:cxnLst/>
            <a:rect l="l" t="t" r="r" b="b"/>
            <a:pathLst>
              <a:path w="18130" h="17657" extrusionOk="0">
                <a:moveTo>
                  <a:pt x="9856" y="0"/>
                </a:moveTo>
                <a:cubicBezTo>
                  <a:pt x="8057" y="0"/>
                  <a:pt x="13083" y="11839"/>
                  <a:pt x="13083" y="11839"/>
                </a:cubicBezTo>
                <a:cubicBezTo>
                  <a:pt x="13083" y="11839"/>
                  <a:pt x="7232" y="1497"/>
                  <a:pt x="4273" y="1497"/>
                </a:cubicBezTo>
                <a:cubicBezTo>
                  <a:pt x="4042" y="1497"/>
                  <a:pt x="3829" y="1560"/>
                  <a:pt x="3637" y="1695"/>
                </a:cubicBezTo>
                <a:cubicBezTo>
                  <a:pt x="992" y="3568"/>
                  <a:pt x="11983" y="12994"/>
                  <a:pt x="11983" y="12994"/>
                </a:cubicBezTo>
                <a:cubicBezTo>
                  <a:pt x="11983" y="12994"/>
                  <a:pt x="5903" y="8393"/>
                  <a:pt x="3006" y="8393"/>
                </a:cubicBezTo>
                <a:cubicBezTo>
                  <a:pt x="2537" y="8393"/>
                  <a:pt x="2151" y="8514"/>
                  <a:pt x="1888" y="8794"/>
                </a:cubicBezTo>
                <a:cubicBezTo>
                  <a:pt x="0" y="10806"/>
                  <a:pt x="11956" y="14774"/>
                  <a:pt x="11956" y="14774"/>
                </a:cubicBezTo>
                <a:cubicBezTo>
                  <a:pt x="11956" y="14774"/>
                  <a:pt x="10408" y="14617"/>
                  <a:pt x="8557" y="14617"/>
                </a:cubicBezTo>
                <a:cubicBezTo>
                  <a:pt x="5819" y="14617"/>
                  <a:pt x="2418" y="14960"/>
                  <a:pt x="2380" y="16662"/>
                </a:cubicBezTo>
                <a:cubicBezTo>
                  <a:pt x="2364" y="17387"/>
                  <a:pt x="3230" y="17657"/>
                  <a:pt x="4532" y="17657"/>
                </a:cubicBezTo>
                <a:cubicBezTo>
                  <a:pt x="8359" y="17657"/>
                  <a:pt x="15949" y="15321"/>
                  <a:pt x="15949" y="15321"/>
                </a:cubicBezTo>
                <a:lnTo>
                  <a:pt x="15949" y="15322"/>
                </a:lnTo>
                <a:cubicBezTo>
                  <a:pt x="15949" y="15322"/>
                  <a:pt x="18130" y="3389"/>
                  <a:pt x="16334" y="1476"/>
                </a:cubicBezTo>
                <a:cubicBezTo>
                  <a:pt x="16200" y="1333"/>
                  <a:pt x="16074" y="1266"/>
                  <a:pt x="15957" y="1266"/>
                </a:cubicBezTo>
                <a:cubicBezTo>
                  <a:pt x="14521" y="1266"/>
                  <a:pt x="14416" y="11328"/>
                  <a:pt x="14416" y="11328"/>
                </a:cubicBezTo>
                <a:cubicBezTo>
                  <a:pt x="14416" y="11328"/>
                  <a:pt x="12487" y="985"/>
                  <a:pt x="10083" y="50"/>
                </a:cubicBezTo>
                <a:cubicBezTo>
                  <a:pt x="9998" y="17"/>
                  <a:pt x="9922" y="0"/>
                  <a:pt x="985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14"/>
          <p:cNvSpPr/>
          <p:nvPr/>
        </p:nvSpPr>
        <p:spPr>
          <a:xfrm>
            <a:off x="-46025" y="3791296"/>
            <a:ext cx="3549179" cy="1352182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4" name="Google Shape;2254;p14"/>
          <p:cNvSpPr/>
          <p:nvPr/>
        </p:nvSpPr>
        <p:spPr>
          <a:xfrm>
            <a:off x="-873835" y="-1053350"/>
            <a:ext cx="2233500" cy="2307300"/>
          </a:xfrm>
          <a:prstGeom prst="donut">
            <a:avLst>
              <a:gd name="adj" fmla="val 1551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5" name="Google Shape;2255;p14"/>
          <p:cNvSpPr/>
          <p:nvPr/>
        </p:nvSpPr>
        <p:spPr>
          <a:xfrm rot="-9164054">
            <a:off x="1613778" y="13736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6" name="Google Shape;2256;p14"/>
          <p:cNvSpPr/>
          <p:nvPr/>
        </p:nvSpPr>
        <p:spPr>
          <a:xfrm>
            <a:off x="8280651" y="-615676"/>
            <a:ext cx="1488300" cy="1488000"/>
          </a:xfrm>
          <a:prstGeom prst="donut">
            <a:avLst>
              <a:gd name="adj" fmla="val 1551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7" name="Google Shape;2257;p14"/>
          <p:cNvSpPr/>
          <p:nvPr/>
        </p:nvSpPr>
        <p:spPr>
          <a:xfrm rot="4042098">
            <a:off x="7867313" y="274260"/>
            <a:ext cx="165294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14"/>
          <p:cNvSpPr/>
          <p:nvPr/>
        </p:nvSpPr>
        <p:spPr>
          <a:xfrm rot="-4222009">
            <a:off x="8166896" y="629352"/>
            <a:ext cx="115828" cy="109626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2_1"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0" name="Google Shape;2260;p15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2261" name="Google Shape;2261;p15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5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5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5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5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5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5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5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5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5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5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5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5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5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5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5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5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5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5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15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15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15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15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15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15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15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15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15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15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15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15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15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15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15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15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15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15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15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15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15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15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15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15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15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15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15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15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15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5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15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15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5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5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5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5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5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5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5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5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5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5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5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5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5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5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5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5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5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5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5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5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15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15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15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15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15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15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15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15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15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15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15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15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15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15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15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15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15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15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15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15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15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15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15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15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15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15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15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15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15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15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15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15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15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15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15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15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15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15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15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15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15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15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15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15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15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15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15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15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15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15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15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15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15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15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15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15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5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5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5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15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15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15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15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15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15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15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15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15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15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15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15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15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15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15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15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15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15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15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15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15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15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15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15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15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15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15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15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15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15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15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15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15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15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15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15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15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15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15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15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15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15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15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15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15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15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15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15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15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15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41" name="Google Shape;2441;p15"/>
          <p:cNvSpPr txBox="1">
            <a:spLocks noGrp="1"/>
          </p:cNvSpPr>
          <p:nvPr>
            <p:ph type="title"/>
          </p:nvPr>
        </p:nvSpPr>
        <p:spPr>
          <a:xfrm flipH="1">
            <a:off x="2628900" y="2427775"/>
            <a:ext cx="3886200" cy="12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42" name="Google Shape;2442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892050" y="1247087"/>
            <a:ext cx="1359900" cy="6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43" name="Google Shape;2443;p15"/>
          <p:cNvSpPr txBox="1">
            <a:spLocks noGrp="1"/>
          </p:cNvSpPr>
          <p:nvPr>
            <p:ph type="subTitle" idx="1"/>
          </p:nvPr>
        </p:nvSpPr>
        <p:spPr>
          <a:xfrm flipH="1">
            <a:off x="2628900" y="3753278"/>
            <a:ext cx="3886200" cy="4191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44" name="Google Shape;2444;p15"/>
          <p:cNvGrpSpPr/>
          <p:nvPr/>
        </p:nvGrpSpPr>
        <p:grpSpPr>
          <a:xfrm>
            <a:off x="1558603" y="4135506"/>
            <a:ext cx="955993" cy="742689"/>
            <a:chOff x="1812050" y="3722025"/>
            <a:chExt cx="1312276" cy="1019477"/>
          </a:xfrm>
        </p:grpSpPr>
        <p:grpSp>
          <p:nvGrpSpPr>
            <p:cNvPr id="2445" name="Google Shape;2445;p15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446" name="Google Shape;2446;p15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15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48" name="Google Shape;2448;p15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449" name="Google Shape;2449;p15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0" name="Google Shape;2450;p15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1" name="Google Shape;2451;p15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52" name="Google Shape;2452;p15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455" name="Google Shape;2455;p15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456" name="Google Shape;2456;p15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15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15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9" name="Google Shape;2459;p15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460" name="Google Shape;2460;p15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61" name="Google Shape;2461;p15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462" name="Google Shape;2462;p15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3" name="Google Shape;2463;p15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464" name="Google Shape;2464;p15"/>
          <p:cNvGrpSpPr/>
          <p:nvPr/>
        </p:nvGrpSpPr>
        <p:grpSpPr>
          <a:xfrm flipH="1">
            <a:off x="6629403" y="4135506"/>
            <a:ext cx="955993" cy="742689"/>
            <a:chOff x="1812050" y="3722025"/>
            <a:chExt cx="1312276" cy="1019477"/>
          </a:xfrm>
        </p:grpSpPr>
        <p:grpSp>
          <p:nvGrpSpPr>
            <p:cNvPr id="2465" name="Google Shape;2465;p15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2466" name="Google Shape;2466;p15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15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68" name="Google Shape;2468;p15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2469" name="Google Shape;2469;p15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0" name="Google Shape;2470;p15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71" name="Google Shape;2471;p15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72" name="Google Shape;2472;p15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2475" name="Google Shape;2475;p15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2476" name="Google Shape;2476;p15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15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15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79" name="Google Shape;2479;p15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2480" name="Google Shape;2480;p15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81" name="Google Shape;2481;p15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2482" name="Google Shape;2482;p15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83" name="Google Shape;2483;p15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484" name="Google Shape;2484;p15"/>
          <p:cNvSpPr/>
          <p:nvPr/>
        </p:nvSpPr>
        <p:spPr>
          <a:xfrm>
            <a:off x="-46025" y="4211698"/>
            <a:ext cx="2445705" cy="931810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5" name="Google Shape;2485;p15"/>
          <p:cNvSpPr/>
          <p:nvPr/>
        </p:nvSpPr>
        <p:spPr>
          <a:xfrm flipH="1">
            <a:off x="6769832" y="4141900"/>
            <a:ext cx="2374167" cy="1001581"/>
          </a:xfrm>
          <a:custGeom>
            <a:avLst/>
            <a:gdLst/>
            <a:ahLst/>
            <a:cxnLst/>
            <a:rect l="l" t="t" r="r" b="b"/>
            <a:pathLst>
              <a:path w="59615" h="25889" extrusionOk="0">
                <a:moveTo>
                  <a:pt x="5006" y="0"/>
                </a:moveTo>
                <a:cubicBezTo>
                  <a:pt x="3467" y="0"/>
                  <a:pt x="1797" y="194"/>
                  <a:pt x="0" y="655"/>
                </a:cubicBezTo>
                <a:lnTo>
                  <a:pt x="0" y="25888"/>
                </a:lnTo>
                <a:lnTo>
                  <a:pt x="59614" y="25888"/>
                </a:lnTo>
                <a:cubicBezTo>
                  <a:pt x="59614" y="25888"/>
                  <a:pt x="57042" y="13764"/>
                  <a:pt x="47509" y="13764"/>
                </a:cubicBezTo>
                <a:cubicBezTo>
                  <a:pt x="46214" y="13764"/>
                  <a:pt x="44792" y="13988"/>
                  <a:pt x="43230" y="14495"/>
                </a:cubicBezTo>
                <a:cubicBezTo>
                  <a:pt x="43230" y="14495"/>
                  <a:pt x="41790" y="7063"/>
                  <a:pt x="35155" y="7063"/>
                </a:cubicBezTo>
                <a:cubicBezTo>
                  <a:pt x="33713" y="7063"/>
                  <a:pt x="32027" y="7414"/>
                  <a:pt x="30056" y="8268"/>
                </a:cubicBezTo>
                <a:cubicBezTo>
                  <a:pt x="30056" y="8268"/>
                  <a:pt x="28942" y="4339"/>
                  <a:pt x="22971" y="4339"/>
                </a:cubicBezTo>
                <a:cubicBezTo>
                  <a:pt x="21456" y="4339"/>
                  <a:pt x="19630" y="4591"/>
                  <a:pt x="17430" y="5225"/>
                </a:cubicBezTo>
                <a:cubicBezTo>
                  <a:pt x="17430" y="5225"/>
                  <a:pt x="13002" y="0"/>
                  <a:pt x="500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6" name="Google Shape;2486;p15"/>
          <p:cNvSpPr/>
          <p:nvPr/>
        </p:nvSpPr>
        <p:spPr>
          <a:xfrm>
            <a:off x="-64106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15"/>
          <p:cNvSpPr/>
          <p:nvPr/>
        </p:nvSpPr>
        <p:spPr>
          <a:xfrm>
            <a:off x="8140990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15"/>
          <p:cNvSpPr/>
          <p:nvPr/>
        </p:nvSpPr>
        <p:spPr>
          <a:xfrm rot="-900121">
            <a:off x="842095" y="7808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15"/>
          <p:cNvSpPr/>
          <p:nvPr/>
        </p:nvSpPr>
        <p:spPr>
          <a:xfrm rot="-9164054">
            <a:off x="1163591" y="270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15"/>
          <p:cNvSpPr/>
          <p:nvPr/>
        </p:nvSpPr>
        <p:spPr>
          <a:xfrm rot="-9164132">
            <a:off x="200389" y="3632202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15"/>
          <p:cNvSpPr/>
          <p:nvPr/>
        </p:nvSpPr>
        <p:spPr>
          <a:xfrm rot="900121" flipH="1">
            <a:off x="8107825" y="780805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2" name="Google Shape;2492;p15"/>
          <p:cNvSpPr/>
          <p:nvPr/>
        </p:nvSpPr>
        <p:spPr>
          <a:xfrm rot="9164054" flipH="1">
            <a:off x="7722046" y="270717"/>
            <a:ext cx="229572" cy="217291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3" name="Google Shape;2493;p15"/>
          <p:cNvSpPr/>
          <p:nvPr/>
        </p:nvSpPr>
        <p:spPr>
          <a:xfrm rot="900121" flipH="1">
            <a:off x="8774250" y="1708030"/>
            <a:ext cx="165289" cy="156366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4" name="Google Shape;2494;p15"/>
          <p:cNvSpPr/>
          <p:nvPr/>
        </p:nvSpPr>
        <p:spPr>
          <a:xfrm rot="9164132" flipH="1">
            <a:off x="8798988" y="321436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_1_1">
    <p:spTree>
      <p:nvGrpSpPr>
        <p:cNvPr id="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2" name="Google Shape;3062;p19"/>
          <p:cNvGrpSpPr/>
          <p:nvPr/>
        </p:nvGrpSpPr>
        <p:grpSpPr>
          <a:xfrm>
            <a:off x="4" y="13"/>
            <a:ext cx="9144105" cy="5143563"/>
            <a:chOff x="237825" y="850750"/>
            <a:chExt cx="7131575" cy="4008075"/>
          </a:xfrm>
        </p:grpSpPr>
        <p:sp>
          <p:nvSpPr>
            <p:cNvPr id="3063" name="Google Shape;3063;p19"/>
            <p:cNvSpPr/>
            <p:nvPr/>
          </p:nvSpPr>
          <p:spPr>
            <a:xfrm>
              <a:off x="23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9"/>
            <p:cNvSpPr/>
            <p:nvPr/>
          </p:nvSpPr>
          <p:spPr>
            <a:xfrm>
              <a:off x="63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9"/>
            <p:cNvSpPr/>
            <p:nvPr/>
          </p:nvSpPr>
          <p:spPr>
            <a:xfrm>
              <a:off x="102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9"/>
            <p:cNvSpPr/>
            <p:nvPr/>
          </p:nvSpPr>
          <p:spPr>
            <a:xfrm>
              <a:off x="142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9"/>
            <p:cNvSpPr/>
            <p:nvPr/>
          </p:nvSpPr>
          <p:spPr>
            <a:xfrm>
              <a:off x="182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9"/>
            <p:cNvSpPr/>
            <p:nvPr/>
          </p:nvSpPr>
          <p:spPr>
            <a:xfrm>
              <a:off x="221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7"/>
                    <a:pt x="15923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9"/>
            <p:cNvSpPr/>
            <p:nvPr/>
          </p:nvSpPr>
          <p:spPr>
            <a:xfrm>
              <a:off x="261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9"/>
            <p:cNvSpPr/>
            <p:nvPr/>
          </p:nvSpPr>
          <p:spPr>
            <a:xfrm>
              <a:off x="300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9"/>
            <p:cNvSpPr/>
            <p:nvPr/>
          </p:nvSpPr>
          <p:spPr>
            <a:xfrm>
              <a:off x="340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9"/>
            <p:cNvSpPr/>
            <p:nvPr/>
          </p:nvSpPr>
          <p:spPr>
            <a:xfrm>
              <a:off x="380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9"/>
            <p:cNvSpPr/>
            <p:nvPr/>
          </p:nvSpPr>
          <p:spPr>
            <a:xfrm>
              <a:off x="419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9"/>
            <p:cNvSpPr/>
            <p:nvPr/>
          </p:nvSpPr>
          <p:spPr>
            <a:xfrm>
              <a:off x="459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9"/>
            <p:cNvSpPr/>
            <p:nvPr/>
          </p:nvSpPr>
          <p:spPr>
            <a:xfrm>
              <a:off x="498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9"/>
            <p:cNvSpPr/>
            <p:nvPr/>
          </p:nvSpPr>
          <p:spPr>
            <a:xfrm>
              <a:off x="5385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7"/>
                    <a:pt x="15911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19"/>
            <p:cNvSpPr/>
            <p:nvPr/>
          </p:nvSpPr>
          <p:spPr>
            <a:xfrm>
              <a:off x="5781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9"/>
            <p:cNvSpPr/>
            <p:nvPr/>
          </p:nvSpPr>
          <p:spPr>
            <a:xfrm>
              <a:off x="6177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9"/>
            <p:cNvSpPr/>
            <p:nvPr/>
          </p:nvSpPr>
          <p:spPr>
            <a:xfrm>
              <a:off x="6573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9"/>
            <p:cNvSpPr/>
            <p:nvPr/>
          </p:nvSpPr>
          <p:spPr>
            <a:xfrm>
              <a:off x="6969825" y="85075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7"/>
                    <a:pt x="15912" y="9390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9"/>
            <p:cNvSpPr/>
            <p:nvPr/>
          </p:nvSpPr>
          <p:spPr>
            <a:xfrm>
              <a:off x="23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9"/>
            <p:cNvSpPr/>
            <p:nvPr/>
          </p:nvSpPr>
          <p:spPr>
            <a:xfrm>
              <a:off x="63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9"/>
            <p:cNvSpPr/>
            <p:nvPr/>
          </p:nvSpPr>
          <p:spPr>
            <a:xfrm>
              <a:off x="102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9"/>
            <p:cNvSpPr/>
            <p:nvPr/>
          </p:nvSpPr>
          <p:spPr>
            <a:xfrm>
              <a:off x="142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9"/>
            <p:cNvSpPr/>
            <p:nvPr/>
          </p:nvSpPr>
          <p:spPr>
            <a:xfrm>
              <a:off x="182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9"/>
            <p:cNvSpPr/>
            <p:nvPr/>
          </p:nvSpPr>
          <p:spPr>
            <a:xfrm>
              <a:off x="221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9"/>
            <p:cNvSpPr/>
            <p:nvPr/>
          </p:nvSpPr>
          <p:spPr>
            <a:xfrm>
              <a:off x="261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9"/>
            <p:cNvSpPr/>
            <p:nvPr/>
          </p:nvSpPr>
          <p:spPr>
            <a:xfrm>
              <a:off x="300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9"/>
            <p:cNvSpPr/>
            <p:nvPr/>
          </p:nvSpPr>
          <p:spPr>
            <a:xfrm>
              <a:off x="340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9"/>
            <p:cNvSpPr/>
            <p:nvPr/>
          </p:nvSpPr>
          <p:spPr>
            <a:xfrm>
              <a:off x="380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9"/>
            <p:cNvSpPr/>
            <p:nvPr/>
          </p:nvSpPr>
          <p:spPr>
            <a:xfrm>
              <a:off x="419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9"/>
            <p:cNvSpPr/>
            <p:nvPr/>
          </p:nvSpPr>
          <p:spPr>
            <a:xfrm>
              <a:off x="459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9"/>
            <p:cNvSpPr/>
            <p:nvPr/>
          </p:nvSpPr>
          <p:spPr>
            <a:xfrm>
              <a:off x="498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9"/>
            <p:cNvSpPr/>
            <p:nvPr/>
          </p:nvSpPr>
          <p:spPr>
            <a:xfrm>
              <a:off x="5385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19"/>
                    <a:pt x="131" y="4582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9"/>
            <p:cNvSpPr/>
            <p:nvPr/>
          </p:nvSpPr>
          <p:spPr>
            <a:xfrm>
              <a:off x="5781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9"/>
            <p:cNvSpPr/>
            <p:nvPr/>
          </p:nvSpPr>
          <p:spPr>
            <a:xfrm>
              <a:off x="6177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9"/>
            <p:cNvSpPr/>
            <p:nvPr/>
          </p:nvSpPr>
          <p:spPr>
            <a:xfrm>
              <a:off x="6573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9"/>
            <p:cNvSpPr/>
            <p:nvPr/>
          </p:nvSpPr>
          <p:spPr>
            <a:xfrm>
              <a:off x="6969825" y="1251200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19"/>
                    <a:pt x="131" y="4582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9"/>
            <p:cNvSpPr/>
            <p:nvPr/>
          </p:nvSpPr>
          <p:spPr>
            <a:xfrm>
              <a:off x="23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9"/>
            <p:cNvSpPr/>
            <p:nvPr/>
          </p:nvSpPr>
          <p:spPr>
            <a:xfrm>
              <a:off x="63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9"/>
            <p:cNvSpPr/>
            <p:nvPr/>
          </p:nvSpPr>
          <p:spPr>
            <a:xfrm>
              <a:off x="102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9"/>
            <p:cNvSpPr/>
            <p:nvPr/>
          </p:nvSpPr>
          <p:spPr>
            <a:xfrm>
              <a:off x="142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9"/>
            <p:cNvSpPr/>
            <p:nvPr/>
          </p:nvSpPr>
          <p:spPr>
            <a:xfrm>
              <a:off x="182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9"/>
            <p:cNvSpPr/>
            <p:nvPr/>
          </p:nvSpPr>
          <p:spPr>
            <a:xfrm>
              <a:off x="221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28"/>
                    <a:pt x="15923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9"/>
            <p:cNvSpPr/>
            <p:nvPr/>
          </p:nvSpPr>
          <p:spPr>
            <a:xfrm>
              <a:off x="261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9"/>
            <p:cNvSpPr/>
            <p:nvPr/>
          </p:nvSpPr>
          <p:spPr>
            <a:xfrm>
              <a:off x="300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9"/>
            <p:cNvSpPr/>
            <p:nvPr/>
          </p:nvSpPr>
          <p:spPr>
            <a:xfrm>
              <a:off x="340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9"/>
            <p:cNvSpPr/>
            <p:nvPr/>
          </p:nvSpPr>
          <p:spPr>
            <a:xfrm>
              <a:off x="380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9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9"/>
            <p:cNvSpPr/>
            <p:nvPr/>
          </p:nvSpPr>
          <p:spPr>
            <a:xfrm>
              <a:off x="419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9"/>
            <p:cNvSpPr/>
            <p:nvPr/>
          </p:nvSpPr>
          <p:spPr>
            <a:xfrm>
              <a:off x="459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9"/>
            <p:cNvSpPr/>
            <p:nvPr/>
          </p:nvSpPr>
          <p:spPr>
            <a:xfrm>
              <a:off x="498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9"/>
            <p:cNvSpPr/>
            <p:nvPr/>
          </p:nvSpPr>
          <p:spPr>
            <a:xfrm>
              <a:off x="5385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28"/>
                    <a:pt x="15911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19"/>
                    <a:pt x="131" y="4582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3"/>
                  </a:lnTo>
                  <a:lnTo>
                    <a:pt x="15959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9"/>
            <p:cNvSpPr/>
            <p:nvPr/>
          </p:nvSpPr>
          <p:spPr>
            <a:xfrm>
              <a:off x="5781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9"/>
            <p:cNvSpPr/>
            <p:nvPr/>
          </p:nvSpPr>
          <p:spPr>
            <a:xfrm>
              <a:off x="6177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9"/>
            <p:cNvSpPr/>
            <p:nvPr/>
          </p:nvSpPr>
          <p:spPr>
            <a:xfrm>
              <a:off x="6573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9"/>
            <p:cNvSpPr/>
            <p:nvPr/>
          </p:nvSpPr>
          <p:spPr>
            <a:xfrm>
              <a:off x="6969825" y="165165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28"/>
                    <a:pt x="15912" y="9402"/>
                    <a:pt x="15900" y="12068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19"/>
                    <a:pt x="131" y="4582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3"/>
                  </a:lnTo>
                  <a:lnTo>
                    <a:pt x="15947" y="12068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9"/>
            <p:cNvSpPr/>
            <p:nvPr/>
          </p:nvSpPr>
          <p:spPr>
            <a:xfrm>
              <a:off x="23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9"/>
            <p:cNvSpPr/>
            <p:nvPr/>
          </p:nvSpPr>
          <p:spPr>
            <a:xfrm>
              <a:off x="63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59" y="2883"/>
                    <a:pt x="15983" y="55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9"/>
            <p:cNvSpPr/>
            <p:nvPr/>
          </p:nvSpPr>
          <p:spPr>
            <a:xfrm>
              <a:off x="102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9"/>
            <p:cNvSpPr/>
            <p:nvPr/>
          </p:nvSpPr>
          <p:spPr>
            <a:xfrm>
              <a:off x="142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9"/>
            <p:cNvSpPr/>
            <p:nvPr/>
          </p:nvSpPr>
          <p:spPr>
            <a:xfrm>
              <a:off x="182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9"/>
            <p:cNvSpPr/>
            <p:nvPr/>
          </p:nvSpPr>
          <p:spPr>
            <a:xfrm>
              <a:off x="221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27" y="117"/>
                    <a:pt x="13976" y="117"/>
                  </a:cubicBezTo>
                  <a:cubicBezTo>
                    <a:pt x="14642" y="117"/>
                    <a:pt x="15279" y="116"/>
                    <a:pt x="15876" y="114"/>
                  </a:cubicBezTo>
                  <a:lnTo>
                    <a:pt x="15876" y="114"/>
                  </a:lnTo>
                  <a:cubicBezTo>
                    <a:pt x="15877" y="2939"/>
                    <a:pt x="15923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9"/>
            <p:cNvSpPr/>
            <p:nvPr/>
          </p:nvSpPr>
          <p:spPr>
            <a:xfrm>
              <a:off x="261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9"/>
            <p:cNvSpPr/>
            <p:nvPr/>
          </p:nvSpPr>
          <p:spPr>
            <a:xfrm>
              <a:off x="300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9"/>
            <p:cNvSpPr/>
            <p:nvPr/>
          </p:nvSpPr>
          <p:spPr>
            <a:xfrm>
              <a:off x="340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9"/>
            <p:cNvSpPr/>
            <p:nvPr/>
          </p:nvSpPr>
          <p:spPr>
            <a:xfrm>
              <a:off x="380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9"/>
            <p:cNvSpPr/>
            <p:nvPr/>
          </p:nvSpPr>
          <p:spPr>
            <a:xfrm>
              <a:off x="419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9"/>
            <p:cNvSpPr/>
            <p:nvPr/>
          </p:nvSpPr>
          <p:spPr>
            <a:xfrm>
              <a:off x="459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9"/>
            <p:cNvSpPr/>
            <p:nvPr/>
          </p:nvSpPr>
          <p:spPr>
            <a:xfrm>
              <a:off x="498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9"/>
            <p:cNvSpPr/>
            <p:nvPr/>
          </p:nvSpPr>
          <p:spPr>
            <a:xfrm>
              <a:off x="5385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4" y="87"/>
                    <a:pt x="9619" y="117"/>
                    <a:pt x="13965" y="117"/>
                  </a:cubicBezTo>
                  <a:cubicBezTo>
                    <a:pt x="14635" y="117"/>
                    <a:pt x="15276" y="116"/>
                    <a:pt x="15876" y="114"/>
                  </a:cubicBezTo>
                  <a:lnTo>
                    <a:pt x="15876" y="114"/>
                  </a:lnTo>
                  <a:cubicBezTo>
                    <a:pt x="15876" y="2939"/>
                    <a:pt x="15911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1"/>
                  </a:cubicBezTo>
                  <a:lnTo>
                    <a:pt x="15971" y="16121"/>
                  </a:lnTo>
                  <a:lnTo>
                    <a:pt x="15971" y="16073"/>
                  </a:lnTo>
                  <a:lnTo>
                    <a:pt x="15959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9"/>
            <p:cNvSpPr/>
            <p:nvPr/>
          </p:nvSpPr>
          <p:spPr>
            <a:xfrm>
              <a:off x="5781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4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9"/>
            <p:cNvSpPr/>
            <p:nvPr/>
          </p:nvSpPr>
          <p:spPr>
            <a:xfrm>
              <a:off x="6177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9"/>
            <p:cNvSpPr/>
            <p:nvPr/>
          </p:nvSpPr>
          <p:spPr>
            <a:xfrm>
              <a:off x="6573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9"/>
            <p:cNvSpPr/>
            <p:nvPr/>
          </p:nvSpPr>
          <p:spPr>
            <a:xfrm>
              <a:off x="6969825" y="2052100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4025" y="87"/>
                    <a:pt x="9619" y="117"/>
                    <a:pt x="13965" y="117"/>
                  </a:cubicBezTo>
                  <a:cubicBezTo>
                    <a:pt x="14631" y="117"/>
                    <a:pt x="15267" y="116"/>
                    <a:pt x="15864" y="114"/>
                  </a:cubicBezTo>
                  <a:lnTo>
                    <a:pt x="15864" y="114"/>
                  </a:lnTo>
                  <a:cubicBezTo>
                    <a:pt x="15876" y="2939"/>
                    <a:pt x="15912" y="9402"/>
                    <a:pt x="15900" y="12069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1"/>
                  </a:cubicBezTo>
                  <a:lnTo>
                    <a:pt x="15959" y="16121"/>
                  </a:lnTo>
                  <a:lnTo>
                    <a:pt x="15959" y="16073"/>
                  </a:lnTo>
                  <a:lnTo>
                    <a:pt x="15947" y="12069"/>
                  </a:lnTo>
                  <a:cubicBezTo>
                    <a:pt x="15959" y="9347"/>
                    <a:pt x="15947" y="2883"/>
                    <a:pt x="15983" y="55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9"/>
            <p:cNvSpPr/>
            <p:nvPr/>
          </p:nvSpPr>
          <p:spPr>
            <a:xfrm>
              <a:off x="23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9"/>
            <p:cNvSpPr/>
            <p:nvPr/>
          </p:nvSpPr>
          <p:spPr>
            <a:xfrm>
              <a:off x="63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59" y="2882"/>
                    <a:pt x="15983" y="54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9"/>
            <p:cNvSpPr/>
            <p:nvPr/>
          </p:nvSpPr>
          <p:spPr>
            <a:xfrm>
              <a:off x="102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9"/>
            <p:cNvSpPr/>
            <p:nvPr/>
          </p:nvSpPr>
          <p:spPr>
            <a:xfrm>
              <a:off x="142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9"/>
            <p:cNvSpPr/>
            <p:nvPr/>
          </p:nvSpPr>
          <p:spPr>
            <a:xfrm>
              <a:off x="182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9"/>
            <p:cNvSpPr/>
            <p:nvPr/>
          </p:nvSpPr>
          <p:spPr>
            <a:xfrm>
              <a:off x="221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7" y="2938"/>
                    <a:pt x="15923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4005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9"/>
            <p:cNvSpPr/>
            <p:nvPr/>
          </p:nvSpPr>
          <p:spPr>
            <a:xfrm>
              <a:off x="261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9"/>
            <p:cNvSpPr/>
            <p:nvPr/>
          </p:nvSpPr>
          <p:spPr>
            <a:xfrm>
              <a:off x="300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9"/>
            <p:cNvSpPr/>
            <p:nvPr/>
          </p:nvSpPr>
          <p:spPr>
            <a:xfrm>
              <a:off x="340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9"/>
            <p:cNvSpPr/>
            <p:nvPr/>
          </p:nvSpPr>
          <p:spPr>
            <a:xfrm>
              <a:off x="380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9"/>
            <p:cNvSpPr/>
            <p:nvPr/>
          </p:nvSpPr>
          <p:spPr>
            <a:xfrm>
              <a:off x="419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9"/>
            <p:cNvSpPr/>
            <p:nvPr/>
          </p:nvSpPr>
          <p:spPr>
            <a:xfrm>
              <a:off x="459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9"/>
            <p:cNvSpPr/>
            <p:nvPr/>
          </p:nvSpPr>
          <p:spPr>
            <a:xfrm>
              <a:off x="498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9"/>
            <p:cNvSpPr/>
            <p:nvPr/>
          </p:nvSpPr>
          <p:spPr>
            <a:xfrm>
              <a:off x="5385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6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38"/>
                    <a:pt x="15911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72"/>
                  </a:lnTo>
                  <a:lnTo>
                    <a:pt x="15959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9"/>
            <p:cNvSpPr/>
            <p:nvPr/>
          </p:nvSpPr>
          <p:spPr>
            <a:xfrm>
              <a:off x="5781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9"/>
            <p:cNvSpPr/>
            <p:nvPr/>
          </p:nvSpPr>
          <p:spPr>
            <a:xfrm>
              <a:off x="6177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9"/>
            <p:cNvSpPr/>
            <p:nvPr/>
          </p:nvSpPr>
          <p:spPr>
            <a:xfrm>
              <a:off x="6573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9"/>
            <p:cNvSpPr/>
            <p:nvPr/>
          </p:nvSpPr>
          <p:spPr>
            <a:xfrm>
              <a:off x="6969825" y="24525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6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38"/>
                    <a:pt x="15912" y="9401"/>
                    <a:pt x="15900" y="12068"/>
                  </a:cubicBezTo>
                  <a:lnTo>
                    <a:pt x="15888" y="16036"/>
                  </a:lnTo>
                  <a:lnTo>
                    <a:pt x="15888" y="16036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5"/>
                  </a:cubicBezTo>
                  <a:cubicBezTo>
                    <a:pt x="3993" y="16155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72"/>
                  </a:lnTo>
                  <a:lnTo>
                    <a:pt x="15947" y="12068"/>
                  </a:lnTo>
                  <a:cubicBezTo>
                    <a:pt x="15959" y="9347"/>
                    <a:pt x="15947" y="2882"/>
                    <a:pt x="15983" y="54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9"/>
            <p:cNvSpPr/>
            <p:nvPr/>
          </p:nvSpPr>
          <p:spPr>
            <a:xfrm>
              <a:off x="23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9"/>
            <p:cNvSpPr/>
            <p:nvPr/>
          </p:nvSpPr>
          <p:spPr>
            <a:xfrm>
              <a:off x="63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2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9"/>
            <p:cNvSpPr/>
            <p:nvPr/>
          </p:nvSpPr>
          <p:spPr>
            <a:xfrm>
              <a:off x="102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9"/>
            <p:cNvSpPr/>
            <p:nvPr/>
          </p:nvSpPr>
          <p:spPr>
            <a:xfrm>
              <a:off x="142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9"/>
            <p:cNvSpPr/>
            <p:nvPr/>
          </p:nvSpPr>
          <p:spPr>
            <a:xfrm>
              <a:off x="182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9"/>
            <p:cNvSpPr/>
            <p:nvPr/>
          </p:nvSpPr>
          <p:spPr>
            <a:xfrm>
              <a:off x="221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9"/>
            <p:cNvSpPr/>
            <p:nvPr/>
          </p:nvSpPr>
          <p:spPr>
            <a:xfrm>
              <a:off x="261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9"/>
            <p:cNvSpPr/>
            <p:nvPr/>
          </p:nvSpPr>
          <p:spPr>
            <a:xfrm>
              <a:off x="300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9"/>
            <p:cNvSpPr/>
            <p:nvPr/>
          </p:nvSpPr>
          <p:spPr>
            <a:xfrm>
              <a:off x="340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9"/>
            <p:cNvSpPr/>
            <p:nvPr/>
          </p:nvSpPr>
          <p:spPr>
            <a:xfrm>
              <a:off x="380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9"/>
            <p:cNvSpPr/>
            <p:nvPr/>
          </p:nvSpPr>
          <p:spPr>
            <a:xfrm>
              <a:off x="419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9"/>
            <p:cNvSpPr/>
            <p:nvPr/>
          </p:nvSpPr>
          <p:spPr>
            <a:xfrm>
              <a:off x="459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9"/>
            <p:cNvSpPr/>
            <p:nvPr/>
          </p:nvSpPr>
          <p:spPr>
            <a:xfrm>
              <a:off x="498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9"/>
            <p:cNvSpPr/>
            <p:nvPr/>
          </p:nvSpPr>
          <p:spPr>
            <a:xfrm>
              <a:off x="5385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9"/>
            <p:cNvSpPr/>
            <p:nvPr/>
          </p:nvSpPr>
          <p:spPr>
            <a:xfrm>
              <a:off x="5781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9"/>
            <p:cNvSpPr/>
            <p:nvPr/>
          </p:nvSpPr>
          <p:spPr>
            <a:xfrm>
              <a:off x="6177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9"/>
            <p:cNvSpPr/>
            <p:nvPr/>
          </p:nvSpPr>
          <p:spPr>
            <a:xfrm>
              <a:off x="6573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9"/>
            <p:cNvSpPr/>
            <p:nvPr/>
          </p:nvSpPr>
          <p:spPr>
            <a:xfrm>
              <a:off x="6969825" y="28530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1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7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2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9"/>
            <p:cNvSpPr/>
            <p:nvPr/>
          </p:nvSpPr>
          <p:spPr>
            <a:xfrm>
              <a:off x="23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9"/>
            <p:cNvSpPr/>
            <p:nvPr/>
          </p:nvSpPr>
          <p:spPr>
            <a:xfrm>
              <a:off x="63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0"/>
                    <a:pt x="1297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9"/>
            <p:cNvSpPr/>
            <p:nvPr/>
          </p:nvSpPr>
          <p:spPr>
            <a:xfrm>
              <a:off x="102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9"/>
            <p:cNvSpPr/>
            <p:nvPr/>
          </p:nvSpPr>
          <p:spPr>
            <a:xfrm>
              <a:off x="142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9"/>
            <p:cNvSpPr/>
            <p:nvPr/>
          </p:nvSpPr>
          <p:spPr>
            <a:xfrm>
              <a:off x="182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1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9"/>
            <p:cNvSpPr/>
            <p:nvPr/>
          </p:nvSpPr>
          <p:spPr>
            <a:xfrm>
              <a:off x="221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27" y="116"/>
                    <a:pt x="13976" y="116"/>
                  </a:cubicBezTo>
                  <a:cubicBezTo>
                    <a:pt x="14642" y="116"/>
                    <a:pt x="15279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9"/>
            <p:cNvSpPr/>
            <p:nvPr/>
          </p:nvSpPr>
          <p:spPr>
            <a:xfrm>
              <a:off x="261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9"/>
            <p:cNvSpPr/>
            <p:nvPr/>
          </p:nvSpPr>
          <p:spPr>
            <a:xfrm>
              <a:off x="300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1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9"/>
            <p:cNvSpPr/>
            <p:nvPr/>
          </p:nvSpPr>
          <p:spPr>
            <a:xfrm>
              <a:off x="340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9"/>
            <p:cNvSpPr/>
            <p:nvPr/>
          </p:nvSpPr>
          <p:spPr>
            <a:xfrm>
              <a:off x="380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72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9"/>
            <p:cNvSpPr/>
            <p:nvPr/>
          </p:nvSpPr>
          <p:spPr>
            <a:xfrm>
              <a:off x="419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9"/>
            <p:cNvSpPr/>
            <p:nvPr/>
          </p:nvSpPr>
          <p:spPr>
            <a:xfrm>
              <a:off x="459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9"/>
            <p:cNvSpPr/>
            <p:nvPr/>
          </p:nvSpPr>
          <p:spPr>
            <a:xfrm>
              <a:off x="498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9"/>
            <p:cNvSpPr/>
            <p:nvPr/>
          </p:nvSpPr>
          <p:spPr>
            <a:xfrm>
              <a:off x="5385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4" y="87"/>
                    <a:pt x="9619" y="116"/>
                    <a:pt x="13965" y="116"/>
                  </a:cubicBezTo>
                  <a:cubicBezTo>
                    <a:pt x="14635" y="116"/>
                    <a:pt x="15276" y="115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0"/>
                  </a:moveTo>
                  <a:cubicBezTo>
                    <a:pt x="8722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4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0"/>
                    <a:pt x="1297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9"/>
            <p:cNvSpPr/>
            <p:nvPr/>
          </p:nvSpPr>
          <p:spPr>
            <a:xfrm>
              <a:off x="5781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4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9"/>
            <p:cNvSpPr/>
            <p:nvPr/>
          </p:nvSpPr>
          <p:spPr>
            <a:xfrm>
              <a:off x="6177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9"/>
            <p:cNvSpPr/>
            <p:nvPr/>
          </p:nvSpPr>
          <p:spPr>
            <a:xfrm>
              <a:off x="6573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3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9"/>
            <p:cNvSpPr/>
            <p:nvPr/>
          </p:nvSpPr>
          <p:spPr>
            <a:xfrm>
              <a:off x="6969825" y="325347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4025" y="87"/>
                    <a:pt x="9619" y="116"/>
                    <a:pt x="13965" y="116"/>
                  </a:cubicBezTo>
                  <a:cubicBezTo>
                    <a:pt x="14631" y="116"/>
                    <a:pt x="15267" y="115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0"/>
                  </a:moveTo>
                  <a:cubicBezTo>
                    <a:pt x="8714" y="0"/>
                    <a:pt x="4169" y="35"/>
                    <a:pt x="84" y="54"/>
                  </a:cubicBezTo>
                  <a:cubicBezTo>
                    <a:pt x="60" y="4617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4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0"/>
                    <a:pt x="1296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9"/>
            <p:cNvSpPr/>
            <p:nvPr/>
          </p:nvSpPr>
          <p:spPr>
            <a:xfrm>
              <a:off x="23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9"/>
            <p:cNvSpPr/>
            <p:nvPr/>
          </p:nvSpPr>
          <p:spPr>
            <a:xfrm>
              <a:off x="63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6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2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9"/>
            <p:cNvSpPr/>
            <p:nvPr/>
          </p:nvSpPr>
          <p:spPr>
            <a:xfrm>
              <a:off x="102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9"/>
            <p:cNvSpPr/>
            <p:nvPr/>
          </p:nvSpPr>
          <p:spPr>
            <a:xfrm>
              <a:off x="142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9"/>
            <p:cNvSpPr/>
            <p:nvPr/>
          </p:nvSpPr>
          <p:spPr>
            <a:xfrm>
              <a:off x="182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9"/>
            <p:cNvSpPr/>
            <p:nvPr/>
          </p:nvSpPr>
          <p:spPr>
            <a:xfrm>
              <a:off x="221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9"/>
            <p:cNvSpPr/>
            <p:nvPr/>
          </p:nvSpPr>
          <p:spPr>
            <a:xfrm>
              <a:off x="261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9"/>
            <p:cNvSpPr/>
            <p:nvPr/>
          </p:nvSpPr>
          <p:spPr>
            <a:xfrm>
              <a:off x="300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9"/>
            <p:cNvSpPr/>
            <p:nvPr/>
          </p:nvSpPr>
          <p:spPr>
            <a:xfrm>
              <a:off x="340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9"/>
            <p:cNvSpPr/>
            <p:nvPr/>
          </p:nvSpPr>
          <p:spPr>
            <a:xfrm>
              <a:off x="380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9"/>
            <p:cNvSpPr/>
            <p:nvPr/>
          </p:nvSpPr>
          <p:spPr>
            <a:xfrm>
              <a:off x="419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9"/>
            <p:cNvSpPr/>
            <p:nvPr/>
          </p:nvSpPr>
          <p:spPr>
            <a:xfrm>
              <a:off x="459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9"/>
            <p:cNvSpPr/>
            <p:nvPr/>
          </p:nvSpPr>
          <p:spPr>
            <a:xfrm>
              <a:off x="498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9"/>
            <p:cNvSpPr/>
            <p:nvPr/>
          </p:nvSpPr>
          <p:spPr>
            <a:xfrm>
              <a:off x="5385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2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9"/>
            <p:cNvSpPr/>
            <p:nvPr/>
          </p:nvSpPr>
          <p:spPr>
            <a:xfrm>
              <a:off x="5781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9"/>
            <p:cNvSpPr/>
            <p:nvPr/>
          </p:nvSpPr>
          <p:spPr>
            <a:xfrm>
              <a:off x="6177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9"/>
            <p:cNvSpPr/>
            <p:nvPr/>
          </p:nvSpPr>
          <p:spPr>
            <a:xfrm>
              <a:off x="6573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lnTo>
                    <a:pt x="95" y="66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4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9"/>
            <p:cNvSpPr/>
            <p:nvPr/>
          </p:nvSpPr>
          <p:spPr>
            <a:xfrm>
              <a:off x="6969825" y="3653925"/>
              <a:ext cx="399575" cy="403900"/>
            </a:xfrm>
            <a:custGeom>
              <a:avLst/>
              <a:gdLst/>
              <a:ahLst/>
              <a:cxnLst/>
              <a:rect l="l" t="t" r="r" b="b"/>
              <a:pathLst>
                <a:path w="15983" h="16156" extrusionOk="0">
                  <a:moveTo>
                    <a:pt x="95" y="66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1"/>
                  </a:cubicBezTo>
                  <a:lnTo>
                    <a:pt x="166" y="16001"/>
                  </a:lnTo>
                  <a:cubicBezTo>
                    <a:pt x="155" y="11507"/>
                    <a:pt x="131" y="4578"/>
                    <a:pt x="95" y="66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0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6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2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9"/>
            <p:cNvSpPr/>
            <p:nvPr/>
          </p:nvSpPr>
          <p:spPr>
            <a:xfrm>
              <a:off x="23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9"/>
            <p:cNvSpPr/>
            <p:nvPr/>
          </p:nvSpPr>
          <p:spPr>
            <a:xfrm>
              <a:off x="63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35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9"/>
            <p:cNvSpPr/>
            <p:nvPr/>
          </p:nvSpPr>
          <p:spPr>
            <a:xfrm>
              <a:off x="102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9"/>
            <p:cNvSpPr/>
            <p:nvPr/>
          </p:nvSpPr>
          <p:spPr>
            <a:xfrm>
              <a:off x="142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6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9"/>
            <p:cNvSpPr/>
            <p:nvPr/>
          </p:nvSpPr>
          <p:spPr>
            <a:xfrm>
              <a:off x="182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9"/>
            <p:cNvSpPr/>
            <p:nvPr/>
          </p:nvSpPr>
          <p:spPr>
            <a:xfrm>
              <a:off x="221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106" y="117"/>
                    <a:pt x="13357" y="117"/>
                  </a:cubicBezTo>
                  <a:cubicBezTo>
                    <a:pt x="14249" y="117"/>
                    <a:pt x="15097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23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4005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9"/>
            <p:cNvSpPr/>
            <p:nvPr/>
          </p:nvSpPr>
          <p:spPr>
            <a:xfrm>
              <a:off x="261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9"/>
            <p:cNvSpPr/>
            <p:nvPr/>
          </p:nvSpPr>
          <p:spPr>
            <a:xfrm>
              <a:off x="300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1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9"/>
            <p:cNvSpPr/>
            <p:nvPr/>
          </p:nvSpPr>
          <p:spPr>
            <a:xfrm>
              <a:off x="340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9"/>
            <p:cNvSpPr/>
            <p:nvPr/>
          </p:nvSpPr>
          <p:spPr>
            <a:xfrm>
              <a:off x="380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72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9"/>
            <p:cNvSpPr/>
            <p:nvPr/>
          </p:nvSpPr>
          <p:spPr>
            <a:xfrm>
              <a:off x="419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9"/>
            <p:cNvSpPr/>
            <p:nvPr/>
          </p:nvSpPr>
          <p:spPr>
            <a:xfrm>
              <a:off x="459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1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9"/>
            <p:cNvSpPr/>
            <p:nvPr/>
          </p:nvSpPr>
          <p:spPr>
            <a:xfrm>
              <a:off x="498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9"/>
            <p:cNvSpPr/>
            <p:nvPr/>
          </p:nvSpPr>
          <p:spPr>
            <a:xfrm>
              <a:off x="5385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42" y="117"/>
                    <a:pt x="15093" y="116"/>
                    <a:pt x="15876" y="114"/>
                  </a:cubicBezTo>
                  <a:lnTo>
                    <a:pt x="15876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43" y="16132"/>
                    <a:pt x="15923" y="16120"/>
                  </a:cubicBezTo>
                  <a:lnTo>
                    <a:pt x="15971" y="16120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9"/>
            <p:cNvSpPr/>
            <p:nvPr/>
          </p:nvSpPr>
          <p:spPr>
            <a:xfrm>
              <a:off x="5781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9"/>
            <p:cNvSpPr/>
            <p:nvPr/>
          </p:nvSpPr>
          <p:spPr>
            <a:xfrm>
              <a:off x="6177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3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9"/>
            <p:cNvSpPr/>
            <p:nvPr/>
          </p:nvSpPr>
          <p:spPr>
            <a:xfrm>
              <a:off x="6573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lnTo>
                    <a:pt x="95" y="67"/>
                  </a:ln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3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9"/>
            <p:cNvSpPr/>
            <p:nvPr/>
          </p:nvSpPr>
          <p:spPr>
            <a:xfrm>
              <a:off x="6969825" y="4054375"/>
              <a:ext cx="399575" cy="403925"/>
            </a:xfrm>
            <a:custGeom>
              <a:avLst/>
              <a:gdLst/>
              <a:ahLst/>
              <a:cxnLst/>
              <a:rect l="l" t="t" r="r" b="b"/>
              <a:pathLst>
                <a:path w="15983" h="16157" extrusionOk="0">
                  <a:moveTo>
                    <a:pt x="95" y="67"/>
                  </a:moveTo>
                  <a:cubicBezTo>
                    <a:pt x="3840" y="96"/>
                    <a:pt x="9098" y="117"/>
                    <a:pt x="13346" y="117"/>
                  </a:cubicBezTo>
                  <a:cubicBezTo>
                    <a:pt x="14238" y="117"/>
                    <a:pt x="15085" y="116"/>
                    <a:pt x="15864" y="114"/>
                  </a:cubicBezTo>
                  <a:lnTo>
                    <a:pt x="15864" y="114"/>
                  </a:lnTo>
                  <a:cubicBezTo>
                    <a:pt x="15876" y="2921"/>
                    <a:pt x="15912" y="9398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5"/>
                    <a:pt x="84" y="55"/>
                  </a:cubicBezTo>
                  <a:cubicBezTo>
                    <a:pt x="60" y="4618"/>
                    <a:pt x="0" y="11641"/>
                    <a:pt x="12" y="16156"/>
                  </a:cubicBezTo>
                  <a:cubicBezTo>
                    <a:pt x="3993" y="16156"/>
                    <a:pt x="11931" y="16132"/>
                    <a:pt x="15924" y="16120"/>
                  </a:cubicBezTo>
                  <a:lnTo>
                    <a:pt x="15959" y="16120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9"/>
            <p:cNvSpPr/>
            <p:nvPr/>
          </p:nvSpPr>
          <p:spPr>
            <a:xfrm>
              <a:off x="23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9"/>
            <p:cNvSpPr/>
            <p:nvPr/>
          </p:nvSpPr>
          <p:spPr>
            <a:xfrm>
              <a:off x="63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2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39" y="16025"/>
                    <a:pt x="4119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9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5" y="16140"/>
                    <a:pt x="15935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59" y="2883"/>
                    <a:pt x="15983" y="67"/>
                  </a:cubicBezTo>
                  <a:lnTo>
                    <a:pt x="15983" y="7"/>
                  </a:lnTo>
                  <a:lnTo>
                    <a:pt x="15935" y="7"/>
                  </a:lnTo>
                  <a:cubicBezTo>
                    <a:pt x="14973" y="3"/>
                    <a:pt x="13984" y="1"/>
                    <a:pt x="1297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9"/>
            <p:cNvSpPr/>
            <p:nvPr/>
          </p:nvSpPr>
          <p:spPr>
            <a:xfrm>
              <a:off x="102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9"/>
            <p:cNvSpPr/>
            <p:nvPr/>
          </p:nvSpPr>
          <p:spPr>
            <a:xfrm>
              <a:off x="142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9"/>
            <p:cNvSpPr/>
            <p:nvPr/>
          </p:nvSpPr>
          <p:spPr>
            <a:xfrm>
              <a:off x="182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1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9"/>
            <p:cNvSpPr/>
            <p:nvPr/>
          </p:nvSpPr>
          <p:spPr>
            <a:xfrm>
              <a:off x="221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63" y="129"/>
                    <a:pt x="14017" y="129"/>
                  </a:cubicBezTo>
                  <a:cubicBezTo>
                    <a:pt x="14668" y="129"/>
                    <a:pt x="15291" y="128"/>
                    <a:pt x="15876" y="126"/>
                  </a:cubicBezTo>
                  <a:lnTo>
                    <a:pt x="15876" y="126"/>
                  </a:lnTo>
                  <a:cubicBezTo>
                    <a:pt x="15877" y="2940"/>
                    <a:pt x="15923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5" y="16158"/>
                    <a:pt x="1610" y="16159"/>
                    <a:pt x="2560" y="16159"/>
                  </a:cubicBezTo>
                  <a:cubicBezTo>
                    <a:pt x="6785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9"/>
            <p:cNvSpPr/>
            <p:nvPr/>
          </p:nvSpPr>
          <p:spPr>
            <a:xfrm>
              <a:off x="261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9"/>
            <p:cNvSpPr/>
            <p:nvPr/>
          </p:nvSpPr>
          <p:spPr>
            <a:xfrm>
              <a:off x="300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1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9"/>
            <p:cNvSpPr/>
            <p:nvPr/>
          </p:nvSpPr>
          <p:spPr>
            <a:xfrm>
              <a:off x="340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9"/>
            <p:cNvSpPr/>
            <p:nvPr/>
          </p:nvSpPr>
          <p:spPr>
            <a:xfrm>
              <a:off x="380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38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72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9"/>
            <p:cNvSpPr/>
            <p:nvPr/>
          </p:nvSpPr>
          <p:spPr>
            <a:xfrm>
              <a:off x="419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5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9"/>
            <p:cNvSpPr/>
            <p:nvPr/>
          </p:nvSpPr>
          <p:spPr>
            <a:xfrm>
              <a:off x="459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5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9"/>
            <p:cNvSpPr/>
            <p:nvPr/>
          </p:nvSpPr>
          <p:spPr>
            <a:xfrm>
              <a:off x="498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5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9"/>
            <p:cNvSpPr/>
            <p:nvPr/>
          </p:nvSpPr>
          <p:spPr>
            <a:xfrm>
              <a:off x="5385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61" y="129"/>
                    <a:pt x="15288" y="128"/>
                    <a:pt x="15876" y="126"/>
                  </a:cubicBezTo>
                  <a:lnTo>
                    <a:pt x="15876" y="126"/>
                  </a:lnTo>
                  <a:cubicBezTo>
                    <a:pt x="15876" y="2940"/>
                    <a:pt x="15911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73" y="1"/>
                  </a:moveTo>
                  <a:cubicBezTo>
                    <a:pt x="8722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7" y="16159"/>
                    <a:pt x="2556" y="16159"/>
                  </a:cubicBezTo>
                  <a:cubicBezTo>
                    <a:pt x="6777" y="16159"/>
                    <a:pt x="12673" y="16140"/>
                    <a:pt x="15923" y="16121"/>
                  </a:cubicBezTo>
                  <a:lnTo>
                    <a:pt x="15971" y="16121"/>
                  </a:lnTo>
                  <a:lnTo>
                    <a:pt x="15971" y="16085"/>
                  </a:lnTo>
                  <a:lnTo>
                    <a:pt x="15959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3" y="3"/>
                    <a:pt x="13977" y="1"/>
                    <a:pt x="1297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9"/>
            <p:cNvSpPr/>
            <p:nvPr/>
          </p:nvSpPr>
          <p:spPr>
            <a:xfrm>
              <a:off x="5781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9"/>
            <p:cNvSpPr/>
            <p:nvPr/>
          </p:nvSpPr>
          <p:spPr>
            <a:xfrm>
              <a:off x="6177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6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3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3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9"/>
            <p:cNvSpPr/>
            <p:nvPr/>
          </p:nvSpPr>
          <p:spPr>
            <a:xfrm>
              <a:off x="6573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lnTo>
                    <a:pt x="95" y="67"/>
                  </a:ln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4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3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3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9"/>
            <p:cNvSpPr/>
            <p:nvPr/>
          </p:nvSpPr>
          <p:spPr>
            <a:xfrm>
              <a:off x="6969825" y="4454825"/>
              <a:ext cx="399575" cy="404000"/>
            </a:xfrm>
            <a:custGeom>
              <a:avLst/>
              <a:gdLst/>
              <a:ahLst/>
              <a:cxnLst/>
              <a:rect l="l" t="t" r="r" b="b"/>
              <a:pathLst>
                <a:path w="15983" h="16160" extrusionOk="0">
                  <a:moveTo>
                    <a:pt x="95" y="67"/>
                  </a:moveTo>
                  <a:cubicBezTo>
                    <a:pt x="4037" y="98"/>
                    <a:pt x="9654" y="129"/>
                    <a:pt x="14006" y="129"/>
                  </a:cubicBezTo>
                  <a:cubicBezTo>
                    <a:pt x="14657" y="129"/>
                    <a:pt x="15280" y="128"/>
                    <a:pt x="15864" y="126"/>
                  </a:cubicBezTo>
                  <a:lnTo>
                    <a:pt x="15864" y="126"/>
                  </a:lnTo>
                  <a:cubicBezTo>
                    <a:pt x="15876" y="2940"/>
                    <a:pt x="15912" y="9402"/>
                    <a:pt x="15900" y="12080"/>
                  </a:cubicBezTo>
                  <a:lnTo>
                    <a:pt x="15888" y="16037"/>
                  </a:lnTo>
                  <a:lnTo>
                    <a:pt x="15888" y="16037"/>
                  </a:lnTo>
                  <a:cubicBezTo>
                    <a:pt x="11958" y="16025"/>
                    <a:pt x="4127" y="16002"/>
                    <a:pt x="167" y="16002"/>
                  </a:cubicBezTo>
                  <a:lnTo>
                    <a:pt x="166" y="16002"/>
                  </a:lnTo>
                  <a:cubicBezTo>
                    <a:pt x="155" y="11507"/>
                    <a:pt x="131" y="4578"/>
                    <a:pt x="95" y="67"/>
                  </a:cubicBezTo>
                  <a:close/>
                  <a:moveTo>
                    <a:pt x="12969" y="1"/>
                  </a:moveTo>
                  <a:cubicBezTo>
                    <a:pt x="8714" y="1"/>
                    <a:pt x="4169" y="36"/>
                    <a:pt x="84" y="55"/>
                  </a:cubicBezTo>
                  <a:cubicBezTo>
                    <a:pt x="60" y="4618"/>
                    <a:pt x="0" y="11653"/>
                    <a:pt x="12" y="16156"/>
                  </a:cubicBezTo>
                  <a:cubicBezTo>
                    <a:pt x="743" y="16158"/>
                    <a:pt x="1606" y="16159"/>
                    <a:pt x="2555" y="16159"/>
                  </a:cubicBezTo>
                  <a:cubicBezTo>
                    <a:pt x="6773" y="16159"/>
                    <a:pt x="12664" y="16140"/>
                    <a:pt x="15924" y="16121"/>
                  </a:cubicBezTo>
                  <a:lnTo>
                    <a:pt x="15959" y="16121"/>
                  </a:lnTo>
                  <a:lnTo>
                    <a:pt x="15959" y="16085"/>
                  </a:lnTo>
                  <a:lnTo>
                    <a:pt x="15947" y="12080"/>
                  </a:lnTo>
                  <a:cubicBezTo>
                    <a:pt x="15959" y="9347"/>
                    <a:pt x="15947" y="2883"/>
                    <a:pt x="15983" y="67"/>
                  </a:cubicBezTo>
                  <a:lnTo>
                    <a:pt x="15983" y="7"/>
                  </a:lnTo>
                  <a:lnTo>
                    <a:pt x="15924" y="7"/>
                  </a:lnTo>
                  <a:cubicBezTo>
                    <a:pt x="14961" y="3"/>
                    <a:pt x="13973" y="1"/>
                    <a:pt x="1296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43" name="Google Shape;3243;p19"/>
          <p:cNvSpPr txBox="1">
            <a:spLocks noGrp="1"/>
          </p:cNvSpPr>
          <p:nvPr>
            <p:ph type="title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44" name="Google Shape;3244;p19"/>
          <p:cNvSpPr/>
          <p:nvPr/>
        </p:nvSpPr>
        <p:spPr>
          <a:xfrm flipH="1">
            <a:off x="8131195" y="-698000"/>
            <a:ext cx="1622400" cy="1622400"/>
          </a:xfrm>
          <a:prstGeom prst="donut">
            <a:avLst>
              <a:gd name="adj" fmla="val 1551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5" name="Google Shape;3245;p19"/>
          <p:cNvSpPr/>
          <p:nvPr/>
        </p:nvSpPr>
        <p:spPr>
          <a:xfrm rot="3599984" flipH="1">
            <a:off x="402930" y="-248076"/>
            <a:ext cx="692366" cy="1402918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246" name="Google Shape;3246;p19"/>
          <p:cNvSpPr/>
          <p:nvPr/>
        </p:nvSpPr>
        <p:spPr>
          <a:xfrm rot="9164282" flipH="1">
            <a:off x="469504" y="4831489"/>
            <a:ext cx="146467" cy="138614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7" name="Google Shape;3247;p19"/>
          <p:cNvSpPr/>
          <p:nvPr/>
        </p:nvSpPr>
        <p:spPr>
          <a:xfrm rot="450377" flipH="1">
            <a:off x="184888" y="4518154"/>
            <a:ext cx="190993" cy="180694"/>
          </a:xfrm>
          <a:custGeom>
            <a:avLst/>
            <a:gdLst/>
            <a:ahLst/>
            <a:cxnLst/>
            <a:rect l="l" t="t" r="r" b="b"/>
            <a:pathLst>
              <a:path w="2017" h="1908" extrusionOk="0">
                <a:moveTo>
                  <a:pt x="1436" y="1"/>
                </a:moveTo>
                <a:cubicBezTo>
                  <a:pt x="1412" y="1"/>
                  <a:pt x="1387" y="7"/>
                  <a:pt x="1363" y="23"/>
                </a:cubicBezTo>
                <a:lnTo>
                  <a:pt x="929" y="305"/>
                </a:lnTo>
                <a:lnTo>
                  <a:pt x="452" y="108"/>
                </a:lnTo>
                <a:cubicBezTo>
                  <a:pt x="435" y="101"/>
                  <a:pt x="418" y="98"/>
                  <a:pt x="401" y="98"/>
                </a:cubicBezTo>
                <a:cubicBezTo>
                  <a:pt x="318" y="98"/>
                  <a:pt x="249" y="177"/>
                  <a:pt x="272" y="266"/>
                </a:cubicBezTo>
                <a:lnTo>
                  <a:pt x="407" y="765"/>
                </a:lnTo>
                <a:lnTo>
                  <a:pt x="72" y="1158"/>
                </a:lnTo>
                <a:cubicBezTo>
                  <a:pt x="0" y="1243"/>
                  <a:pt x="56" y="1371"/>
                  <a:pt x="166" y="1378"/>
                </a:cubicBezTo>
                <a:lnTo>
                  <a:pt x="682" y="1403"/>
                </a:lnTo>
                <a:lnTo>
                  <a:pt x="953" y="1844"/>
                </a:lnTo>
                <a:cubicBezTo>
                  <a:pt x="980" y="1887"/>
                  <a:pt x="1023" y="1907"/>
                  <a:pt x="1067" y="1907"/>
                </a:cubicBezTo>
                <a:cubicBezTo>
                  <a:pt x="1118" y="1907"/>
                  <a:pt x="1170" y="1878"/>
                  <a:pt x="1191" y="1822"/>
                </a:cubicBezTo>
                <a:lnTo>
                  <a:pt x="1376" y="1339"/>
                </a:lnTo>
                <a:lnTo>
                  <a:pt x="1878" y="1218"/>
                </a:lnTo>
                <a:cubicBezTo>
                  <a:pt x="1985" y="1192"/>
                  <a:pt x="2017" y="1054"/>
                  <a:pt x="1930" y="985"/>
                </a:cubicBezTo>
                <a:lnTo>
                  <a:pt x="1529" y="660"/>
                </a:lnTo>
                <a:lnTo>
                  <a:pt x="1568" y="144"/>
                </a:lnTo>
                <a:cubicBezTo>
                  <a:pt x="1574" y="62"/>
                  <a:pt x="1508" y="1"/>
                  <a:pt x="143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8" name="Google Shape;3248;p19"/>
          <p:cNvSpPr/>
          <p:nvPr/>
        </p:nvSpPr>
        <p:spPr>
          <a:xfrm rot="10659734" flipH="1">
            <a:off x="176089" y="4845990"/>
            <a:ext cx="115832" cy="109630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535000"/>
            <a:ext cx="77139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ibeye"/>
              <a:buNone/>
              <a:defRPr sz="3000">
                <a:solidFill>
                  <a:schemeClr val="accent5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90025"/>
            <a:ext cx="7713900" cy="34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●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Char char="○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Andika"/>
              <a:buChar char="■"/>
              <a:defRPr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5" r:id="rId9"/>
    <p:sldLayoutId id="2147483673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70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26A87CEC-5B47-4053-8028-381CD92CEF7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11/1/2024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8C86EB96-E1A0-44B8-819E-588D7DE6BFB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33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audio" Target="../media/audio3.wav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3.wav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audio" Target="../media/audio3.wav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comments" Target="../comments/comment1.xml"/><Relationship Id="rId4" Type="http://schemas.openxmlformats.org/officeDocument/2006/relationships/image" Target="../media/image2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audio" Target="../media/audio3.wav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jpe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5" Type="http://schemas.openxmlformats.org/officeDocument/2006/relationships/audio" Target="../media/audio3.wav"/><Relationship Id="rId4" Type="http://schemas.openxmlformats.org/officeDocument/2006/relationships/image" Target="../media/image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8" name="Google Shape;7588;p45"/>
          <p:cNvSpPr txBox="1">
            <a:spLocks noGrp="1"/>
          </p:cNvSpPr>
          <p:nvPr>
            <p:ph type="ctrTitle"/>
          </p:nvPr>
        </p:nvSpPr>
        <p:spPr>
          <a:xfrm>
            <a:off x="1862425" y="1318325"/>
            <a:ext cx="5419200" cy="14743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" sz="4400" dirty="0"/>
              <a:t>UNIT 1</a:t>
            </a:r>
            <a:br>
              <a:rPr lang="en" sz="4400" dirty="0"/>
            </a:br>
            <a:r>
              <a:rPr lang="en" sz="4400" dirty="0"/>
              <a:t>LEISURE TIME</a:t>
            </a:r>
            <a:endParaRPr sz="3800" dirty="0">
              <a:solidFill>
                <a:schemeClr val="accent1"/>
              </a:solidFill>
            </a:endParaRPr>
          </a:p>
        </p:txBody>
      </p:sp>
      <p:sp>
        <p:nvSpPr>
          <p:cNvPr id="7589" name="Google Shape;7589;p45"/>
          <p:cNvSpPr txBox="1">
            <a:spLocks noGrp="1"/>
          </p:cNvSpPr>
          <p:nvPr>
            <p:ph type="subTitle" idx="1"/>
          </p:nvPr>
        </p:nvSpPr>
        <p:spPr>
          <a:xfrm>
            <a:off x="2576327" y="3042081"/>
            <a:ext cx="3886200" cy="5258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Lesson 1: Getting started</a:t>
            </a:r>
            <a:endParaRPr sz="2400" dirty="0"/>
          </a:p>
        </p:txBody>
      </p:sp>
      <p:grpSp>
        <p:nvGrpSpPr>
          <p:cNvPr id="7735" name="Google Shape;7735;p45"/>
          <p:cNvGrpSpPr/>
          <p:nvPr/>
        </p:nvGrpSpPr>
        <p:grpSpPr>
          <a:xfrm>
            <a:off x="3112236" y="334974"/>
            <a:ext cx="2907652" cy="650185"/>
            <a:chOff x="3112236" y="487374"/>
            <a:chExt cx="2907652" cy="650185"/>
          </a:xfrm>
        </p:grpSpPr>
        <p:sp>
          <p:nvSpPr>
            <p:cNvPr id="7736" name="Google Shape;7736;p45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737" name="Google Shape;7737;p45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7738" name="Google Shape;7738;p45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39" name="Google Shape;7739;p45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40" name="Google Shape;7740;p45"/>
          <p:cNvSpPr/>
          <p:nvPr/>
        </p:nvSpPr>
        <p:spPr>
          <a:xfrm rot="-5400000">
            <a:off x="4170924" y="3677289"/>
            <a:ext cx="756137" cy="1532135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1" name="Google Shape;7741;p45"/>
          <p:cNvSpPr/>
          <p:nvPr/>
        </p:nvSpPr>
        <p:spPr>
          <a:xfrm rot="-9164132">
            <a:off x="8777064" y="3465714"/>
            <a:ext cx="115832" cy="109629"/>
          </a:xfrm>
          <a:custGeom>
            <a:avLst/>
            <a:gdLst/>
            <a:ahLst/>
            <a:cxnLst/>
            <a:rect l="l" t="t" r="r" b="b"/>
            <a:pathLst>
              <a:path w="2017" h="1909" extrusionOk="0">
                <a:moveTo>
                  <a:pt x="1069" y="0"/>
                </a:moveTo>
                <a:cubicBezTo>
                  <a:pt x="1026" y="0"/>
                  <a:pt x="983" y="21"/>
                  <a:pt x="956" y="63"/>
                </a:cubicBezTo>
                <a:lnTo>
                  <a:pt x="683" y="502"/>
                </a:lnTo>
                <a:lnTo>
                  <a:pt x="167" y="527"/>
                </a:lnTo>
                <a:cubicBezTo>
                  <a:pt x="57" y="532"/>
                  <a:pt x="1" y="662"/>
                  <a:pt x="72" y="746"/>
                </a:cubicBezTo>
                <a:lnTo>
                  <a:pt x="406" y="1141"/>
                </a:lnTo>
                <a:lnTo>
                  <a:pt x="269" y="1639"/>
                </a:lnTo>
                <a:cubicBezTo>
                  <a:pt x="245" y="1728"/>
                  <a:pt x="314" y="1808"/>
                  <a:pt x="397" y="1808"/>
                </a:cubicBezTo>
                <a:cubicBezTo>
                  <a:pt x="413" y="1808"/>
                  <a:pt x="430" y="1805"/>
                  <a:pt x="447" y="1798"/>
                </a:cubicBezTo>
                <a:lnTo>
                  <a:pt x="927" y="1603"/>
                </a:lnTo>
                <a:lnTo>
                  <a:pt x="1359" y="1886"/>
                </a:lnTo>
                <a:cubicBezTo>
                  <a:pt x="1382" y="1901"/>
                  <a:pt x="1407" y="1908"/>
                  <a:pt x="1431" y="1908"/>
                </a:cubicBezTo>
                <a:cubicBezTo>
                  <a:pt x="1504" y="1908"/>
                  <a:pt x="1571" y="1847"/>
                  <a:pt x="1565" y="1765"/>
                </a:cubicBezTo>
                <a:lnTo>
                  <a:pt x="1526" y="1250"/>
                </a:lnTo>
                <a:lnTo>
                  <a:pt x="1930" y="926"/>
                </a:lnTo>
                <a:cubicBezTo>
                  <a:pt x="2016" y="857"/>
                  <a:pt x="1985" y="719"/>
                  <a:pt x="1878" y="693"/>
                </a:cubicBezTo>
                <a:lnTo>
                  <a:pt x="1377" y="570"/>
                </a:lnTo>
                <a:lnTo>
                  <a:pt x="1193" y="86"/>
                </a:lnTo>
                <a:cubicBezTo>
                  <a:pt x="1172" y="30"/>
                  <a:pt x="1121" y="0"/>
                  <a:pt x="10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42" name="Google Shape;7742;p45"/>
          <p:cNvGrpSpPr/>
          <p:nvPr/>
        </p:nvGrpSpPr>
        <p:grpSpPr>
          <a:xfrm>
            <a:off x="1581350" y="661023"/>
            <a:ext cx="5819242" cy="2981799"/>
            <a:chOff x="1581350" y="661023"/>
            <a:chExt cx="5819242" cy="2981799"/>
          </a:xfrm>
        </p:grpSpPr>
        <p:sp>
          <p:nvSpPr>
            <p:cNvPr id="7743" name="Google Shape;7743;p45"/>
            <p:cNvSpPr/>
            <p:nvPr/>
          </p:nvSpPr>
          <p:spPr>
            <a:xfrm rot="-900121">
              <a:off x="1598770" y="159828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45"/>
            <p:cNvSpPr/>
            <p:nvPr/>
          </p:nvSpPr>
          <p:spPr>
            <a:xfrm rot="-9164132">
              <a:off x="1753739" y="35127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45"/>
            <p:cNvSpPr/>
            <p:nvPr/>
          </p:nvSpPr>
          <p:spPr>
            <a:xfrm rot="-3578597">
              <a:off x="7208718" y="3162743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45"/>
            <p:cNvSpPr/>
            <p:nvPr/>
          </p:nvSpPr>
          <p:spPr>
            <a:xfrm rot="-9164132">
              <a:off x="5961364" y="681464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30" y="100454"/>
            <a:ext cx="7319289" cy="428634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2. Read the conversation again and complete the sentences.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488830" y="514800"/>
            <a:ext cx="56264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Trang is looking for a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She likes doing DIY in her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 loves spending his free time with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 and his friends usually _________ together.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Tom, Mark, Trang, and Mai are going to see a comedy this _______. 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3461400" y="655821"/>
            <a:ext cx="1774967" cy="3462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knitting kit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245" y="973956"/>
            <a:ext cx="2671568" cy="246221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Tom: 	  Hi, </a:t>
            </a:r>
            <a:r>
              <a:rPr lang="en-US" sz="2200" kern="1200" dirty="0" err="1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2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Surprised to see you. What brings you here?</a:t>
            </a:r>
          </a:p>
          <a:p>
            <a:pPr defTabSz="685800">
              <a:buClrTx/>
            </a:pPr>
            <a:r>
              <a:rPr lang="en-US" sz="2200" u="sng" kern="12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2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Oh, hello Tom. I’m </a:t>
            </a: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looking for a </a:t>
            </a:r>
            <a:r>
              <a:rPr lang="en-US" sz="2200" b="1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knitting kit</a:t>
            </a:r>
            <a:r>
              <a:rPr lang="en-US" sz="22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892969" y="1016358"/>
            <a:ext cx="65722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85951" y="1016358"/>
            <a:ext cx="1514474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30" y="100454"/>
            <a:ext cx="7319289" cy="428634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2. Read the conversation again and complete the sentences.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488830" y="514800"/>
            <a:ext cx="56264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Trang is looking for a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She likes doing DIY in her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 loves spending his free time with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 and his friends usually _________ together.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Tom, Mark, Trang, and Mai are going to see a comedy this _______. 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3461400" y="655821"/>
            <a:ext cx="1774967" cy="3462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knitting kit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245" y="973956"/>
            <a:ext cx="2671568" cy="280076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00" u="sng" kern="12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Actually, I’m keen on many </a:t>
            </a: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DIY activities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my </a:t>
            </a:r>
            <a:r>
              <a:rPr lang="en-US" sz="2200" b="1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leisure time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 love knitting, building dollhouses, and making paper flowers.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83733" y="1561302"/>
            <a:ext cx="4647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42970" y="1561302"/>
            <a:ext cx="141843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024713" y="1219240"/>
            <a:ext cx="1774967" cy="3462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leisure time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2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30" y="100454"/>
            <a:ext cx="7319289" cy="428634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2. Read the conversation again and complete the sentences.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488830" y="514800"/>
            <a:ext cx="56264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Trang is looking for a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She likes doing DIY in her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 loves spending his free time with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 and his friends usually _________ together.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Tom, Mark, Trang, and Mai are going to see a comedy this _______. 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3461400" y="655821"/>
            <a:ext cx="1774967" cy="3462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knitting kit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245" y="973956"/>
            <a:ext cx="2671568" cy="178510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00" kern="12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You love </a:t>
            </a: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spending free time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b="1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people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don’t you?</a:t>
            </a:r>
          </a:p>
          <a:p>
            <a:pPr defTabSz="685800">
              <a:buClrTx/>
            </a:pP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Tom: </a:t>
            </a: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That’s right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29913" y="2115484"/>
            <a:ext cx="4647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72277" y="2115484"/>
            <a:ext cx="114357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024713" y="1219240"/>
            <a:ext cx="1774967" cy="3462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leisure time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779404" y="2115484"/>
            <a:ext cx="17901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507205" y="2310908"/>
            <a:ext cx="1888186" cy="36799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other people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05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30" y="100454"/>
            <a:ext cx="7319289" cy="428634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2. Read the conversation again and complete the sentences.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488830" y="514800"/>
            <a:ext cx="56264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Trang is looking for a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She likes doing DIY in her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 loves spending his free time with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 and his friends usually _________ together.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Tom, Mark, Trang, and Mai are going to see a comedy this _______. 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3461400" y="655821"/>
            <a:ext cx="1774967" cy="3462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knitting kit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245" y="973956"/>
            <a:ext cx="2671568" cy="313932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00" kern="12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Yes. What do you do in your free time?</a:t>
            </a:r>
          </a:p>
          <a:p>
            <a:pPr defTabSz="685800">
              <a:buClrTx/>
            </a:pP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I’m a bit different. </a:t>
            </a: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usually </a:t>
            </a:r>
            <a:r>
              <a:rPr lang="en-US" sz="2200" b="1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hang out 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friends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We go to the cinema, go cycling, or play sport in the park.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07474" y="3203789"/>
            <a:ext cx="4647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020812" y="3203789"/>
            <a:ext cx="1249711" cy="5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024713" y="1219240"/>
            <a:ext cx="1774967" cy="3462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leisure time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3353665" y="3203789"/>
            <a:ext cx="842477" cy="118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507205" y="2310908"/>
            <a:ext cx="1989163" cy="36799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other people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182495" y="2862916"/>
            <a:ext cx="1500249" cy="3462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hang out 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30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30" y="100454"/>
            <a:ext cx="7319289" cy="428634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2. Read the conversation again and complete the sentences.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488830" y="514800"/>
            <a:ext cx="56264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Trang is looking for a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She likes doing DIY in her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 loves spending his free time with ____________.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 and his friends usually _________ together. </a:t>
            </a:r>
          </a:p>
          <a:p>
            <a:pPr defTabSz="685800">
              <a:lnSpc>
                <a:spcPct val="150000"/>
              </a:lnSpc>
              <a:buClrTx/>
              <a:buFont typeface="+mj-lt"/>
              <a:buAutoNum type="arabicPeriod"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Tom, Mark, Trang, and Mai are going to see a comedy this _______. 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3461400" y="655821"/>
            <a:ext cx="1774967" cy="3462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knitting kit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15245" y="973956"/>
            <a:ext cx="2671568" cy="415498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Tom: That’s right. By the way, would you like to go to the cinema </a:t>
            </a: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me and</a:t>
            </a:r>
            <a:b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this </a:t>
            </a:r>
            <a:r>
              <a:rPr lang="en-US" sz="2200" b="1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Sunday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There’s a new </a:t>
            </a: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comedy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New World Cinema.</a:t>
            </a:r>
          </a:p>
          <a:p>
            <a:pPr defTabSz="685800">
              <a:buClrTx/>
            </a:pPr>
            <a:r>
              <a:rPr lang="en-US" sz="2200" kern="12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Yes, I’d love to. Can I ask </a:t>
            </a:r>
            <a:r>
              <a:rPr lang="en-US" sz="2200" u="sng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 to join</a:t>
            </a: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us?</a:t>
            </a:r>
          </a:p>
          <a:p>
            <a:pPr defTabSz="685800">
              <a:buClrTx/>
            </a:pPr>
            <a:r>
              <a:rPr lang="en-US" sz="2200" kern="12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Tom: Sure.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13084" y="4297703"/>
            <a:ext cx="32694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84699" y="4842438"/>
            <a:ext cx="1681667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024713" y="1219240"/>
            <a:ext cx="1774967" cy="3462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leisure time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3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507205" y="2310908"/>
            <a:ext cx="1989163" cy="367995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other people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4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2682246" y="4514873"/>
            <a:ext cx="1500249" cy="3462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Sunday</a:t>
            </a:r>
            <a:endParaRPr lang="vi-VN" sz="2400" b="1" kern="12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5" name="Hình chữ nhật: Góc Tròn 6">
            <a:extLst>
              <a:ext uri="{FF2B5EF4-FFF2-40B4-BE49-F238E27FC236}">
                <a16:creationId xmlns:a16="http://schemas.microsoft.com/office/drawing/2014/main" id="{08B1305C-B331-9195-FF9C-9532D6A247B3}"/>
              </a:ext>
            </a:extLst>
          </p:cNvPr>
          <p:cNvSpPr/>
          <p:nvPr/>
        </p:nvSpPr>
        <p:spPr>
          <a:xfrm>
            <a:off x="4206950" y="2868526"/>
            <a:ext cx="1410492" cy="346249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chemeClr val="accent1"/>
                </a:solidFill>
                <a:latin typeface="Calibri" panose="020F0502020204030204"/>
              </a:rPr>
              <a:t>hang out </a:t>
            </a:r>
          </a:p>
        </p:txBody>
      </p:sp>
    </p:spTree>
    <p:extLst>
      <p:ext uri="{BB962C8B-B14F-4D97-AF65-F5344CB8AC3E}">
        <p14:creationId xmlns:p14="http://schemas.microsoft.com/office/powerpoint/2010/main" val="174857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8" name="Google Shape;8408;p59"/>
          <p:cNvSpPr/>
          <p:nvPr/>
        </p:nvSpPr>
        <p:spPr>
          <a:xfrm flipH="1">
            <a:off x="6885843" y="924509"/>
            <a:ext cx="1488157" cy="1488157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9" name="Google Shape;8409;p59"/>
          <p:cNvSpPr txBox="1">
            <a:spLocks noGrp="1"/>
          </p:cNvSpPr>
          <p:nvPr>
            <p:ph type="subTitle" idx="1"/>
          </p:nvPr>
        </p:nvSpPr>
        <p:spPr>
          <a:xfrm flipH="1">
            <a:off x="6619582" y="3829475"/>
            <a:ext cx="1754417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Leisure time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10" name="Google Shape;8410;p59"/>
          <p:cNvSpPr txBox="1">
            <a:spLocks noGrp="1"/>
          </p:cNvSpPr>
          <p:nvPr>
            <p:ph type="title"/>
          </p:nvPr>
        </p:nvSpPr>
        <p:spPr>
          <a:xfrm flipH="1">
            <a:off x="4487900" y="2480900"/>
            <a:ext cx="3940200" cy="12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SPORT ACTIVITIES</a:t>
            </a:r>
            <a:endParaRPr dirty="0"/>
          </a:p>
        </p:txBody>
      </p:sp>
      <p:sp>
        <p:nvSpPr>
          <p:cNvPr id="8411" name="Google Shape;8411;p59"/>
          <p:cNvSpPr txBox="1">
            <a:spLocks noGrp="1"/>
          </p:cNvSpPr>
          <p:nvPr>
            <p:ph type="title" idx="2"/>
          </p:nvPr>
        </p:nvSpPr>
        <p:spPr>
          <a:xfrm flipH="1">
            <a:off x="6949972" y="1321187"/>
            <a:ext cx="13599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grpSp>
        <p:nvGrpSpPr>
          <p:cNvPr id="8412" name="Google Shape;8412;p59"/>
          <p:cNvGrpSpPr/>
          <p:nvPr/>
        </p:nvGrpSpPr>
        <p:grpSpPr>
          <a:xfrm>
            <a:off x="1067035" y="809634"/>
            <a:ext cx="2209719" cy="4027514"/>
            <a:chOff x="3069300" y="400850"/>
            <a:chExt cx="923950" cy="1684025"/>
          </a:xfrm>
        </p:grpSpPr>
        <p:sp>
          <p:nvSpPr>
            <p:cNvPr id="8413" name="Google Shape;8413;p59"/>
            <p:cNvSpPr/>
            <p:nvPr/>
          </p:nvSpPr>
          <p:spPr>
            <a:xfrm>
              <a:off x="3379250" y="1469375"/>
              <a:ext cx="213700" cy="413500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59"/>
            <p:cNvSpPr/>
            <p:nvPr/>
          </p:nvSpPr>
          <p:spPr>
            <a:xfrm>
              <a:off x="3398150" y="1657800"/>
              <a:ext cx="183400" cy="225075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59"/>
            <p:cNvSpPr/>
            <p:nvPr/>
          </p:nvSpPr>
          <p:spPr>
            <a:xfrm>
              <a:off x="3404325" y="1791975"/>
              <a:ext cx="294725" cy="176525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59"/>
            <p:cNvSpPr/>
            <p:nvPr/>
          </p:nvSpPr>
          <p:spPr>
            <a:xfrm>
              <a:off x="3404325" y="1968475"/>
              <a:ext cx="294725" cy="27825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59"/>
            <p:cNvSpPr/>
            <p:nvPr/>
          </p:nvSpPr>
          <p:spPr>
            <a:xfrm>
              <a:off x="3542525" y="183810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59"/>
            <p:cNvSpPr/>
            <p:nvPr/>
          </p:nvSpPr>
          <p:spPr>
            <a:xfrm>
              <a:off x="3542525" y="1856850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59"/>
            <p:cNvSpPr/>
            <p:nvPr/>
          </p:nvSpPr>
          <p:spPr>
            <a:xfrm>
              <a:off x="3400175" y="1681575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59"/>
            <p:cNvSpPr/>
            <p:nvPr/>
          </p:nvSpPr>
          <p:spPr>
            <a:xfrm>
              <a:off x="3759200" y="697050"/>
              <a:ext cx="170650" cy="81325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59"/>
            <p:cNvSpPr/>
            <p:nvPr/>
          </p:nvSpPr>
          <p:spPr>
            <a:xfrm>
              <a:off x="3069300" y="400850"/>
              <a:ext cx="243850" cy="344950"/>
            </a:xfrm>
            <a:custGeom>
              <a:avLst/>
              <a:gdLst/>
              <a:ahLst/>
              <a:cxnLst/>
              <a:rect l="l" t="t" r="r" b="b"/>
              <a:pathLst>
                <a:path w="9754" h="13798" extrusionOk="0">
                  <a:moveTo>
                    <a:pt x="7017" y="1"/>
                  </a:moveTo>
                  <a:cubicBezTo>
                    <a:pt x="6778" y="1"/>
                    <a:pt x="6519" y="13"/>
                    <a:pt x="6238" y="40"/>
                  </a:cubicBezTo>
                  <a:cubicBezTo>
                    <a:pt x="3228" y="334"/>
                    <a:pt x="2496" y="2911"/>
                    <a:pt x="3120" y="5000"/>
                  </a:cubicBezTo>
                  <a:cubicBezTo>
                    <a:pt x="3744" y="7089"/>
                    <a:pt x="3852" y="9445"/>
                    <a:pt x="2631" y="9597"/>
                  </a:cubicBezTo>
                  <a:cubicBezTo>
                    <a:pt x="2574" y="9604"/>
                    <a:pt x="2521" y="9607"/>
                    <a:pt x="2471" y="9607"/>
                  </a:cubicBezTo>
                  <a:cubicBezTo>
                    <a:pt x="1502" y="9607"/>
                    <a:pt x="1728" y="8359"/>
                    <a:pt x="1237" y="8359"/>
                  </a:cubicBezTo>
                  <a:cubicBezTo>
                    <a:pt x="1207" y="8359"/>
                    <a:pt x="1175" y="8364"/>
                    <a:pt x="1139" y="8374"/>
                  </a:cubicBezTo>
                  <a:cubicBezTo>
                    <a:pt x="535" y="8541"/>
                    <a:pt x="0" y="11160"/>
                    <a:pt x="2012" y="11160"/>
                  </a:cubicBezTo>
                  <a:cubicBezTo>
                    <a:pt x="2167" y="11160"/>
                    <a:pt x="2337" y="11144"/>
                    <a:pt x="2523" y="11111"/>
                  </a:cubicBezTo>
                  <a:lnTo>
                    <a:pt x="2523" y="11111"/>
                  </a:lnTo>
                  <a:cubicBezTo>
                    <a:pt x="2523" y="11111"/>
                    <a:pt x="1166" y="12759"/>
                    <a:pt x="3011" y="13600"/>
                  </a:cubicBezTo>
                  <a:cubicBezTo>
                    <a:pt x="3303" y="13733"/>
                    <a:pt x="3623" y="13797"/>
                    <a:pt x="3953" y="13797"/>
                  </a:cubicBezTo>
                  <a:cubicBezTo>
                    <a:pt x="5709" y="13797"/>
                    <a:pt x="7718" y="11982"/>
                    <a:pt x="6893" y="9125"/>
                  </a:cubicBezTo>
                  <a:lnTo>
                    <a:pt x="6782" y="4918"/>
                  </a:lnTo>
                  <a:lnTo>
                    <a:pt x="9754" y="1173"/>
                  </a:lnTo>
                  <a:cubicBezTo>
                    <a:pt x="9754" y="1173"/>
                    <a:pt x="9337" y="1"/>
                    <a:pt x="70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59"/>
            <p:cNvSpPr/>
            <p:nvPr/>
          </p:nvSpPr>
          <p:spPr>
            <a:xfrm>
              <a:off x="3238025" y="413050"/>
              <a:ext cx="107875" cy="91350"/>
            </a:xfrm>
            <a:custGeom>
              <a:avLst/>
              <a:gdLst/>
              <a:ahLst/>
              <a:cxnLst/>
              <a:rect l="l" t="t" r="r" b="b"/>
              <a:pathLst>
                <a:path w="4315" h="3654" extrusionOk="0">
                  <a:moveTo>
                    <a:pt x="2654" y="0"/>
                  </a:moveTo>
                  <a:cubicBezTo>
                    <a:pt x="2146" y="0"/>
                    <a:pt x="1583" y="211"/>
                    <a:pt x="1109" y="623"/>
                  </a:cubicBezTo>
                  <a:cubicBezTo>
                    <a:pt x="238" y="1382"/>
                    <a:pt x="0" y="2536"/>
                    <a:pt x="578" y="3201"/>
                  </a:cubicBezTo>
                  <a:cubicBezTo>
                    <a:pt x="842" y="3504"/>
                    <a:pt x="1231" y="3653"/>
                    <a:pt x="1658" y="3653"/>
                  </a:cubicBezTo>
                  <a:cubicBezTo>
                    <a:pt x="2167" y="3653"/>
                    <a:pt x="2731" y="3442"/>
                    <a:pt x="3204" y="3030"/>
                  </a:cubicBezTo>
                  <a:cubicBezTo>
                    <a:pt x="4076" y="2271"/>
                    <a:pt x="4314" y="1117"/>
                    <a:pt x="3736" y="453"/>
                  </a:cubicBezTo>
                  <a:cubicBezTo>
                    <a:pt x="3471" y="149"/>
                    <a:pt x="3082" y="0"/>
                    <a:pt x="2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59"/>
            <p:cNvSpPr/>
            <p:nvPr/>
          </p:nvSpPr>
          <p:spPr>
            <a:xfrm>
              <a:off x="3371075" y="689950"/>
              <a:ext cx="66550" cy="151300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59"/>
            <p:cNvSpPr/>
            <p:nvPr/>
          </p:nvSpPr>
          <p:spPr>
            <a:xfrm>
              <a:off x="3371075" y="717175"/>
              <a:ext cx="66525" cy="5187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59"/>
            <p:cNvSpPr/>
            <p:nvPr/>
          </p:nvSpPr>
          <p:spPr>
            <a:xfrm>
              <a:off x="3218700" y="475950"/>
              <a:ext cx="341650" cy="268500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59"/>
            <p:cNvSpPr/>
            <p:nvPr/>
          </p:nvSpPr>
          <p:spPr>
            <a:xfrm>
              <a:off x="3395400" y="538800"/>
              <a:ext cx="32250" cy="21675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59"/>
            <p:cNvSpPr/>
            <p:nvPr/>
          </p:nvSpPr>
          <p:spPr>
            <a:xfrm>
              <a:off x="3469325" y="570800"/>
              <a:ext cx="54050" cy="6300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59"/>
            <p:cNvSpPr/>
            <p:nvPr/>
          </p:nvSpPr>
          <p:spPr>
            <a:xfrm>
              <a:off x="3476750" y="542850"/>
              <a:ext cx="32250" cy="21700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59"/>
            <p:cNvSpPr/>
            <p:nvPr/>
          </p:nvSpPr>
          <p:spPr>
            <a:xfrm>
              <a:off x="335922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59"/>
            <p:cNvSpPr/>
            <p:nvPr/>
          </p:nvSpPr>
          <p:spPr>
            <a:xfrm>
              <a:off x="3483675" y="640750"/>
              <a:ext cx="37875" cy="37875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59"/>
            <p:cNvSpPr/>
            <p:nvPr/>
          </p:nvSpPr>
          <p:spPr>
            <a:xfrm>
              <a:off x="346932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59"/>
            <p:cNvSpPr/>
            <p:nvPr/>
          </p:nvSpPr>
          <p:spPr>
            <a:xfrm>
              <a:off x="3467900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59"/>
            <p:cNvSpPr/>
            <p:nvPr/>
          </p:nvSpPr>
          <p:spPr>
            <a:xfrm>
              <a:off x="3519275" y="570700"/>
              <a:ext cx="9525" cy="15400"/>
            </a:xfrm>
            <a:custGeom>
              <a:avLst/>
              <a:gdLst/>
              <a:ahLst/>
              <a:cxnLst/>
              <a:rect l="l" t="t" r="r" b="b"/>
              <a:pathLst>
                <a:path w="381" h="616" extrusionOk="0">
                  <a:moveTo>
                    <a:pt x="360" y="0"/>
                  </a:moveTo>
                  <a:cubicBezTo>
                    <a:pt x="294" y="30"/>
                    <a:pt x="249" y="71"/>
                    <a:pt x="210" y="117"/>
                  </a:cubicBezTo>
                  <a:cubicBezTo>
                    <a:pt x="170" y="161"/>
                    <a:pt x="158" y="223"/>
                    <a:pt x="134" y="277"/>
                  </a:cubicBezTo>
                  <a:cubicBezTo>
                    <a:pt x="110" y="330"/>
                    <a:pt x="86" y="385"/>
                    <a:pt x="64" y="440"/>
                  </a:cubicBezTo>
                  <a:cubicBezTo>
                    <a:pt x="43" y="496"/>
                    <a:pt x="21" y="550"/>
                    <a:pt x="1" y="607"/>
                  </a:cubicBezTo>
                  <a:lnTo>
                    <a:pt x="14" y="615"/>
                  </a:lnTo>
                  <a:cubicBezTo>
                    <a:pt x="55" y="571"/>
                    <a:pt x="92" y="525"/>
                    <a:pt x="131" y="479"/>
                  </a:cubicBezTo>
                  <a:cubicBezTo>
                    <a:pt x="169" y="433"/>
                    <a:pt x="205" y="387"/>
                    <a:pt x="241" y="340"/>
                  </a:cubicBezTo>
                  <a:cubicBezTo>
                    <a:pt x="276" y="292"/>
                    <a:pt x="324" y="253"/>
                    <a:pt x="343" y="196"/>
                  </a:cubicBezTo>
                  <a:cubicBezTo>
                    <a:pt x="365" y="141"/>
                    <a:pt x="381" y="81"/>
                    <a:pt x="374" y="9"/>
                  </a:cubicBezTo>
                  <a:lnTo>
                    <a:pt x="3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59"/>
            <p:cNvSpPr/>
            <p:nvPr/>
          </p:nvSpPr>
          <p:spPr>
            <a:xfrm>
              <a:off x="352142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610" y="1"/>
                  </a:moveTo>
                  <a:cubicBezTo>
                    <a:pt x="537" y="1"/>
                    <a:pt x="478" y="20"/>
                    <a:pt x="423" y="46"/>
                  </a:cubicBezTo>
                  <a:cubicBezTo>
                    <a:pt x="365" y="70"/>
                    <a:pt x="326" y="121"/>
                    <a:pt x="278" y="161"/>
                  </a:cubicBezTo>
                  <a:cubicBezTo>
                    <a:pt x="230" y="200"/>
                    <a:pt x="184" y="241"/>
                    <a:pt x="138" y="282"/>
                  </a:cubicBezTo>
                  <a:cubicBezTo>
                    <a:pt x="92" y="325"/>
                    <a:pt x="46" y="366"/>
                    <a:pt x="1" y="411"/>
                  </a:cubicBezTo>
                  <a:lnTo>
                    <a:pt x="10" y="424"/>
                  </a:lnTo>
                  <a:cubicBezTo>
                    <a:pt x="68" y="400"/>
                    <a:pt x="124" y="373"/>
                    <a:pt x="181" y="348"/>
                  </a:cubicBezTo>
                  <a:cubicBezTo>
                    <a:pt x="237" y="321"/>
                    <a:pt x="293" y="293"/>
                    <a:pt x="348" y="265"/>
                  </a:cubicBezTo>
                  <a:cubicBezTo>
                    <a:pt x="402" y="236"/>
                    <a:pt x="465" y="219"/>
                    <a:pt x="510" y="175"/>
                  </a:cubicBezTo>
                  <a:cubicBezTo>
                    <a:pt x="554" y="132"/>
                    <a:pt x="597" y="84"/>
                    <a:pt x="624" y="14"/>
                  </a:cubicBezTo>
                  <a:lnTo>
                    <a:pt x="616" y="1"/>
                  </a:lnTo>
                  <a:cubicBezTo>
                    <a:pt x="614" y="1"/>
                    <a:pt x="612" y="1"/>
                    <a:pt x="6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59"/>
            <p:cNvSpPr/>
            <p:nvPr/>
          </p:nvSpPr>
          <p:spPr>
            <a:xfrm>
              <a:off x="3379425" y="570800"/>
              <a:ext cx="54075" cy="6300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59"/>
            <p:cNvSpPr/>
            <p:nvPr/>
          </p:nvSpPr>
          <p:spPr>
            <a:xfrm>
              <a:off x="3378875" y="574400"/>
              <a:ext cx="41625" cy="54600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59"/>
            <p:cNvSpPr/>
            <p:nvPr/>
          </p:nvSpPr>
          <p:spPr>
            <a:xfrm>
              <a:off x="3377875" y="569650"/>
              <a:ext cx="57050" cy="3267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59"/>
            <p:cNvSpPr/>
            <p:nvPr/>
          </p:nvSpPr>
          <p:spPr>
            <a:xfrm>
              <a:off x="3374025" y="570700"/>
              <a:ext cx="9500" cy="1540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59"/>
            <p:cNvSpPr/>
            <p:nvPr/>
          </p:nvSpPr>
          <p:spPr>
            <a:xfrm>
              <a:off x="3365775" y="580525"/>
              <a:ext cx="15600" cy="10600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59"/>
            <p:cNvSpPr/>
            <p:nvPr/>
          </p:nvSpPr>
          <p:spPr>
            <a:xfrm>
              <a:off x="3455525" y="614575"/>
              <a:ext cx="36975" cy="37100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59"/>
            <p:cNvSpPr/>
            <p:nvPr/>
          </p:nvSpPr>
          <p:spPr>
            <a:xfrm>
              <a:off x="3415675" y="653925"/>
              <a:ext cx="29675" cy="13350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59"/>
            <p:cNvSpPr/>
            <p:nvPr/>
          </p:nvSpPr>
          <p:spPr>
            <a:xfrm>
              <a:off x="3254900" y="605075"/>
              <a:ext cx="38700" cy="52275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59"/>
            <p:cNvSpPr/>
            <p:nvPr/>
          </p:nvSpPr>
          <p:spPr>
            <a:xfrm>
              <a:off x="3211825" y="415975"/>
              <a:ext cx="325100" cy="295425"/>
            </a:xfrm>
            <a:custGeom>
              <a:avLst/>
              <a:gdLst/>
              <a:ahLst/>
              <a:cxnLst/>
              <a:rect l="l" t="t" r="r" b="b"/>
              <a:pathLst>
                <a:path w="13004" h="11817" extrusionOk="0">
                  <a:moveTo>
                    <a:pt x="7514" y="0"/>
                  </a:moveTo>
                  <a:cubicBezTo>
                    <a:pt x="2900" y="0"/>
                    <a:pt x="1615" y="2002"/>
                    <a:pt x="801" y="5075"/>
                  </a:cubicBezTo>
                  <a:cubicBezTo>
                    <a:pt x="1" y="8100"/>
                    <a:pt x="867" y="11817"/>
                    <a:pt x="5552" y="11817"/>
                  </a:cubicBezTo>
                  <a:cubicBezTo>
                    <a:pt x="5626" y="11817"/>
                    <a:pt x="5700" y="11816"/>
                    <a:pt x="5775" y="11814"/>
                  </a:cubicBezTo>
                  <a:cubicBezTo>
                    <a:pt x="5182" y="11328"/>
                    <a:pt x="4604" y="10690"/>
                    <a:pt x="4062" y="9876"/>
                  </a:cubicBezTo>
                  <a:cubicBezTo>
                    <a:pt x="4062" y="9876"/>
                    <a:pt x="3957" y="10703"/>
                    <a:pt x="3219" y="10703"/>
                  </a:cubicBezTo>
                  <a:cubicBezTo>
                    <a:pt x="3046" y="10703"/>
                    <a:pt x="2838" y="10658"/>
                    <a:pt x="2589" y="10546"/>
                  </a:cubicBezTo>
                  <a:cubicBezTo>
                    <a:pt x="1499" y="10057"/>
                    <a:pt x="276" y="6497"/>
                    <a:pt x="2211" y="6497"/>
                  </a:cubicBezTo>
                  <a:cubicBezTo>
                    <a:pt x="2607" y="6497"/>
                    <a:pt x="3134" y="6645"/>
                    <a:pt x="3821" y="6999"/>
                  </a:cubicBezTo>
                  <a:cubicBezTo>
                    <a:pt x="3821" y="6999"/>
                    <a:pt x="3894" y="7805"/>
                    <a:pt x="4201" y="7823"/>
                  </a:cubicBezTo>
                  <a:cubicBezTo>
                    <a:pt x="4202" y="7823"/>
                    <a:pt x="4203" y="7823"/>
                    <a:pt x="4204" y="7823"/>
                  </a:cubicBezTo>
                  <a:cubicBezTo>
                    <a:pt x="4511" y="7823"/>
                    <a:pt x="4960" y="4459"/>
                    <a:pt x="4960" y="4459"/>
                  </a:cubicBezTo>
                  <a:lnTo>
                    <a:pt x="13004" y="4079"/>
                  </a:lnTo>
                  <a:cubicBezTo>
                    <a:pt x="13004" y="4079"/>
                    <a:pt x="12129" y="0"/>
                    <a:pt x="7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59"/>
            <p:cNvSpPr/>
            <p:nvPr/>
          </p:nvSpPr>
          <p:spPr>
            <a:xfrm>
              <a:off x="3225250" y="458700"/>
              <a:ext cx="316800" cy="87525"/>
            </a:xfrm>
            <a:custGeom>
              <a:avLst/>
              <a:gdLst/>
              <a:ahLst/>
              <a:cxnLst/>
              <a:rect l="l" t="t" r="r" b="b"/>
              <a:pathLst>
                <a:path w="12672" h="3501" extrusionOk="0">
                  <a:moveTo>
                    <a:pt x="12291" y="0"/>
                  </a:moveTo>
                  <a:lnTo>
                    <a:pt x="191" y="1384"/>
                  </a:lnTo>
                  <a:lnTo>
                    <a:pt x="0" y="3500"/>
                  </a:lnTo>
                  <a:lnTo>
                    <a:pt x="12671" y="2578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59"/>
            <p:cNvSpPr/>
            <p:nvPr/>
          </p:nvSpPr>
          <p:spPr>
            <a:xfrm>
              <a:off x="3397250" y="473875"/>
              <a:ext cx="95300" cy="45825"/>
            </a:xfrm>
            <a:custGeom>
              <a:avLst/>
              <a:gdLst/>
              <a:ahLst/>
              <a:cxnLst/>
              <a:rect l="l" t="t" r="r" b="b"/>
              <a:pathLst>
                <a:path w="3812" h="1833" extrusionOk="0">
                  <a:moveTo>
                    <a:pt x="1938" y="167"/>
                  </a:moveTo>
                  <a:cubicBezTo>
                    <a:pt x="2296" y="167"/>
                    <a:pt x="2653" y="204"/>
                    <a:pt x="3000" y="290"/>
                  </a:cubicBezTo>
                  <a:cubicBezTo>
                    <a:pt x="3176" y="335"/>
                    <a:pt x="3348" y="398"/>
                    <a:pt x="3502" y="496"/>
                  </a:cubicBezTo>
                  <a:lnTo>
                    <a:pt x="3558" y="533"/>
                  </a:lnTo>
                  <a:cubicBezTo>
                    <a:pt x="3577" y="547"/>
                    <a:pt x="3592" y="562"/>
                    <a:pt x="3610" y="577"/>
                  </a:cubicBezTo>
                  <a:cubicBezTo>
                    <a:pt x="3646" y="605"/>
                    <a:pt x="3673" y="641"/>
                    <a:pt x="3703" y="676"/>
                  </a:cubicBezTo>
                  <a:cubicBezTo>
                    <a:pt x="3756" y="748"/>
                    <a:pt x="3792" y="834"/>
                    <a:pt x="3796" y="925"/>
                  </a:cubicBezTo>
                  <a:lnTo>
                    <a:pt x="3796" y="925"/>
                  </a:lnTo>
                  <a:cubicBezTo>
                    <a:pt x="3793" y="1017"/>
                    <a:pt x="3757" y="1102"/>
                    <a:pt x="3704" y="1176"/>
                  </a:cubicBezTo>
                  <a:cubicBezTo>
                    <a:pt x="3674" y="1210"/>
                    <a:pt x="3647" y="1247"/>
                    <a:pt x="3611" y="1275"/>
                  </a:cubicBezTo>
                  <a:cubicBezTo>
                    <a:pt x="3593" y="1289"/>
                    <a:pt x="3578" y="1306"/>
                    <a:pt x="3559" y="1318"/>
                  </a:cubicBezTo>
                  <a:lnTo>
                    <a:pt x="3502" y="1357"/>
                  </a:lnTo>
                  <a:cubicBezTo>
                    <a:pt x="3349" y="1454"/>
                    <a:pt x="3176" y="1518"/>
                    <a:pt x="3001" y="1563"/>
                  </a:cubicBezTo>
                  <a:cubicBezTo>
                    <a:pt x="2825" y="1609"/>
                    <a:pt x="2646" y="1638"/>
                    <a:pt x="2467" y="1663"/>
                  </a:cubicBezTo>
                  <a:cubicBezTo>
                    <a:pt x="2287" y="1684"/>
                    <a:pt x="2107" y="1696"/>
                    <a:pt x="1925" y="1702"/>
                  </a:cubicBezTo>
                  <a:cubicBezTo>
                    <a:pt x="1874" y="1704"/>
                    <a:pt x="1822" y="1705"/>
                    <a:pt x="1771" y="1705"/>
                  </a:cubicBezTo>
                  <a:cubicBezTo>
                    <a:pt x="1458" y="1705"/>
                    <a:pt x="1142" y="1677"/>
                    <a:pt x="841" y="1586"/>
                  </a:cubicBezTo>
                  <a:cubicBezTo>
                    <a:pt x="666" y="1532"/>
                    <a:pt x="495" y="1459"/>
                    <a:pt x="350" y="1352"/>
                  </a:cubicBezTo>
                  <a:cubicBezTo>
                    <a:pt x="276" y="1300"/>
                    <a:pt x="213" y="1235"/>
                    <a:pt x="163" y="1164"/>
                  </a:cubicBezTo>
                  <a:cubicBezTo>
                    <a:pt x="116" y="1090"/>
                    <a:pt x="87" y="1008"/>
                    <a:pt x="88" y="926"/>
                  </a:cubicBezTo>
                  <a:cubicBezTo>
                    <a:pt x="94" y="843"/>
                    <a:pt x="129" y="767"/>
                    <a:pt x="178" y="699"/>
                  </a:cubicBezTo>
                  <a:cubicBezTo>
                    <a:pt x="207" y="668"/>
                    <a:pt x="232" y="634"/>
                    <a:pt x="268" y="608"/>
                  </a:cubicBezTo>
                  <a:cubicBezTo>
                    <a:pt x="284" y="594"/>
                    <a:pt x="299" y="579"/>
                    <a:pt x="317" y="566"/>
                  </a:cubicBezTo>
                  <a:lnTo>
                    <a:pt x="371" y="528"/>
                  </a:lnTo>
                  <a:cubicBezTo>
                    <a:pt x="516" y="431"/>
                    <a:pt x="684" y="364"/>
                    <a:pt x="854" y="311"/>
                  </a:cubicBezTo>
                  <a:cubicBezTo>
                    <a:pt x="1199" y="206"/>
                    <a:pt x="1562" y="171"/>
                    <a:pt x="1924" y="167"/>
                  </a:cubicBezTo>
                  <a:cubicBezTo>
                    <a:pt x="1929" y="167"/>
                    <a:pt x="1934" y="167"/>
                    <a:pt x="1938" y="167"/>
                  </a:cubicBezTo>
                  <a:close/>
                  <a:moveTo>
                    <a:pt x="1924" y="1"/>
                  </a:moveTo>
                  <a:cubicBezTo>
                    <a:pt x="1736" y="3"/>
                    <a:pt x="1548" y="13"/>
                    <a:pt x="1361" y="40"/>
                  </a:cubicBezTo>
                  <a:cubicBezTo>
                    <a:pt x="1175" y="70"/>
                    <a:pt x="990" y="112"/>
                    <a:pt x="810" y="172"/>
                  </a:cubicBezTo>
                  <a:cubicBezTo>
                    <a:pt x="630" y="231"/>
                    <a:pt x="455" y="311"/>
                    <a:pt x="299" y="428"/>
                  </a:cubicBezTo>
                  <a:cubicBezTo>
                    <a:pt x="220" y="485"/>
                    <a:pt x="149" y="556"/>
                    <a:pt x="92" y="638"/>
                  </a:cubicBezTo>
                  <a:cubicBezTo>
                    <a:pt x="38" y="722"/>
                    <a:pt x="1" y="822"/>
                    <a:pt x="3" y="926"/>
                  </a:cubicBezTo>
                  <a:cubicBezTo>
                    <a:pt x="8" y="1030"/>
                    <a:pt x="51" y="1124"/>
                    <a:pt x="108" y="1203"/>
                  </a:cubicBezTo>
                  <a:cubicBezTo>
                    <a:pt x="140" y="1239"/>
                    <a:pt x="170" y="1278"/>
                    <a:pt x="207" y="1307"/>
                  </a:cubicBezTo>
                  <a:cubicBezTo>
                    <a:pt x="225" y="1322"/>
                    <a:pt x="243" y="1339"/>
                    <a:pt x="261" y="1354"/>
                  </a:cubicBezTo>
                  <a:lnTo>
                    <a:pt x="320" y="1395"/>
                  </a:lnTo>
                  <a:cubicBezTo>
                    <a:pt x="475" y="1501"/>
                    <a:pt x="648" y="1575"/>
                    <a:pt x="824" y="1634"/>
                  </a:cubicBezTo>
                  <a:cubicBezTo>
                    <a:pt x="1002" y="1693"/>
                    <a:pt x="1182" y="1739"/>
                    <a:pt x="1366" y="1774"/>
                  </a:cubicBezTo>
                  <a:cubicBezTo>
                    <a:pt x="1550" y="1805"/>
                    <a:pt x="1737" y="1825"/>
                    <a:pt x="1924" y="1832"/>
                  </a:cubicBezTo>
                  <a:cubicBezTo>
                    <a:pt x="1948" y="1833"/>
                    <a:pt x="1973" y="1833"/>
                    <a:pt x="1997" y="1833"/>
                  </a:cubicBezTo>
                  <a:cubicBezTo>
                    <a:pt x="2161" y="1833"/>
                    <a:pt x="2324" y="1823"/>
                    <a:pt x="2485" y="1799"/>
                  </a:cubicBezTo>
                  <a:cubicBezTo>
                    <a:pt x="2671" y="1771"/>
                    <a:pt x="2855" y="1723"/>
                    <a:pt x="3031" y="1657"/>
                  </a:cubicBezTo>
                  <a:cubicBezTo>
                    <a:pt x="3206" y="1590"/>
                    <a:pt x="3377" y="1506"/>
                    <a:pt x="3526" y="1390"/>
                  </a:cubicBezTo>
                  <a:cubicBezTo>
                    <a:pt x="3600" y="1333"/>
                    <a:pt x="3667" y="1265"/>
                    <a:pt x="3722" y="1190"/>
                  </a:cubicBezTo>
                  <a:cubicBezTo>
                    <a:pt x="3773" y="1111"/>
                    <a:pt x="3809" y="1021"/>
                    <a:pt x="3811" y="926"/>
                  </a:cubicBezTo>
                  <a:cubicBezTo>
                    <a:pt x="3810" y="830"/>
                    <a:pt x="3774" y="741"/>
                    <a:pt x="3723" y="662"/>
                  </a:cubicBezTo>
                  <a:cubicBezTo>
                    <a:pt x="3668" y="585"/>
                    <a:pt x="3601" y="518"/>
                    <a:pt x="3527" y="461"/>
                  </a:cubicBezTo>
                  <a:cubicBezTo>
                    <a:pt x="3378" y="344"/>
                    <a:pt x="3207" y="260"/>
                    <a:pt x="3032" y="193"/>
                  </a:cubicBezTo>
                  <a:cubicBezTo>
                    <a:pt x="2856" y="125"/>
                    <a:pt x="2672" y="78"/>
                    <a:pt x="2487" y="46"/>
                  </a:cubicBezTo>
                  <a:cubicBezTo>
                    <a:pt x="2301" y="16"/>
                    <a:pt x="2113" y="6"/>
                    <a:pt x="1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59"/>
            <p:cNvSpPr/>
            <p:nvPr/>
          </p:nvSpPr>
          <p:spPr>
            <a:xfrm>
              <a:off x="3273575" y="537375"/>
              <a:ext cx="72800" cy="56175"/>
            </a:xfrm>
            <a:custGeom>
              <a:avLst/>
              <a:gdLst/>
              <a:ahLst/>
              <a:cxnLst/>
              <a:rect l="l" t="t" r="r" b="b"/>
              <a:pathLst>
                <a:path w="2912" h="2247" extrusionOk="0">
                  <a:moveTo>
                    <a:pt x="2896" y="0"/>
                  </a:moveTo>
                  <a:cubicBezTo>
                    <a:pt x="2826" y="339"/>
                    <a:pt x="2709" y="668"/>
                    <a:pt x="2554" y="973"/>
                  </a:cubicBezTo>
                  <a:cubicBezTo>
                    <a:pt x="2399" y="1278"/>
                    <a:pt x="2195" y="1562"/>
                    <a:pt x="1931" y="1769"/>
                  </a:cubicBezTo>
                  <a:cubicBezTo>
                    <a:pt x="1799" y="1871"/>
                    <a:pt x="1651" y="1953"/>
                    <a:pt x="1495" y="2002"/>
                  </a:cubicBezTo>
                  <a:cubicBezTo>
                    <a:pt x="1338" y="2054"/>
                    <a:pt x="1175" y="2079"/>
                    <a:pt x="1010" y="2090"/>
                  </a:cubicBezTo>
                  <a:cubicBezTo>
                    <a:pt x="988" y="2091"/>
                    <a:pt x="966" y="2091"/>
                    <a:pt x="944" y="2091"/>
                  </a:cubicBezTo>
                  <a:cubicBezTo>
                    <a:pt x="633" y="2091"/>
                    <a:pt x="318" y="2024"/>
                    <a:pt x="7" y="1932"/>
                  </a:cubicBezTo>
                  <a:lnTo>
                    <a:pt x="0" y="1945"/>
                  </a:lnTo>
                  <a:cubicBezTo>
                    <a:pt x="302" y="2124"/>
                    <a:pt x="648" y="2236"/>
                    <a:pt x="1012" y="2246"/>
                  </a:cubicBezTo>
                  <a:cubicBezTo>
                    <a:pt x="1193" y="2246"/>
                    <a:pt x="1376" y="2213"/>
                    <a:pt x="1546" y="2148"/>
                  </a:cubicBezTo>
                  <a:cubicBezTo>
                    <a:pt x="1718" y="2081"/>
                    <a:pt x="1874" y="1982"/>
                    <a:pt x="2010" y="1865"/>
                  </a:cubicBezTo>
                  <a:cubicBezTo>
                    <a:pt x="2283" y="1630"/>
                    <a:pt x="2479" y="1326"/>
                    <a:pt x="2623" y="1007"/>
                  </a:cubicBezTo>
                  <a:cubicBezTo>
                    <a:pt x="2764" y="686"/>
                    <a:pt x="2861" y="347"/>
                    <a:pt x="2912" y="2"/>
                  </a:cubicBezTo>
                  <a:lnTo>
                    <a:pt x="28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59"/>
            <p:cNvSpPr/>
            <p:nvPr/>
          </p:nvSpPr>
          <p:spPr>
            <a:xfrm>
              <a:off x="3223100" y="546550"/>
              <a:ext cx="22950" cy="119100"/>
            </a:xfrm>
            <a:custGeom>
              <a:avLst/>
              <a:gdLst/>
              <a:ahLst/>
              <a:cxnLst/>
              <a:rect l="l" t="t" r="r" b="b"/>
              <a:pathLst>
                <a:path w="918" h="4764" extrusionOk="0">
                  <a:moveTo>
                    <a:pt x="312" y="1"/>
                  </a:moveTo>
                  <a:lnTo>
                    <a:pt x="312" y="1"/>
                  </a:lnTo>
                  <a:cubicBezTo>
                    <a:pt x="183" y="393"/>
                    <a:pt x="98" y="801"/>
                    <a:pt x="52" y="1215"/>
                  </a:cubicBezTo>
                  <a:cubicBezTo>
                    <a:pt x="5" y="1627"/>
                    <a:pt x="0" y="2045"/>
                    <a:pt x="39" y="2461"/>
                  </a:cubicBezTo>
                  <a:cubicBezTo>
                    <a:pt x="82" y="2876"/>
                    <a:pt x="167" y="3288"/>
                    <a:pt x="312" y="3680"/>
                  </a:cubicBezTo>
                  <a:cubicBezTo>
                    <a:pt x="455" y="4071"/>
                    <a:pt x="655" y="4444"/>
                    <a:pt x="918" y="4763"/>
                  </a:cubicBezTo>
                  <a:cubicBezTo>
                    <a:pt x="708" y="4406"/>
                    <a:pt x="545" y="4030"/>
                    <a:pt x="427" y="3641"/>
                  </a:cubicBezTo>
                  <a:cubicBezTo>
                    <a:pt x="309" y="3252"/>
                    <a:pt x="233" y="2851"/>
                    <a:pt x="194" y="2446"/>
                  </a:cubicBezTo>
                  <a:cubicBezTo>
                    <a:pt x="154" y="2041"/>
                    <a:pt x="151" y="1632"/>
                    <a:pt x="172" y="1224"/>
                  </a:cubicBezTo>
                  <a:cubicBezTo>
                    <a:pt x="195" y="816"/>
                    <a:pt x="246" y="409"/>
                    <a:pt x="3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59"/>
            <p:cNvSpPr/>
            <p:nvPr/>
          </p:nvSpPr>
          <p:spPr>
            <a:xfrm>
              <a:off x="3093225" y="406775"/>
              <a:ext cx="188450" cy="251900"/>
            </a:xfrm>
            <a:custGeom>
              <a:avLst/>
              <a:gdLst/>
              <a:ahLst/>
              <a:cxnLst/>
              <a:rect l="l" t="t" r="r" b="b"/>
              <a:pathLst>
                <a:path w="7538" h="10076" extrusionOk="0">
                  <a:moveTo>
                    <a:pt x="5925" y="1"/>
                  </a:moveTo>
                  <a:cubicBezTo>
                    <a:pt x="5677" y="1"/>
                    <a:pt x="5429" y="17"/>
                    <a:pt x="5183" y="52"/>
                  </a:cubicBezTo>
                  <a:cubicBezTo>
                    <a:pt x="4788" y="107"/>
                    <a:pt x="4399" y="208"/>
                    <a:pt x="4027" y="356"/>
                  </a:cubicBezTo>
                  <a:cubicBezTo>
                    <a:pt x="3841" y="431"/>
                    <a:pt x="3661" y="512"/>
                    <a:pt x="3484" y="614"/>
                  </a:cubicBezTo>
                  <a:cubicBezTo>
                    <a:pt x="3308" y="718"/>
                    <a:pt x="3151" y="852"/>
                    <a:pt x="3019" y="1009"/>
                  </a:cubicBezTo>
                  <a:cubicBezTo>
                    <a:pt x="2756" y="1324"/>
                    <a:pt x="2613" y="1718"/>
                    <a:pt x="2554" y="2111"/>
                  </a:cubicBezTo>
                  <a:cubicBezTo>
                    <a:pt x="2493" y="2506"/>
                    <a:pt x="2505" y="2906"/>
                    <a:pt x="2546" y="3299"/>
                  </a:cubicBezTo>
                  <a:cubicBezTo>
                    <a:pt x="2590" y="3692"/>
                    <a:pt x="2661" y="4082"/>
                    <a:pt x="2757" y="4465"/>
                  </a:cubicBezTo>
                  <a:cubicBezTo>
                    <a:pt x="2852" y="4850"/>
                    <a:pt x="2962" y="5228"/>
                    <a:pt x="3089" y="5603"/>
                  </a:cubicBezTo>
                  <a:cubicBezTo>
                    <a:pt x="3153" y="5790"/>
                    <a:pt x="3219" y="5977"/>
                    <a:pt x="3290" y="6162"/>
                  </a:cubicBezTo>
                  <a:cubicBezTo>
                    <a:pt x="3324" y="6254"/>
                    <a:pt x="3362" y="6346"/>
                    <a:pt x="3394" y="6436"/>
                  </a:cubicBezTo>
                  <a:cubicBezTo>
                    <a:pt x="3426" y="6526"/>
                    <a:pt x="3452" y="6620"/>
                    <a:pt x="3475" y="6713"/>
                  </a:cubicBezTo>
                  <a:cubicBezTo>
                    <a:pt x="3562" y="7090"/>
                    <a:pt x="3589" y="7482"/>
                    <a:pt x="3565" y="7868"/>
                  </a:cubicBezTo>
                  <a:cubicBezTo>
                    <a:pt x="3539" y="8253"/>
                    <a:pt x="3459" y="8637"/>
                    <a:pt x="3300" y="8984"/>
                  </a:cubicBezTo>
                  <a:cubicBezTo>
                    <a:pt x="3220" y="9156"/>
                    <a:pt x="3122" y="9319"/>
                    <a:pt x="2996" y="9459"/>
                  </a:cubicBezTo>
                  <a:cubicBezTo>
                    <a:pt x="2872" y="9599"/>
                    <a:pt x="2722" y="9713"/>
                    <a:pt x="2555" y="9791"/>
                  </a:cubicBezTo>
                  <a:cubicBezTo>
                    <a:pt x="2369" y="9879"/>
                    <a:pt x="2164" y="9916"/>
                    <a:pt x="1956" y="9916"/>
                  </a:cubicBezTo>
                  <a:cubicBezTo>
                    <a:pt x="1787" y="9916"/>
                    <a:pt x="1616" y="9892"/>
                    <a:pt x="1450" y="9851"/>
                  </a:cubicBezTo>
                  <a:cubicBezTo>
                    <a:pt x="1079" y="9760"/>
                    <a:pt x="711" y="9605"/>
                    <a:pt x="449" y="9330"/>
                  </a:cubicBezTo>
                  <a:cubicBezTo>
                    <a:pt x="319" y="9194"/>
                    <a:pt x="220" y="9030"/>
                    <a:pt x="163" y="8848"/>
                  </a:cubicBezTo>
                  <a:cubicBezTo>
                    <a:pt x="104" y="8667"/>
                    <a:pt x="88" y="8473"/>
                    <a:pt x="99" y="8281"/>
                  </a:cubicBezTo>
                  <a:cubicBezTo>
                    <a:pt x="127" y="7895"/>
                    <a:pt x="252" y="7514"/>
                    <a:pt x="433" y="7167"/>
                  </a:cubicBezTo>
                  <a:lnTo>
                    <a:pt x="420" y="7159"/>
                  </a:lnTo>
                  <a:cubicBezTo>
                    <a:pt x="314" y="7326"/>
                    <a:pt x="230" y="7506"/>
                    <a:pt x="160" y="7692"/>
                  </a:cubicBezTo>
                  <a:cubicBezTo>
                    <a:pt x="93" y="7879"/>
                    <a:pt x="41" y="8073"/>
                    <a:pt x="21" y="8274"/>
                  </a:cubicBezTo>
                  <a:cubicBezTo>
                    <a:pt x="1" y="8474"/>
                    <a:pt x="10" y="8680"/>
                    <a:pt x="65" y="8877"/>
                  </a:cubicBezTo>
                  <a:cubicBezTo>
                    <a:pt x="119" y="9074"/>
                    <a:pt x="220" y="9261"/>
                    <a:pt x="360" y="9413"/>
                  </a:cubicBezTo>
                  <a:cubicBezTo>
                    <a:pt x="498" y="9565"/>
                    <a:pt x="667" y="9686"/>
                    <a:pt x="847" y="9780"/>
                  </a:cubicBezTo>
                  <a:cubicBezTo>
                    <a:pt x="1027" y="9875"/>
                    <a:pt x="1217" y="9944"/>
                    <a:pt x="1413" y="9997"/>
                  </a:cubicBezTo>
                  <a:cubicBezTo>
                    <a:pt x="1594" y="10045"/>
                    <a:pt x="1783" y="10076"/>
                    <a:pt x="1974" y="10076"/>
                  </a:cubicBezTo>
                  <a:cubicBezTo>
                    <a:pt x="1989" y="10076"/>
                    <a:pt x="2004" y="10076"/>
                    <a:pt x="2019" y="10075"/>
                  </a:cubicBezTo>
                  <a:cubicBezTo>
                    <a:pt x="2225" y="10071"/>
                    <a:pt x="2433" y="10028"/>
                    <a:pt x="2623" y="9941"/>
                  </a:cubicBezTo>
                  <a:cubicBezTo>
                    <a:pt x="2814" y="9855"/>
                    <a:pt x="2984" y="9724"/>
                    <a:pt x="3121" y="9570"/>
                  </a:cubicBezTo>
                  <a:cubicBezTo>
                    <a:pt x="3258" y="9415"/>
                    <a:pt x="3367" y="9237"/>
                    <a:pt x="3449" y="9051"/>
                  </a:cubicBezTo>
                  <a:cubicBezTo>
                    <a:pt x="3614" y="8678"/>
                    <a:pt x="3691" y="8276"/>
                    <a:pt x="3712" y="7876"/>
                  </a:cubicBezTo>
                  <a:cubicBezTo>
                    <a:pt x="3733" y="7475"/>
                    <a:pt x="3699" y="7071"/>
                    <a:pt x="3597" y="6683"/>
                  </a:cubicBezTo>
                  <a:cubicBezTo>
                    <a:pt x="3572" y="6586"/>
                    <a:pt x="3542" y="6489"/>
                    <a:pt x="3508" y="6394"/>
                  </a:cubicBezTo>
                  <a:cubicBezTo>
                    <a:pt x="3471" y="6299"/>
                    <a:pt x="3431" y="6211"/>
                    <a:pt x="3394" y="6119"/>
                  </a:cubicBezTo>
                  <a:cubicBezTo>
                    <a:pt x="3318" y="5939"/>
                    <a:pt x="3244" y="5756"/>
                    <a:pt x="3175" y="5572"/>
                  </a:cubicBezTo>
                  <a:cubicBezTo>
                    <a:pt x="2898" y="4838"/>
                    <a:pt x="2674" y="4076"/>
                    <a:pt x="2595" y="3294"/>
                  </a:cubicBezTo>
                  <a:cubicBezTo>
                    <a:pt x="2558" y="2904"/>
                    <a:pt x="2561" y="2507"/>
                    <a:pt x="2636" y="2125"/>
                  </a:cubicBezTo>
                  <a:cubicBezTo>
                    <a:pt x="2708" y="1744"/>
                    <a:pt x="2860" y="1375"/>
                    <a:pt x="3116" y="1092"/>
                  </a:cubicBezTo>
                  <a:cubicBezTo>
                    <a:pt x="3241" y="949"/>
                    <a:pt x="3392" y="829"/>
                    <a:pt x="3555" y="733"/>
                  </a:cubicBezTo>
                  <a:cubicBezTo>
                    <a:pt x="3719" y="637"/>
                    <a:pt x="3900" y="558"/>
                    <a:pt x="4079" y="485"/>
                  </a:cubicBezTo>
                  <a:cubicBezTo>
                    <a:pt x="4259" y="410"/>
                    <a:pt x="4443" y="350"/>
                    <a:pt x="4630" y="298"/>
                  </a:cubicBezTo>
                  <a:cubicBezTo>
                    <a:pt x="4818" y="246"/>
                    <a:pt x="5008" y="202"/>
                    <a:pt x="5200" y="172"/>
                  </a:cubicBezTo>
                  <a:cubicBezTo>
                    <a:pt x="5514" y="122"/>
                    <a:pt x="5831" y="95"/>
                    <a:pt x="6150" y="95"/>
                  </a:cubicBezTo>
                  <a:cubicBezTo>
                    <a:pt x="6222" y="95"/>
                    <a:pt x="6295" y="96"/>
                    <a:pt x="6368" y="99"/>
                  </a:cubicBezTo>
                  <a:cubicBezTo>
                    <a:pt x="6759" y="116"/>
                    <a:pt x="7151" y="161"/>
                    <a:pt x="7532" y="258"/>
                  </a:cubicBezTo>
                  <a:lnTo>
                    <a:pt x="7537" y="244"/>
                  </a:lnTo>
                  <a:cubicBezTo>
                    <a:pt x="7349" y="178"/>
                    <a:pt x="7156" y="133"/>
                    <a:pt x="6962" y="96"/>
                  </a:cubicBezTo>
                  <a:cubicBezTo>
                    <a:pt x="6768" y="59"/>
                    <a:pt x="6571" y="32"/>
                    <a:pt x="6372" y="17"/>
                  </a:cubicBezTo>
                  <a:cubicBezTo>
                    <a:pt x="6224" y="6"/>
                    <a:pt x="6075" y="1"/>
                    <a:pt x="59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59"/>
            <p:cNvSpPr/>
            <p:nvPr/>
          </p:nvSpPr>
          <p:spPr>
            <a:xfrm>
              <a:off x="3339800" y="781675"/>
              <a:ext cx="163275" cy="125825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59"/>
            <p:cNvSpPr/>
            <p:nvPr/>
          </p:nvSpPr>
          <p:spPr>
            <a:xfrm>
              <a:off x="3187775" y="774975"/>
              <a:ext cx="419025" cy="45902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59"/>
            <p:cNvSpPr/>
            <p:nvPr/>
          </p:nvSpPr>
          <p:spPr>
            <a:xfrm>
              <a:off x="3160050" y="798025"/>
              <a:ext cx="500175" cy="349900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59"/>
            <p:cNvSpPr/>
            <p:nvPr/>
          </p:nvSpPr>
          <p:spPr>
            <a:xfrm>
              <a:off x="3213700" y="937050"/>
              <a:ext cx="41675" cy="106525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59"/>
            <p:cNvSpPr/>
            <p:nvPr/>
          </p:nvSpPr>
          <p:spPr>
            <a:xfrm>
              <a:off x="3573625" y="1020575"/>
              <a:ext cx="86600" cy="62875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59"/>
            <p:cNvSpPr/>
            <p:nvPr/>
          </p:nvSpPr>
          <p:spPr>
            <a:xfrm>
              <a:off x="3538350" y="739850"/>
              <a:ext cx="308050" cy="342925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59"/>
            <p:cNvSpPr/>
            <p:nvPr/>
          </p:nvSpPr>
          <p:spPr>
            <a:xfrm>
              <a:off x="3324725" y="778275"/>
              <a:ext cx="162025" cy="123125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59"/>
            <p:cNvSpPr/>
            <p:nvPr/>
          </p:nvSpPr>
          <p:spPr>
            <a:xfrm>
              <a:off x="3407500" y="933525"/>
              <a:ext cx="51475" cy="65925"/>
            </a:xfrm>
            <a:custGeom>
              <a:avLst/>
              <a:gdLst/>
              <a:ahLst/>
              <a:cxnLst/>
              <a:rect l="l" t="t" r="r" b="b"/>
              <a:pathLst>
                <a:path w="2059" h="2637" extrusionOk="0">
                  <a:moveTo>
                    <a:pt x="1293" y="1"/>
                  </a:moveTo>
                  <a:lnTo>
                    <a:pt x="1" y="310"/>
                  </a:lnTo>
                  <a:lnTo>
                    <a:pt x="88" y="870"/>
                  </a:lnTo>
                  <a:lnTo>
                    <a:pt x="782" y="741"/>
                  </a:lnTo>
                  <a:lnTo>
                    <a:pt x="876" y="1954"/>
                  </a:lnTo>
                  <a:lnTo>
                    <a:pt x="88" y="2028"/>
                  </a:lnTo>
                  <a:lnTo>
                    <a:pt x="138" y="2637"/>
                  </a:lnTo>
                  <a:lnTo>
                    <a:pt x="2059" y="2637"/>
                  </a:lnTo>
                  <a:lnTo>
                    <a:pt x="2059" y="1842"/>
                  </a:lnTo>
                  <a:lnTo>
                    <a:pt x="1220" y="1921"/>
                  </a:lnTo>
                  <a:lnTo>
                    <a:pt x="12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59"/>
            <p:cNvSpPr/>
            <p:nvPr/>
          </p:nvSpPr>
          <p:spPr>
            <a:xfrm>
              <a:off x="3461450" y="931950"/>
              <a:ext cx="66200" cy="67500"/>
            </a:xfrm>
            <a:custGeom>
              <a:avLst/>
              <a:gdLst/>
              <a:ahLst/>
              <a:cxnLst/>
              <a:rect l="l" t="t" r="r" b="b"/>
              <a:pathLst>
                <a:path w="2648" h="2700" extrusionOk="0">
                  <a:moveTo>
                    <a:pt x="1533" y="490"/>
                  </a:moveTo>
                  <a:lnTo>
                    <a:pt x="1561" y="1321"/>
                  </a:lnTo>
                  <a:lnTo>
                    <a:pt x="866" y="1355"/>
                  </a:lnTo>
                  <a:lnTo>
                    <a:pt x="1533" y="490"/>
                  </a:lnTo>
                  <a:close/>
                  <a:moveTo>
                    <a:pt x="1277" y="0"/>
                  </a:moveTo>
                  <a:lnTo>
                    <a:pt x="1" y="1434"/>
                  </a:lnTo>
                  <a:lnTo>
                    <a:pt x="60" y="1739"/>
                  </a:lnTo>
                  <a:lnTo>
                    <a:pt x="1576" y="1653"/>
                  </a:lnTo>
                  <a:lnTo>
                    <a:pt x="1592" y="2080"/>
                  </a:lnTo>
                  <a:lnTo>
                    <a:pt x="715" y="2080"/>
                  </a:lnTo>
                  <a:lnTo>
                    <a:pt x="656" y="2700"/>
                  </a:lnTo>
                  <a:lnTo>
                    <a:pt x="2572" y="2644"/>
                  </a:lnTo>
                  <a:lnTo>
                    <a:pt x="2572" y="2079"/>
                  </a:lnTo>
                  <a:lnTo>
                    <a:pt x="1947" y="2079"/>
                  </a:lnTo>
                  <a:lnTo>
                    <a:pt x="1992" y="1628"/>
                  </a:lnTo>
                  <a:lnTo>
                    <a:pt x="2647" y="1586"/>
                  </a:lnTo>
                  <a:lnTo>
                    <a:pt x="2647" y="1272"/>
                  </a:lnTo>
                  <a:lnTo>
                    <a:pt x="2026" y="1301"/>
                  </a:lnTo>
                  <a:lnTo>
                    <a:pt x="2026" y="1301"/>
                  </a:lnTo>
                  <a:lnTo>
                    <a:pt x="2146" y="107"/>
                  </a:lnTo>
                  <a:lnTo>
                    <a:pt x="1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59"/>
            <p:cNvSpPr/>
            <p:nvPr/>
          </p:nvSpPr>
          <p:spPr>
            <a:xfrm>
              <a:off x="3187775" y="1211300"/>
              <a:ext cx="415850" cy="4200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59"/>
            <p:cNvSpPr/>
            <p:nvPr/>
          </p:nvSpPr>
          <p:spPr>
            <a:xfrm>
              <a:off x="3698150" y="438625"/>
              <a:ext cx="295100" cy="295100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59"/>
            <p:cNvSpPr/>
            <p:nvPr/>
          </p:nvSpPr>
          <p:spPr>
            <a:xfrm>
              <a:off x="3740975" y="481850"/>
              <a:ext cx="209050" cy="209050"/>
            </a:xfrm>
            <a:custGeom>
              <a:avLst/>
              <a:gdLst/>
              <a:ahLst/>
              <a:cxnLst/>
              <a:rect l="l" t="t" r="r" b="b"/>
              <a:pathLst>
                <a:path w="8362" h="8362" extrusionOk="0">
                  <a:moveTo>
                    <a:pt x="16" y="0"/>
                  </a:moveTo>
                  <a:lnTo>
                    <a:pt x="16" y="0"/>
                  </a:lnTo>
                  <a:cubicBezTo>
                    <a:pt x="1" y="261"/>
                    <a:pt x="44" y="522"/>
                    <a:pt x="105" y="775"/>
                  </a:cubicBezTo>
                  <a:cubicBezTo>
                    <a:pt x="117" y="839"/>
                    <a:pt x="138" y="902"/>
                    <a:pt x="154" y="964"/>
                  </a:cubicBezTo>
                  <a:cubicBezTo>
                    <a:pt x="173" y="1027"/>
                    <a:pt x="188" y="1092"/>
                    <a:pt x="210" y="1152"/>
                  </a:cubicBezTo>
                  <a:lnTo>
                    <a:pt x="275" y="1338"/>
                  </a:lnTo>
                  <a:cubicBezTo>
                    <a:pt x="295" y="1400"/>
                    <a:pt x="317" y="1461"/>
                    <a:pt x="343" y="1521"/>
                  </a:cubicBezTo>
                  <a:lnTo>
                    <a:pt x="419" y="1702"/>
                  </a:lnTo>
                  <a:cubicBezTo>
                    <a:pt x="444" y="1762"/>
                    <a:pt x="470" y="1823"/>
                    <a:pt x="500" y="1881"/>
                  </a:cubicBezTo>
                  <a:cubicBezTo>
                    <a:pt x="558" y="1997"/>
                    <a:pt x="614" y="2115"/>
                    <a:pt x="674" y="2232"/>
                  </a:cubicBezTo>
                  <a:lnTo>
                    <a:pt x="866" y="2574"/>
                  </a:lnTo>
                  <a:lnTo>
                    <a:pt x="913" y="2659"/>
                  </a:lnTo>
                  <a:lnTo>
                    <a:pt x="965" y="2743"/>
                  </a:lnTo>
                  <a:lnTo>
                    <a:pt x="1070" y="2908"/>
                  </a:lnTo>
                  <a:cubicBezTo>
                    <a:pt x="1632" y="3791"/>
                    <a:pt x="2316" y="4589"/>
                    <a:pt x="3047" y="5332"/>
                  </a:cubicBezTo>
                  <a:cubicBezTo>
                    <a:pt x="3230" y="5518"/>
                    <a:pt x="3423" y="5693"/>
                    <a:pt x="3611" y="5875"/>
                  </a:cubicBezTo>
                  <a:cubicBezTo>
                    <a:pt x="3704" y="5966"/>
                    <a:pt x="3803" y="6052"/>
                    <a:pt x="3902" y="6137"/>
                  </a:cubicBezTo>
                  <a:lnTo>
                    <a:pt x="4196" y="6394"/>
                  </a:lnTo>
                  <a:cubicBezTo>
                    <a:pt x="4294" y="6481"/>
                    <a:pt x="4398" y="6561"/>
                    <a:pt x="4500" y="6642"/>
                  </a:cubicBezTo>
                  <a:lnTo>
                    <a:pt x="4807" y="6885"/>
                  </a:lnTo>
                  <a:cubicBezTo>
                    <a:pt x="4910" y="6965"/>
                    <a:pt x="5019" y="7039"/>
                    <a:pt x="5125" y="7115"/>
                  </a:cubicBezTo>
                  <a:cubicBezTo>
                    <a:pt x="5233" y="7188"/>
                    <a:pt x="5336" y="7268"/>
                    <a:pt x="5450" y="7335"/>
                  </a:cubicBezTo>
                  <a:lnTo>
                    <a:pt x="5782" y="7541"/>
                  </a:lnTo>
                  <a:cubicBezTo>
                    <a:pt x="5894" y="7610"/>
                    <a:pt x="6011" y="7669"/>
                    <a:pt x="6125" y="7733"/>
                  </a:cubicBezTo>
                  <a:cubicBezTo>
                    <a:pt x="6238" y="7798"/>
                    <a:pt x="6357" y="7853"/>
                    <a:pt x="6475" y="7908"/>
                  </a:cubicBezTo>
                  <a:lnTo>
                    <a:pt x="6653" y="7992"/>
                  </a:lnTo>
                  <a:lnTo>
                    <a:pt x="6836" y="8065"/>
                  </a:lnTo>
                  <a:cubicBezTo>
                    <a:pt x="6897" y="8088"/>
                    <a:pt x="6957" y="8113"/>
                    <a:pt x="7018" y="8134"/>
                  </a:cubicBezTo>
                  <a:lnTo>
                    <a:pt x="7205" y="8194"/>
                  </a:lnTo>
                  <a:cubicBezTo>
                    <a:pt x="7329" y="8237"/>
                    <a:pt x="7458" y="8262"/>
                    <a:pt x="7584" y="8295"/>
                  </a:cubicBezTo>
                  <a:cubicBezTo>
                    <a:pt x="7769" y="8331"/>
                    <a:pt x="7957" y="8361"/>
                    <a:pt x="8145" y="8361"/>
                  </a:cubicBezTo>
                  <a:cubicBezTo>
                    <a:pt x="8217" y="8361"/>
                    <a:pt x="8290" y="8357"/>
                    <a:pt x="8362" y="8346"/>
                  </a:cubicBezTo>
                  <a:lnTo>
                    <a:pt x="8362" y="8346"/>
                  </a:lnTo>
                  <a:cubicBezTo>
                    <a:pt x="8330" y="8348"/>
                    <a:pt x="8299" y="8348"/>
                    <a:pt x="8268" y="8348"/>
                  </a:cubicBezTo>
                  <a:cubicBezTo>
                    <a:pt x="7779" y="8348"/>
                    <a:pt x="7307" y="8185"/>
                    <a:pt x="6865" y="7994"/>
                  </a:cubicBezTo>
                  <a:lnTo>
                    <a:pt x="6687" y="7917"/>
                  </a:lnTo>
                  <a:lnTo>
                    <a:pt x="6514" y="7829"/>
                  </a:lnTo>
                  <a:cubicBezTo>
                    <a:pt x="6399" y="7771"/>
                    <a:pt x="6282" y="7715"/>
                    <a:pt x="6172" y="7646"/>
                  </a:cubicBezTo>
                  <a:cubicBezTo>
                    <a:pt x="6061" y="7580"/>
                    <a:pt x="5948" y="7519"/>
                    <a:pt x="5839" y="7449"/>
                  </a:cubicBezTo>
                  <a:lnTo>
                    <a:pt x="5516" y="7235"/>
                  </a:lnTo>
                  <a:cubicBezTo>
                    <a:pt x="4661" y="6653"/>
                    <a:pt x="3885" y="5959"/>
                    <a:pt x="3157" y="5223"/>
                  </a:cubicBezTo>
                  <a:cubicBezTo>
                    <a:pt x="2422" y="4493"/>
                    <a:pt x="1746" y="3702"/>
                    <a:pt x="1171" y="2843"/>
                  </a:cubicBezTo>
                  <a:lnTo>
                    <a:pt x="1063" y="2682"/>
                  </a:lnTo>
                  <a:lnTo>
                    <a:pt x="1009" y="2601"/>
                  </a:lnTo>
                  <a:lnTo>
                    <a:pt x="959" y="2518"/>
                  </a:lnTo>
                  <a:lnTo>
                    <a:pt x="760" y="2185"/>
                  </a:lnTo>
                  <a:cubicBezTo>
                    <a:pt x="697" y="2072"/>
                    <a:pt x="639" y="1957"/>
                    <a:pt x="579" y="1842"/>
                  </a:cubicBezTo>
                  <a:cubicBezTo>
                    <a:pt x="517" y="1729"/>
                    <a:pt x="470" y="1609"/>
                    <a:pt x="414" y="1492"/>
                  </a:cubicBezTo>
                  <a:cubicBezTo>
                    <a:pt x="385" y="1434"/>
                    <a:pt x="360" y="1374"/>
                    <a:pt x="337" y="1314"/>
                  </a:cubicBezTo>
                  <a:lnTo>
                    <a:pt x="266" y="1133"/>
                  </a:lnTo>
                  <a:cubicBezTo>
                    <a:pt x="241" y="1074"/>
                    <a:pt x="224" y="1012"/>
                    <a:pt x="202" y="950"/>
                  </a:cubicBezTo>
                  <a:cubicBezTo>
                    <a:pt x="183" y="888"/>
                    <a:pt x="160" y="828"/>
                    <a:pt x="144" y="766"/>
                  </a:cubicBezTo>
                  <a:lnTo>
                    <a:pt x="94" y="578"/>
                  </a:lnTo>
                  <a:lnTo>
                    <a:pt x="56" y="388"/>
                  </a:lnTo>
                  <a:cubicBezTo>
                    <a:pt x="34" y="260"/>
                    <a:pt x="13" y="13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59"/>
            <p:cNvSpPr/>
            <p:nvPr/>
          </p:nvSpPr>
          <p:spPr>
            <a:xfrm>
              <a:off x="3820150" y="603025"/>
              <a:ext cx="169625" cy="130650"/>
            </a:xfrm>
            <a:custGeom>
              <a:avLst/>
              <a:gdLst/>
              <a:ahLst/>
              <a:cxnLst/>
              <a:rect l="l" t="t" r="r" b="b"/>
              <a:pathLst>
                <a:path w="6785" h="5226" extrusionOk="0">
                  <a:moveTo>
                    <a:pt x="4101" y="1"/>
                  </a:moveTo>
                  <a:cubicBezTo>
                    <a:pt x="3695" y="1"/>
                    <a:pt x="3288" y="50"/>
                    <a:pt x="2893" y="149"/>
                  </a:cubicBezTo>
                  <a:cubicBezTo>
                    <a:pt x="2458" y="255"/>
                    <a:pt x="2043" y="436"/>
                    <a:pt x="1662" y="671"/>
                  </a:cubicBezTo>
                  <a:cubicBezTo>
                    <a:pt x="1471" y="788"/>
                    <a:pt x="1293" y="925"/>
                    <a:pt x="1122" y="1070"/>
                  </a:cubicBezTo>
                  <a:cubicBezTo>
                    <a:pt x="1037" y="1142"/>
                    <a:pt x="958" y="1222"/>
                    <a:pt x="876" y="1298"/>
                  </a:cubicBezTo>
                  <a:cubicBezTo>
                    <a:pt x="836" y="1337"/>
                    <a:pt x="799" y="1379"/>
                    <a:pt x="761" y="1421"/>
                  </a:cubicBezTo>
                  <a:lnTo>
                    <a:pt x="703" y="1482"/>
                  </a:lnTo>
                  <a:lnTo>
                    <a:pt x="650" y="1548"/>
                  </a:lnTo>
                  <a:cubicBezTo>
                    <a:pt x="364" y="1893"/>
                    <a:pt x="153" y="2312"/>
                    <a:pt x="78" y="2759"/>
                  </a:cubicBezTo>
                  <a:cubicBezTo>
                    <a:pt x="0" y="3204"/>
                    <a:pt x="61" y="3663"/>
                    <a:pt x="207" y="4083"/>
                  </a:cubicBezTo>
                  <a:cubicBezTo>
                    <a:pt x="281" y="4293"/>
                    <a:pt x="376" y="4494"/>
                    <a:pt x="486" y="4686"/>
                  </a:cubicBezTo>
                  <a:cubicBezTo>
                    <a:pt x="596" y="4878"/>
                    <a:pt x="722" y="5061"/>
                    <a:pt x="867" y="5226"/>
                  </a:cubicBezTo>
                  <a:cubicBezTo>
                    <a:pt x="607" y="4872"/>
                    <a:pt x="403" y="4477"/>
                    <a:pt x="280" y="4060"/>
                  </a:cubicBezTo>
                  <a:cubicBezTo>
                    <a:pt x="154" y="3643"/>
                    <a:pt x="114" y="3201"/>
                    <a:pt x="198" y="2781"/>
                  </a:cubicBezTo>
                  <a:cubicBezTo>
                    <a:pt x="283" y="2360"/>
                    <a:pt x="483" y="1968"/>
                    <a:pt x="764" y="1642"/>
                  </a:cubicBezTo>
                  <a:lnTo>
                    <a:pt x="815" y="1579"/>
                  </a:lnTo>
                  <a:lnTo>
                    <a:pt x="871" y="1521"/>
                  </a:lnTo>
                  <a:cubicBezTo>
                    <a:pt x="908" y="1482"/>
                    <a:pt x="943" y="1442"/>
                    <a:pt x="982" y="1404"/>
                  </a:cubicBezTo>
                  <a:cubicBezTo>
                    <a:pt x="1062" y="1331"/>
                    <a:pt x="1138" y="1255"/>
                    <a:pt x="1220" y="1185"/>
                  </a:cubicBezTo>
                  <a:cubicBezTo>
                    <a:pt x="1387" y="1047"/>
                    <a:pt x="1559" y="915"/>
                    <a:pt x="1744" y="803"/>
                  </a:cubicBezTo>
                  <a:cubicBezTo>
                    <a:pt x="2476" y="340"/>
                    <a:pt x="3348" y="127"/>
                    <a:pt x="4217" y="124"/>
                  </a:cubicBezTo>
                  <a:cubicBezTo>
                    <a:pt x="4236" y="124"/>
                    <a:pt x="4254" y="123"/>
                    <a:pt x="4273" y="123"/>
                  </a:cubicBezTo>
                  <a:cubicBezTo>
                    <a:pt x="4690" y="123"/>
                    <a:pt x="5107" y="168"/>
                    <a:pt x="5519" y="245"/>
                  </a:cubicBezTo>
                  <a:cubicBezTo>
                    <a:pt x="5950" y="325"/>
                    <a:pt x="6374" y="442"/>
                    <a:pt x="6785" y="601"/>
                  </a:cubicBezTo>
                  <a:cubicBezTo>
                    <a:pt x="5986" y="232"/>
                    <a:pt x="5107" y="22"/>
                    <a:pt x="4218" y="2"/>
                  </a:cubicBezTo>
                  <a:cubicBezTo>
                    <a:pt x="4179" y="1"/>
                    <a:pt x="4140" y="1"/>
                    <a:pt x="4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59"/>
            <p:cNvSpPr/>
            <p:nvPr/>
          </p:nvSpPr>
          <p:spPr>
            <a:xfrm>
              <a:off x="3698100" y="442000"/>
              <a:ext cx="130875" cy="168550"/>
            </a:xfrm>
            <a:custGeom>
              <a:avLst/>
              <a:gdLst/>
              <a:ahLst/>
              <a:cxnLst/>
              <a:rect l="l" t="t" r="r" b="b"/>
              <a:pathLst>
                <a:path w="5235" h="6742" extrusionOk="0">
                  <a:moveTo>
                    <a:pt x="4625" y="1"/>
                  </a:moveTo>
                  <a:cubicBezTo>
                    <a:pt x="4785" y="411"/>
                    <a:pt x="4902" y="835"/>
                    <a:pt x="4981" y="1266"/>
                  </a:cubicBezTo>
                  <a:cubicBezTo>
                    <a:pt x="5062" y="1696"/>
                    <a:pt x="5107" y="2132"/>
                    <a:pt x="5103" y="2568"/>
                  </a:cubicBezTo>
                  <a:cubicBezTo>
                    <a:pt x="5099" y="3437"/>
                    <a:pt x="4887" y="4310"/>
                    <a:pt x="4424" y="5042"/>
                  </a:cubicBezTo>
                  <a:cubicBezTo>
                    <a:pt x="4311" y="5226"/>
                    <a:pt x="4180" y="5399"/>
                    <a:pt x="4041" y="5565"/>
                  </a:cubicBezTo>
                  <a:cubicBezTo>
                    <a:pt x="3971" y="5647"/>
                    <a:pt x="3895" y="5724"/>
                    <a:pt x="3822" y="5804"/>
                  </a:cubicBezTo>
                  <a:cubicBezTo>
                    <a:pt x="3784" y="5842"/>
                    <a:pt x="3745" y="5878"/>
                    <a:pt x="3705" y="5915"/>
                  </a:cubicBezTo>
                  <a:lnTo>
                    <a:pt x="3647" y="5971"/>
                  </a:lnTo>
                  <a:lnTo>
                    <a:pt x="3585" y="6022"/>
                  </a:lnTo>
                  <a:cubicBezTo>
                    <a:pt x="3259" y="6303"/>
                    <a:pt x="2866" y="6502"/>
                    <a:pt x="2446" y="6588"/>
                  </a:cubicBezTo>
                  <a:cubicBezTo>
                    <a:pt x="2295" y="6618"/>
                    <a:pt x="2142" y="6632"/>
                    <a:pt x="1988" y="6632"/>
                  </a:cubicBezTo>
                  <a:cubicBezTo>
                    <a:pt x="1712" y="6632"/>
                    <a:pt x="1434" y="6586"/>
                    <a:pt x="1166" y="6506"/>
                  </a:cubicBezTo>
                  <a:cubicBezTo>
                    <a:pt x="750" y="6382"/>
                    <a:pt x="355" y="6178"/>
                    <a:pt x="1" y="5918"/>
                  </a:cubicBezTo>
                  <a:lnTo>
                    <a:pt x="1" y="5918"/>
                  </a:lnTo>
                  <a:cubicBezTo>
                    <a:pt x="166" y="6063"/>
                    <a:pt x="348" y="6189"/>
                    <a:pt x="540" y="6299"/>
                  </a:cubicBezTo>
                  <a:cubicBezTo>
                    <a:pt x="732" y="6409"/>
                    <a:pt x="933" y="6506"/>
                    <a:pt x="1144" y="6578"/>
                  </a:cubicBezTo>
                  <a:cubicBezTo>
                    <a:pt x="1438" y="6681"/>
                    <a:pt x="1751" y="6741"/>
                    <a:pt x="2066" y="6741"/>
                  </a:cubicBezTo>
                  <a:cubicBezTo>
                    <a:pt x="2201" y="6741"/>
                    <a:pt x="2335" y="6730"/>
                    <a:pt x="2468" y="6707"/>
                  </a:cubicBezTo>
                  <a:cubicBezTo>
                    <a:pt x="2914" y="6632"/>
                    <a:pt x="3333" y="6422"/>
                    <a:pt x="3679" y="6136"/>
                  </a:cubicBezTo>
                  <a:lnTo>
                    <a:pt x="3745" y="6083"/>
                  </a:lnTo>
                  <a:lnTo>
                    <a:pt x="3806" y="6025"/>
                  </a:lnTo>
                  <a:cubicBezTo>
                    <a:pt x="3847" y="5986"/>
                    <a:pt x="3889" y="5949"/>
                    <a:pt x="3929" y="5910"/>
                  </a:cubicBezTo>
                  <a:cubicBezTo>
                    <a:pt x="4005" y="5828"/>
                    <a:pt x="4084" y="5749"/>
                    <a:pt x="4157" y="5663"/>
                  </a:cubicBezTo>
                  <a:cubicBezTo>
                    <a:pt x="4301" y="5493"/>
                    <a:pt x="4438" y="5315"/>
                    <a:pt x="4555" y="5124"/>
                  </a:cubicBezTo>
                  <a:cubicBezTo>
                    <a:pt x="4790" y="4743"/>
                    <a:pt x="4972" y="4327"/>
                    <a:pt x="5078" y="3893"/>
                  </a:cubicBezTo>
                  <a:cubicBezTo>
                    <a:pt x="5186" y="3459"/>
                    <a:pt x="5234" y="3012"/>
                    <a:pt x="5224" y="2567"/>
                  </a:cubicBezTo>
                  <a:cubicBezTo>
                    <a:pt x="5204" y="1679"/>
                    <a:pt x="4995" y="799"/>
                    <a:pt x="4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59"/>
            <p:cNvSpPr/>
            <p:nvPr/>
          </p:nvSpPr>
          <p:spPr>
            <a:xfrm>
              <a:off x="3741375" y="481850"/>
              <a:ext cx="208650" cy="208675"/>
            </a:xfrm>
            <a:custGeom>
              <a:avLst/>
              <a:gdLst/>
              <a:ahLst/>
              <a:cxnLst/>
              <a:rect l="l" t="t" r="r" b="b"/>
              <a:pathLst>
                <a:path w="8346" h="8347" extrusionOk="0">
                  <a:moveTo>
                    <a:pt x="8346" y="0"/>
                  </a:moveTo>
                  <a:cubicBezTo>
                    <a:pt x="8344" y="3"/>
                    <a:pt x="8341" y="6"/>
                    <a:pt x="8339" y="8"/>
                  </a:cubicBezTo>
                  <a:lnTo>
                    <a:pt x="8339" y="8"/>
                  </a:lnTo>
                  <a:cubicBezTo>
                    <a:pt x="8341" y="6"/>
                    <a:pt x="8344" y="4"/>
                    <a:pt x="8346" y="1"/>
                  </a:cubicBezTo>
                  <a:lnTo>
                    <a:pt x="8346" y="0"/>
                  </a:lnTo>
                  <a:close/>
                  <a:moveTo>
                    <a:pt x="8339" y="8"/>
                  </a:moveTo>
                  <a:lnTo>
                    <a:pt x="8339" y="8"/>
                  </a:lnTo>
                  <a:cubicBezTo>
                    <a:pt x="7981" y="341"/>
                    <a:pt x="7630" y="681"/>
                    <a:pt x="7276" y="1017"/>
                  </a:cubicBezTo>
                  <a:lnTo>
                    <a:pt x="6218" y="2045"/>
                  </a:lnTo>
                  <a:cubicBezTo>
                    <a:pt x="5513" y="2732"/>
                    <a:pt x="4818" y="3428"/>
                    <a:pt x="4118" y="4119"/>
                  </a:cubicBezTo>
                  <a:cubicBezTo>
                    <a:pt x="3427" y="4818"/>
                    <a:pt x="2731" y="5514"/>
                    <a:pt x="2045" y="6218"/>
                  </a:cubicBezTo>
                  <a:lnTo>
                    <a:pt x="1017" y="7277"/>
                  </a:lnTo>
                  <a:cubicBezTo>
                    <a:pt x="678" y="7633"/>
                    <a:pt x="336" y="7986"/>
                    <a:pt x="0" y="8346"/>
                  </a:cubicBezTo>
                  <a:cubicBezTo>
                    <a:pt x="361" y="8012"/>
                    <a:pt x="714" y="7669"/>
                    <a:pt x="1071" y="7331"/>
                  </a:cubicBezTo>
                  <a:lnTo>
                    <a:pt x="2129" y="6303"/>
                  </a:lnTo>
                  <a:cubicBezTo>
                    <a:pt x="2833" y="5615"/>
                    <a:pt x="3528" y="4920"/>
                    <a:pt x="4228" y="4228"/>
                  </a:cubicBezTo>
                  <a:cubicBezTo>
                    <a:pt x="4919" y="3529"/>
                    <a:pt x="5615" y="2834"/>
                    <a:pt x="6302" y="2129"/>
                  </a:cubicBezTo>
                  <a:lnTo>
                    <a:pt x="7330" y="1071"/>
                  </a:lnTo>
                  <a:cubicBezTo>
                    <a:pt x="7666" y="716"/>
                    <a:pt x="8006" y="366"/>
                    <a:pt x="8339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59"/>
            <p:cNvSpPr/>
            <p:nvPr/>
          </p:nvSpPr>
          <p:spPr>
            <a:xfrm>
              <a:off x="3841000" y="663425"/>
              <a:ext cx="54850" cy="87800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59"/>
            <p:cNvSpPr/>
            <p:nvPr/>
          </p:nvSpPr>
          <p:spPr>
            <a:xfrm>
              <a:off x="3869275" y="647625"/>
              <a:ext cx="62175" cy="9497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59"/>
            <p:cNvSpPr/>
            <p:nvPr/>
          </p:nvSpPr>
          <p:spPr>
            <a:xfrm>
              <a:off x="3884550" y="653575"/>
              <a:ext cx="79150" cy="87025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59"/>
            <p:cNvSpPr/>
            <p:nvPr/>
          </p:nvSpPr>
          <p:spPr>
            <a:xfrm>
              <a:off x="3185600" y="1233975"/>
              <a:ext cx="286550" cy="252100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59"/>
            <p:cNvSpPr/>
            <p:nvPr/>
          </p:nvSpPr>
          <p:spPr>
            <a:xfrm>
              <a:off x="3454050" y="1233975"/>
              <a:ext cx="152750" cy="235425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59"/>
            <p:cNvSpPr/>
            <p:nvPr/>
          </p:nvSpPr>
          <p:spPr>
            <a:xfrm>
              <a:off x="3454050" y="1287850"/>
              <a:ext cx="31250" cy="181550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59"/>
            <p:cNvSpPr/>
            <p:nvPr/>
          </p:nvSpPr>
          <p:spPr>
            <a:xfrm>
              <a:off x="3214150" y="1486050"/>
              <a:ext cx="208775" cy="457875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59"/>
            <p:cNvSpPr/>
            <p:nvPr/>
          </p:nvSpPr>
          <p:spPr>
            <a:xfrm>
              <a:off x="3219175" y="1746400"/>
              <a:ext cx="183400" cy="225050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59"/>
            <p:cNvSpPr/>
            <p:nvPr/>
          </p:nvSpPr>
          <p:spPr>
            <a:xfrm>
              <a:off x="3209075" y="1880550"/>
              <a:ext cx="299150" cy="176525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59"/>
            <p:cNvSpPr/>
            <p:nvPr/>
          </p:nvSpPr>
          <p:spPr>
            <a:xfrm>
              <a:off x="3207625" y="2057050"/>
              <a:ext cx="296175" cy="27825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59"/>
            <p:cNvSpPr/>
            <p:nvPr/>
          </p:nvSpPr>
          <p:spPr>
            <a:xfrm>
              <a:off x="3353975" y="1926650"/>
              <a:ext cx="110575" cy="4200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59"/>
            <p:cNvSpPr/>
            <p:nvPr/>
          </p:nvSpPr>
          <p:spPr>
            <a:xfrm>
              <a:off x="3353000" y="1945425"/>
              <a:ext cx="110550" cy="4200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59"/>
            <p:cNvSpPr/>
            <p:nvPr/>
          </p:nvSpPr>
          <p:spPr>
            <a:xfrm>
              <a:off x="3212325" y="1770150"/>
              <a:ext cx="180075" cy="3925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59"/>
            <p:cNvSpPr/>
            <p:nvPr/>
          </p:nvSpPr>
          <p:spPr>
            <a:xfrm>
              <a:off x="3212325" y="1372275"/>
              <a:ext cx="78150" cy="87425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8" name="Google Shape;8478;p59"/>
          <p:cNvGrpSpPr/>
          <p:nvPr/>
        </p:nvGrpSpPr>
        <p:grpSpPr>
          <a:xfrm rot="-1479042">
            <a:off x="3432248" y="1187957"/>
            <a:ext cx="2907756" cy="650208"/>
            <a:chOff x="3112236" y="487374"/>
            <a:chExt cx="2907652" cy="650185"/>
          </a:xfrm>
        </p:grpSpPr>
        <p:sp>
          <p:nvSpPr>
            <p:cNvPr id="8479" name="Google Shape;8479;p59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80" name="Google Shape;8480;p59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481" name="Google Shape;8481;p59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2" name="Google Shape;8482;p59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83" name="Google Shape;8483;p59"/>
          <p:cNvGrpSpPr/>
          <p:nvPr/>
        </p:nvGrpSpPr>
        <p:grpSpPr>
          <a:xfrm rot="-1684158">
            <a:off x="322360" y="1794958"/>
            <a:ext cx="714581" cy="816301"/>
            <a:chOff x="4437498" y="2162104"/>
            <a:chExt cx="674365" cy="770425"/>
          </a:xfrm>
        </p:grpSpPr>
        <p:sp>
          <p:nvSpPr>
            <p:cNvPr id="8484" name="Google Shape;8484;p59"/>
            <p:cNvSpPr/>
            <p:nvPr/>
          </p:nvSpPr>
          <p:spPr>
            <a:xfrm flipH="1">
              <a:off x="4437521" y="2164459"/>
              <a:ext cx="672238" cy="66167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85" name="Google Shape;8485;p59"/>
            <p:cNvGrpSpPr/>
            <p:nvPr/>
          </p:nvGrpSpPr>
          <p:grpSpPr>
            <a:xfrm>
              <a:off x="4437498" y="2162104"/>
              <a:ext cx="674365" cy="770425"/>
              <a:chOff x="6835923" y="1450054"/>
              <a:chExt cx="674365" cy="770425"/>
            </a:xfrm>
          </p:grpSpPr>
          <p:sp>
            <p:nvSpPr>
              <p:cNvPr id="8486" name="Google Shape;8486;p5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7" name="Google Shape;8487;p5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8" name="Google Shape;8488;p5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89" name="Google Shape;8489;p5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0" name="Google Shape;8490;p5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1" name="Google Shape;8491;p5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2" name="Google Shape;8492;p5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3" name="Google Shape;8493;p5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94" name="Google Shape;8494;p5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95" name="Google Shape;8495;p59"/>
          <p:cNvGrpSpPr/>
          <p:nvPr/>
        </p:nvGrpSpPr>
        <p:grpSpPr>
          <a:xfrm>
            <a:off x="2669188" y="2562937"/>
            <a:ext cx="523466" cy="520908"/>
            <a:chOff x="2802503" y="2544513"/>
            <a:chExt cx="845255" cy="841124"/>
          </a:xfrm>
        </p:grpSpPr>
        <p:sp>
          <p:nvSpPr>
            <p:cNvPr id="8496" name="Google Shape;8496;p5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5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98" name="Google Shape;8498;p5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99" name="Google Shape;8499;p59"/>
          <p:cNvGrpSpPr/>
          <p:nvPr/>
        </p:nvGrpSpPr>
        <p:grpSpPr>
          <a:xfrm>
            <a:off x="714500" y="1381039"/>
            <a:ext cx="2638446" cy="2183095"/>
            <a:chOff x="714500" y="1381039"/>
            <a:chExt cx="2638446" cy="2183095"/>
          </a:xfrm>
        </p:grpSpPr>
        <p:sp>
          <p:nvSpPr>
            <p:cNvPr id="8500" name="Google Shape;8500;p59"/>
            <p:cNvSpPr/>
            <p:nvPr/>
          </p:nvSpPr>
          <p:spPr>
            <a:xfrm rot="-900121">
              <a:off x="731920" y="139976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59"/>
            <p:cNvSpPr/>
            <p:nvPr/>
          </p:nvSpPr>
          <p:spPr>
            <a:xfrm rot="-9164132">
              <a:off x="1009489" y="2654152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59"/>
            <p:cNvSpPr/>
            <p:nvPr/>
          </p:nvSpPr>
          <p:spPr>
            <a:xfrm rot="9310961">
              <a:off x="3062960" y="32841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30" y="100454"/>
            <a:ext cx="7735160" cy="438088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3. Work in pairs. Write the activities under the correct pictures. </a:t>
            </a:r>
          </a:p>
        </p:txBody>
      </p:sp>
      <p:sp>
        <p:nvSpPr>
          <p:cNvPr id="4" name="Hình chữ nhật: Góc Tròn 6">
            <a:extLst>
              <a:ext uri="{FF2B5EF4-FFF2-40B4-BE49-F238E27FC236}">
                <a16:creationId xmlns:a16="http://schemas.microsoft.com/office/drawing/2014/main" id="{DD1BA7B0-ACBD-FD5E-EE0A-1758F7F8840B}"/>
              </a:ext>
            </a:extLst>
          </p:cNvPr>
          <p:cNvSpPr/>
          <p:nvPr/>
        </p:nvSpPr>
        <p:spPr>
          <a:xfrm>
            <a:off x="72927" y="588863"/>
            <a:ext cx="1208433" cy="30419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srgbClr val="C00000"/>
                </a:solidFill>
                <a:latin typeface="Calibri" panose="020F0502020204030204"/>
              </a:rPr>
              <a:t>doing DIY</a:t>
            </a:r>
            <a:endParaRPr lang="vi-VN" sz="2000" kern="1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Hình chữ nhật: Góc Tròn 20">
            <a:extLst>
              <a:ext uri="{FF2B5EF4-FFF2-40B4-BE49-F238E27FC236}">
                <a16:creationId xmlns:a16="http://schemas.microsoft.com/office/drawing/2014/main" id="{9D323001-C3AB-87DF-FBE5-D93F3CF82806}"/>
              </a:ext>
            </a:extLst>
          </p:cNvPr>
          <p:cNvSpPr/>
          <p:nvPr/>
        </p:nvSpPr>
        <p:spPr>
          <a:xfrm>
            <a:off x="1138879" y="538542"/>
            <a:ext cx="1080541" cy="43266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srgbClr val="C00000"/>
                </a:solidFill>
                <a:latin typeface="Calibri" panose="020F0502020204030204"/>
              </a:rPr>
              <a:t>cooking</a:t>
            </a:r>
            <a:endParaRPr lang="vi-VN" sz="2000" kern="1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Hình chữ nhật: Góc Tròn 21">
            <a:extLst>
              <a:ext uri="{FF2B5EF4-FFF2-40B4-BE49-F238E27FC236}">
                <a16:creationId xmlns:a16="http://schemas.microsoft.com/office/drawing/2014/main" id="{38689B60-EF1D-A043-86D7-D8769C644766}"/>
              </a:ext>
            </a:extLst>
          </p:cNvPr>
          <p:cNvSpPr/>
          <p:nvPr/>
        </p:nvSpPr>
        <p:spPr>
          <a:xfrm>
            <a:off x="2136721" y="538542"/>
            <a:ext cx="1656961" cy="43266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srgbClr val="C00000"/>
                </a:solidFill>
                <a:latin typeface="Calibri" panose="020F0502020204030204"/>
              </a:rPr>
              <a:t>doing puzzles</a:t>
            </a:r>
            <a:endParaRPr lang="vi-VN" sz="2000" kern="1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Hình chữ nhật: Góc Tròn 22">
            <a:extLst>
              <a:ext uri="{FF2B5EF4-FFF2-40B4-BE49-F238E27FC236}">
                <a16:creationId xmlns:a16="http://schemas.microsoft.com/office/drawing/2014/main" id="{66BB8AA8-44E4-8D3C-DBC1-C70BE17DD6E7}"/>
              </a:ext>
            </a:extLst>
          </p:cNvPr>
          <p:cNvSpPr/>
          <p:nvPr/>
        </p:nvSpPr>
        <p:spPr>
          <a:xfrm>
            <a:off x="3668784" y="532002"/>
            <a:ext cx="1679467" cy="43266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srgbClr val="C00000"/>
                </a:solidFill>
                <a:latin typeface="Calibri" panose="020F0502020204030204"/>
              </a:rPr>
              <a:t>playing sport</a:t>
            </a:r>
            <a:endParaRPr lang="vi-VN" sz="2000" kern="1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Hình chữ nhật: Góc Tròn 23">
            <a:extLst>
              <a:ext uri="{FF2B5EF4-FFF2-40B4-BE49-F238E27FC236}">
                <a16:creationId xmlns:a16="http://schemas.microsoft.com/office/drawing/2014/main" id="{1AF76600-3E7C-0E0D-3911-B9B0BB90C774}"/>
              </a:ext>
            </a:extLst>
          </p:cNvPr>
          <p:cNvSpPr/>
          <p:nvPr/>
        </p:nvSpPr>
        <p:spPr>
          <a:xfrm>
            <a:off x="5191176" y="538542"/>
            <a:ext cx="1804265" cy="43266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srgbClr val="C00000"/>
                </a:solidFill>
                <a:latin typeface="Calibri" panose="020F0502020204030204"/>
              </a:rPr>
              <a:t>surfing the net</a:t>
            </a:r>
            <a:endParaRPr lang="vi-VN" sz="2000" kern="1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8B5EDE-B16D-C8F1-46D3-C0F131AA2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r="5316"/>
          <a:stretch/>
        </p:blipFill>
        <p:spPr bwMode="auto">
          <a:xfrm>
            <a:off x="3599789" y="934528"/>
            <a:ext cx="2341006" cy="1560302"/>
          </a:xfrm>
          <a:prstGeom prst="roundRect">
            <a:avLst/>
          </a:prstGeom>
          <a:noFill/>
          <a:ln w="1270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7B9F379C-D0EC-85EC-62C4-17983FDF8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-603" r="9433" b="603"/>
          <a:stretch/>
        </p:blipFill>
        <p:spPr bwMode="auto">
          <a:xfrm>
            <a:off x="6623479" y="3071960"/>
            <a:ext cx="2357935" cy="1571957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Da Nhân Tạo: Phù Hợp Để Luyện Tập Bóng Rổ">
            <a:extLst>
              <a:ext uri="{FF2B5EF4-FFF2-40B4-BE49-F238E27FC236}">
                <a16:creationId xmlns:a16="http://schemas.microsoft.com/office/drawing/2014/main" id="{3CD8FF31-1226-31AE-AC86-FD10083F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44" y="934528"/>
            <a:ext cx="2353071" cy="1568714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Best Students Scissors">
            <a:extLst>
              <a:ext uri="{FF2B5EF4-FFF2-40B4-BE49-F238E27FC236}">
                <a16:creationId xmlns:a16="http://schemas.microsoft.com/office/drawing/2014/main" id="{50A76A1D-F920-B485-1E95-D05FFF220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 bwMode="auto">
          <a:xfrm>
            <a:off x="3599789" y="3071961"/>
            <a:ext cx="2341006" cy="1560671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Hình chữ nhật: Góc Tròn 23">
            <a:extLst>
              <a:ext uri="{FF2B5EF4-FFF2-40B4-BE49-F238E27FC236}">
                <a16:creationId xmlns:a16="http://schemas.microsoft.com/office/drawing/2014/main" id="{E132CBB0-73D4-6140-F59B-CDD26733C241}"/>
              </a:ext>
            </a:extLst>
          </p:cNvPr>
          <p:cNvSpPr/>
          <p:nvPr/>
        </p:nvSpPr>
        <p:spPr>
          <a:xfrm>
            <a:off x="6995441" y="583253"/>
            <a:ext cx="2103191" cy="304197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000" kern="1200" dirty="0">
                <a:solidFill>
                  <a:srgbClr val="C00000"/>
                </a:solidFill>
                <a:latin typeface="Calibri" panose="020F0502020204030204"/>
              </a:rPr>
              <a:t>messaging friends</a:t>
            </a:r>
            <a:endParaRPr lang="vi-VN" sz="2000" kern="1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95" b="95128" l="1368" r="96581"/>
                    </a14:imgEffect>
                  </a14:imgLayer>
                </a14:imgProps>
              </a:ext>
            </a:extLst>
          </a:blip>
          <a:srcRect l="1843" t="2880" r="2810" b="5023"/>
          <a:stretch/>
        </p:blipFill>
        <p:spPr>
          <a:xfrm>
            <a:off x="488830" y="934528"/>
            <a:ext cx="2428274" cy="1563661"/>
          </a:xfrm>
          <a:prstGeom prst="rect">
            <a:avLst/>
          </a:prstGeom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99" b="95942" l="905" r="96154"/>
                    </a14:imgEffect>
                  </a14:imgLayer>
                </a14:imgProps>
              </a:ext>
            </a:extLst>
          </a:blip>
          <a:srcRect l="1835" t="3976" r="2934" b="3448"/>
          <a:stretch/>
        </p:blipFill>
        <p:spPr>
          <a:xfrm>
            <a:off x="488830" y="3071962"/>
            <a:ext cx="2428274" cy="1636204"/>
          </a:xfrm>
          <a:prstGeom prst="rect">
            <a:avLst/>
          </a:prstGeom>
          <a:ln>
            <a:noFill/>
          </a:ln>
        </p:spPr>
      </p:pic>
      <p:sp>
        <p:nvSpPr>
          <p:cNvPr id="16" name="Hình chữ nhật: Góc Tròn 23">
            <a:extLst>
              <a:ext uri="{FF2B5EF4-FFF2-40B4-BE49-F238E27FC236}">
                <a16:creationId xmlns:a16="http://schemas.microsoft.com/office/drawing/2014/main" id="{E132CBB0-73D4-6140-F59B-CDD26733C241}"/>
              </a:ext>
            </a:extLst>
          </p:cNvPr>
          <p:cNvSpPr/>
          <p:nvPr/>
        </p:nvSpPr>
        <p:spPr>
          <a:xfrm>
            <a:off x="411841" y="2564154"/>
            <a:ext cx="2876108" cy="40614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 dirty="0">
                <a:solidFill>
                  <a:srgbClr val="C00000"/>
                </a:solidFill>
                <a:latin typeface="Calibri" panose="020F0502020204030204"/>
              </a:rPr>
              <a:t>1. messaging friends</a:t>
            </a:r>
            <a:endParaRPr lang="vi-VN" sz="2400" kern="1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Hình chữ nhật: Góc Tròn 23">
            <a:extLst>
              <a:ext uri="{FF2B5EF4-FFF2-40B4-BE49-F238E27FC236}">
                <a16:creationId xmlns:a16="http://schemas.microsoft.com/office/drawing/2014/main" id="{E132CBB0-73D4-6140-F59B-CDD26733C241}"/>
              </a:ext>
            </a:extLst>
          </p:cNvPr>
          <p:cNvSpPr/>
          <p:nvPr/>
        </p:nvSpPr>
        <p:spPr>
          <a:xfrm>
            <a:off x="3486020" y="2564154"/>
            <a:ext cx="2876108" cy="40614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 dirty="0">
                <a:solidFill>
                  <a:srgbClr val="C00000"/>
                </a:solidFill>
                <a:latin typeface="Calibri" panose="020F0502020204030204"/>
              </a:rPr>
              <a:t>2. cooking</a:t>
            </a:r>
            <a:endParaRPr lang="vi-VN" sz="2400" kern="1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Hình chữ nhật: Góc Tròn 23">
            <a:extLst>
              <a:ext uri="{FF2B5EF4-FFF2-40B4-BE49-F238E27FC236}">
                <a16:creationId xmlns:a16="http://schemas.microsoft.com/office/drawing/2014/main" id="{E132CBB0-73D4-6140-F59B-CDD26733C241}"/>
              </a:ext>
            </a:extLst>
          </p:cNvPr>
          <p:cNvSpPr/>
          <p:nvPr/>
        </p:nvSpPr>
        <p:spPr>
          <a:xfrm>
            <a:off x="6548980" y="2564154"/>
            <a:ext cx="2549652" cy="42404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 dirty="0">
                <a:solidFill>
                  <a:srgbClr val="C00000"/>
                </a:solidFill>
                <a:latin typeface="Calibri" panose="020F0502020204030204"/>
              </a:rPr>
              <a:t>3. playing sport </a:t>
            </a:r>
            <a:endParaRPr lang="vi-VN" sz="2400" kern="12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Hình chữ nhật: Góc Tròn 23">
            <a:extLst>
              <a:ext uri="{FF2B5EF4-FFF2-40B4-BE49-F238E27FC236}">
                <a16:creationId xmlns:a16="http://schemas.microsoft.com/office/drawing/2014/main" id="{E132CBB0-73D4-6140-F59B-CDD26733C241}"/>
              </a:ext>
            </a:extLst>
          </p:cNvPr>
          <p:cNvSpPr/>
          <p:nvPr/>
        </p:nvSpPr>
        <p:spPr>
          <a:xfrm>
            <a:off x="411841" y="4694511"/>
            <a:ext cx="2876108" cy="40614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 dirty="0">
                <a:solidFill>
                  <a:srgbClr val="C00000"/>
                </a:solidFill>
                <a:latin typeface="Calibri" panose="020F0502020204030204"/>
              </a:rPr>
              <a:t>4. doing puzzles</a:t>
            </a:r>
          </a:p>
        </p:txBody>
      </p:sp>
      <p:sp>
        <p:nvSpPr>
          <p:cNvPr id="20" name="Hình chữ nhật: Góc Tròn 23">
            <a:extLst>
              <a:ext uri="{FF2B5EF4-FFF2-40B4-BE49-F238E27FC236}">
                <a16:creationId xmlns:a16="http://schemas.microsoft.com/office/drawing/2014/main" id="{E132CBB0-73D4-6140-F59B-CDD26733C241}"/>
              </a:ext>
            </a:extLst>
          </p:cNvPr>
          <p:cNvSpPr/>
          <p:nvPr/>
        </p:nvSpPr>
        <p:spPr>
          <a:xfrm>
            <a:off x="3486020" y="4694511"/>
            <a:ext cx="2876108" cy="406141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 dirty="0">
                <a:solidFill>
                  <a:srgbClr val="C00000"/>
                </a:solidFill>
                <a:latin typeface="Calibri" panose="020F0502020204030204"/>
              </a:rPr>
              <a:t>5. doing DIY</a:t>
            </a:r>
          </a:p>
        </p:txBody>
      </p:sp>
      <p:sp>
        <p:nvSpPr>
          <p:cNvPr id="21" name="Hình chữ nhật: Góc Tròn 23">
            <a:extLst>
              <a:ext uri="{FF2B5EF4-FFF2-40B4-BE49-F238E27FC236}">
                <a16:creationId xmlns:a16="http://schemas.microsoft.com/office/drawing/2014/main" id="{E132CBB0-73D4-6140-F59B-CDD26733C241}"/>
              </a:ext>
            </a:extLst>
          </p:cNvPr>
          <p:cNvSpPr/>
          <p:nvPr/>
        </p:nvSpPr>
        <p:spPr>
          <a:xfrm>
            <a:off x="6548980" y="4694511"/>
            <a:ext cx="2549652" cy="424048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n-US" sz="2400" kern="1200" dirty="0">
                <a:solidFill>
                  <a:srgbClr val="C00000"/>
                </a:solidFill>
                <a:latin typeface="Calibri" panose="020F0502020204030204"/>
              </a:rPr>
              <a:t>6. </a:t>
            </a:r>
            <a:r>
              <a:rPr lang="vi-VN" sz="2400" kern="1200" dirty="0">
                <a:solidFill>
                  <a:srgbClr val="C00000"/>
                </a:solidFill>
              </a:rPr>
              <a:t>surfing the net</a:t>
            </a:r>
          </a:p>
        </p:txBody>
      </p:sp>
    </p:spTree>
    <p:extLst>
      <p:ext uri="{BB962C8B-B14F-4D97-AF65-F5344CB8AC3E}">
        <p14:creationId xmlns:p14="http://schemas.microsoft.com/office/powerpoint/2010/main" val="309840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st Line"/>
          <p:cNvSpPr txBox="1"/>
          <p:nvPr/>
        </p:nvSpPr>
        <p:spPr>
          <a:xfrm>
            <a:off x="1982990" y="300165"/>
            <a:ext cx="5178021" cy="281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7700" kern="1200" dirty="0">
                <a:solidFill>
                  <a:prstClr val="white"/>
                </a:solidFill>
                <a:latin typeface="LasVegas Jackpot" pitchFamily="2" charset="77"/>
                <a:ea typeface="+mn-ea"/>
                <a:cs typeface="+mn-cs"/>
              </a:rPr>
              <a:t>4 CLUES</a:t>
            </a:r>
          </a:p>
        </p:txBody>
      </p:sp>
      <p:sp>
        <p:nvSpPr>
          <p:cNvPr id="37" name="Title 2nd Line"/>
          <p:cNvSpPr txBox="1"/>
          <p:nvPr/>
        </p:nvSpPr>
        <p:spPr>
          <a:xfrm>
            <a:off x="2158521" y="1949409"/>
            <a:ext cx="4826963" cy="281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7700" kern="1200" dirty="0">
                <a:solidFill>
                  <a:prstClr val="white"/>
                </a:solidFill>
                <a:latin typeface="LasVegas Jackpot" pitchFamily="2" charset="77"/>
                <a:ea typeface="+mn-ea"/>
                <a:cs typeface="+mn-cs"/>
              </a:rPr>
              <a:t>1 WORD</a:t>
            </a:r>
          </a:p>
        </p:txBody>
      </p:sp>
    </p:spTree>
    <p:extLst>
      <p:ext uri="{BB962C8B-B14F-4D97-AF65-F5344CB8AC3E}">
        <p14:creationId xmlns:p14="http://schemas.microsoft.com/office/powerpoint/2010/main" val="396614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  <p:bldP spid="37" grpId="0"/>
      <p:bldP spid="3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 txBox="1"/>
          <p:nvPr/>
        </p:nvSpPr>
        <p:spPr>
          <a:xfrm>
            <a:off x="290965" y="2082386"/>
            <a:ext cx="8562090" cy="9787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lnSpc>
                <a:spcPct val="80000"/>
              </a:lnSpc>
              <a:buClrTx/>
            </a:pPr>
            <a:r>
              <a:rPr lang="en-US" sz="7200" kern="1200" dirty="0">
                <a:solidFill>
                  <a:srgbClr val="9BBB59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  <a:t>I will show you </a:t>
            </a:r>
            <a:r>
              <a:rPr lang="en-US" sz="7200" kern="1200" dirty="0">
                <a:solidFill>
                  <a:srgbClr val="9BBB59">
                    <a:lumMod val="75000"/>
                  </a:srgbClr>
                </a:solidFill>
                <a:latin typeface="LasVegas Jackpot" pitchFamily="2" charset="77"/>
                <a:ea typeface="+mn-ea"/>
                <a:cs typeface="+mn-cs"/>
              </a:rPr>
              <a:t>4 clues</a:t>
            </a:r>
            <a:r>
              <a:rPr lang="en-US" sz="7200" kern="1200" dirty="0">
                <a:solidFill>
                  <a:srgbClr val="9BBB59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302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ox 1"/>
          <p:cNvSpPr/>
          <p:nvPr/>
        </p:nvSpPr>
        <p:spPr>
          <a:xfrm>
            <a:off x="226675" y="304800"/>
            <a:ext cx="4196023" cy="210616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widen your knowledge</a:t>
            </a:r>
            <a:endParaRPr lang="en-US" sz="7200" kern="1200" dirty="0">
              <a:solidFill>
                <a:prstClr val="white"/>
              </a:solidFill>
              <a:latin typeface="LasVegas Jackpot" pitchFamily="2" charset="77"/>
            </a:endParaRPr>
          </a:p>
        </p:txBody>
      </p:sp>
      <p:sp>
        <p:nvSpPr>
          <p:cNvPr id="226" name="Box 2"/>
          <p:cNvSpPr/>
          <p:nvPr/>
        </p:nvSpPr>
        <p:spPr>
          <a:xfrm>
            <a:off x="4721302" y="304800"/>
            <a:ext cx="4196023" cy="210616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relax</a:t>
            </a:r>
            <a:endParaRPr lang="en-US" sz="7200" kern="1200" dirty="0">
              <a:solidFill>
                <a:prstClr val="white"/>
              </a:solidFill>
              <a:latin typeface="LasVegas Jackpot" pitchFamily="2" charset="77"/>
            </a:endParaRPr>
          </a:p>
        </p:txBody>
      </p:sp>
      <p:sp>
        <p:nvSpPr>
          <p:cNvPr id="227" name="Box 3"/>
          <p:cNvSpPr/>
          <p:nvPr/>
        </p:nvSpPr>
        <p:spPr>
          <a:xfrm>
            <a:off x="226675" y="2732532"/>
            <a:ext cx="4196023" cy="210616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improve memory</a:t>
            </a:r>
            <a:endParaRPr lang="en-US" sz="7200" kern="1200" dirty="0">
              <a:solidFill>
                <a:prstClr val="white"/>
              </a:solidFill>
              <a:latin typeface="LasVegas Jackpot" pitchFamily="2" charset="77"/>
            </a:endParaRPr>
          </a:p>
        </p:txBody>
      </p:sp>
      <p:sp>
        <p:nvSpPr>
          <p:cNvPr id="228" name="Box 4"/>
          <p:cNvSpPr/>
          <p:nvPr/>
        </p:nvSpPr>
        <p:spPr>
          <a:xfrm>
            <a:off x="4721302" y="2732532"/>
            <a:ext cx="4196023" cy="210616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reduce stress</a:t>
            </a:r>
            <a:endParaRPr lang="en-US" sz="4400" kern="1200" dirty="0">
              <a:solidFill>
                <a:prstClr val="white"/>
              </a:solidFill>
              <a:latin typeface="LasVegas Jackpot" pitchFamily="2" charset="77"/>
            </a:endParaRPr>
          </a:p>
        </p:txBody>
      </p:sp>
      <p:sp>
        <p:nvSpPr>
          <p:cNvPr id="229" name="Middle Circle"/>
          <p:cNvSpPr/>
          <p:nvPr/>
        </p:nvSpPr>
        <p:spPr>
          <a:xfrm>
            <a:off x="3838778" y="1838528"/>
            <a:ext cx="1466446" cy="146644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5400" kern="1200" dirty="0">
                <a:solidFill>
                  <a:srgbClr val="4BACC6">
                    <a:lumMod val="50000"/>
                  </a:srgbClr>
                </a:solidFill>
                <a:latin typeface="LasVegas Jackpot" pitchFamily="2" charset="77"/>
              </a:rPr>
              <a:t>EX.</a:t>
            </a:r>
          </a:p>
        </p:txBody>
      </p:sp>
    </p:spTree>
    <p:extLst>
      <p:ext uri="{BB962C8B-B14F-4D97-AF65-F5344CB8AC3E}">
        <p14:creationId xmlns:p14="http://schemas.microsoft.com/office/powerpoint/2010/main" val="2977683520"/>
      </p:ext>
    </p:extLst>
  </p:cSld>
  <p:clrMapOvr>
    <a:masterClrMapping/>
  </p:clrMapOvr>
  <p:transition spd="med">
    <p:pull dir="u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3" name="Google Shape;7763;p47"/>
          <p:cNvSpPr txBox="1">
            <a:spLocks noGrp="1"/>
          </p:cNvSpPr>
          <p:nvPr>
            <p:ph type="subTitle" idx="1"/>
          </p:nvPr>
        </p:nvSpPr>
        <p:spPr>
          <a:xfrm>
            <a:off x="1839430" y="2179988"/>
            <a:ext cx="6760195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H</a:t>
            </a:r>
            <a:r>
              <a:rPr lang="en" sz="2200" dirty="0"/>
              <a:t>ave an overview about the topic </a:t>
            </a:r>
            <a:r>
              <a:rPr lang="en-US" sz="2200" dirty="0">
                <a:solidFill>
                  <a:schemeClr val="accent1"/>
                </a:solidFill>
              </a:rPr>
              <a:t>LEISURE TIME</a:t>
            </a:r>
            <a:endParaRPr sz="2200" dirty="0">
              <a:solidFill>
                <a:schemeClr val="accent1"/>
              </a:solidFill>
            </a:endParaRPr>
          </a:p>
        </p:txBody>
      </p:sp>
      <p:sp>
        <p:nvSpPr>
          <p:cNvPr id="7765" name="Google Shape;7765;p47"/>
          <p:cNvSpPr txBox="1">
            <a:spLocks noGrp="1"/>
          </p:cNvSpPr>
          <p:nvPr>
            <p:ph type="subTitle" idx="5"/>
          </p:nvPr>
        </p:nvSpPr>
        <p:spPr>
          <a:xfrm>
            <a:off x="1890647" y="3434290"/>
            <a:ext cx="6891043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use lexical items related to </a:t>
            </a:r>
            <a:r>
              <a:rPr lang="en-US" sz="2200" dirty="0">
                <a:solidFill>
                  <a:schemeClr val="accent1"/>
                </a:solidFill>
              </a:rPr>
              <a:t>LEISURE ACTIVITIES</a:t>
            </a:r>
            <a:endParaRPr sz="2200" dirty="0">
              <a:solidFill>
                <a:schemeClr val="accent1"/>
              </a:solidFill>
            </a:endParaRPr>
          </a:p>
        </p:txBody>
      </p:sp>
      <p:sp>
        <p:nvSpPr>
          <p:cNvPr id="7771" name="Google Shape;7771;p47"/>
          <p:cNvSpPr txBox="1">
            <a:spLocks noGrp="1"/>
          </p:cNvSpPr>
          <p:nvPr>
            <p:ph type="title" idx="15"/>
          </p:nvPr>
        </p:nvSpPr>
        <p:spPr>
          <a:xfrm>
            <a:off x="720000" y="535000"/>
            <a:ext cx="7704000" cy="5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7772" name="Google Shape;7772;p47"/>
          <p:cNvSpPr/>
          <p:nvPr/>
        </p:nvSpPr>
        <p:spPr>
          <a:xfrm>
            <a:off x="1004103" y="2002732"/>
            <a:ext cx="759132" cy="759132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3" name="Google Shape;7773;p47"/>
          <p:cNvSpPr/>
          <p:nvPr/>
        </p:nvSpPr>
        <p:spPr>
          <a:xfrm>
            <a:off x="1004103" y="3279400"/>
            <a:ext cx="759132" cy="759132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6" name="Google Shape;7776;p47"/>
          <p:cNvSpPr txBox="1">
            <a:spLocks noGrp="1"/>
          </p:cNvSpPr>
          <p:nvPr>
            <p:ph type="title"/>
          </p:nvPr>
        </p:nvSpPr>
        <p:spPr>
          <a:xfrm>
            <a:off x="975069" y="2190132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778" name="Google Shape;7778;p47"/>
          <p:cNvSpPr txBox="1">
            <a:spLocks noGrp="1"/>
          </p:cNvSpPr>
          <p:nvPr>
            <p:ph type="title" idx="4"/>
          </p:nvPr>
        </p:nvSpPr>
        <p:spPr>
          <a:xfrm>
            <a:off x="975069" y="3466816"/>
            <a:ext cx="817200" cy="3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7780" name="Google Shape;7780;p47"/>
          <p:cNvGrpSpPr/>
          <p:nvPr/>
        </p:nvGrpSpPr>
        <p:grpSpPr>
          <a:xfrm rot="2238735">
            <a:off x="662738" y="603330"/>
            <a:ext cx="459402" cy="1017737"/>
            <a:chOff x="4103300" y="3517375"/>
            <a:chExt cx="237400" cy="525925"/>
          </a:xfrm>
        </p:grpSpPr>
        <p:sp>
          <p:nvSpPr>
            <p:cNvPr id="7781" name="Google Shape;7781;p47"/>
            <p:cNvSpPr/>
            <p:nvPr/>
          </p:nvSpPr>
          <p:spPr>
            <a:xfrm>
              <a:off x="4190250" y="3517375"/>
              <a:ext cx="150450" cy="231550"/>
            </a:xfrm>
            <a:custGeom>
              <a:avLst/>
              <a:gdLst/>
              <a:ahLst/>
              <a:cxnLst/>
              <a:rect l="l" t="t" r="r" b="b"/>
              <a:pathLst>
                <a:path w="6018" h="9262" extrusionOk="0">
                  <a:moveTo>
                    <a:pt x="3082" y="223"/>
                  </a:moveTo>
                  <a:cubicBezTo>
                    <a:pt x="3558" y="223"/>
                    <a:pt x="4036" y="340"/>
                    <a:pt x="4460" y="558"/>
                  </a:cubicBezTo>
                  <a:cubicBezTo>
                    <a:pt x="5043" y="853"/>
                    <a:pt x="5533" y="1350"/>
                    <a:pt x="5779" y="1971"/>
                  </a:cubicBezTo>
                  <a:cubicBezTo>
                    <a:pt x="5906" y="2279"/>
                    <a:pt x="5967" y="2614"/>
                    <a:pt x="5972" y="2950"/>
                  </a:cubicBezTo>
                  <a:cubicBezTo>
                    <a:pt x="5983" y="3117"/>
                    <a:pt x="5961" y="3285"/>
                    <a:pt x="5947" y="3453"/>
                  </a:cubicBezTo>
                  <a:cubicBezTo>
                    <a:pt x="5915" y="3617"/>
                    <a:pt x="5892" y="3785"/>
                    <a:pt x="5846" y="3947"/>
                  </a:cubicBezTo>
                  <a:cubicBezTo>
                    <a:pt x="5695" y="4486"/>
                    <a:pt x="5468" y="5009"/>
                    <a:pt x="5117" y="5444"/>
                  </a:cubicBezTo>
                  <a:cubicBezTo>
                    <a:pt x="4775" y="5885"/>
                    <a:pt x="4335" y="6233"/>
                    <a:pt x="3877" y="6552"/>
                  </a:cubicBezTo>
                  <a:cubicBezTo>
                    <a:pt x="3424" y="6875"/>
                    <a:pt x="2948" y="7195"/>
                    <a:pt x="2569" y="7632"/>
                  </a:cubicBezTo>
                  <a:cubicBezTo>
                    <a:pt x="2378" y="7849"/>
                    <a:pt x="2215" y="8089"/>
                    <a:pt x="2086" y="8346"/>
                  </a:cubicBezTo>
                  <a:cubicBezTo>
                    <a:pt x="1967" y="8581"/>
                    <a:pt x="1878" y="8829"/>
                    <a:pt x="1810" y="9081"/>
                  </a:cubicBezTo>
                  <a:lnTo>
                    <a:pt x="1810" y="9081"/>
                  </a:lnTo>
                  <a:lnTo>
                    <a:pt x="1150" y="8917"/>
                  </a:lnTo>
                  <a:lnTo>
                    <a:pt x="1150" y="8917"/>
                  </a:lnTo>
                  <a:cubicBezTo>
                    <a:pt x="1304" y="8270"/>
                    <a:pt x="1295" y="7583"/>
                    <a:pt x="1104" y="6949"/>
                  </a:cubicBezTo>
                  <a:cubicBezTo>
                    <a:pt x="921" y="6291"/>
                    <a:pt x="592" y="5691"/>
                    <a:pt x="392" y="5051"/>
                  </a:cubicBezTo>
                  <a:cubicBezTo>
                    <a:pt x="290" y="4732"/>
                    <a:pt x="214" y="4405"/>
                    <a:pt x="188" y="4074"/>
                  </a:cubicBezTo>
                  <a:cubicBezTo>
                    <a:pt x="162" y="3744"/>
                    <a:pt x="174" y="3411"/>
                    <a:pt x="223" y="3083"/>
                  </a:cubicBezTo>
                  <a:cubicBezTo>
                    <a:pt x="234" y="3002"/>
                    <a:pt x="251" y="2920"/>
                    <a:pt x="267" y="2839"/>
                  </a:cubicBezTo>
                  <a:cubicBezTo>
                    <a:pt x="283" y="2758"/>
                    <a:pt x="303" y="2677"/>
                    <a:pt x="325" y="2596"/>
                  </a:cubicBezTo>
                  <a:cubicBezTo>
                    <a:pt x="362" y="2434"/>
                    <a:pt x="413" y="2276"/>
                    <a:pt x="472" y="2123"/>
                  </a:cubicBezTo>
                  <a:cubicBezTo>
                    <a:pt x="522" y="1966"/>
                    <a:pt x="602" y="1822"/>
                    <a:pt x="673" y="1674"/>
                  </a:cubicBezTo>
                  <a:lnTo>
                    <a:pt x="798" y="1463"/>
                  </a:lnTo>
                  <a:cubicBezTo>
                    <a:pt x="839" y="1392"/>
                    <a:pt x="894" y="1332"/>
                    <a:pt x="942" y="1264"/>
                  </a:cubicBezTo>
                  <a:cubicBezTo>
                    <a:pt x="1339" y="749"/>
                    <a:pt x="1922" y="385"/>
                    <a:pt x="2562" y="271"/>
                  </a:cubicBezTo>
                  <a:cubicBezTo>
                    <a:pt x="2733" y="239"/>
                    <a:pt x="2908" y="223"/>
                    <a:pt x="3082" y="223"/>
                  </a:cubicBezTo>
                  <a:close/>
                  <a:moveTo>
                    <a:pt x="3051" y="0"/>
                  </a:moveTo>
                  <a:cubicBezTo>
                    <a:pt x="2873" y="0"/>
                    <a:pt x="2696" y="16"/>
                    <a:pt x="2520" y="47"/>
                  </a:cubicBezTo>
                  <a:cubicBezTo>
                    <a:pt x="2175" y="109"/>
                    <a:pt x="1840" y="239"/>
                    <a:pt x="1541" y="425"/>
                  </a:cubicBezTo>
                  <a:cubicBezTo>
                    <a:pt x="1243" y="612"/>
                    <a:pt x="984" y="857"/>
                    <a:pt x="773" y="1136"/>
                  </a:cubicBezTo>
                  <a:cubicBezTo>
                    <a:pt x="723" y="1208"/>
                    <a:pt x="666" y="1275"/>
                    <a:pt x="623" y="1352"/>
                  </a:cubicBezTo>
                  <a:lnTo>
                    <a:pt x="492" y="1577"/>
                  </a:lnTo>
                  <a:cubicBezTo>
                    <a:pt x="419" y="1735"/>
                    <a:pt x="338" y="1890"/>
                    <a:pt x="286" y="2056"/>
                  </a:cubicBezTo>
                  <a:cubicBezTo>
                    <a:pt x="228" y="2219"/>
                    <a:pt x="175" y="2383"/>
                    <a:pt x="141" y="2552"/>
                  </a:cubicBezTo>
                  <a:cubicBezTo>
                    <a:pt x="121" y="2635"/>
                    <a:pt x="102" y="2719"/>
                    <a:pt x="89" y="2804"/>
                  </a:cubicBezTo>
                  <a:cubicBezTo>
                    <a:pt x="74" y="2889"/>
                    <a:pt x="58" y="2974"/>
                    <a:pt x="50" y="3059"/>
                  </a:cubicBezTo>
                  <a:cubicBezTo>
                    <a:pt x="6" y="3401"/>
                    <a:pt x="0" y="3749"/>
                    <a:pt x="45" y="4090"/>
                  </a:cubicBezTo>
                  <a:cubicBezTo>
                    <a:pt x="84" y="4432"/>
                    <a:pt x="176" y="4765"/>
                    <a:pt x="291" y="5085"/>
                  </a:cubicBezTo>
                  <a:cubicBezTo>
                    <a:pt x="522" y="5728"/>
                    <a:pt x="855" y="6320"/>
                    <a:pt x="1041" y="6967"/>
                  </a:cubicBezTo>
                  <a:cubicBezTo>
                    <a:pt x="1135" y="7289"/>
                    <a:pt x="1187" y="7624"/>
                    <a:pt x="1181" y="7958"/>
                  </a:cubicBezTo>
                  <a:cubicBezTo>
                    <a:pt x="1179" y="8291"/>
                    <a:pt x="1121" y="8623"/>
                    <a:pt x="1027" y="8944"/>
                  </a:cubicBezTo>
                  <a:lnTo>
                    <a:pt x="1010" y="8998"/>
                  </a:lnTo>
                  <a:lnTo>
                    <a:pt x="1067" y="9013"/>
                  </a:lnTo>
                  <a:lnTo>
                    <a:pt x="1842" y="9240"/>
                  </a:lnTo>
                  <a:lnTo>
                    <a:pt x="1912" y="9261"/>
                  </a:lnTo>
                  <a:lnTo>
                    <a:pt x="1933" y="9189"/>
                  </a:lnTo>
                  <a:cubicBezTo>
                    <a:pt x="2088" y="8659"/>
                    <a:pt x="2348" y="8167"/>
                    <a:pt x="2711" y="7758"/>
                  </a:cubicBezTo>
                  <a:cubicBezTo>
                    <a:pt x="3073" y="7347"/>
                    <a:pt x="3528" y="7022"/>
                    <a:pt x="3970" y="6676"/>
                  </a:cubicBezTo>
                  <a:cubicBezTo>
                    <a:pt x="4413" y="6330"/>
                    <a:pt x="4845" y="5949"/>
                    <a:pt x="5170" y="5484"/>
                  </a:cubicBezTo>
                  <a:cubicBezTo>
                    <a:pt x="5498" y="5020"/>
                    <a:pt x="5718" y="4495"/>
                    <a:pt x="5866" y="3953"/>
                  </a:cubicBezTo>
                  <a:cubicBezTo>
                    <a:pt x="5914" y="3791"/>
                    <a:pt x="5939" y="3623"/>
                    <a:pt x="5973" y="3456"/>
                  </a:cubicBezTo>
                  <a:cubicBezTo>
                    <a:pt x="5989" y="3287"/>
                    <a:pt x="6017" y="3120"/>
                    <a:pt x="6012" y="2949"/>
                  </a:cubicBezTo>
                  <a:cubicBezTo>
                    <a:pt x="6013" y="2611"/>
                    <a:pt x="5978" y="2265"/>
                    <a:pt x="5861" y="1941"/>
                  </a:cubicBezTo>
                  <a:cubicBezTo>
                    <a:pt x="5640" y="1290"/>
                    <a:pt x="5163" y="724"/>
                    <a:pt x="4552" y="387"/>
                  </a:cubicBezTo>
                  <a:cubicBezTo>
                    <a:pt x="4096" y="134"/>
                    <a:pt x="3575" y="0"/>
                    <a:pt x="30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47"/>
            <p:cNvSpPr/>
            <p:nvPr/>
          </p:nvSpPr>
          <p:spPr>
            <a:xfrm>
              <a:off x="4220350" y="3519500"/>
              <a:ext cx="89725" cy="227800"/>
            </a:xfrm>
            <a:custGeom>
              <a:avLst/>
              <a:gdLst/>
              <a:ahLst/>
              <a:cxnLst/>
              <a:rect l="l" t="t" r="r" b="b"/>
              <a:pathLst>
                <a:path w="3589" h="9112" extrusionOk="0">
                  <a:moveTo>
                    <a:pt x="2465" y="210"/>
                  </a:moveTo>
                  <a:cubicBezTo>
                    <a:pt x="2485" y="210"/>
                    <a:pt x="2506" y="210"/>
                    <a:pt x="2527" y="211"/>
                  </a:cubicBezTo>
                  <a:cubicBezTo>
                    <a:pt x="2653" y="223"/>
                    <a:pt x="2772" y="272"/>
                    <a:pt x="2880" y="341"/>
                  </a:cubicBezTo>
                  <a:cubicBezTo>
                    <a:pt x="3093" y="486"/>
                    <a:pt x="3246" y="725"/>
                    <a:pt x="3341" y="984"/>
                  </a:cubicBezTo>
                  <a:cubicBezTo>
                    <a:pt x="3437" y="1243"/>
                    <a:pt x="3485" y="1525"/>
                    <a:pt x="3502" y="1807"/>
                  </a:cubicBezTo>
                  <a:cubicBezTo>
                    <a:pt x="3516" y="2090"/>
                    <a:pt x="3505" y="2376"/>
                    <a:pt x="3469" y="2659"/>
                  </a:cubicBezTo>
                  <a:cubicBezTo>
                    <a:pt x="3429" y="2942"/>
                    <a:pt x="3371" y="3222"/>
                    <a:pt x="3299" y="3499"/>
                  </a:cubicBezTo>
                  <a:cubicBezTo>
                    <a:pt x="3156" y="4000"/>
                    <a:pt x="2981" y="4495"/>
                    <a:pt x="2737" y="4955"/>
                  </a:cubicBezTo>
                  <a:cubicBezTo>
                    <a:pt x="2500" y="5418"/>
                    <a:pt x="2193" y="5837"/>
                    <a:pt x="1868" y="6242"/>
                  </a:cubicBezTo>
                  <a:cubicBezTo>
                    <a:pt x="1541" y="6646"/>
                    <a:pt x="1212" y="7065"/>
                    <a:pt x="962" y="7535"/>
                  </a:cubicBezTo>
                  <a:cubicBezTo>
                    <a:pt x="720" y="7985"/>
                    <a:pt x="554" y="8470"/>
                    <a:pt x="426" y="8959"/>
                  </a:cubicBezTo>
                  <a:lnTo>
                    <a:pt x="426" y="8959"/>
                  </a:lnTo>
                  <a:lnTo>
                    <a:pt x="127" y="8886"/>
                  </a:lnTo>
                  <a:lnTo>
                    <a:pt x="127" y="8886"/>
                  </a:lnTo>
                  <a:cubicBezTo>
                    <a:pt x="253" y="8342"/>
                    <a:pt x="339" y="7788"/>
                    <a:pt x="341" y="7228"/>
                  </a:cubicBezTo>
                  <a:cubicBezTo>
                    <a:pt x="344" y="6651"/>
                    <a:pt x="252" y="6081"/>
                    <a:pt x="208" y="5512"/>
                  </a:cubicBezTo>
                  <a:cubicBezTo>
                    <a:pt x="162" y="4945"/>
                    <a:pt x="177" y="4377"/>
                    <a:pt x="268" y="3818"/>
                  </a:cubicBezTo>
                  <a:cubicBezTo>
                    <a:pt x="316" y="3539"/>
                    <a:pt x="368" y="3261"/>
                    <a:pt x="442" y="2986"/>
                  </a:cubicBezTo>
                  <a:cubicBezTo>
                    <a:pt x="506" y="2710"/>
                    <a:pt x="591" y="2440"/>
                    <a:pt x="687" y="2175"/>
                  </a:cubicBezTo>
                  <a:cubicBezTo>
                    <a:pt x="882" y="1648"/>
                    <a:pt x="1134" y="1134"/>
                    <a:pt x="1505" y="728"/>
                  </a:cubicBezTo>
                  <a:cubicBezTo>
                    <a:pt x="1688" y="527"/>
                    <a:pt x="1904" y="351"/>
                    <a:pt x="2150" y="263"/>
                  </a:cubicBezTo>
                  <a:cubicBezTo>
                    <a:pt x="2253" y="226"/>
                    <a:pt x="2359" y="210"/>
                    <a:pt x="2465" y="210"/>
                  </a:cubicBezTo>
                  <a:close/>
                  <a:moveTo>
                    <a:pt x="2433" y="0"/>
                  </a:moveTo>
                  <a:cubicBezTo>
                    <a:pt x="2312" y="0"/>
                    <a:pt x="2193" y="20"/>
                    <a:pt x="2081" y="58"/>
                  </a:cubicBezTo>
                  <a:cubicBezTo>
                    <a:pt x="1783" y="160"/>
                    <a:pt x="1541" y="357"/>
                    <a:pt x="1337" y="573"/>
                  </a:cubicBezTo>
                  <a:cubicBezTo>
                    <a:pt x="1135" y="793"/>
                    <a:pt x="972" y="1041"/>
                    <a:pt x="830" y="1299"/>
                  </a:cubicBezTo>
                  <a:cubicBezTo>
                    <a:pt x="696" y="1559"/>
                    <a:pt x="579" y="1827"/>
                    <a:pt x="485" y="2103"/>
                  </a:cubicBezTo>
                  <a:cubicBezTo>
                    <a:pt x="391" y="2378"/>
                    <a:pt x="308" y="2656"/>
                    <a:pt x="249" y="2939"/>
                  </a:cubicBezTo>
                  <a:cubicBezTo>
                    <a:pt x="177" y="3219"/>
                    <a:pt x="130" y="3506"/>
                    <a:pt x="90" y="3793"/>
                  </a:cubicBezTo>
                  <a:cubicBezTo>
                    <a:pt x="77" y="3936"/>
                    <a:pt x="56" y="4081"/>
                    <a:pt x="48" y="4225"/>
                  </a:cubicBezTo>
                  <a:cubicBezTo>
                    <a:pt x="44" y="4370"/>
                    <a:pt x="30" y="4515"/>
                    <a:pt x="36" y="4659"/>
                  </a:cubicBezTo>
                  <a:cubicBezTo>
                    <a:pt x="40" y="4805"/>
                    <a:pt x="39" y="4949"/>
                    <a:pt x="53" y="5093"/>
                  </a:cubicBezTo>
                  <a:lnTo>
                    <a:pt x="71" y="5309"/>
                  </a:lnTo>
                  <a:lnTo>
                    <a:pt x="95" y="5523"/>
                  </a:lnTo>
                  <a:cubicBezTo>
                    <a:pt x="130" y="5810"/>
                    <a:pt x="176" y="6093"/>
                    <a:pt x="212" y="6375"/>
                  </a:cubicBezTo>
                  <a:cubicBezTo>
                    <a:pt x="251" y="6659"/>
                    <a:pt x="268" y="6944"/>
                    <a:pt x="274" y="7228"/>
                  </a:cubicBezTo>
                  <a:cubicBezTo>
                    <a:pt x="277" y="7798"/>
                    <a:pt x="176" y="8365"/>
                    <a:pt x="15" y="8910"/>
                  </a:cubicBezTo>
                  <a:lnTo>
                    <a:pt x="0" y="8959"/>
                  </a:lnTo>
                  <a:lnTo>
                    <a:pt x="51" y="8974"/>
                  </a:lnTo>
                  <a:lnTo>
                    <a:pt x="454" y="9094"/>
                  </a:lnTo>
                  <a:lnTo>
                    <a:pt x="513" y="9111"/>
                  </a:lnTo>
                  <a:lnTo>
                    <a:pt x="530" y="9051"/>
                  </a:lnTo>
                  <a:cubicBezTo>
                    <a:pt x="681" y="8554"/>
                    <a:pt x="876" y="8073"/>
                    <a:pt x="1126" y="7625"/>
                  </a:cubicBezTo>
                  <a:cubicBezTo>
                    <a:pt x="1249" y="7398"/>
                    <a:pt x="1393" y="7186"/>
                    <a:pt x="1539" y="6972"/>
                  </a:cubicBezTo>
                  <a:lnTo>
                    <a:pt x="2000" y="6342"/>
                  </a:lnTo>
                  <a:cubicBezTo>
                    <a:pt x="2308" y="5918"/>
                    <a:pt x="2591" y="5467"/>
                    <a:pt x="2804" y="4987"/>
                  </a:cubicBezTo>
                  <a:cubicBezTo>
                    <a:pt x="3016" y="4506"/>
                    <a:pt x="3178" y="4008"/>
                    <a:pt x="3320" y="3505"/>
                  </a:cubicBezTo>
                  <a:cubicBezTo>
                    <a:pt x="3396" y="3228"/>
                    <a:pt x="3456" y="2947"/>
                    <a:pt x="3508" y="2665"/>
                  </a:cubicBezTo>
                  <a:cubicBezTo>
                    <a:pt x="3550" y="2380"/>
                    <a:pt x="3586" y="2094"/>
                    <a:pt x="3588" y="1804"/>
                  </a:cubicBezTo>
                  <a:cubicBezTo>
                    <a:pt x="3586" y="1515"/>
                    <a:pt x="3559" y="1222"/>
                    <a:pt x="3475" y="938"/>
                  </a:cubicBezTo>
                  <a:cubicBezTo>
                    <a:pt x="3458" y="866"/>
                    <a:pt x="3425" y="799"/>
                    <a:pt x="3400" y="728"/>
                  </a:cubicBezTo>
                  <a:cubicBezTo>
                    <a:pt x="3371" y="658"/>
                    <a:pt x="3335" y="592"/>
                    <a:pt x="3298" y="526"/>
                  </a:cubicBezTo>
                  <a:cubicBezTo>
                    <a:pt x="3215" y="399"/>
                    <a:pt x="3118" y="277"/>
                    <a:pt x="2989" y="183"/>
                  </a:cubicBezTo>
                  <a:cubicBezTo>
                    <a:pt x="2861" y="91"/>
                    <a:pt x="2710" y="26"/>
                    <a:pt x="2550" y="6"/>
                  </a:cubicBezTo>
                  <a:cubicBezTo>
                    <a:pt x="2511" y="2"/>
                    <a:pt x="2472" y="0"/>
                    <a:pt x="24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47"/>
            <p:cNvSpPr/>
            <p:nvPr/>
          </p:nvSpPr>
          <p:spPr>
            <a:xfrm>
              <a:off x="4222825" y="3545725"/>
              <a:ext cx="67600" cy="200750"/>
            </a:xfrm>
            <a:custGeom>
              <a:avLst/>
              <a:gdLst/>
              <a:ahLst/>
              <a:cxnLst/>
              <a:rect l="l" t="t" r="r" b="b"/>
              <a:pathLst>
                <a:path w="2704" h="8030" extrusionOk="0">
                  <a:moveTo>
                    <a:pt x="2221" y="200"/>
                  </a:moveTo>
                  <a:cubicBezTo>
                    <a:pt x="2263" y="200"/>
                    <a:pt x="2302" y="215"/>
                    <a:pt x="2338" y="245"/>
                  </a:cubicBezTo>
                  <a:cubicBezTo>
                    <a:pt x="2406" y="300"/>
                    <a:pt x="2453" y="404"/>
                    <a:pt x="2486" y="508"/>
                  </a:cubicBezTo>
                  <a:cubicBezTo>
                    <a:pt x="2523" y="612"/>
                    <a:pt x="2540" y="726"/>
                    <a:pt x="2555" y="841"/>
                  </a:cubicBezTo>
                  <a:cubicBezTo>
                    <a:pt x="2582" y="1071"/>
                    <a:pt x="2579" y="1308"/>
                    <a:pt x="2563" y="1543"/>
                  </a:cubicBezTo>
                  <a:cubicBezTo>
                    <a:pt x="2535" y="2015"/>
                    <a:pt x="2441" y="2483"/>
                    <a:pt x="2321" y="2942"/>
                  </a:cubicBezTo>
                  <a:lnTo>
                    <a:pt x="2321" y="2941"/>
                  </a:lnTo>
                  <a:cubicBezTo>
                    <a:pt x="2198" y="3377"/>
                    <a:pt x="2057" y="3809"/>
                    <a:pt x="1875" y="4222"/>
                  </a:cubicBezTo>
                  <a:cubicBezTo>
                    <a:pt x="1698" y="4638"/>
                    <a:pt x="1479" y="5031"/>
                    <a:pt x="1252" y="5421"/>
                  </a:cubicBezTo>
                  <a:cubicBezTo>
                    <a:pt x="1138" y="5617"/>
                    <a:pt x="1027" y="5815"/>
                    <a:pt x="919" y="6016"/>
                  </a:cubicBezTo>
                  <a:cubicBezTo>
                    <a:pt x="816" y="6220"/>
                    <a:pt x="713" y="6424"/>
                    <a:pt x="629" y="6639"/>
                  </a:cubicBezTo>
                  <a:cubicBezTo>
                    <a:pt x="462" y="7045"/>
                    <a:pt x="340" y="7468"/>
                    <a:pt x="234" y="7891"/>
                  </a:cubicBezTo>
                  <a:lnTo>
                    <a:pt x="234" y="7891"/>
                  </a:lnTo>
                  <a:lnTo>
                    <a:pt x="123" y="7865"/>
                  </a:lnTo>
                  <a:lnTo>
                    <a:pt x="123" y="7865"/>
                  </a:lnTo>
                  <a:cubicBezTo>
                    <a:pt x="227" y="7416"/>
                    <a:pt x="316" y="6965"/>
                    <a:pt x="375" y="6508"/>
                  </a:cubicBezTo>
                  <a:cubicBezTo>
                    <a:pt x="391" y="6390"/>
                    <a:pt x="400" y="6271"/>
                    <a:pt x="412" y="6152"/>
                  </a:cubicBezTo>
                  <a:lnTo>
                    <a:pt x="437" y="5795"/>
                  </a:lnTo>
                  <a:lnTo>
                    <a:pt x="475" y="5084"/>
                  </a:lnTo>
                  <a:cubicBezTo>
                    <a:pt x="529" y="4138"/>
                    <a:pt x="720" y="3212"/>
                    <a:pt x="994" y="2308"/>
                  </a:cubicBezTo>
                  <a:cubicBezTo>
                    <a:pt x="1133" y="1859"/>
                    <a:pt x="1292" y="1414"/>
                    <a:pt x="1503" y="1000"/>
                  </a:cubicBezTo>
                  <a:cubicBezTo>
                    <a:pt x="1608" y="795"/>
                    <a:pt x="1727" y="594"/>
                    <a:pt x="1873" y="426"/>
                  </a:cubicBezTo>
                  <a:cubicBezTo>
                    <a:pt x="1947" y="347"/>
                    <a:pt x="2027" y="271"/>
                    <a:pt x="2112" y="229"/>
                  </a:cubicBezTo>
                  <a:cubicBezTo>
                    <a:pt x="2151" y="210"/>
                    <a:pt x="2187" y="200"/>
                    <a:pt x="2221" y="200"/>
                  </a:cubicBezTo>
                  <a:close/>
                  <a:moveTo>
                    <a:pt x="2208" y="1"/>
                  </a:moveTo>
                  <a:cubicBezTo>
                    <a:pt x="2143" y="1"/>
                    <a:pt x="2082" y="19"/>
                    <a:pt x="2028" y="41"/>
                  </a:cubicBezTo>
                  <a:cubicBezTo>
                    <a:pt x="1897" y="101"/>
                    <a:pt x="1801" y="190"/>
                    <a:pt x="1713" y="282"/>
                  </a:cubicBezTo>
                  <a:cubicBezTo>
                    <a:pt x="1544" y="470"/>
                    <a:pt x="1415" y="681"/>
                    <a:pt x="1301" y="896"/>
                  </a:cubicBezTo>
                  <a:cubicBezTo>
                    <a:pt x="1078" y="1329"/>
                    <a:pt x="918" y="1786"/>
                    <a:pt x="789" y="2247"/>
                  </a:cubicBezTo>
                  <a:cubicBezTo>
                    <a:pt x="528" y="3166"/>
                    <a:pt x="354" y="4122"/>
                    <a:pt x="361" y="5079"/>
                  </a:cubicBezTo>
                  <a:lnTo>
                    <a:pt x="354" y="5792"/>
                  </a:lnTo>
                  <a:cubicBezTo>
                    <a:pt x="348" y="6029"/>
                    <a:pt x="333" y="6266"/>
                    <a:pt x="308" y="6501"/>
                  </a:cubicBezTo>
                  <a:cubicBezTo>
                    <a:pt x="257" y="6972"/>
                    <a:pt x="151" y="7435"/>
                    <a:pt x="15" y="7889"/>
                  </a:cubicBezTo>
                  <a:lnTo>
                    <a:pt x="1" y="7935"/>
                  </a:lnTo>
                  <a:lnTo>
                    <a:pt x="50" y="7950"/>
                  </a:lnTo>
                  <a:lnTo>
                    <a:pt x="260" y="8014"/>
                  </a:lnTo>
                  <a:lnTo>
                    <a:pt x="312" y="8029"/>
                  </a:lnTo>
                  <a:lnTo>
                    <a:pt x="329" y="7974"/>
                  </a:lnTo>
                  <a:cubicBezTo>
                    <a:pt x="461" y="7542"/>
                    <a:pt x="616" y="7120"/>
                    <a:pt x="798" y="6710"/>
                  </a:cubicBezTo>
                  <a:cubicBezTo>
                    <a:pt x="978" y="6300"/>
                    <a:pt x="1194" y="5908"/>
                    <a:pt x="1402" y="5504"/>
                  </a:cubicBezTo>
                  <a:cubicBezTo>
                    <a:pt x="1612" y="5100"/>
                    <a:pt x="1795" y="4680"/>
                    <a:pt x="1947" y="4250"/>
                  </a:cubicBezTo>
                  <a:cubicBezTo>
                    <a:pt x="2094" y="3820"/>
                    <a:pt x="2219" y="3384"/>
                    <a:pt x="2340" y="2948"/>
                  </a:cubicBezTo>
                  <a:cubicBezTo>
                    <a:pt x="2464" y="2488"/>
                    <a:pt x="2580" y="2025"/>
                    <a:pt x="2648" y="1552"/>
                  </a:cubicBezTo>
                  <a:cubicBezTo>
                    <a:pt x="2680" y="1315"/>
                    <a:pt x="2704" y="1074"/>
                    <a:pt x="2695" y="830"/>
                  </a:cubicBezTo>
                  <a:cubicBezTo>
                    <a:pt x="2688" y="708"/>
                    <a:pt x="2680" y="585"/>
                    <a:pt x="2650" y="461"/>
                  </a:cubicBezTo>
                  <a:cubicBezTo>
                    <a:pt x="2616" y="340"/>
                    <a:pt x="2574" y="211"/>
                    <a:pt x="2465" y="104"/>
                  </a:cubicBezTo>
                  <a:cubicBezTo>
                    <a:pt x="2435" y="80"/>
                    <a:pt x="2409" y="51"/>
                    <a:pt x="2369" y="37"/>
                  </a:cubicBezTo>
                  <a:lnTo>
                    <a:pt x="2313" y="13"/>
                  </a:lnTo>
                  <a:lnTo>
                    <a:pt x="2252" y="3"/>
                  </a:lnTo>
                  <a:cubicBezTo>
                    <a:pt x="2237" y="1"/>
                    <a:pt x="2223" y="1"/>
                    <a:pt x="2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47"/>
            <p:cNvSpPr/>
            <p:nvPr/>
          </p:nvSpPr>
          <p:spPr>
            <a:xfrm>
              <a:off x="4222850" y="3522850"/>
              <a:ext cx="73125" cy="223600"/>
            </a:xfrm>
            <a:custGeom>
              <a:avLst/>
              <a:gdLst/>
              <a:ahLst/>
              <a:cxnLst/>
              <a:rect l="l" t="t" r="r" b="b"/>
              <a:pathLst>
                <a:path w="2925" h="8944" extrusionOk="0">
                  <a:moveTo>
                    <a:pt x="2474" y="199"/>
                  </a:moveTo>
                  <a:cubicBezTo>
                    <a:pt x="2511" y="199"/>
                    <a:pt x="2545" y="211"/>
                    <a:pt x="2578" y="242"/>
                  </a:cubicBezTo>
                  <a:cubicBezTo>
                    <a:pt x="2650" y="306"/>
                    <a:pt x="2697" y="426"/>
                    <a:pt x="2727" y="544"/>
                  </a:cubicBezTo>
                  <a:cubicBezTo>
                    <a:pt x="2758" y="665"/>
                    <a:pt x="2774" y="793"/>
                    <a:pt x="2784" y="921"/>
                  </a:cubicBezTo>
                  <a:cubicBezTo>
                    <a:pt x="2803" y="1178"/>
                    <a:pt x="2793" y="1440"/>
                    <a:pt x="2770" y="1701"/>
                  </a:cubicBezTo>
                  <a:cubicBezTo>
                    <a:pt x="2725" y="2223"/>
                    <a:pt x="2620" y="2742"/>
                    <a:pt x="2484" y="3249"/>
                  </a:cubicBezTo>
                  <a:cubicBezTo>
                    <a:pt x="2348" y="3735"/>
                    <a:pt x="2193" y="4216"/>
                    <a:pt x="1997" y="4681"/>
                  </a:cubicBezTo>
                  <a:cubicBezTo>
                    <a:pt x="1806" y="5148"/>
                    <a:pt x="1572" y="5592"/>
                    <a:pt x="1332" y="6034"/>
                  </a:cubicBezTo>
                  <a:cubicBezTo>
                    <a:pt x="1212" y="6255"/>
                    <a:pt x="1093" y="6480"/>
                    <a:pt x="979" y="6706"/>
                  </a:cubicBezTo>
                  <a:cubicBezTo>
                    <a:pt x="868" y="6934"/>
                    <a:pt x="759" y="7165"/>
                    <a:pt x="669" y="7403"/>
                  </a:cubicBezTo>
                  <a:cubicBezTo>
                    <a:pt x="489" y="7861"/>
                    <a:pt x="353" y="8333"/>
                    <a:pt x="233" y="8807"/>
                  </a:cubicBezTo>
                  <a:lnTo>
                    <a:pt x="233" y="8807"/>
                  </a:lnTo>
                  <a:lnTo>
                    <a:pt x="122" y="8780"/>
                  </a:lnTo>
                  <a:lnTo>
                    <a:pt x="122" y="8780"/>
                  </a:lnTo>
                  <a:cubicBezTo>
                    <a:pt x="239" y="8282"/>
                    <a:pt x="342" y="7782"/>
                    <a:pt x="416" y="7275"/>
                  </a:cubicBezTo>
                  <a:cubicBezTo>
                    <a:pt x="436" y="7145"/>
                    <a:pt x="448" y="7013"/>
                    <a:pt x="464" y="6881"/>
                  </a:cubicBezTo>
                  <a:lnTo>
                    <a:pt x="499" y="6487"/>
                  </a:lnTo>
                  <a:lnTo>
                    <a:pt x="559" y="5699"/>
                  </a:lnTo>
                  <a:cubicBezTo>
                    <a:pt x="640" y="4652"/>
                    <a:pt x="856" y="3626"/>
                    <a:pt x="1154" y="2621"/>
                  </a:cubicBezTo>
                  <a:cubicBezTo>
                    <a:pt x="1305" y="2121"/>
                    <a:pt x="1475" y="1626"/>
                    <a:pt x="1696" y="1159"/>
                  </a:cubicBezTo>
                  <a:cubicBezTo>
                    <a:pt x="1806" y="926"/>
                    <a:pt x="1930" y="698"/>
                    <a:pt x="2082" y="499"/>
                  </a:cubicBezTo>
                  <a:cubicBezTo>
                    <a:pt x="2159" y="402"/>
                    <a:pt x="2242" y="309"/>
                    <a:pt x="2335" y="250"/>
                  </a:cubicBezTo>
                  <a:cubicBezTo>
                    <a:pt x="2381" y="220"/>
                    <a:pt x="2429" y="201"/>
                    <a:pt x="2469" y="199"/>
                  </a:cubicBezTo>
                  <a:cubicBezTo>
                    <a:pt x="2470" y="199"/>
                    <a:pt x="2472" y="199"/>
                    <a:pt x="2474" y="199"/>
                  </a:cubicBezTo>
                  <a:close/>
                  <a:moveTo>
                    <a:pt x="2472" y="0"/>
                  </a:moveTo>
                  <a:cubicBezTo>
                    <a:pt x="2470" y="0"/>
                    <a:pt x="2468" y="0"/>
                    <a:pt x="2465" y="0"/>
                  </a:cubicBezTo>
                  <a:cubicBezTo>
                    <a:pt x="2373" y="1"/>
                    <a:pt x="2294" y="36"/>
                    <a:pt x="2229" y="74"/>
                  </a:cubicBezTo>
                  <a:cubicBezTo>
                    <a:pt x="2097" y="154"/>
                    <a:pt x="2000" y="258"/>
                    <a:pt x="1913" y="367"/>
                  </a:cubicBezTo>
                  <a:cubicBezTo>
                    <a:pt x="1741" y="583"/>
                    <a:pt x="1610" y="820"/>
                    <a:pt x="1492" y="1061"/>
                  </a:cubicBezTo>
                  <a:cubicBezTo>
                    <a:pt x="1261" y="1545"/>
                    <a:pt x="1090" y="2051"/>
                    <a:pt x="948" y="2562"/>
                  </a:cubicBezTo>
                  <a:cubicBezTo>
                    <a:pt x="664" y="3580"/>
                    <a:pt x="466" y="4634"/>
                    <a:pt x="443" y="5693"/>
                  </a:cubicBezTo>
                  <a:lnTo>
                    <a:pt x="417" y="6482"/>
                  </a:lnTo>
                  <a:cubicBezTo>
                    <a:pt x="404" y="6745"/>
                    <a:pt x="381" y="7006"/>
                    <a:pt x="347" y="7267"/>
                  </a:cubicBezTo>
                  <a:cubicBezTo>
                    <a:pt x="282" y="7788"/>
                    <a:pt x="163" y="8301"/>
                    <a:pt x="14" y="8804"/>
                  </a:cubicBezTo>
                  <a:lnTo>
                    <a:pt x="1" y="8850"/>
                  </a:lnTo>
                  <a:lnTo>
                    <a:pt x="49" y="8865"/>
                  </a:lnTo>
                  <a:lnTo>
                    <a:pt x="259" y="8928"/>
                  </a:lnTo>
                  <a:lnTo>
                    <a:pt x="311" y="8943"/>
                  </a:lnTo>
                  <a:lnTo>
                    <a:pt x="326" y="8889"/>
                  </a:lnTo>
                  <a:cubicBezTo>
                    <a:pt x="472" y="8407"/>
                    <a:pt x="641" y="7933"/>
                    <a:pt x="837" y="7473"/>
                  </a:cubicBezTo>
                  <a:cubicBezTo>
                    <a:pt x="1031" y="7012"/>
                    <a:pt x="1262" y="6568"/>
                    <a:pt x="1485" y="6113"/>
                  </a:cubicBezTo>
                  <a:cubicBezTo>
                    <a:pt x="1709" y="5659"/>
                    <a:pt x="1906" y="5187"/>
                    <a:pt x="2069" y="4708"/>
                  </a:cubicBezTo>
                  <a:cubicBezTo>
                    <a:pt x="2230" y="4227"/>
                    <a:pt x="2369" y="3742"/>
                    <a:pt x="2504" y="3255"/>
                  </a:cubicBezTo>
                  <a:cubicBezTo>
                    <a:pt x="2643" y="2747"/>
                    <a:pt x="2769" y="2234"/>
                    <a:pt x="2855" y="1711"/>
                  </a:cubicBezTo>
                  <a:cubicBezTo>
                    <a:pt x="2895" y="1449"/>
                    <a:pt x="2924" y="1184"/>
                    <a:pt x="2924" y="915"/>
                  </a:cubicBezTo>
                  <a:cubicBezTo>
                    <a:pt x="2923" y="781"/>
                    <a:pt x="2916" y="645"/>
                    <a:pt x="2891" y="508"/>
                  </a:cubicBezTo>
                  <a:cubicBezTo>
                    <a:pt x="2862" y="373"/>
                    <a:pt x="2827" y="230"/>
                    <a:pt x="2710" y="105"/>
                  </a:cubicBezTo>
                  <a:cubicBezTo>
                    <a:pt x="2654" y="44"/>
                    <a:pt x="2563" y="0"/>
                    <a:pt x="2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47"/>
            <p:cNvSpPr/>
            <p:nvPr/>
          </p:nvSpPr>
          <p:spPr>
            <a:xfrm>
              <a:off x="4103300" y="3738850"/>
              <a:ext cx="142675" cy="304450"/>
            </a:xfrm>
            <a:custGeom>
              <a:avLst/>
              <a:gdLst/>
              <a:ahLst/>
              <a:cxnLst/>
              <a:rect l="l" t="t" r="r" b="b"/>
              <a:pathLst>
                <a:path w="5707" h="12178" extrusionOk="0">
                  <a:moveTo>
                    <a:pt x="4194" y="1"/>
                  </a:moveTo>
                  <a:lnTo>
                    <a:pt x="1" y="11178"/>
                  </a:lnTo>
                  <a:lnTo>
                    <a:pt x="1843" y="11678"/>
                  </a:lnTo>
                  <a:lnTo>
                    <a:pt x="3686" y="12177"/>
                  </a:lnTo>
                  <a:lnTo>
                    <a:pt x="5707" y="410"/>
                  </a:lnTo>
                  <a:lnTo>
                    <a:pt x="4950" y="205"/>
                  </a:lnTo>
                  <a:lnTo>
                    <a:pt x="419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6" name="Google Shape;7786;p47"/>
          <p:cNvGrpSpPr/>
          <p:nvPr/>
        </p:nvGrpSpPr>
        <p:grpSpPr>
          <a:xfrm rot="5944223">
            <a:off x="7963825" y="877484"/>
            <a:ext cx="640282" cy="759117"/>
            <a:chOff x="3975950" y="2972350"/>
            <a:chExt cx="304125" cy="360550"/>
          </a:xfrm>
        </p:grpSpPr>
        <p:sp>
          <p:nvSpPr>
            <p:cNvPr id="7787" name="Google Shape;7787;p47"/>
            <p:cNvSpPr/>
            <p:nvPr/>
          </p:nvSpPr>
          <p:spPr>
            <a:xfrm>
              <a:off x="3975950" y="3246475"/>
              <a:ext cx="83350" cy="86425"/>
            </a:xfrm>
            <a:custGeom>
              <a:avLst/>
              <a:gdLst/>
              <a:ahLst/>
              <a:cxnLst/>
              <a:rect l="l" t="t" r="r" b="b"/>
              <a:pathLst>
                <a:path w="3334" h="3457" extrusionOk="0">
                  <a:moveTo>
                    <a:pt x="1499" y="0"/>
                  </a:moveTo>
                  <a:lnTo>
                    <a:pt x="0" y="2214"/>
                  </a:lnTo>
                  <a:lnTo>
                    <a:pt x="1835" y="3457"/>
                  </a:lnTo>
                  <a:lnTo>
                    <a:pt x="3333" y="1243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47"/>
            <p:cNvSpPr/>
            <p:nvPr/>
          </p:nvSpPr>
          <p:spPr>
            <a:xfrm>
              <a:off x="3980050" y="3006100"/>
              <a:ext cx="271700" cy="275200"/>
            </a:xfrm>
            <a:custGeom>
              <a:avLst/>
              <a:gdLst/>
              <a:ahLst/>
              <a:cxnLst/>
              <a:rect l="l" t="t" r="r" b="b"/>
              <a:pathLst>
                <a:path w="10868" h="11008" extrusionOk="0">
                  <a:moveTo>
                    <a:pt x="4647" y="0"/>
                  </a:moveTo>
                  <a:lnTo>
                    <a:pt x="1164" y="5146"/>
                  </a:lnTo>
                  <a:cubicBezTo>
                    <a:pt x="1" y="6864"/>
                    <a:pt x="450" y="9199"/>
                    <a:pt x="2168" y="10362"/>
                  </a:cubicBezTo>
                  <a:cubicBezTo>
                    <a:pt x="2814" y="10799"/>
                    <a:pt x="3546" y="11008"/>
                    <a:pt x="4270" y="11008"/>
                  </a:cubicBezTo>
                  <a:cubicBezTo>
                    <a:pt x="5474" y="11008"/>
                    <a:pt x="6657" y="10430"/>
                    <a:pt x="7383" y="9358"/>
                  </a:cubicBezTo>
                  <a:lnTo>
                    <a:pt x="10867" y="4212"/>
                  </a:lnTo>
                  <a:lnTo>
                    <a:pt x="464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9" name="Google Shape;7789;p47"/>
            <p:cNvSpPr/>
            <p:nvPr/>
          </p:nvSpPr>
          <p:spPr>
            <a:xfrm>
              <a:off x="4086150" y="2972350"/>
              <a:ext cx="193925" cy="145875"/>
            </a:xfrm>
            <a:custGeom>
              <a:avLst/>
              <a:gdLst/>
              <a:ahLst/>
              <a:cxnLst/>
              <a:rect l="l" t="t" r="r" b="b"/>
              <a:pathLst>
                <a:path w="7757" h="5835" extrusionOk="0">
                  <a:moveTo>
                    <a:pt x="729" y="0"/>
                  </a:moveTo>
                  <a:lnTo>
                    <a:pt x="0" y="1078"/>
                  </a:lnTo>
                  <a:lnTo>
                    <a:pt x="7027" y="5834"/>
                  </a:lnTo>
                  <a:lnTo>
                    <a:pt x="7757" y="4758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0" name="Google Shape;7790;p47"/>
            <p:cNvSpPr/>
            <p:nvPr/>
          </p:nvSpPr>
          <p:spPr>
            <a:xfrm>
              <a:off x="4096075" y="3005900"/>
              <a:ext cx="155800" cy="105700"/>
            </a:xfrm>
            <a:custGeom>
              <a:avLst/>
              <a:gdLst/>
              <a:ahLst/>
              <a:cxnLst/>
              <a:rect l="l" t="t" r="r" b="b"/>
              <a:pathLst>
                <a:path w="6232" h="4228" extrusionOk="0">
                  <a:moveTo>
                    <a:pt x="12" y="0"/>
                  </a:moveTo>
                  <a:lnTo>
                    <a:pt x="1" y="17"/>
                  </a:lnTo>
                  <a:cubicBezTo>
                    <a:pt x="240" y="221"/>
                    <a:pt x="488" y="413"/>
                    <a:pt x="741" y="598"/>
                  </a:cubicBezTo>
                  <a:cubicBezTo>
                    <a:pt x="995" y="782"/>
                    <a:pt x="1250" y="963"/>
                    <a:pt x="1516" y="1128"/>
                  </a:cubicBezTo>
                  <a:cubicBezTo>
                    <a:pt x="1783" y="1293"/>
                    <a:pt x="2058" y="1444"/>
                    <a:pt x="2322" y="1614"/>
                  </a:cubicBezTo>
                  <a:cubicBezTo>
                    <a:pt x="2584" y="1783"/>
                    <a:pt x="2837" y="1968"/>
                    <a:pt x="3086" y="2158"/>
                  </a:cubicBezTo>
                  <a:cubicBezTo>
                    <a:pt x="3335" y="2349"/>
                    <a:pt x="3585" y="2538"/>
                    <a:pt x="3842" y="2717"/>
                  </a:cubicBezTo>
                  <a:cubicBezTo>
                    <a:pt x="4097" y="2898"/>
                    <a:pt x="4352" y="3080"/>
                    <a:pt x="4613" y="3253"/>
                  </a:cubicBezTo>
                  <a:cubicBezTo>
                    <a:pt x="5136" y="3597"/>
                    <a:pt x="5668" y="3927"/>
                    <a:pt x="6221" y="4227"/>
                  </a:cubicBezTo>
                  <a:lnTo>
                    <a:pt x="6232" y="4211"/>
                  </a:lnTo>
                  <a:cubicBezTo>
                    <a:pt x="5747" y="3809"/>
                    <a:pt x="5243" y="3438"/>
                    <a:pt x="4730" y="3081"/>
                  </a:cubicBezTo>
                  <a:cubicBezTo>
                    <a:pt x="4472" y="2903"/>
                    <a:pt x="4208" y="2734"/>
                    <a:pt x="3945" y="2564"/>
                  </a:cubicBezTo>
                  <a:cubicBezTo>
                    <a:pt x="3684" y="2392"/>
                    <a:pt x="3416" y="2229"/>
                    <a:pt x="3146" y="2070"/>
                  </a:cubicBezTo>
                  <a:cubicBezTo>
                    <a:pt x="2878" y="1908"/>
                    <a:pt x="2612" y="1743"/>
                    <a:pt x="2357" y="1561"/>
                  </a:cubicBezTo>
                  <a:cubicBezTo>
                    <a:pt x="2102" y="1380"/>
                    <a:pt x="1858" y="1180"/>
                    <a:pt x="1608" y="994"/>
                  </a:cubicBezTo>
                  <a:cubicBezTo>
                    <a:pt x="1355" y="808"/>
                    <a:pt x="1092" y="638"/>
                    <a:pt x="826" y="472"/>
                  </a:cubicBezTo>
                  <a:cubicBezTo>
                    <a:pt x="561" y="306"/>
                    <a:pt x="291" y="146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47"/>
            <p:cNvSpPr/>
            <p:nvPr/>
          </p:nvSpPr>
          <p:spPr>
            <a:xfrm>
              <a:off x="4032450" y="3092500"/>
              <a:ext cx="145450" cy="135750"/>
            </a:xfrm>
            <a:custGeom>
              <a:avLst/>
              <a:gdLst/>
              <a:ahLst/>
              <a:cxnLst/>
              <a:rect l="l" t="t" r="r" b="b"/>
              <a:pathLst>
                <a:path w="5818" h="5430" extrusionOk="0">
                  <a:moveTo>
                    <a:pt x="3244" y="0"/>
                  </a:moveTo>
                  <a:cubicBezTo>
                    <a:pt x="2368" y="0"/>
                    <a:pt x="1457" y="479"/>
                    <a:pt x="875" y="1338"/>
                  </a:cubicBezTo>
                  <a:cubicBezTo>
                    <a:pt x="1" y="2630"/>
                    <a:pt x="203" y="4294"/>
                    <a:pt x="1325" y="5054"/>
                  </a:cubicBezTo>
                  <a:cubicBezTo>
                    <a:pt x="1701" y="5309"/>
                    <a:pt x="2133" y="5430"/>
                    <a:pt x="2573" y="5430"/>
                  </a:cubicBezTo>
                  <a:cubicBezTo>
                    <a:pt x="3449" y="5430"/>
                    <a:pt x="4361" y="4952"/>
                    <a:pt x="4943" y="4092"/>
                  </a:cubicBezTo>
                  <a:cubicBezTo>
                    <a:pt x="5818" y="2801"/>
                    <a:pt x="5616" y="1136"/>
                    <a:pt x="4492" y="376"/>
                  </a:cubicBezTo>
                  <a:cubicBezTo>
                    <a:pt x="4116" y="121"/>
                    <a:pt x="3685" y="0"/>
                    <a:pt x="3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47"/>
            <p:cNvSpPr/>
            <p:nvPr/>
          </p:nvSpPr>
          <p:spPr>
            <a:xfrm>
              <a:off x="4027500" y="3079050"/>
              <a:ext cx="155050" cy="163050"/>
            </a:xfrm>
            <a:custGeom>
              <a:avLst/>
              <a:gdLst/>
              <a:ahLst/>
              <a:cxnLst/>
              <a:rect l="l" t="t" r="r" b="b"/>
              <a:pathLst>
                <a:path w="6202" h="6522" extrusionOk="0">
                  <a:moveTo>
                    <a:pt x="3458" y="165"/>
                  </a:moveTo>
                  <a:cubicBezTo>
                    <a:pt x="3579" y="165"/>
                    <a:pt x="3701" y="173"/>
                    <a:pt x="3821" y="188"/>
                  </a:cubicBezTo>
                  <a:cubicBezTo>
                    <a:pt x="4208" y="239"/>
                    <a:pt x="4585" y="371"/>
                    <a:pt x="4912" y="587"/>
                  </a:cubicBezTo>
                  <a:cubicBezTo>
                    <a:pt x="5576" y="1010"/>
                    <a:pt x="6004" y="1772"/>
                    <a:pt x="6073" y="2568"/>
                  </a:cubicBezTo>
                  <a:cubicBezTo>
                    <a:pt x="6150" y="3369"/>
                    <a:pt x="5898" y="4182"/>
                    <a:pt x="5440" y="4833"/>
                  </a:cubicBezTo>
                  <a:cubicBezTo>
                    <a:pt x="4975" y="5480"/>
                    <a:pt x="4311" y="5982"/>
                    <a:pt x="3555" y="6204"/>
                  </a:cubicBezTo>
                  <a:cubicBezTo>
                    <a:pt x="3289" y="6282"/>
                    <a:pt x="3012" y="6324"/>
                    <a:pt x="2736" y="6324"/>
                  </a:cubicBezTo>
                  <a:cubicBezTo>
                    <a:pt x="2622" y="6324"/>
                    <a:pt x="2509" y="6317"/>
                    <a:pt x="2396" y="6302"/>
                  </a:cubicBezTo>
                  <a:cubicBezTo>
                    <a:pt x="2010" y="6253"/>
                    <a:pt x="1637" y="6119"/>
                    <a:pt x="1314" y="5900"/>
                  </a:cubicBezTo>
                  <a:cubicBezTo>
                    <a:pt x="991" y="5686"/>
                    <a:pt x="725" y="5389"/>
                    <a:pt x="533" y="5049"/>
                  </a:cubicBezTo>
                  <a:cubicBezTo>
                    <a:pt x="342" y="4709"/>
                    <a:pt x="221" y="4329"/>
                    <a:pt x="173" y="3936"/>
                  </a:cubicBezTo>
                  <a:cubicBezTo>
                    <a:pt x="78" y="3148"/>
                    <a:pt x="287" y="2319"/>
                    <a:pt x="738" y="1649"/>
                  </a:cubicBezTo>
                  <a:cubicBezTo>
                    <a:pt x="1190" y="980"/>
                    <a:pt x="1884" y="479"/>
                    <a:pt x="2650" y="274"/>
                  </a:cubicBezTo>
                  <a:cubicBezTo>
                    <a:pt x="2914" y="202"/>
                    <a:pt x="3187" y="165"/>
                    <a:pt x="3458" y="165"/>
                  </a:cubicBezTo>
                  <a:close/>
                  <a:moveTo>
                    <a:pt x="3540" y="0"/>
                  </a:moveTo>
                  <a:cubicBezTo>
                    <a:pt x="3224" y="0"/>
                    <a:pt x="2910" y="56"/>
                    <a:pt x="2615" y="156"/>
                  </a:cubicBezTo>
                  <a:cubicBezTo>
                    <a:pt x="1829" y="418"/>
                    <a:pt x="1180" y="973"/>
                    <a:pt x="722" y="1638"/>
                  </a:cubicBezTo>
                  <a:cubicBezTo>
                    <a:pt x="272" y="2309"/>
                    <a:pt x="0" y="3119"/>
                    <a:pt x="45" y="3947"/>
                  </a:cubicBezTo>
                  <a:cubicBezTo>
                    <a:pt x="67" y="4357"/>
                    <a:pt x="171" y="4770"/>
                    <a:pt x="369" y="5140"/>
                  </a:cubicBezTo>
                  <a:cubicBezTo>
                    <a:pt x="562" y="5511"/>
                    <a:pt x="851" y="5834"/>
                    <a:pt x="1197" y="6074"/>
                  </a:cubicBezTo>
                  <a:cubicBezTo>
                    <a:pt x="1546" y="6310"/>
                    <a:pt x="1953" y="6459"/>
                    <a:pt x="2371" y="6504"/>
                  </a:cubicBezTo>
                  <a:cubicBezTo>
                    <a:pt x="2477" y="6516"/>
                    <a:pt x="2583" y="6522"/>
                    <a:pt x="2689" y="6522"/>
                  </a:cubicBezTo>
                  <a:cubicBezTo>
                    <a:pt x="3001" y="6522"/>
                    <a:pt x="3312" y="6471"/>
                    <a:pt x="3608" y="6379"/>
                  </a:cubicBezTo>
                  <a:cubicBezTo>
                    <a:pt x="4406" y="6133"/>
                    <a:pt x="5083" y="5579"/>
                    <a:pt x="5528" y="4893"/>
                  </a:cubicBezTo>
                  <a:cubicBezTo>
                    <a:pt x="5972" y="4203"/>
                    <a:pt x="6201" y="3378"/>
                    <a:pt x="6136" y="2563"/>
                  </a:cubicBezTo>
                  <a:cubicBezTo>
                    <a:pt x="6104" y="2157"/>
                    <a:pt x="6001" y="1752"/>
                    <a:pt x="5811" y="1385"/>
                  </a:cubicBezTo>
                  <a:cubicBezTo>
                    <a:pt x="5622" y="1019"/>
                    <a:pt x="5346" y="692"/>
                    <a:pt x="5004" y="452"/>
                  </a:cubicBezTo>
                  <a:cubicBezTo>
                    <a:pt x="4661" y="213"/>
                    <a:pt x="4256" y="62"/>
                    <a:pt x="3842" y="18"/>
                  </a:cubicBezTo>
                  <a:cubicBezTo>
                    <a:pt x="3741" y="6"/>
                    <a:pt x="3641" y="0"/>
                    <a:pt x="3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3" name="Google Shape;7793;p47"/>
          <p:cNvGrpSpPr/>
          <p:nvPr/>
        </p:nvGrpSpPr>
        <p:grpSpPr>
          <a:xfrm>
            <a:off x="980576" y="1257986"/>
            <a:ext cx="6976673" cy="312073"/>
            <a:chOff x="980576" y="1257986"/>
            <a:chExt cx="6976673" cy="312073"/>
          </a:xfrm>
        </p:grpSpPr>
        <p:sp>
          <p:nvSpPr>
            <p:cNvPr id="7794" name="Google Shape;7794;p47"/>
            <p:cNvSpPr/>
            <p:nvPr/>
          </p:nvSpPr>
          <p:spPr>
            <a:xfrm rot="-9164132">
              <a:off x="999252" y="1278427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47"/>
            <p:cNvSpPr/>
            <p:nvPr/>
          </p:nvSpPr>
          <p:spPr>
            <a:xfrm rot="-2034813">
              <a:off x="7762396" y="1380879"/>
              <a:ext cx="165290" cy="156368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7589;p45">
            <a:extLst>
              <a:ext uri="{FF2B5EF4-FFF2-40B4-BE49-F238E27FC236}">
                <a16:creationId xmlns:a16="http://schemas.microsoft.com/office/drawing/2014/main" id="{43276535-8EB9-4974-8E24-F79FE8E08494}"/>
              </a:ext>
            </a:extLst>
          </p:cNvPr>
          <p:cNvSpPr txBox="1">
            <a:spLocks/>
          </p:cNvSpPr>
          <p:nvPr/>
        </p:nvSpPr>
        <p:spPr>
          <a:xfrm>
            <a:off x="1291070" y="1154905"/>
            <a:ext cx="6528540" cy="525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indent="0" algn="ctr"/>
            <a:r>
              <a:rPr lang="en-US" sz="2400" b="1" dirty="0"/>
              <a:t>After this lesson, students will be able to: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 txBox="1"/>
          <p:nvPr/>
        </p:nvSpPr>
        <p:spPr>
          <a:xfrm>
            <a:off x="1015273" y="1639189"/>
            <a:ext cx="7343636" cy="1865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lnSpc>
                <a:spcPct val="80000"/>
              </a:lnSpc>
              <a:buClrTx/>
            </a:pPr>
            <a:r>
              <a:rPr lang="en-US" sz="7200" kern="1200" dirty="0">
                <a:solidFill>
                  <a:srgbClr val="4BACC6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  <a:t>Guess the </a:t>
            </a:r>
            <a:r>
              <a:rPr lang="en-US" sz="7200" kern="1200" dirty="0">
                <a:solidFill>
                  <a:srgbClr val="4BACC6">
                    <a:lumMod val="75000"/>
                  </a:srgbClr>
                </a:solidFill>
                <a:latin typeface="LasVegas Jackpot" pitchFamily="2" charset="77"/>
                <a:ea typeface="+mn-ea"/>
                <a:cs typeface="+mn-cs"/>
              </a:rPr>
              <a:t>secret word</a:t>
            </a:r>
            <a:r>
              <a:rPr lang="en-US" sz="7200" kern="1200" dirty="0">
                <a:solidFill>
                  <a:srgbClr val="4BACC6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  <a:t> </a:t>
            </a:r>
            <a:br>
              <a:rPr lang="en-US" sz="7200" kern="1200" dirty="0">
                <a:solidFill>
                  <a:srgbClr val="4BACC6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</a:br>
            <a:r>
              <a:rPr lang="en-US" sz="7200" kern="1200" dirty="0">
                <a:solidFill>
                  <a:srgbClr val="4BACC6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  <a:t>from the 4 clues.</a:t>
            </a:r>
          </a:p>
        </p:txBody>
      </p:sp>
    </p:spTree>
    <p:extLst>
      <p:ext uri="{BB962C8B-B14F-4D97-AF65-F5344CB8AC3E}">
        <p14:creationId xmlns:p14="http://schemas.microsoft.com/office/powerpoint/2010/main" val="42464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ox 1"/>
          <p:cNvSpPr/>
          <p:nvPr/>
        </p:nvSpPr>
        <p:spPr>
          <a:xfrm>
            <a:off x="226675" y="304800"/>
            <a:ext cx="4196023" cy="210616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widen your knowledge</a:t>
            </a:r>
          </a:p>
        </p:txBody>
      </p:sp>
      <p:sp>
        <p:nvSpPr>
          <p:cNvPr id="226" name="Box 2"/>
          <p:cNvSpPr/>
          <p:nvPr/>
        </p:nvSpPr>
        <p:spPr>
          <a:xfrm>
            <a:off x="4721302" y="304800"/>
            <a:ext cx="4196023" cy="210616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relax</a:t>
            </a:r>
          </a:p>
        </p:txBody>
      </p:sp>
      <p:sp>
        <p:nvSpPr>
          <p:cNvPr id="227" name="Box 3"/>
          <p:cNvSpPr/>
          <p:nvPr/>
        </p:nvSpPr>
        <p:spPr>
          <a:xfrm>
            <a:off x="226675" y="2732532"/>
            <a:ext cx="4196023" cy="210616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improve memory</a:t>
            </a:r>
          </a:p>
        </p:txBody>
      </p:sp>
      <p:sp>
        <p:nvSpPr>
          <p:cNvPr id="228" name="Box 4"/>
          <p:cNvSpPr/>
          <p:nvPr/>
        </p:nvSpPr>
        <p:spPr>
          <a:xfrm>
            <a:off x="4721302" y="2732532"/>
            <a:ext cx="4196023" cy="2106168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reduce stress</a:t>
            </a:r>
          </a:p>
        </p:txBody>
      </p:sp>
      <p:sp>
        <p:nvSpPr>
          <p:cNvPr id="229" name="Middle Circle">
            <a:hlinkClick r:id="" action="ppaction://hlinkshowjump?jump=nextslide"/>
          </p:cNvPr>
          <p:cNvSpPr/>
          <p:nvPr/>
        </p:nvSpPr>
        <p:spPr>
          <a:xfrm>
            <a:off x="3838778" y="1838528"/>
            <a:ext cx="1466446" cy="146644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5400" kern="1200" dirty="0">
                <a:solidFill>
                  <a:srgbClr val="4BACC6">
                    <a:lumMod val="50000"/>
                  </a:srgbClr>
                </a:solidFill>
                <a:latin typeface="LasVegas Jackpot" pitchFamily="2" charset="77"/>
              </a:rPr>
              <a:t>EX.</a:t>
            </a:r>
          </a:p>
        </p:txBody>
      </p:sp>
    </p:spTree>
    <p:extLst>
      <p:ext uri="{BB962C8B-B14F-4D97-AF65-F5344CB8AC3E}">
        <p14:creationId xmlns:p14="http://schemas.microsoft.com/office/powerpoint/2010/main" val="552484160"/>
      </p:ext>
    </p:extLst>
  </p:cSld>
  <p:clrMapOvr>
    <a:masterClrMapping/>
  </p:clrMapOvr>
  <p:transition spd="med">
    <p:pull dir="u"/>
    <p:sndAc>
      <p:stSnd>
        <p:snd r:embed="rId3" name="whoosh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">
            <a:extLst>
              <a:ext uri="{FF2B5EF4-FFF2-40B4-BE49-F238E27FC236}">
                <a16:creationId xmlns:a16="http://schemas.microsoft.com/office/drawing/2014/main" id="{78482985-D7BF-18F0-6EEC-352EFD0BEEB3}"/>
              </a:ext>
            </a:extLst>
          </p:cNvPr>
          <p:cNvSpPr/>
          <p:nvPr/>
        </p:nvSpPr>
        <p:spPr>
          <a:xfrm>
            <a:off x="853889" y="304800"/>
            <a:ext cx="7436223" cy="1440329"/>
          </a:xfrm>
          <a:prstGeom prst="rect">
            <a:avLst/>
          </a:prstGeom>
          <a:noFill/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0000"/>
              </a:lnSpc>
              <a:buClrTx/>
            </a:pPr>
            <a:r>
              <a:rPr lang="en-US" sz="8625" kern="1200" dirty="0">
                <a:solidFill>
                  <a:srgbClr val="4BACC6">
                    <a:lumMod val="40000"/>
                    <a:lumOff val="60000"/>
                  </a:srgbClr>
                </a:solidFill>
                <a:latin typeface="LasVegas Jackpot" pitchFamily="2" charset="77"/>
              </a:rPr>
              <a:t>reading book</a:t>
            </a:r>
            <a:r>
              <a:rPr lang="en-US" sz="8625" kern="1200" dirty="0">
                <a:solidFill>
                  <a:prstClr val="white"/>
                </a:solidFill>
                <a:latin typeface="LasVegas Jackpot" pitchFamily="2" charset="77"/>
              </a:rPr>
              <a:t>s</a:t>
            </a:r>
          </a:p>
        </p:txBody>
      </p:sp>
      <p:pic>
        <p:nvPicPr>
          <p:cNvPr id="2050" name="Picture 2" descr="10 best healing books to read and rejuvenate your so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51" y="1549384"/>
            <a:ext cx="4391894" cy="292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6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  <p:sndAc>
          <p:stSnd>
            <p:snd r:embed="rId2" name="multimedia_alert_delayed_high_pitched_correct_positive.wav"/>
          </p:stSnd>
        </p:sndAc>
      </p:transition>
    </mc:Choice>
    <mc:Fallback xmlns="">
      <p:transition spd="med">
        <p:fade/>
        <p:sndAc>
          <p:stSnd>
            <p:snd r:embed="rId5" name="multimedia_alert_delayed_high_pitched_correct_positiv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 txBox="1"/>
          <p:nvPr/>
        </p:nvSpPr>
        <p:spPr>
          <a:xfrm>
            <a:off x="724505" y="1639188"/>
            <a:ext cx="7695009" cy="1865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lnSpc>
                <a:spcPct val="80000"/>
              </a:lnSpc>
              <a:buClrTx/>
            </a:pPr>
            <a:r>
              <a:rPr lang="en-US" sz="7200" kern="1200" dirty="0">
                <a:solidFill>
                  <a:srgbClr val="C0504D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  <a:t>If you want to guess, </a:t>
            </a:r>
            <a:br>
              <a:rPr lang="en-US" sz="7200" kern="1200" dirty="0">
                <a:solidFill>
                  <a:srgbClr val="C0504D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</a:br>
            <a:r>
              <a:rPr lang="en-US" sz="7200" kern="1200" dirty="0">
                <a:solidFill>
                  <a:srgbClr val="C0504D">
                    <a:lumMod val="75000"/>
                  </a:srgbClr>
                </a:solidFill>
                <a:latin typeface="LasVegas Jackpot" pitchFamily="2" charset="77"/>
                <a:ea typeface="+mn-ea"/>
                <a:cs typeface="+mn-cs"/>
              </a:rPr>
              <a:t>raise your hand</a:t>
            </a:r>
            <a:r>
              <a:rPr lang="en-US" sz="7200" kern="1200" dirty="0">
                <a:solidFill>
                  <a:srgbClr val="C0504D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98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 txBox="1"/>
          <p:nvPr/>
        </p:nvSpPr>
        <p:spPr>
          <a:xfrm>
            <a:off x="977724" y="1639188"/>
            <a:ext cx="7188572" cy="1865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lnSpc>
                <a:spcPct val="80000"/>
              </a:lnSpc>
              <a:buClrTx/>
            </a:pPr>
            <a:r>
              <a:rPr lang="en-US" sz="7200" kern="1200" dirty="0">
                <a:solidFill>
                  <a:srgbClr val="4F81BD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  <a:t>If you’re right, your team gets </a:t>
            </a:r>
            <a:r>
              <a:rPr lang="en-US" sz="7200" kern="1200" dirty="0">
                <a:solidFill>
                  <a:srgbClr val="4F81BD">
                    <a:lumMod val="75000"/>
                  </a:srgbClr>
                </a:solidFill>
                <a:latin typeface="LasVegas Jackpot" pitchFamily="2" charset="77"/>
                <a:ea typeface="+mn-ea"/>
                <a:cs typeface="+mn-cs"/>
              </a:rPr>
              <a:t>1 point</a:t>
            </a:r>
            <a:r>
              <a:rPr lang="en-US" sz="7200" kern="1200" dirty="0">
                <a:solidFill>
                  <a:srgbClr val="4F81BD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107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/>
          <p:cNvSpPr txBox="1"/>
          <p:nvPr/>
        </p:nvSpPr>
        <p:spPr>
          <a:xfrm>
            <a:off x="724505" y="1639188"/>
            <a:ext cx="7695009" cy="18651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685800">
              <a:lnSpc>
                <a:spcPct val="80000"/>
              </a:lnSpc>
              <a:buClrTx/>
            </a:pPr>
            <a:r>
              <a:rPr lang="en-US" sz="7200" kern="1200" dirty="0">
                <a:solidFill>
                  <a:srgbClr val="8064A2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  <a:t>The team with the </a:t>
            </a:r>
            <a:r>
              <a:rPr lang="en-US" sz="7200" kern="1200" dirty="0">
                <a:solidFill>
                  <a:srgbClr val="8064A2">
                    <a:lumMod val="75000"/>
                  </a:srgbClr>
                </a:solidFill>
                <a:latin typeface="LasVegas Jackpot" pitchFamily="2" charset="77"/>
                <a:ea typeface="+mn-ea"/>
                <a:cs typeface="+mn-cs"/>
              </a:rPr>
              <a:t>most points </a:t>
            </a:r>
            <a:r>
              <a:rPr lang="en-US" sz="7200" kern="1200" dirty="0">
                <a:solidFill>
                  <a:srgbClr val="8064A2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  <a:t>at the end of the game </a:t>
            </a:r>
            <a:r>
              <a:rPr lang="en-US" sz="7200" kern="1200" dirty="0">
                <a:solidFill>
                  <a:srgbClr val="8064A2">
                    <a:lumMod val="75000"/>
                  </a:srgbClr>
                </a:solidFill>
                <a:latin typeface="LasVegas Jackpot" pitchFamily="2" charset="77"/>
                <a:ea typeface="+mn-ea"/>
                <a:cs typeface="+mn-cs"/>
              </a:rPr>
              <a:t>wins</a:t>
            </a:r>
            <a:r>
              <a:rPr lang="en-US" sz="7200" kern="1200" dirty="0">
                <a:solidFill>
                  <a:srgbClr val="8064A2">
                    <a:lumMod val="60000"/>
                    <a:lumOff val="40000"/>
                  </a:srgbClr>
                </a:solidFill>
                <a:latin typeface="LasVegas Jackpot" pitchFamily="2" charset="77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340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"/>
          <p:cNvSpPr txBox="1"/>
          <p:nvPr/>
        </p:nvSpPr>
        <p:spPr>
          <a:xfrm>
            <a:off x="1754561" y="1527234"/>
            <a:ext cx="5634877" cy="21121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buClrTx/>
            </a:pPr>
            <a:r>
              <a:rPr lang="en-US" sz="13125" kern="1200" dirty="0">
                <a:solidFill>
                  <a:prstClr val="white"/>
                </a:solidFill>
                <a:latin typeface="LasVegas Jackpot" pitchFamily="2" charset="77"/>
                <a:ea typeface="+mn-ea"/>
                <a:cs typeface="+mn-cs"/>
              </a:rPr>
              <a:t>LET’S PLAY!</a:t>
            </a:r>
            <a:endParaRPr lang="en-US" sz="10350" kern="1200" dirty="0">
              <a:solidFill>
                <a:prstClr val="white"/>
              </a:solidFill>
              <a:latin typeface="LasVegas Jackpot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04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6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ox 1"/>
          <p:cNvSpPr/>
          <p:nvPr/>
        </p:nvSpPr>
        <p:spPr>
          <a:xfrm>
            <a:off x="226675" y="304800"/>
            <a:ext cx="4196023" cy="21061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improve memory</a:t>
            </a:r>
          </a:p>
        </p:txBody>
      </p:sp>
      <p:sp>
        <p:nvSpPr>
          <p:cNvPr id="226" name="Box 2"/>
          <p:cNvSpPr/>
          <p:nvPr/>
        </p:nvSpPr>
        <p:spPr>
          <a:xfrm>
            <a:off x="4721302" y="304800"/>
            <a:ext cx="4196023" cy="21061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a mental exercise </a:t>
            </a:r>
          </a:p>
        </p:txBody>
      </p:sp>
      <p:sp>
        <p:nvSpPr>
          <p:cNvPr id="227" name="Box 3"/>
          <p:cNvSpPr/>
          <p:nvPr/>
        </p:nvSpPr>
        <p:spPr>
          <a:xfrm>
            <a:off x="226675" y="2732533"/>
            <a:ext cx="4196023" cy="21061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better problem-solving skills</a:t>
            </a:r>
          </a:p>
        </p:txBody>
      </p:sp>
      <p:sp>
        <p:nvSpPr>
          <p:cNvPr id="228" name="Box 4"/>
          <p:cNvSpPr/>
          <p:nvPr/>
        </p:nvSpPr>
        <p:spPr>
          <a:xfrm>
            <a:off x="4721302" y="2732533"/>
            <a:ext cx="4196023" cy="21061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increased IQ</a:t>
            </a:r>
          </a:p>
        </p:txBody>
      </p:sp>
      <p:sp>
        <p:nvSpPr>
          <p:cNvPr id="229" name="Middle Circle">
            <a:hlinkClick r:id="" action="ppaction://hlinkshowjump?jump=nextslide"/>
          </p:cNvPr>
          <p:cNvSpPr/>
          <p:nvPr/>
        </p:nvSpPr>
        <p:spPr>
          <a:xfrm>
            <a:off x="3838778" y="1838528"/>
            <a:ext cx="1466446" cy="146644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5400" kern="1200" dirty="0">
                <a:solidFill>
                  <a:srgbClr val="8064A2">
                    <a:lumMod val="50000"/>
                  </a:srgbClr>
                </a:solidFill>
                <a:latin typeface="LasVegas Jackpot" pitchFamily="2" charset="77"/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267012086"/>
      </p:ext>
    </p:extLst>
  </p:cSld>
  <p:clrMapOvr>
    <a:masterClrMapping/>
  </p:clrMapOvr>
  <p:transition spd="med">
    <p:pull dir="u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>
            <a:extLst>
              <a:ext uri="{FF2B5EF4-FFF2-40B4-BE49-F238E27FC236}">
                <a16:creationId xmlns:a16="http://schemas.microsoft.com/office/drawing/2014/main" id="{A4B87E8E-5AE3-6022-33E8-157BBBB9BAC5}"/>
              </a:ext>
            </a:extLst>
          </p:cNvPr>
          <p:cNvSpPr/>
          <p:nvPr/>
        </p:nvSpPr>
        <p:spPr>
          <a:xfrm>
            <a:off x="853889" y="304800"/>
            <a:ext cx="7436223" cy="1182255"/>
          </a:xfrm>
          <a:prstGeom prst="rect">
            <a:avLst/>
          </a:prstGeom>
          <a:noFill/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0000"/>
              </a:lnSpc>
              <a:buClrTx/>
            </a:pPr>
            <a:r>
              <a:rPr lang="en-US" sz="8625" kern="1200" dirty="0">
                <a:solidFill>
                  <a:srgbClr val="8064A2">
                    <a:lumMod val="40000"/>
                    <a:lumOff val="60000"/>
                  </a:srgbClr>
                </a:solidFill>
                <a:latin typeface="LasVegas Jackpot" pitchFamily="2" charset="77"/>
              </a:rPr>
              <a:t>doing puzzles</a:t>
            </a:r>
            <a:endParaRPr lang="en-US" sz="8625" kern="1200" dirty="0">
              <a:solidFill>
                <a:prstClr val="white"/>
              </a:solidFill>
              <a:latin typeface="LasVegas Jackpot" pitchFamily="2" charset="77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99" b="95942" l="905" r="96154"/>
                    </a14:imgEffect>
                  </a14:imgLayer>
                </a14:imgProps>
              </a:ext>
            </a:extLst>
          </a:blip>
          <a:srcRect l="1835" t="3976" r="2934" b="3448"/>
          <a:stretch/>
        </p:blipFill>
        <p:spPr>
          <a:xfrm>
            <a:off x="2169847" y="1378076"/>
            <a:ext cx="4942153" cy="333009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88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multimedia_alert_delayed_high_pitched_correct_positive.wav"/>
          </p:stSnd>
        </p:sndAc>
      </p:transition>
    </mc:Choice>
    <mc:Fallback xmlns="">
      <p:transition spd="slow">
        <p:fade/>
        <p:sndAc>
          <p:stSnd>
            <p:snd r:embed="rId6" name="multimedia_alert_delayed_high_pitched_correct_positiv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ox 1"/>
          <p:cNvSpPr/>
          <p:nvPr/>
        </p:nvSpPr>
        <p:spPr>
          <a:xfrm>
            <a:off x="226675" y="304800"/>
            <a:ext cx="4196023" cy="210616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save money</a:t>
            </a:r>
          </a:p>
        </p:txBody>
      </p:sp>
      <p:sp>
        <p:nvSpPr>
          <p:cNvPr id="226" name="Box 2"/>
          <p:cNvSpPr/>
          <p:nvPr/>
        </p:nvSpPr>
        <p:spPr>
          <a:xfrm>
            <a:off x="4721302" y="304800"/>
            <a:ext cx="4196023" cy="210616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increase creativity </a:t>
            </a:r>
          </a:p>
        </p:txBody>
      </p:sp>
      <p:sp>
        <p:nvSpPr>
          <p:cNvPr id="227" name="Box 3"/>
          <p:cNvSpPr/>
          <p:nvPr/>
        </p:nvSpPr>
        <p:spPr>
          <a:xfrm>
            <a:off x="226675" y="2732532"/>
            <a:ext cx="4196023" cy="210616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spend more time with others</a:t>
            </a:r>
          </a:p>
        </p:txBody>
      </p:sp>
      <p:sp>
        <p:nvSpPr>
          <p:cNvPr id="228" name="Box 4"/>
          <p:cNvSpPr/>
          <p:nvPr/>
        </p:nvSpPr>
        <p:spPr>
          <a:xfrm>
            <a:off x="4721302" y="2732532"/>
            <a:ext cx="4196023" cy="2106168"/>
          </a:xfrm>
          <a:prstGeom prst="rect">
            <a:avLst/>
          </a:prstGeom>
          <a:solidFill>
            <a:schemeClr val="accent6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>
                <a:solidFill>
                  <a:prstClr val="white"/>
                </a:solidFill>
                <a:latin typeface="LasVegas Jackpot" pitchFamily="2" charset="77"/>
              </a:rPr>
              <a:t>work with your hands</a:t>
            </a:r>
            <a:endParaRPr lang="en-US" sz="6000" kern="1200" dirty="0">
              <a:solidFill>
                <a:prstClr val="white"/>
              </a:solidFill>
              <a:latin typeface="LasVegas Jackpot" pitchFamily="2" charset="77"/>
            </a:endParaRPr>
          </a:p>
        </p:txBody>
      </p:sp>
      <p:sp>
        <p:nvSpPr>
          <p:cNvPr id="229" name="Middle Circle">
            <a:hlinkClick r:id="" action="ppaction://hlinkshowjump?jump=nextslide"/>
          </p:cNvPr>
          <p:cNvSpPr/>
          <p:nvPr/>
        </p:nvSpPr>
        <p:spPr>
          <a:xfrm>
            <a:off x="3838778" y="1838528"/>
            <a:ext cx="1466446" cy="146644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5400" kern="1200" dirty="0">
                <a:solidFill>
                  <a:srgbClr val="F79646">
                    <a:lumMod val="50000"/>
                  </a:srgbClr>
                </a:solidFill>
                <a:latin typeface="LasVegas Jackpot" pitchFamily="2" charset="77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109652332"/>
      </p:ext>
    </p:extLst>
  </p:cSld>
  <p:clrMapOvr>
    <a:masterClrMapping/>
  </p:clrMapOvr>
  <p:transition spd="med">
    <p:pull dir="u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3" name="Google Shape;8353;p57"/>
          <p:cNvSpPr txBox="1">
            <a:spLocks noGrp="1"/>
          </p:cNvSpPr>
          <p:nvPr>
            <p:ph type="title"/>
          </p:nvPr>
        </p:nvSpPr>
        <p:spPr>
          <a:xfrm>
            <a:off x="1481223" y="153338"/>
            <a:ext cx="6440561" cy="6328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WARM UP</a:t>
            </a:r>
            <a:endParaRPr sz="4000" dirty="0"/>
          </a:p>
        </p:txBody>
      </p:sp>
      <p:grpSp>
        <p:nvGrpSpPr>
          <p:cNvPr id="8354" name="Google Shape;8354;p57"/>
          <p:cNvGrpSpPr/>
          <p:nvPr/>
        </p:nvGrpSpPr>
        <p:grpSpPr>
          <a:xfrm>
            <a:off x="7622018" y="2082227"/>
            <a:ext cx="1019171" cy="1545417"/>
            <a:chOff x="7622018" y="2082227"/>
            <a:chExt cx="1019171" cy="1545417"/>
          </a:xfrm>
        </p:grpSpPr>
        <p:grpSp>
          <p:nvGrpSpPr>
            <p:cNvPr id="8355" name="Google Shape;8355;p57"/>
            <p:cNvGrpSpPr/>
            <p:nvPr/>
          </p:nvGrpSpPr>
          <p:grpSpPr>
            <a:xfrm rot="-687788">
              <a:off x="7675689" y="2911756"/>
              <a:ext cx="911749" cy="631589"/>
              <a:chOff x="4589725" y="3567975"/>
              <a:chExt cx="618425" cy="428425"/>
            </a:xfrm>
          </p:grpSpPr>
          <p:sp>
            <p:nvSpPr>
              <p:cNvPr id="8356" name="Google Shape;8356;p57"/>
              <p:cNvSpPr/>
              <p:nvPr/>
            </p:nvSpPr>
            <p:spPr>
              <a:xfrm>
                <a:off x="4863325" y="3567975"/>
                <a:ext cx="70850" cy="72200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2888" extrusionOk="0">
                    <a:moveTo>
                      <a:pt x="1417" y="1"/>
                    </a:moveTo>
                    <a:cubicBezTo>
                      <a:pt x="1" y="1"/>
                      <a:pt x="54" y="2888"/>
                      <a:pt x="54" y="2888"/>
                    </a:cubicBezTo>
                    <a:lnTo>
                      <a:pt x="2780" y="2888"/>
                    </a:lnTo>
                    <a:cubicBezTo>
                      <a:pt x="2780" y="2888"/>
                      <a:pt x="2834" y="1"/>
                      <a:pt x="1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7" name="Google Shape;8357;p57"/>
              <p:cNvSpPr/>
              <p:nvPr/>
            </p:nvSpPr>
            <p:spPr>
              <a:xfrm>
                <a:off x="4604950" y="3838575"/>
                <a:ext cx="588000" cy="157825"/>
              </a:xfrm>
              <a:custGeom>
                <a:avLst/>
                <a:gdLst/>
                <a:ahLst/>
                <a:cxnLst/>
                <a:rect l="l" t="t" r="r" b="b"/>
                <a:pathLst>
                  <a:path w="23520" h="6313" extrusionOk="0">
                    <a:moveTo>
                      <a:pt x="0" y="0"/>
                    </a:moveTo>
                    <a:cubicBezTo>
                      <a:pt x="0" y="0"/>
                      <a:pt x="695" y="6313"/>
                      <a:pt x="11759" y="6313"/>
                    </a:cubicBezTo>
                    <a:cubicBezTo>
                      <a:pt x="22824" y="6313"/>
                      <a:pt x="23520" y="0"/>
                      <a:pt x="235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8" name="Google Shape;8358;p57"/>
              <p:cNvSpPr/>
              <p:nvPr/>
            </p:nvSpPr>
            <p:spPr>
              <a:xfrm>
                <a:off x="4589725" y="3629125"/>
                <a:ext cx="618425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24737" h="8379" extrusionOk="0">
                    <a:moveTo>
                      <a:pt x="12368" y="0"/>
                    </a:moveTo>
                    <a:cubicBezTo>
                      <a:pt x="1" y="0"/>
                      <a:pt x="1656" y="8378"/>
                      <a:pt x="1656" y="8378"/>
                    </a:cubicBezTo>
                    <a:lnTo>
                      <a:pt x="23081" y="8378"/>
                    </a:lnTo>
                    <a:cubicBezTo>
                      <a:pt x="23081" y="8378"/>
                      <a:pt x="24737" y="0"/>
                      <a:pt x="12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9" name="Google Shape;8359;p57"/>
              <p:cNvSpPr/>
              <p:nvPr/>
            </p:nvSpPr>
            <p:spPr>
              <a:xfrm>
                <a:off x="4944550" y="3640300"/>
                <a:ext cx="197850" cy="140850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56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68" y="139"/>
                      <a:pt x="1736" y="273"/>
                      <a:pt x="2571" y="527"/>
                    </a:cubicBezTo>
                    <a:lnTo>
                      <a:pt x="2886" y="615"/>
                    </a:lnTo>
                    <a:cubicBezTo>
                      <a:pt x="2989" y="646"/>
                      <a:pt x="3091" y="687"/>
                      <a:pt x="3194" y="722"/>
                    </a:cubicBezTo>
                    <a:lnTo>
                      <a:pt x="3500" y="831"/>
                    </a:lnTo>
                    <a:cubicBezTo>
                      <a:pt x="3603" y="869"/>
                      <a:pt x="3707" y="901"/>
                      <a:pt x="3804" y="951"/>
                    </a:cubicBezTo>
                    <a:lnTo>
                      <a:pt x="4398" y="1216"/>
                    </a:lnTo>
                    <a:lnTo>
                      <a:pt x="4965" y="1531"/>
                    </a:lnTo>
                    <a:cubicBezTo>
                      <a:pt x="5705" y="1976"/>
                      <a:pt x="6370" y="2553"/>
                      <a:pt x="6871" y="3258"/>
                    </a:cubicBezTo>
                    <a:lnTo>
                      <a:pt x="7056" y="3524"/>
                    </a:lnTo>
                    <a:cubicBezTo>
                      <a:pt x="7116" y="3615"/>
                      <a:pt x="7166" y="3712"/>
                      <a:pt x="7221" y="3805"/>
                    </a:cubicBezTo>
                    <a:cubicBezTo>
                      <a:pt x="7338" y="3988"/>
                      <a:pt x="7418" y="4190"/>
                      <a:pt x="7515" y="4385"/>
                    </a:cubicBezTo>
                    <a:cubicBezTo>
                      <a:pt x="7686" y="4786"/>
                      <a:pt x="7816" y="5204"/>
                      <a:pt x="7914" y="5633"/>
                    </a:cubicBezTo>
                    <a:cubicBezTo>
                      <a:pt x="7865" y="5195"/>
                      <a:pt x="7756" y="4766"/>
                      <a:pt x="7617" y="4345"/>
                    </a:cubicBezTo>
                    <a:cubicBezTo>
                      <a:pt x="7532" y="4141"/>
                      <a:pt x="7459" y="3930"/>
                      <a:pt x="7350" y="3735"/>
                    </a:cubicBezTo>
                    <a:cubicBezTo>
                      <a:pt x="7299" y="3637"/>
                      <a:pt x="7252" y="3535"/>
                      <a:pt x="7194" y="3440"/>
                    </a:cubicBezTo>
                    <a:lnTo>
                      <a:pt x="7014" y="3159"/>
                    </a:lnTo>
                    <a:lnTo>
                      <a:pt x="6924" y="3019"/>
                    </a:lnTo>
                    <a:lnTo>
                      <a:pt x="6821" y="2886"/>
                    </a:lnTo>
                    <a:lnTo>
                      <a:pt x="6614" y="2624"/>
                    </a:lnTo>
                    <a:cubicBezTo>
                      <a:pt x="6543" y="2537"/>
                      <a:pt x="6460" y="2462"/>
                      <a:pt x="6385" y="2380"/>
                    </a:cubicBezTo>
                    <a:cubicBezTo>
                      <a:pt x="6307" y="2300"/>
                      <a:pt x="6232" y="2218"/>
                      <a:pt x="6150" y="2140"/>
                    </a:cubicBezTo>
                    <a:cubicBezTo>
                      <a:pt x="5979" y="1997"/>
                      <a:pt x="5812" y="1848"/>
                      <a:pt x="5635" y="1713"/>
                    </a:cubicBezTo>
                    <a:cubicBezTo>
                      <a:pt x="5451" y="1590"/>
                      <a:pt x="5270" y="1456"/>
                      <a:pt x="5081" y="1339"/>
                    </a:cubicBezTo>
                    <a:cubicBezTo>
                      <a:pt x="4319" y="871"/>
                      <a:pt x="3472" y="571"/>
                      <a:pt x="2616" y="357"/>
                    </a:cubicBezTo>
                    <a:lnTo>
                      <a:pt x="2293" y="281"/>
                    </a:lnTo>
                    <a:cubicBezTo>
                      <a:pt x="2186" y="256"/>
                      <a:pt x="2079" y="226"/>
                      <a:pt x="1970" y="212"/>
                    </a:cubicBezTo>
                    <a:lnTo>
                      <a:pt x="1315" y="112"/>
                    </a:lnTo>
                    <a:cubicBezTo>
                      <a:pt x="1098" y="74"/>
                      <a:pt x="877" y="64"/>
                      <a:pt x="659" y="47"/>
                    </a:cubicBezTo>
                    <a:cubicBezTo>
                      <a:pt x="439" y="29"/>
                      <a:pt x="219" y="14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0" name="Google Shape;8360;p57"/>
              <p:cNvSpPr/>
              <p:nvPr/>
            </p:nvSpPr>
            <p:spPr>
              <a:xfrm>
                <a:off x="4614400" y="3865875"/>
                <a:ext cx="5686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22747" h="241" extrusionOk="0">
                    <a:moveTo>
                      <a:pt x="16675" y="0"/>
                    </a:moveTo>
                    <a:cubicBezTo>
                      <a:pt x="15855" y="0"/>
                      <a:pt x="15036" y="8"/>
                      <a:pt x="14217" y="15"/>
                    </a:cubicBezTo>
                    <a:cubicBezTo>
                      <a:pt x="13270" y="22"/>
                      <a:pt x="12322" y="37"/>
                      <a:pt x="11374" y="59"/>
                    </a:cubicBezTo>
                    <a:cubicBezTo>
                      <a:pt x="10604" y="75"/>
                      <a:pt x="9834" y="85"/>
                      <a:pt x="9064" y="85"/>
                    </a:cubicBezTo>
                    <a:cubicBezTo>
                      <a:pt x="8887" y="85"/>
                      <a:pt x="8709" y="85"/>
                      <a:pt x="8531" y="84"/>
                    </a:cubicBezTo>
                    <a:cubicBezTo>
                      <a:pt x="7583" y="76"/>
                      <a:pt x="6635" y="43"/>
                      <a:pt x="5687" y="27"/>
                    </a:cubicBezTo>
                    <a:cubicBezTo>
                      <a:pt x="5289" y="23"/>
                      <a:pt x="4892" y="21"/>
                      <a:pt x="4494" y="21"/>
                    </a:cubicBezTo>
                    <a:cubicBezTo>
                      <a:pt x="2996" y="21"/>
                      <a:pt x="1498" y="50"/>
                      <a:pt x="1" y="109"/>
                    </a:cubicBezTo>
                    <a:lnTo>
                      <a:pt x="1" y="131"/>
                    </a:lnTo>
                    <a:cubicBezTo>
                      <a:pt x="1499" y="191"/>
                      <a:pt x="2998" y="220"/>
                      <a:pt x="4497" y="220"/>
                    </a:cubicBezTo>
                    <a:cubicBezTo>
                      <a:pt x="4894" y="220"/>
                      <a:pt x="5290" y="218"/>
                      <a:pt x="5687" y="214"/>
                    </a:cubicBezTo>
                    <a:cubicBezTo>
                      <a:pt x="6635" y="198"/>
                      <a:pt x="7583" y="165"/>
                      <a:pt x="8531" y="156"/>
                    </a:cubicBezTo>
                    <a:cubicBezTo>
                      <a:pt x="8699" y="155"/>
                      <a:pt x="8868" y="155"/>
                      <a:pt x="9037" y="155"/>
                    </a:cubicBezTo>
                    <a:cubicBezTo>
                      <a:pt x="9816" y="155"/>
                      <a:pt x="10594" y="166"/>
                      <a:pt x="11374" y="182"/>
                    </a:cubicBezTo>
                    <a:cubicBezTo>
                      <a:pt x="12322" y="204"/>
                      <a:pt x="13270" y="219"/>
                      <a:pt x="14217" y="226"/>
                    </a:cubicBezTo>
                    <a:cubicBezTo>
                      <a:pt x="15036" y="233"/>
                      <a:pt x="15855" y="241"/>
                      <a:pt x="16675" y="241"/>
                    </a:cubicBezTo>
                    <a:cubicBezTo>
                      <a:pt x="16803" y="241"/>
                      <a:pt x="16932" y="241"/>
                      <a:pt x="17061" y="240"/>
                    </a:cubicBezTo>
                    <a:cubicBezTo>
                      <a:pt x="18956" y="229"/>
                      <a:pt x="20852" y="203"/>
                      <a:pt x="22747" y="132"/>
                    </a:cubicBezTo>
                    <a:lnTo>
                      <a:pt x="22747" y="109"/>
                    </a:lnTo>
                    <a:cubicBezTo>
                      <a:pt x="20852" y="38"/>
                      <a:pt x="18956" y="12"/>
                      <a:pt x="17061" y="1"/>
                    </a:cubicBezTo>
                    <a:cubicBezTo>
                      <a:pt x="16932" y="0"/>
                      <a:pt x="16803" y="0"/>
                      <a:pt x="166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1" name="Google Shape;8361;p57"/>
              <p:cNvSpPr/>
              <p:nvPr/>
            </p:nvSpPr>
            <p:spPr>
              <a:xfrm>
                <a:off x="4614400" y="3850700"/>
                <a:ext cx="5686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2747" h="242" extrusionOk="0">
                    <a:moveTo>
                      <a:pt x="16759" y="0"/>
                    </a:moveTo>
                    <a:cubicBezTo>
                      <a:pt x="15911" y="0"/>
                      <a:pt x="15064" y="8"/>
                      <a:pt x="14217" y="15"/>
                    </a:cubicBezTo>
                    <a:cubicBezTo>
                      <a:pt x="13270" y="22"/>
                      <a:pt x="12322" y="38"/>
                      <a:pt x="11374" y="59"/>
                    </a:cubicBezTo>
                    <a:cubicBezTo>
                      <a:pt x="10603" y="75"/>
                      <a:pt x="9832" y="86"/>
                      <a:pt x="9061" y="86"/>
                    </a:cubicBezTo>
                    <a:cubicBezTo>
                      <a:pt x="8884" y="86"/>
                      <a:pt x="8707" y="86"/>
                      <a:pt x="8531" y="85"/>
                    </a:cubicBezTo>
                    <a:cubicBezTo>
                      <a:pt x="7583" y="77"/>
                      <a:pt x="6635" y="44"/>
                      <a:pt x="5687" y="27"/>
                    </a:cubicBezTo>
                    <a:cubicBezTo>
                      <a:pt x="5297" y="23"/>
                      <a:pt x="4907" y="21"/>
                      <a:pt x="4517" y="21"/>
                    </a:cubicBezTo>
                    <a:cubicBezTo>
                      <a:pt x="3011" y="21"/>
                      <a:pt x="1506" y="50"/>
                      <a:pt x="1" y="110"/>
                    </a:cubicBezTo>
                    <a:lnTo>
                      <a:pt x="1" y="132"/>
                    </a:lnTo>
                    <a:cubicBezTo>
                      <a:pt x="1499" y="192"/>
                      <a:pt x="2998" y="221"/>
                      <a:pt x="4497" y="221"/>
                    </a:cubicBezTo>
                    <a:cubicBezTo>
                      <a:pt x="4894" y="221"/>
                      <a:pt x="5290" y="219"/>
                      <a:pt x="5687" y="215"/>
                    </a:cubicBezTo>
                    <a:cubicBezTo>
                      <a:pt x="6635" y="198"/>
                      <a:pt x="7583" y="166"/>
                      <a:pt x="8531" y="157"/>
                    </a:cubicBezTo>
                    <a:cubicBezTo>
                      <a:pt x="8708" y="156"/>
                      <a:pt x="8885" y="156"/>
                      <a:pt x="9062" y="156"/>
                    </a:cubicBezTo>
                    <a:cubicBezTo>
                      <a:pt x="9832" y="156"/>
                      <a:pt x="10603" y="167"/>
                      <a:pt x="11374" y="183"/>
                    </a:cubicBezTo>
                    <a:cubicBezTo>
                      <a:pt x="12322" y="204"/>
                      <a:pt x="13270" y="220"/>
                      <a:pt x="14217" y="227"/>
                    </a:cubicBezTo>
                    <a:cubicBezTo>
                      <a:pt x="15064" y="234"/>
                      <a:pt x="15911" y="242"/>
                      <a:pt x="16759" y="242"/>
                    </a:cubicBezTo>
                    <a:cubicBezTo>
                      <a:pt x="16859" y="242"/>
                      <a:pt x="16960" y="242"/>
                      <a:pt x="17061" y="241"/>
                    </a:cubicBezTo>
                    <a:cubicBezTo>
                      <a:pt x="18956" y="229"/>
                      <a:pt x="20852" y="204"/>
                      <a:pt x="22747" y="132"/>
                    </a:cubicBezTo>
                    <a:lnTo>
                      <a:pt x="22747" y="110"/>
                    </a:lnTo>
                    <a:cubicBezTo>
                      <a:pt x="20852" y="38"/>
                      <a:pt x="18956" y="13"/>
                      <a:pt x="17061" y="1"/>
                    </a:cubicBezTo>
                    <a:cubicBezTo>
                      <a:pt x="16960" y="1"/>
                      <a:pt x="16859" y="0"/>
                      <a:pt x="167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62" name="Google Shape;8362;p57"/>
            <p:cNvSpPr/>
            <p:nvPr/>
          </p:nvSpPr>
          <p:spPr>
            <a:xfrm rot="-7723205">
              <a:off x="8057643" y="2086113"/>
              <a:ext cx="363985" cy="737497"/>
            </a:xfrm>
            <a:custGeom>
              <a:avLst/>
              <a:gdLst/>
              <a:ahLst/>
              <a:cxnLst/>
              <a:rect l="l" t="t" r="r" b="b"/>
              <a:pathLst>
                <a:path w="10432" h="21138" extrusionOk="0">
                  <a:moveTo>
                    <a:pt x="3506" y="7436"/>
                  </a:moveTo>
                  <a:cubicBezTo>
                    <a:pt x="3946" y="7436"/>
                    <a:pt x="4387" y="7477"/>
                    <a:pt x="4821" y="7553"/>
                  </a:cubicBezTo>
                  <a:cubicBezTo>
                    <a:pt x="4948" y="7577"/>
                    <a:pt x="5075" y="7603"/>
                    <a:pt x="5201" y="7633"/>
                  </a:cubicBezTo>
                  <a:lnTo>
                    <a:pt x="5201" y="7633"/>
                  </a:lnTo>
                  <a:cubicBezTo>
                    <a:pt x="4718" y="8311"/>
                    <a:pt x="4115" y="8906"/>
                    <a:pt x="3428" y="9374"/>
                  </a:cubicBezTo>
                  <a:cubicBezTo>
                    <a:pt x="3173" y="9546"/>
                    <a:pt x="2905" y="9700"/>
                    <a:pt x="2627" y="9826"/>
                  </a:cubicBezTo>
                  <a:cubicBezTo>
                    <a:pt x="2350" y="9954"/>
                    <a:pt x="2059" y="10053"/>
                    <a:pt x="1762" y="10105"/>
                  </a:cubicBezTo>
                  <a:cubicBezTo>
                    <a:pt x="1648" y="10124"/>
                    <a:pt x="1532" y="10135"/>
                    <a:pt x="1418" y="10135"/>
                  </a:cubicBezTo>
                  <a:cubicBezTo>
                    <a:pt x="1237" y="10135"/>
                    <a:pt x="1059" y="10106"/>
                    <a:pt x="901" y="10034"/>
                  </a:cubicBezTo>
                  <a:cubicBezTo>
                    <a:pt x="776" y="9973"/>
                    <a:pt x="665" y="9884"/>
                    <a:pt x="589" y="9767"/>
                  </a:cubicBezTo>
                  <a:cubicBezTo>
                    <a:pt x="513" y="9652"/>
                    <a:pt x="465" y="9515"/>
                    <a:pt x="443" y="9370"/>
                  </a:cubicBezTo>
                  <a:cubicBezTo>
                    <a:pt x="398" y="9079"/>
                    <a:pt x="435" y="8779"/>
                    <a:pt x="584" y="8527"/>
                  </a:cubicBezTo>
                  <a:cubicBezTo>
                    <a:pt x="729" y="8276"/>
                    <a:pt x="962" y="8076"/>
                    <a:pt x="1223" y="7928"/>
                  </a:cubicBezTo>
                  <a:cubicBezTo>
                    <a:pt x="1485" y="7780"/>
                    <a:pt x="1775" y="7676"/>
                    <a:pt x="2071" y="7600"/>
                  </a:cubicBezTo>
                  <a:cubicBezTo>
                    <a:pt x="2367" y="7525"/>
                    <a:pt x="2672" y="7479"/>
                    <a:pt x="2979" y="7456"/>
                  </a:cubicBezTo>
                  <a:cubicBezTo>
                    <a:pt x="3154" y="7442"/>
                    <a:pt x="3330" y="7436"/>
                    <a:pt x="3506" y="7436"/>
                  </a:cubicBezTo>
                  <a:close/>
                  <a:moveTo>
                    <a:pt x="5017" y="13403"/>
                  </a:moveTo>
                  <a:cubicBezTo>
                    <a:pt x="5168" y="13403"/>
                    <a:pt x="5320" y="13407"/>
                    <a:pt x="5471" y="13415"/>
                  </a:cubicBezTo>
                  <a:cubicBezTo>
                    <a:pt x="5987" y="13440"/>
                    <a:pt x="6502" y="13508"/>
                    <a:pt x="7005" y="13624"/>
                  </a:cubicBezTo>
                  <a:lnTo>
                    <a:pt x="7005" y="13624"/>
                  </a:lnTo>
                  <a:cubicBezTo>
                    <a:pt x="6826" y="13835"/>
                    <a:pt x="6634" y="14036"/>
                    <a:pt x="6434" y="14228"/>
                  </a:cubicBezTo>
                  <a:cubicBezTo>
                    <a:pt x="5985" y="14656"/>
                    <a:pt x="5493" y="15043"/>
                    <a:pt x="4965" y="15372"/>
                  </a:cubicBezTo>
                  <a:cubicBezTo>
                    <a:pt x="4703" y="15538"/>
                    <a:pt x="4430" y="15688"/>
                    <a:pt x="4148" y="15819"/>
                  </a:cubicBezTo>
                  <a:cubicBezTo>
                    <a:pt x="3868" y="15952"/>
                    <a:pt x="3577" y="16065"/>
                    <a:pt x="3279" y="16151"/>
                  </a:cubicBezTo>
                  <a:cubicBezTo>
                    <a:pt x="3009" y="16227"/>
                    <a:pt x="2730" y="16282"/>
                    <a:pt x="2451" y="16282"/>
                  </a:cubicBezTo>
                  <a:cubicBezTo>
                    <a:pt x="2423" y="16282"/>
                    <a:pt x="2395" y="16281"/>
                    <a:pt x="2367" y="16280"/>
                  </a:cubicBezTo>
                  <a:cubicBezTo>
                    <a:pt x="2215" y="16273"/>
                    <a:pt x="2063" y="16246"/>
                    <a:pt x="1925" y="16186"/>
                  </a:cubicBezTo>
                  <a:cubicBezTo>
                    <a:pt x="1855" y="16158"/>
                    <a:pt x="1793" y="16115"/>
                    <a:pt x="1734" y="16071"/>
                  </a:cubicBezTo>
                  <a:cubicBezTo>
                    <a:pt x="1679" y="16021"/>
                    <a:pt x="1627" y="15968"/>
                    <a:pt x="1590" y="15902"/>
                  </a:cubicBezTo>
                  <a:cubicBezTo>
                    <a:pt x="1432" y="15648"/>
                    <a:pt x="1434" y="15317"/>
                    <a:pt x="1496" y="15025"/>
                  </a:cubicBezTo>
                  <a:cubicBezTo>
                    <a:pt x="1530" y="14879"/>
                    <a:pt x="1588" y="14737"/>
                    <a:pt x="1668" y="14609"/>
                  </a:cubicBezTo>
                  <a:cubicBezTo>
                    <a:pt x="1748" y="14480"/>
                    <a:pt x="1848" y="14366"/>
                    <a:pt x="1960" y="14263"/>
                  </a:cubicBezTo>
                  <a:cubicBezTo>
                    <a:pt x="2185" y="14057"/>
                    <a:pt x="2457" y="13907"/>
                    <a:pt x="2740" y="13789"/>
                  </a:cubicBezTo>
                  <a:cubicBezTo>
                    <a:pt x="3024" y="13670"/>
                    <a:pt x="3323" y="13591"/>
                    <a:pt x="3625" y="13530"/>
                  </a:cubicBezTo>
                  <a:cubicBezTo>
                    <a:pt x="4083" y="13441"/>
                    <a:pt x="4550" y="13403"/>
                    <a:pt x="5017" y="13403"/>
                  </a:cubicBezTo>
                  <a:close/>
                  <a:moveTo>
                    <a:pt x="418" y="1"/>
                  </a:moveTo>
                  <a:cubicBezTo>
                    <a:pt x="279" y="1"/>
                    <a:pt x="140" y="4"/>
                    <a:pt x="0" y="9"/>
                  </a:cubicBezTo>
                  <a:lnTo>
                    <a:pt x="1" y="27"/>
                  </a:lnTo>
                  <a:cubicBezTo>
                    <a:pt x="67" y="26"/>
                    <a:pt x="132" y="25"/>
                    <a:pt x="198" y="25"/>
                  </a:cubicBezTo>
                  <a:cubicBezTo>
                    <a:pt x="754" y="25"/>
                    <a:pt x="1312" y="72"/>
                    <a:pt x="1863" y="151"/>
                  </a:cubicBezTo>
                  <a:cubicBezTo>
                    <a:pt x="2479" y="242"/>
                    <a:pt x="3086" y="384"/>
                    <a:pt x="3669" y="596"/>
                  </a:cubicBezTo>
                  <a:cubicBezTo>
                    <a:pt x="3960" y="704"/>
                    <a:pt x="4242" y="832"/>
                    <a:pt x="4514" y="979"/>
                  </a:cubicBezTo>
                  <a:cubicBezTo>
                    <a:pt x="4779" y="1135"/>
                    <a:pt x="5039" y="1304"/>
                    <a:pt x="5268" y="1509"/>
                  </a:cubicBezTo>
                  <a:cubicBezTo>
                    <a:pt x="5727" y="1914"/>
                    <a:pt x="6087" y="2437"/>
                    <a:pt x="6253" y="3026"/>
                  </a:cubicBezTo>
                  <a:cubicBezTo>
                    <a:pt x="6428" y="3612"/>
                    <a:pt x="6438" y="4238"/>
                    <a:pt x="6347" y="4848"/>
                  </a:cubicBezTo>
                  <a:cubicBezTo>
                    <a:pt x="6259" y="5456"/>
                    <a:pt x="6074" y="6050"/>
                    <a:pt x="5809" y="6606"/>
                  </a:cubicBezTo>
                  <a:cubicBezTo>
                    <a:pt x="5661" y="6914"/>
                    <a:pt x="5489" y="7212"/>
                    <a:pt x="5296" y="7496"/>
                  </a:cubicBezTo>
                  <a:lnTo>
                    <a:pt x="5296" y="7496"/>
                  </a:lnTo>
                  <a:cubicBezTo>
                    <a:pt x="5149" y="7458"/>
                    <a:pt x="5000" y="7425"/>
                    <a:pt x="4851" y="7397"/>
                  </a:cubicBezTo>
                  <a:cubicBezTo>
                    <a:pt x="4397" y="7311"/>
                    <a:pt x="3936" y="7267"/>
                    <a:pt x="3474" y="7267"/>
                  </a:cubicBezTo>
                  <a:cubicBezTo>
                    <a:pt x="3305" y="7267"/>
                    <a:pt x="3136" y="7273"/>
                    <a:pt x="2967" y="7285"/>
                  </a:cubicBezTo>
                  <a:cubicBezTo>
                    <a:pt x="2651" y="7307"/>
                    <a:pt x="2337" y="7354"/>
                    <a:pt x="2028" y="7429"/>
                  </a:cubicBezTo>
                  <a:cubicBezTo>
                    <a:pt x="1720" y="7507"/>
                    <a:pt x="1416" y="7613"/>
                    <a:pt x="1134" y="7772"/>
                  </a:cubicBezTo>
                  <a:cubicBezTo>
                    <a:pt x="854" y="7927"/>
                    <a:pt x="593" y="8145"/>
                    <a:pt x="424" y="8435"/>
                  </a:cubicBezTo>
                  <a:cubicBezTo>
                    <a:pt x="340" y="8578"/>
                    <a:pt x="282" y="8739"/>
                    <a:pt x="256" y="8904"/>
                  </a:cubicBezTo>
                  <a:cubicBezTo>
                    <a:pt x="230" y="9071"/>
                    <a:pt x="232" y="9236"/>
                    <a:pt x="256" y="9400"/>
                  </a:cubicBezTo>
                  <a:cubicBezTo>
                    <a:pt x="281" y="9564"/>
                    <a:pt x="335" y="9729"/>
                    <a:pt x="430" y="9874"/>
                  </a:cubicBezTo>
                  <a:cubicBezTo>
                    <a:pt x="524" y="10020"/>
                    <a:pt x="665" y="10135"/>
                    <a:pt x="819" y="10208"/>
                  </a:cubicBezTo>
                  <a:cubicBezTo>
                    <a:pt x="1010" y="10295"/>
                    <a:pt x="1212" y="10327"/>
                    <a:pt x="1411" y="10327"/>
                  </a:cubicBezTo>
                  <a:cubicBezTo>
                    <a:pt x="1541" y="10327"/>
                    <a:pt x="1670" y="10313"/>
                    <a:pt x="1794" y="10292"/>
                  </a:cubicBezTo>
                  <a:cubicBezTo>
                    <a:pt x="2113" y="10236"/>
                    <a:pt x="2417" y="10132"/>
                    <a:pt x="2706" y="9999"/>
                  </a:cubicBezTo>
                  <a:cubicBezTo>
                    <a:pt x="2996" y="9867"/>
                    <a:pt x="3271" y="9707"/>
                    <a:pt x="3532" y="9529"/>
                  </a:cubicBezTo>
                  <a:cubicBezTo>
                    <a:pt x="4057" y="9174"/>
                    <a:pt x="4527" y="8744"/>
                    <a:pt x="4939" y="8266"/>
                  </a:cubicBezTo>
                  <a:cubicBezTo>
                    <a:pt x="5100" y="8079"/>
                    <a:pt x="5252" y="7883"/>
                    <a:pt x="5392" y="7680"/>
                  </a:cubicBezTo>
                  <a:lnTo>
                    <a:pt x="5392" y="7680"/>
                  </a:lnTo>
                  <a:cubicBezTo>
                    <a:pt x="5800" y="7789"/>
                    <a:pt x="6198" y="7935"/>
                    <a:pt x="6573" y="8127"/>
                  </a:cubicBezTo>
                  <a:cubicBezTo>
                    <a:pt x="7117" y="8408"/>
                    <a:pt x="7619" y="8795"/>
                    <a:pt x="7946" y="9313"/>
                  </a:cubicBezTo>
                  <a:cubicBezTo>
                    <a:pt x="8026" y="9443"/>
                    <a:pt x="8096" y="9579"/>
                    <a:pt x="8152" y="9720"/>
                  </a:cubicBezTo>
                  <a:cubicBezTo>
                    <a:pt x="8204" y="9864"/>
                    <a:pt x="8250" y="10009"/>
                    <a:pt x="8274" y="10160"/>
                  </a:cubicBezTo>
                  <a:cubicBezTo>
                    <a:pt x="8331" y="10460"/>
                    <a:pt x="8319" y="10770"/>
                    <a:pt x="8275" y="11074"/>
                  </a:cubicBezTo>
                  <a:cubicBezTo>
                    <a:pt x="8230" y="11379"/>
                    <a:pt x="8144" y="11677"/>
                    <a:pt x="8031" y="11964"/>
                  </a:cubicBezTo>
                  <a:cubicBezTo>
                    <a:pt x="7917" y="12252"/>
                    <a:pt x="7775" y="12528"/>
                    <a:pt x="7613" y="12792"/>
                  </a:cubicBezTo>
                  <a:cubicBezTo>
                    <a:pt x="7464" y="13034"/>
                    <a:pt x="7297" y="13267"/>
                    <a:pt x="7118" y="13488"/>
                  </a:cubicBezTo>
                  <a:lnTo>
                    <a:pt x="7118" y="13488"/>
                  </a:lnTo>
                  <a:cubicBezTo>
                    <a:pt x="6579" y="13361"/>
                    <a:pt x="6030" y="13289"/>
                    <a:pt x="5478" y="13264"/>
                  </a:cubicBezTo>
                  <a:cubicBezTo>
                    <a:pt x="5355" y="13259"/>
                    <a:pt x="5231" y="13256"/>
                    <a:pt x="5107" y="13256"/>
                  </a:cubicBezTo>
                  <a:cubicBezTo>
                    <a:pt x="4602" y="13256"/>
                    <a:pt x="4096" y="13303"/>
                    <a:pt x="3600" y="13405"/>
                  </a:cubicBezTo>
                  <a:cubicBezTo>
                    <a:pt x="3293" y="13472"/>
                    <a:pt x="2986" y="13558"/>
                    <a:pt x="2696" y="13683"/>
                  </a:cubicBezTo>
                  <a:cubicBezTo>
                    <a:pt x="2406" y="13808"/>
                    <a:pt x="2126" y="13969"/>
                    <a:pt x="1892" y="14189"/>
                  </a:cubicBezTo>
                  <a:cubicBezTo>
                    <a:pt x="1776" y="14298"/>
                    <a:pt x="1671" y="14422"/>
                    <a:pt x="1587" y="14559"/>
                  </a:cubicBezTo>
                  <a:cubicBezTo>
                    <a:pt x="1505" y="14697"/>
                    <a:pt x="1444" y="14848"/>
                    <a:pt x="1410" y="15006"/>
                  </a:cubicBezTo>
                  <a:cubicBezTo>
                    <a:pt x="1377" y="15164"/>
                    <a:pt x="1368" y="15324"/>
                    <a:pt x="1380" y="15484"/>
                  </a:cubicBezTo>
                  <a:cubicBezTo>
                    <a:pt x="1394" y="15644"/>
                    <a:pt x="1438" y="15805"/>
                    <a:pt x="1528" y="15943"/>
                  </a:cubicBezTo>
                  <a:cubicBezTo>
                    <a:pt x="1569" y="16013"/>
                    <a:pt x="1628" y="16072"/>
                    <a:pt x="1688" y="16127"/>
                  </a:cubicBezTo>
                  <a:cubicBezTo>
                    <a:pt x="1753" y="16175"/>
                    <a:pt x="1822" y="16221"/>
                    <a:pt x="1897" y="16251"/>
                  </a:cubicBezTo>
                  <a:cubicBezTo>
                    <a:pt x="2047" y="16315"/>
                    <a:pt x="2207" y="16341"/>
                    <a:pt x="2365" y="16349"/>
                  </a:cubicBezTo>
                  <a:cubicBezTo>
                    <a:pt x="2391" y="16350"/>
                    <a:pt x="2416" y="16350"/>
                    <a:pt x="2441" y="16350"/>
                  </a:cubicBezTo>
                  <a:cubicBezTo>
                    <a:pt x="2733" y="16350"/>
                    <a:pt x="3020" y="16291"/>
                    <a:pt x="3298" y="16212"/>
                  </a:cubicBezTo>
                  <a:cubicBezTo>
                    <a:pt x="3901" y="16034"/>
                    <a:pt x="4464" y="15748"/>
                    <a:pt x="4995" y="15420"/>
                  </a:cubicBezTo>
                  <a:cubicBezTo>
                    <a:pt x="5528" y="15090"/>
                    <a:pt x="6024" y="14704"/>
                    <a:pt x="6479" y="14274"/>
                  </a:cubicBezTo>
                  <a:cubicBezTo>
                    <a:pt x="6689" y="14073"/>
                    <a:pt x="6891" y="13863"/>
                    <a:pt x="7079" y="13641"/>
                  </a:cubicBezTo>
                  <a:lnTo>
                    <a:pt x="7079" y="13641"/>
                  </a:lnTo>
                  <a:cubicBezTo>
                    <a:pt x="7153" y="13659"/>
                    <a:pt x="7227" y="13678"/>
                    <a:pt x="7300" y="13698"/>
                  </a:cubicBezTo>
                  <a:cubicBezTo>
                    <a:pt x="7895" y="13860"/>
                    <a:pt x="8475" y="14091"/>
                    <a:pt x="8992" y="14420"/>
                  </a:cubicBezTo>
                  <a:cubicBezTo>
                    <a:pt x="9247" y="14587"/>
                    <a:pt x="9490" y="14778"/>
                    <a:pt x="9690" y="15005"/>
                  </a:cubicBezTo>
                  <a:cubicBezTo>
                    <a:pt x="9893" y="15231"/>
                    <a:pt x="10055" y="15492"/>
                    <a:pt x="10154" y="15777"/>
                  </a:cubicBezTo>
                  <a:cubicBezTo>
                    <a:pt x="10252" y="16061"/>
                    <a:pt x="10284" y="16365"/>
                    <a:pt x="10249" y="16669"/>
                  </a:cubicBezTo>
                  <a:lnTo>
                    <a:pt x="10239" y="16783"/>
                  </a:lnTo>
                  <a:lnTo>
                    <a:pt x="10233" y="16839"/>
                  </a:lnTo>
                  <a:lnTo>
                    <a:pt x="10223" y="16895"/>
                  </a:lnTo>
                  <a:lnTo>
                    <a:pt x="10178" y="17119"/>
                  </a:lnTo>
                  <a:cubicBezTo>
                    <a:pt x="10163" y="17193"/>
                    <a:pt x="10134" y="17265"/>
                    <a:pt x="10113" y="17337"/>
                  </a:cubicBezTo>
                  <a:lnTo>
                    <a:pt x="10079" y="17446"/>
                  </a:lnTo>
                  <a:lnTo>
                    <a:pt x="10033" y="17552"/>
                  </a:lnTo>
                  <a:cubicBezTo>
                    <a:pt x="9922" y="17837"/>
                    <a:pt x="9753" y="18095"/>
                    <a:pt x="9567" y="18338"/>
                  </a:cubicBezTo>
                  <a:cubicBezTo>
                    <a:pt x="9382" y="18583"/>
                    <a:pt x="9158" y="18796"/>
                    <a:pt x="8925" y="18998"/>
                  </a:cubicBezTo>
                  <a:cubicBezTo>
                    <a:pt x="8692" y="19200"/>
                    <a:pt x="8436" y="19374"/>
                    <a:pt x="8176" y="19543"/>
                  </a:cubicBezTo>
                  <a:cubicBezTo>
                    <a:pt x="7911" y="19703"/>
                    <a:pt x="7640" y="19855"/>
                    <a:pt x="7360" y="19989"/>
                  </a:cubicBezTo>
                  <a:cubicBezTo>
                    <a:pt x="6800" y="20258"/>
                    <a:pt x="6218" y="20482"/>
                    <a:pt x="5625" y="20669"/>
                  </a:cubicBezTo>
                  <a:cubicBezTo>
                    <a:pt x="5031" y="20855"/>
                    <a:pt x="4425" y="21011"/>
                    <a:pt x="3812" y="21120"/>
                  </a:cubicBezTo>
                  <a:lnTo>
                    <a:pt x="3813" y="21120"/>
                  </a:lnTo>
                  <a:lnTo>
                    <a:pt x="3815" y="21137"/>
                  </a:lnTo>
                  <a:cubicBezTo>
                    <a:pt x="4433" y="21042"/>
                    <a:pt x="5042" y="20900"/>
                    <a:pt x="5642" y="20727"/>
                  </a:cubicBezTo>
                  <a:cubicBezTo>
                    <a:pt x="6242" y="20552"/>
                    <a:pt x="6833" y="20341"/>
                    <a:pt x="7401" y="20075"/>
                  </a:cubicBezTo>
                  <a:cubicBezTo>
                    <a:pt x="7686" y="19943"/>
                    <a:pt x="7962" y="19794"/>
                    <a:pt x="8233" y="19634"/>
                  </a:cubicBezTo>
                  <a:cubicBezTo>
                    <a:pt x="8499" y="19468"/>
                    <a:pt x="8761" y="19293"/>
                    <a:pt x="9003" y="19091"/>
                  </a:cubicBezTo>
                  <a:cubicBezTo>
                    <a:pt x="9243" y="18887"/>
                    <a:pt x="9477" y="18671"/>
                    <a:pt x="9672" y="18420"/>
                  </a:cubicBezTo>
                  <a:cubicBezTo>
                    <a:pt x="9868" y="18172"/>
                    <a:pt x="10043" y="17902"/>
                    <a:pt x="10163" y="17606"/>
                  </a:cubicBezTo>
                  <a:lnTo>
                    <a:pt x="10211" y="17496"/>
                  </a:lnTo>
                  <a:lnTo>
                    <a:pt x="10247" y="17382"/>
                  </a:lnTo>
                  <a:cubicBezTo>
                    <a:pt x="10270" y="17306"/>
                    <a:pt x="10299" y="17231"/>
                    <a:pt x="10317" y="17153"/>
                  </a:cubicBezTo>
                  <a:lnTo>
                    <a:pt x="10364" y="16919"/>
                  </a:lnTo>
                  <a:lnTo>
                    <a:pt x="10377" y="16860"/>
                  </a:lnTo>
                  <a:lnTo>
                    <a:pt x="10382" y="16800"/>
                  </a:lnTo>
                  <a:lnTo>
                    <a:pt x="10393" y="16681"/>
                  </a:lnTo>
                  <a:cubicBezTo>
                    <a:pt x="10432" y="16364"/>
                    <a:pt x="10400" y="16033"/>
                    <a:pt x="10296" y="15728"/>
                  </a:cubicBezTo>
                  <a:cubicBezTo>
                    <a:pt x="10192" y="15422"/>
                    <a:pt x="10020" y="15141"/>
                    <a:pt x="9807" y="14902"/>
                  </a:cubicBezTo>
                  <a:cubicBezTo>
                    <a:pt x="9596" y="14661"/>
                    <a:pt x="9344" y="14461"/>
                    <a:pt x="9080" y="14286"/>
                  </a:cubicBezTo>
                  <a:cubicBezTo>
                    <a:pt x="8545" y="13939"/>
                    <a:pt x="7950" y="13706"/>
                    <a:pt x="7342" y="13544"/>
                  </a:cubicBezTo>
                  <a:cubicBezTo>
                    <a:pt x="7292" y="13531"/>
                    <a:pt x="7242" y="13518"/>
                    <a:pt x="7192" y="13506"/>
                  </a:cubicBezTo>
                  <a:lnTo>
                    <a:pt x="7192" y="13506"/>
                  </a:lnTo>
                  <a:cubicBezTo>
                    <a:pt x="7367" y="13292"/>
                    <a:pt x="7531" y="13068"/>
                    <a:pt x="7679" y="12833"/>
                  </a:cubicBezTo>
                  <a:cubicBezTo>
                    <a:pt x="7846" y="12567"/>
                    <a:pt x="7995" y="12289"/>
                    <a:pt x="8114" y="11997"/>
                  </a:cubicBezTo>
                  <a:cubicBezTo>
                    <a:pt x="8233" y="11706"/>
                    <a:pt x="8323" y="11402"/>
                    <a:pt x="8375" y="11090"/>
                  </a:cubicBezTo>
                  <a:cubicBezTo>
                    <a:pt x="8422" y="10778"/>
                    <a:pt x="8438" y="10457"/>
                    <a:pt x="8383" y="10141"/>
                  </a:cubicBezTo>
                  <a:cubicBezTo>
                    <a:pt x="8359" y="9983"/>
                    <a:pt x="8313" y="9830"/>
                    <a:pt x="8260" y="9680"/>
                  </a:cubicBezTo>
                  <a:cubicBezTo>
                    <a:pt x="8203" y="9530"/>
                    <a:pt x="8130" y="9387"/>
                    <a:pt x="8049" y="9250"/>
                  </a:cubicBezTo>
                  <a:cubicBezTo>
                    <a:pt x="7712" y="8704"/>
                    <a:pt x="7193" y="8298"/>
                    <a:pt x="6638" y="8003"/>
                  </a:cubicBezTo>
                  <a:cubicBezTo>
                    <a:pt x="6270" y="7809"/>
                    <a:pt x="5881" y="7660"/>
                    <a:pt x="5483" y="7546"/>
                  </a:cubicBezTo>
                  <a:lnTo>
                    <a:pt x="5483" y="7546"/>
                  </a:lnTo>
                  <a:cubicBezTo>
                    <a:pt x="5665" y="7270"/>
                    <a:pt x="5827" y="6980"/>
                    <a:pt x="5968" y="6680"/>
                  </a:cubicBezTo>
                  <a:cubicBezTo>
                    <a:pt x="6235" y="6108"/>
                    <a:pt x="6420" y="5496"/>
                    <a:pt x="6505" y="4870"/>
                  </a:cubicBezTo>
                  <a:cubicBezTo>
                    <a:pt x="6592" y="4246"/>
                    <a:pt x="6578" y="3595"/>
                    <a:pt x="6389" y="2984"/>
                  </a:cubicBezTo>
                  <a:cubicBezTo>
                    <a:pt x="6211" y="2370"/>
                    <a:pt x="5826" y="1828"/>
                    <a:pt x="5346" y="1418"/>
                  </a:cubicBezTo>
                  <a:cubicBezTo>
                    <a:pt x="5106" y="1211"/>
                    <a:pt x="4839" y="1041"/>
                    <a:pt x="4564" y="887"/>
                  </a:cubicBezTo>
                  <a:cubicBezTo>
                    <a:pt x="4285" y="740"/>
                    <a:pt x="3997" y="615"/>
                    <a:pt x="3701" y="510"/>
                  </a:cubicBezTo>
                  <a:cubicBezTo>
                    <a:pt x="3107" y="302"/>
                    <a:pt x="2491" y="173"/>
                    <a:pt x="1871" y="93"/>
                  </a:cubicBezTo>
                  <a:cubicBezTo>
                    <a:pt x="1389" y="35"/>
                    <a:pt x="904" y="1"/>
                    <a:pt x="418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3" name="Google Shape;8363;p57"/>
          <p:cNvGrpSpPr/>
          <p:nvPr/>
        </p:nvGrpSpPr>
        <p:grpSpPr>
          <a:xfrm>
            <a:off x="445526" y="529741"/>
            <a:ext cx="1385607" cy="1076884"/>
            <a:chOff x="445526" y="529741"/>
            <a:chExt cx="1385607" cy="1076884"/>
          </a:xfrm>
        </p:grpSpPr>
        <p:grpSp>
          <p:nvGrpSpPr>
            <p:cNvPr id="8364" name="Google Shape;8364;p57"/>
            <p:cNvGrpSpPr/>
            <p:nvPr/>
          </p:nvGrpSpPr>
          <p:grpSpPr>
            <a:xfrm rot="-10433130">
              <a:off x="486241" y="772363"/>
              <a:ext cx="675258" cy="800576"/>
              <a:chOff x="3975950" y="2972350"/>
              <a:chExt cx="304125" cy="360550"/>
            </a:xfrm>
          </p:grpSpPr>
          <p:sp>
            <p:nvSpPr>
              <p:cNvPr id="8365" name="Google Shape;8365;p57"/>
              <p:cNvSpPr/>
              <p:nvPr/>
            </p:nvSpPr>
            <p:spPr>
              <a:xfrm>
                <a:off x="3975950" y="3246475"/>
                <a:ext cx="83350" cy="86425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457" extrusionOk="0">
                    <a:moveTo>
                      <a:pt x="1499" y="0"/>
                    </a:moveTo>
                    <a:lnTo>
                      <a:pt x="0" y="2214"/>
                    </a:lnTo>
                    <a:lnTo>
                      <a:pt x="1835" y="3457"/>
                    </a:lnTo>
                    <a:lnTo>
                      <a:pt x="3333" y="1243"/>
                    </a:lnTo>
                    <a:lnTo>
                      <a:pt x="149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6" name="Google Shape;8366;p57"/>
              <p:cNvSpPr/>
              <p:nvPr/>
            </p:nvSpPr>
            <p:spPr>
              <a:xfrm>
                <a:off x="3980050" y="3006100"/>
                <a:ext cx="271700" cy="275200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11008" extrusionOk="0">
                    <a:moveTo>
                      <a:pt x="4647" y="0"/>
                    </a:moveTo>
                    <a:lnTo>
                      <a:pt x="1164" y="5146"/>
                    </a:lnTo>
                    <a:cubicBezTo>
                      <a:pt x="1" y="6864"/>
                      <a:pt x="450" y="9199"/>
                      <a:pt x="2168" y="10362"/>
                    </a:cubicBezTo>
                    <a:cubicBezTo>
                      <a:pt x="2814" y="10799"/>
                      <a:pt x="3546" y="11008"/>
                      <a:pt x="4270" y="11008"/>
                    </a:cubicBezTo>
                    <a:cubicBezTo>
                      <a:pt x="5474" y="11008"/>
                      <a:pt x="6657" y="10430"/>
                      <a:pt x="7383" y="9358"/>
                    </a:cubicBezTo>
                    <a:lnTo>
                      <a:pt x="10867" y="4212"/>
                    </a:lnTo>
                    <a:lnTo>
                      <a:pt x="464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7" name="Google Shape;8367;p57"/>
              <p:cNvSpPr/>
              <p:nvPr/>
            </p:nvSpPr>
            <p:spPr>
              <a:xfrm>
                <a:off x="4086150" y="2972350"/>
                <a:ext cx="193925" cy="145875"/>
              </a:xfrm>
              <a:custGeom>
                <a:avLst/>
                <a:gdLst/>
                <a:ahLst/>
                <a:cxnLst/>
                <a:rect l="l" t="t" r="r" b="b"/>
                <a:pathLst>
                  <a:path w="7757" h="5835" extrusionOk="0">
                    <a:moveTo>
                      <a:pt x="729" y="0"/>
                    </a:moveTo>
                    <a:lnTo>
                      <a:pt x="0" y="1078"/>
                    </a:lnTo>
                    <a:lnTo>
                      <a:pt x="7027" y="5834"/>
                    </a:lnTo>
                    <a:lnTo>
                      <a:pt x="7757" y="4758"/>
                    </a:lnTo>
                    <a:lnTo>
                      <a:pt x="7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8" name="Google Shape;8368;p57"/>
              <p:cNvSpPr/>
              <p:nvPr/>
            </p:nvSpPr>
            <p:spPr>
              <a:xfrm>
                <a:off x="4096075" y="3005900"/>
                <a:ext cx="155800" cy="105700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228" extrusionOk="0">
                    <a:moveTo>
                      <a:pt x="12" y="0"/>
                    </a:moveTo>
                    <a:lnTo>
                      <a:pt x="1" y="17"/>
                    </a:lnTo>
                    <a:cubicBezTo>
                      <a:pt x="240" y="221"/>
                      <a:pt x="488" y="413"/>
                      <a:pt x="741" y="598"/>
                    </a:cubicBezTo>
                    <a:cubicBezTo>
                      <a:pt x="995" y="782"/>
                      <a:pt x="1250" y="963"/>
                      <a:pt x="1516" y="1128"/>
                    </a:cubicBezTo>
                    <a:cubicBezTo>
                      <a:pt x="1783" y="1293"/>
                      <a:pt x="2058" y="1444"/>
                      <a:pt x="2322" y="1614"/>
                    </a:cubicBezTo>
                    <a:cubicBezTo>
                      <a:pt x="2584" y="1783"/>
                      <a:pt x="2837" y="1968"/>
                      <a:pt x="3086" y="2158"/>
                    </a:cubicBezTo>
                    <a:cubicBezTo>
                      <a:pt x="3335" y="2349"/>
                      <a:pt x="3585" y="2538"/>
                      <a:pt x="3842" y="2717"/>
                    </a:cubicBezTo>
                    <a:cubicBezTo>
                      <a:pt x="4097" y="2898"/>
                      <a:pt x="4352" y="3080"/>
                      <a:pt x="4613" y="3253"/>
                    </a:cubicBezTo>
                    <a:cubicBezTo>
                      <a:pt x="5136" y="3597"/>
                      <a:pt x="5668" y="3927"/>
                      <a:pt x="6221" y="4227"/>
                    </a:cubicBezTo>
                    <a:lnTo>
                      <a:pt x="6232" y="4211"/>
                    </a:lnTo>
                    <a:cubicBezTo>
                      <a:pt x="5747" y="3809"/>
                      <a:pt x="5243" y="3438"/>
                      <a:pt x="4730" y="3081"/>
                    </a:cubicBezTo>
                    <a:cubicBezTo>
                      <a:pt x="4472" y="2903"/>
                      <a:pt x="4208" y="2734"/>
                      <a:pt x="3945" y="2564"/>
                    </a:cubicBezTo>
                    <a:cubicBezTo>
                      <a:pt x="3684" y="2392"/>
                      <a:pt x="3416" y="2229"/>
                      <a:pt x="3146" y="2070"/>
                    </a:cubicBezTo>
                    <a:cubicBezTo>
                      <a:pt x="2878" y="1908"/>
                      <a:pt x="2612" y="1743"/>
                      <a:pt x="2357" y="1561"/>
                    </a:cubicBezTo>
                    <a:cubicBezTo>
                      <a:pt x="2102" y="1380"/>
                      <a:pt x="1858" y="1180"/>
                      <a:pt x="1608" y="994"/>
                    </a:cubicBezTo>
                    <a:cubicBezTo>
                      <a:pt x="1355" y="808"/>
                      <a:pt x="1092" y="638"/>
                      <a:pt x="826" y="472"/>
                    </a:cubicBezTo>
                    <a:cubicBezTo>
                      <a:pt x="561" y="306"/>
                      <a:pt x="291" y="146"/>
                      <a:pt x="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9" name="Google Shape;8369;p57"/>
              <p:cNvSpPr/>
              <p:nvPr/>
            </p:nvSpPr>
            <p:spPr>
              <a:xfrm>
                <a:off x="4032450" y="3092500"/>
                <a:ext cx="145450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430" extrusionOk="0">
                    <a:moveTo>
                      <a:pt x="3244" y="0"/>
                    </a:moveTo>
                    <a:cubicBezTo>
                      <a:pt x="2368" y="0"/>
                      <a:pt x="1457" y="479"/>
                      <a:pt x="875" y="1338"/>
                    </a:cubicBezTo>
                    <a:cubicBezTo>
                      <a:pt x="1" y="2630"/>
                      <a:pt x="203" y="4294"/>
                      <a:pt x="1325" y="5054"/>
                    </a:cubicBezTo>
                    <a:cubicBezTo>
                      <a:pt x="1701" y="5309"/>
                      <a:pt x="2133" y="5430"/>
                      <a:pt x="2573" y="5430"/>
                    </a:cubicBezTo>
                    <a:cubicBezTo>
                      <a:pt x="3449" y="5430"/>
                      <a:pt x="4361" y="4952"/>
                      <a:pt x="4943" y="4092"/>
                    </a:cubicBezTo>
                    <a:cubicBezTo>
                      <a:pt x="5818" y="2801"/>
                      <a:pt x="5616" y="1136"/>
                      <a:pt x="4492" y="376"/>
                    </a:cubicBezTo>
                    <a:cubicBezTo>
                      <a:pt x="4116" y="121"/>
                      <a:pt x="3685" y="0"/>
                      <a:pt x="32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0" name="Google Shape;8370;p57"/>
              <p:cNvSpPr/>
              <p:nvPr/>
            </p:nvSpPr>
            <p:spPr>
              <a:xfrm>
                <a:off x="4027500" y="3079050"/>
                <a:ext cx="1550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6522" extrusionOk="0">
                    <a:moveTo>
                      <a:pt x="3458" y="165"/>
                    </a:moveTo>
                    <a:cubicBezTo>
                      <a:pt x="3579" y="165"/>
                      <a:pt x="3701" y="173"/>
                      <a:pt x="3821" y="188"/>
                    </a:cubicBezTo>
                    <a:cubicBezTo>
                      <a:pt x="4208" y="239"/>
                      <a:pt x="4585" y="371"/>
                      <a:pt x="4912" y="587"/>
                    </a:cubicBezTo>
                    <a:cubicBezTo>
                      <a:pt x="5576" y="1010"/>
                      <a:pt x="6004" y="1772"/>
                      <a:pt x="6073" y="2568"/>
                    </a:cubicBezTo>
                    <a:cubicBezTo>
                      <a:pt x="6150" y="3369"/>
                      <a:pt x="5898" y="4182"/>
                      <a:pt x="5440" y="4833"/>
                    </a:cubicBezTo>
                    <a:cubicBezTo>
                      <a:pt x="4975" y="5480"/>
                      <a:pt x="4311" y="5982"/>
                      <a:pt x="3555" y="6204"/>
                    </a:cubicBezTo>
                    <a:cubicBezTo>
                      <a:pt x="3289" y="6282"/>
                      <a:pt x="3012" y="6324"/>
                      <a:pt x="2736" y="6324"/>
                    </a:cubicBezTo>
                    <a:cubicBezTo>
                      <a:pt x="2622" y="6324"/>
                      <a:pt x="2509" y="6317"/>
                      <a:pt x="2396" y="6302"/>
                    </a:cubicBezTo>
                    <a:cubicBezTo>
                      <a:pt x="2010" y="6253"/>
                      <a:pt x="1637" y="6119"/>
                      <a:pt x="1314" y="5900"/>
                    </a:cubicBezTo>
                    <a:cubicBezTo>
                      <a:pt x="991" y="5686"/>
                      <a:pt x="725" y="5389"/>
                      <a:pt x="533" y="5049"/>
                    </a:cubicBezTo>
                    <a:cubicBezTo>
                      <a:pt x="342" y="4709"/>
                      <a:pt x="221" y="4329"/>
                      <a:pt x="173" y="3936"/>
                    </a:cubicBezTo>
                    <a:cubicBezTo>
                      <a:pt x="78" y="3148"/>
                      <a:pt x="287" y="2319"/>
                      <a:pt x="738" y="1649"/>
                    </a:cubicBezTo>
                    <a:cubicBezTo>
                      <a:pt x="1190" y="980"/>
                      <a:pt x="1884" y="479"/>
                      <a:pt x="2650" y="274"/>
                    </a:cubicBezTo>
                    <a:cubicBezTo>
                      <a:pt x="2914" y="202"/>
                      <a:pt x="3187" y="165"/>
                      <a:pt x="3458" y="165"/>
                    </a:cubicBezTo>
                    <a:close/>
                    <a:moveTo>
                      <a:pt x="3540" y="0"/>
                    </a:moveTo>
                    <a:cubicBezTo>
                      <a:pt x="3224" y="0"/>
                      <a:pt x="2910" y="56"/>
                      <a:pt x="2615" y="156"/>
                    </a:cubicBezTo>
                    <a:cubicBezTo>
                      <a:pt x="1829" y="418"/>
                      <a:pt x="1180" y="973"/>
                      <a:pt x="722" y="1638"/>
                    </a:cubicBezTo>
                    <a:cubicBezTo>
                      <a:pt x="272" y="2309"/>
                      <a:pt x="0" y="3119"/>
                      <a:pt x="45" y="3947"/>
                    </a:cubicBezTo>
                    <a:cubicBezTo>
                      <a:pt x="67" y="4357"/>
                      <a:pt x="171" y="4770"/>
                      <a:pt x="369" y="5140"/>
                    </a:cubicBezTo>
                    <a:cubicBezTo>
                      <a:pt x="562" y="5511"/>
                      <a:pt x="851" y="5834"/>
                      <a:pt x="1197" y="6074"/>
                    </a:cubicBezTo>
                    <a:cubicBezTo>
                      <a:pt x="1546" y="6310"/>
                      <a:pt x="1953" y="6459"/>
                      <a:pt x="2371" y="6504"/>
                    </a:cubicBezTo>
                    <a:cubicBezTo>
                      <a:pt x="2477" y="6516"/>
                      <a:pt x="2583" y="6522"/>
                      <a:pt x="2689" y="6522"/>
                    </a:cubicBezTo>
                    <a:cubicBezTo>
                      <a:pt x="3001" y="6522"/>
                      <a:pt x="3312" y="6471"/>
                      <a:pt x="3608" y="6379"/>
                    </a:cubicBezTo>
                    <a:cubicBezTo>
                      <a:pt x="4406" y="6133"/>
                      <a:pt x="5083" y="5579"/>
                      <a:pt x="5528" y="4893"/>
                    </a:cubicBezTo>
                    <a:cubicBezTo>
                      <a:pt x="5972" y="4203"/>
                      <a:pt x="6201" y="3378"/>
                      <a:pt x="6136" y="2563"/>
                    </a:cubicBezTo>
                    <a:cubicBezTo>
                      <a:pt x="6104" y="2157"/>
                      <a:pt x="6001" y="1752"/>
                      <a:pt x="5811" y="1385"/>
                    </a:cubicBezTo>
                    <a:cubicBezTo>
                      <a:pt x="5622" y="1019"/>
                      <a:pt x="5346" y="692"/>
                      <a:pt x="5004" y="452"/>
                    </a:cubicBezTo>
                    <a:cubicBezTo>
                      <a:pt x="4661" y="213"/>
                      <a:pt x="4256" y="62"/>
                      <a:pt x="3842" y="18"/>
                    </a:cubicBezTo>
                    <a:cubicBezTo>
                      <a:pt x="3741" y="6"/>
                      <a:pt x="3641" y="0"/>
                      <a:pt x="35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1" name="Google Shape;8371;p57"/>
            <p:cNvGrpSpPr/>
            <p:nvPr/>
          </p:nvGrpSpPr>
          <p:grpSpPr>
            <a:xfrm rot="-1802678">
              <a:off x="992346" y="653671"/>
              <a:ext cx="697117" cy="753048"/>
              <a:chOff x="5317600" y="3475300"/>
              <a:chExt cx="495850" cy="535600"/>
            </a:xfrm>
          </p:grpSpPr>
          <p:sp>
            <p:nvSpPr>
              <p:cNvPr id="8372" name="Google Shape;8372;p57"/>
              <p:cNvSpPr/>
              <p:nvPr/>
            </p:nvSpPr>
            <p:spPr>
              <a:xfrm>
                <a:off x="5317600" y="3567375"/>
                <a:ext cx="410475" cy="443525"/>
              </a:xfrm>
              <a:custGeom>
                <a:avLst/>
                <a:gdLst/>
                <a:ahLst/>
                <a:cxnLst/>
                <a:rect l="l" t="t" r="r" b="b"/>
                <a:pathLst>
                  <a:path w="16419" h="17741" extrusionOk="0">
                    <a:moveTo>
                      <a:pt x="15400" y="1"/>
                    </a:moveTo>
                    <a:lnTo>
                      <a:pt x="180" y="17048"/>
                    </a:lnTo>
                    <a:cubicBezTo>
                      <a:pt x="12" y="17237"/>
                      <a:pt x="1" y="17503"/>
                      <a:pt x="154" y="17648"/>
                    </a:cubicBezTo>
                    <a:cubicBezTo>
                      <a:pt x="221" y="17710"/>
                      <a:pt x="308" y="17741"/>
                      <a:pt x="399" y="17741"/>
                    </a:cubicBezTo>
                    <a:cubicBezTo>
                      <a:pt x="524" y="17741"/>
                      <a:pt x="658" y="17684"/>
                      <a:pt x="761" y="17575"/>
                    </a:cubicBezTo>
                    <a:lnTo>
                      <a:pt x="16419" y="960"/>
                    </a:lnTo>
                    <a:lnTo>
                      <a:pt x="1540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3" name="Google Shape;8373;p57"/>
              <p:cNvSpPr/>
              <p:nvPr/>
            </p:nvSpPr>
            <p:spPr>
              <a:xfrm>
                <a:off x="5648625" y="3475300"/>
                <a:ext cx="164825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5548" extrusionOk="0">
                    <a:moveTo>
                      <a:pt x="6593" y="0"/>
                    </a:moveTo>
                    <a:lnTo>
                      <a:pt x="6593" y="0"/>
                    </a:lnTo>
                    <a:cubicBezTo>
                      <a:pt x="2440" y="897"/>
                      <a:pt x="1" y="3155"/>
                      <a:pt x="1916" y="4962"/>
                    </a:cubicBezTo>
                    <a:cubicBezTo>
                      <a:pt x="2342" y="5363"/>
                      <a:pt x="2776" y="5548"/>
                      <a:pt x="3202" y="5548"/>
                    </a:cubicBezTo>
                    <a:cubicBezTo>
                      <a:pt x="4697" y="5548"/>
                      <a:pt x="6087" y="3268"/>
                      <a:pt x="65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74" name="Google Shape;8374;p57"/>
          <p:cNvGrpSpPr/>
          <p:nvPr/>
        </p:nvGrpSpPr>
        <p:grpSpPr>
          <a:xfrm>
            <a:off x="790475" y="2894574"/>
            <a:ext cx="8126339" cy="1397835"/>
            <a:chOff x="790475" y="2894574"/>
            <a:chExt cx="8126339" cy="1397835"/>
          </a:xfrm>
        </p:grpSpPr>
        <p:sp>
          <p:nvSpPr>
            <p:cNvPr id="8375" name="Google Shape;8375;p57"/>
            <p:cNvSpPr/>
            <p:nvPr/>
          </p:nvSpPr>
          <p:spPr>
            <a:xfrm rot="-9164145">
              <a:off x="816338" y="3386681"/>
              <a:ext cx="160402" cy="151813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57"/>
            <p:cNvSpPr/>
            <p:nvPr/>
          </p:nvSpPr>
          <p:spPr>
            <a:xfrm rot="9310961">
              <a:off x="1519585" y="4012448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57"/>
            <p:cNvSpPr/>
            <p:nvPr/>
          </p:nvSpPr>
          <p:spPr>
            <a:xfrm rot="6088851">
              <a:off x="7388360" y="3851935"/>
              <a:ext cx="251618" cy="238157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57"/>
            <p:cNvSpPr/>
            <p:nvPr/>
          </p:nvSpPr>
          <p:spPr>
            <a:xfrm rot="-9164145">
              <a:off x="8730550" y="2922881"/>
              <a:ext cx="160402" cy="151813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7763;p47"/>
          <p:cNvSpPr txBox="1">
            <a:spLocks/>
          </p:cNvSpPr>
          <p:nvPr/>
        </p:nvSpPr>
        <p:spPr>
          <a:xfrm>
            <a:off x="1481223" y="912305"/>
            <a:ext cx="6481916" cy="16718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/>
              <a:t>Work in group.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In 2 </a:t>
            </a:r>
            <a:r>
              <a:rPr lang="en-US" sz="2200" dirty="0" err="1"/>
              <a:t>mins</a:t>
            </a:r>
            <a:r>
              <a:rPr lang="en-US" sz="22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200" dirty="0"/>
              <a:t>Write as many LEISURE ACTIVITIES as you can.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>
            <a:extLst>
              <a:ext uri="{FF2B5EF4-FFF2-40B4-BE49-F238E27FC236}">
                <a16:creationId xmlns:a16="http://schemas.microsoft.com/office/drawing/2014/main" id="{F94D1F9A-3690-05FE-E9A6-B2CF6CC6EBA3}"/>
              </a:ext>
            </a:extLst>
          </p:cNvPr>
          <p:cNvSpPr/>
          <p:nvPr/>
        </p:nvSpPr>
        <p:spPr>
          <a:xfrm>
            <a:off x="853889" y="304800"/>
            <a:ext cx="7436223" cy="1182255"/>
          </a:xfrm>
          <a:prstGeom prst="rect">
            <a:avLst/>
          </a:prstGeom>
          <a:noFill/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0000"/>
              </a:lnSpc>
              <a:buClrTx/>
            </a:pPr>
            <a:r>
              <a:rPr lang="en-US" sz="8625" kern="1200" dirty="0">
                <a:solidFill>
                  <a:srgbClr val="F79646">
                    <a:lumMod val="40000"/>
                    <a:lumOff val="60000"/>
                  </a:srgbClr>
                </a:solidFill>
                <a:latin typeface="LasVegas Jackpot" pitchFamily="2" charset="77"/>
              </a:rPr>
              <a:t>doing DIY</a:t>
            </a:r>
          </a:p>
        </p:txBody>
      </p:sp>
      <p:pic>
        <p:nvPicPr>
          <p:cNvPr id="3" name="Picture 16" descr="Best Students Scissors">
            <a:extLst>
              <a:ext uri="{FF2B5EF4-FFF2-40B4-BE49-F238E27FC236}">
                <a16:creationId xmlns:a16="http://schemas.microsoft.com/office/drawing/2014/main" id="{50A76A1D-F920-B485-1E95-D05FFF220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 bwMode="auto">
          <a:xfrm>
            <a:off x="2122763" y="1339273"/>
            <a:ext cx="4940038" cy="3293359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64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  <p:sndAc>
          <p:stSnd>
            <p:snd r:embed="rId2" name="multimedia_alert_delayed_high_pitched_correct_positive.wav"/>
          </p:stSnd>
        </p:sndAc>
      </p:transition>
    </mc:Choice>
    <mc:Fallback xmlns="">
      <p:transition spd="med">
        <p:fade/>
        <p:sndAc>
          <p:stSnd>
            <p:snd r:embed="rId5" name="multimedia_alert_delayed_high_pitched_correct_positiv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ox 1"/>
          <p:cNvSpPr/>
          <p:nvPr/>
        </p:nvSpPr>
        <p:spPr>
          <a:xfrm>
            <a:off x="226675" y="304800"/>
            <a:ext cx="4196023" cy="210616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improve physical health</a:t>
            </a:r>
          </a:p>
        </p:txBody>
      </p:sp>
      <p:sp>
        <p:nvSpPr>
          <p:cNvPr id="226" name="Box 2"/>
          <p:cNvSpPr/>
          <p:nvPr/>
        </p:nvSpPr>
        <p:spPr>
          <a:xfrm>
            <a:off x="4721302" y="304800"/>
            <a:ext cx="4196023" cy="210616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make friends </a:t>
            </a:r>
          </a:p>
        </p:txBody>
      </p:sp>
      <p:sp>
        <p:nvSpPr>
          <p:cNvPr id="227" name="Box 3"/>
          <p:cNvSpPr/>
          <p:nvPr/>
        </p:nvSpPr>
        <p:spPr>
          <a:xfrm>
            <a:off x="226675" y="2732532"/>
            <a:ext cx="4196023" cy="210616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better sleep</a:t>
            </a:r>
          </a:p>
        </p:txBody>
      </p:sp>
      <p:sp>
        <p:nvSpPr>
          <p:cNvPr id="228" name="Box 4"/>
          <p:cNvSpPr/>
          <p:nvPr/>
        </p:nvSpPr>
        <p:spPr>
          <a:xfrm>
            <a:off x="4721302" y="2732532"/>
            <a:ext cx="4196023" cy="2106168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healthier heart</a:t>
            </a:r>
          </a:p>
        </p:txBody>
      </p:sp>
      <p:sp>
        <p:nvSpPr>
          <p:cNvPr id="229" name="Middle Circle">
            <a:hlinkClick r:id="" action="ppaction://hlinkshowjump?jump=nextslide"/>
          </p:cNvPr>
          <p:cNvSpPr/>
          <p:nvPr/>
        </p:nvSpPr>
        <p:spPr>
          <a:xfrm>
            <a:off x="3838778" y="1838528"/>
            <a:ext cx="1466446" cy="146644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5400" kern="1200" dirty="0">
                <a:solidFill>
                  <a:srgbClr val="C0504D">
                    <a:lumMod val="50000"/>
                  </a:srgbClr>
                </a:solidFill>
                <a:latin typeface="LasVegas Jackpot" pitchFamily="2" charset="77"/>
              </a:rPr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2978376201"/>
      </p:ext>
    </p:extLst>
  </p:cSld>
  <p:clrMapOvr>
    <a:masterClrMapping/>
  </p:clrMapOvr>
  <p:transition spd="med">
    <p:pull dir="u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>
            <a:extLst>
              <a:ext uri="{FF2B5EF4-FFF2-40B4-BE49-F238E27FC236}">
                <a16:creationId xmlns:a16="http://schemas.microsoft.com/office/drawing/2014/main" id="{2FDA5876-96FF-2718-D700-A87F5F1E01F5}"/>
              </a:ext>
            </a:extLst>
          </p:cNvPr>
          <p:cNvSpPr/>
          <p:nvPr/>
        </p:nvSpPr>
        <p:spPr>
          <a:xfrm>
            <a:off x="853889" y="304800"/>
            <a:ext cx="7436223" cy="1136073"/>
          </a:xfrm>
          <a:prstGeom prst="rect">
            <a:avLst/>
          </a:prstGeom>
          <a:noFill/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0000"/>
              </a:lnSpc>
              <a:buClrTx/>
            </a:pPr>
            <a:r>
              <a:rPr lang="en-US" sz="8625" kern="1200" dirty="0">
                <a:solidFill>
                  <a:srgbClr val="C0504D">
                    <a:lumMod val="40000"/>
                    <a:lumOff val="60000"/>
                  </a:srgbClr>
                </a:solidFill>
                <a:latin typeface="LasVegas Jackpot" pitchFamily="2" charset="77"/>
              </a:rPr>
              <a:t>playing sport</a:t>
            </a:r>
          </a:p>
        </p:txBody>
      </p:sp>
      <p:pic>
        <p:nvPicPr>
          <p:cNvPr id="3" name="Picture 14" descr="Da Nhân Tạo: Phù Hợp Để Luyện Tập Bóng Rổ">
            <a:extLst>
              <a:ext uri="{FF2B5EF4-FFF2-40B4-BE49-F238E27FC236}">
                <a16:creationId xmlns:a16="http://schemas.microsoft.com/office/drawing/2014/main" id="{3CD8FF31-1226-31AE-AC86-FD10083F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48" y="1440873"/>
            <a:ext cx="4869504" cy="3246336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6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  <p:sndAc>
          <p:stSnd>
            <p:snd r:embed="rId2" name="multimedia_alert_delayed_high_pitched_correct_positive.wav"/>
          </p:stSnd>
        </p:sndAc>
      </p:transition>
    </mc:Choice>
    <mc:Fallback xmlns="">
      <p:transition spd="med">
        <p:fade/>
        <p:sndAc>
          <p:stSnd>
            <p:snd r:embed="rId5" name="multimedia_alert_delayed_high_pitched_correct_positive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ox 1"/>
          <p:cNvSpPr/>
          <p:nvPr/>
        </p:nvSpPr>
        <p:spPr>
          <a:xfrm>
            <a:off x="226675" y="304800"/>
            <a:ext cx="4196023" cy="210616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keep in touch</a:t>
            </a:r>
          </a:p>
        </p:txBody>
      </p:sp>
      <p:sp>
        <p:nvSpPr>
          <p:cNvPr id="226" name="Box 2"/>
          <p:cNvSpPr/>
          <p:nvPr/>
        </p:nvSpPr>
        <p:spPr>
          <a:xfrm>
            <a:off x="4721302" y="304800"/>
            <a:ext cx="4196023" cy="210616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develop social skills</a:t>
            </a:r>
          </a:p>
        </p:txBody>
      </p:sp>
      <p:sp>
        <p:nvSpPr>
          <p:cNvPr id="227" name="Box 3"/>
          <p:cNvSpPr/>
          <p:nvPr/>
        </p:nvSpPr>
        <p:spPr>
          <a:xfrm>
            <a:off x="226675" y="2732532"/>
            <a:ext cx="4196023" cy="210616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improve interpersonal relationships</a:t>
            </a:r>
          </a:p>
        </p:txBody>
      </p:sp>
      <p:sp>
        <p:nvSpPr>
          <p:cNvPr id="228" name="Box 4"/>
          <p:cNvSpPr/>
          <p:nvPr/>
        </p:nvSpPr>
        <p:spPr>
          <a:xfrm>
            <a:off x="4721302" y="2732532"/>
            <a:ext cx="4196023" cy="210616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be relaxed</a:t>
            </a:r>
          </a:p>
        </p:txBody>
      </p:sp>
      <p:sp>
        <p:nvSpPr>
          <p:cNvPr id="229" name="Middle Circle">
            <a:hlinkClick r:id="" action="ppaction://hlinkshowjump?jump=nextslide"/>
          </p:cNvPr>
          <p:cNvSpPr/>
          <p:nvPr/>
        </p:nvSpPr>
        <p:spPr>
          <a:xfrm>
            <a:off x="3838778" y="1838528"/>
            <a:ext cx="1466446" cy="146644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5400" kern="1200" dirty="0">
                <a:solidFill>
                  <a:srgbClr val="4F81BD">
                    <a:lumMod val="50000"/>
                  </a:srgbClr>
                </a:solidFill>
                <a:latin typeface="LasVegas Jackpot" pitchFamily="2" charset="77"/>
              </a:rPr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371665645"/>
      </p:ext>
    </p:extLst>
  </p:cSld>
  <p:clrMapOvr>
    <a:masterClrMapping/>
  </p:clrMapOvr>
  <p:transition spd="med">
    <p:pull dir="u"/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>
            <a:extLst>
              <a:ext uri="{FF2B5EF4-FFF2-40B4-BE49-F238E27FC236}">
                <a16:creationId xmlns:a16="http://schemas.microsoft.com/office/drawing/2014/main" id="{D179F25F-209A-81E4-6AAB-7AA009FE1EA5}"/>
              </a:ext>
            </a:extLst>
          </p:cNvPr>
          <p:cNvSpPr/>
          <p:nvPr/>
        </p:nvSpPr>
        <p:spPr>
          <a:xfrm>
            <a:off x="853889" y="304800"/>
            <a:ext cx="7436223" cy="931069"/>
          </a:xfrm>
          <a:prstGeom prst="rect">
            <a:avLst/>
          </a:prstGeom>
          <a:noFill/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0000"/>
              </a:lnSpc>
              <a:buClrTx/>
            </a:pPr>
            <a:r>
              <a:rPr lang="en-US" sz="8625" kern="1200" dirty="0">
                <a:solidFill>
                  <a:srgbClr val="4F81BD">
                    <a:lumMod val="40000"/>
                    <a:lumOff val="60000"/>
                  </a:srgbClr>
                </a:solidFill>
                <a:latin typeface="LasVegas Jackpot" pitchFamily="2" charset="77"/>
              </a:rPr>
              <a:t>messaging friends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95" b="95128" l="1368" r="96581">
                        <a14:foregroundMark x1="71795" y1="32821" x2="75214" y2="56410"/>
                        <a14:foregroundMark x1="75214" y1="50513" x2="82222" y2="68718"/>
                      </a14:backgroundRemoval>
                    </a14:imgEffect>
                  </a14:imgLayer>
                </a14:imgProps>
              </a:ext>
            </a:extLst>
          </a:blip>
          <a:srcRect l="1843" t="2880" r="2810" b="5023"/>
          <a:stretch/>
        </p:blipFill>
        <p:spPr>
          <a:xfrm>
            <a:off x="1901765" y="1306003"/>
            <a:ext cx="5340470" cy="34389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602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  <p:sndAc>
          <p:stSnd>
            <p:snd r:embed="rId2" name="multimedia_alert_delayed_high_pitched_correct_positive.wav"/>
          </p:stSnd>
        </p:sndAc>
      </p:transition>
    </mc:Choice>
    <mc:Fallback xmlns="">
      <p:transition spd="med">
        <p:fade/>
        <p:sndAc>
          <p:stSnd>
            <p:snd r:embed="rId6" name="multimedia_alert_delayed_high_pitched_correct_positiv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ox 1"/>
          <p:cNvSpPr/>
          <p:nvPr/>
        </p:nvSpPr>
        <p:spPr>
          <a:xfrm>
            <a:off x="226675" y="304800"/>
            <a:ext cx="4196023" cy="210616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learn something about IT</a:t>
            </a:r>
          </a:p>
        </p:txBody>
      </p:sp>
      <p:sp>
        <p:nvSpPr>
          <p:cNvPr id="226" name="Box 2"/>
          <p:cNvSpPr/>
          <p:nvPr/>
        </p:nvSpPr>
        <p:spPr>
          <a:xfrm>
            <a:off x="4721302" y="304800"/>
            <a:ext cx="4196023" cy="210616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computer skills </a:t>
            </a:r>
          </a:p>
        </p:txBody>
      </p:sp>
      <p:sp>
        <p:nvSpPr>
          <p:cNvPr id="227" name="Box 3"/>
          <p:cNvSpPr/>
          <p:nvPr/>
        </p:nvSpPr>
        <p:spPr>
          <a:xfrm>
            <a:off x="226675" y="2732532"/>
            <a:ext cx="4196023" cy="210616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get the information easily and quickly</a:t>
            </a:r>
          </a:p>
        </p:txBody>
      </p:sp>
      <p:sp>
        <p:nvSpPr>
          <p:cNvPr id="228" name="Box 4"/>
          <p:cNvSpPr/>
          <p:nvPr/>
        </p:nvSpPr>
        <p:spPr>
          <a:xfrm>
            <a:off x="4721302" y="2732532"/>
            <a:ext cx="4196023" cy="2106168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5000"/>
              </a:lnSpc>
              <a:buClrTx/>
            </a:pPr>
            <a:r>
              <a:rPr lang="en-US" sz="6000" kern="1200" dirty="0">
                <a:solidFill>
                  <a:prstClr val="white"/>
                </a:solidFill>
                <a:latin typeface="LasVegas Jackpot" pitchFamily="2" charset="77"/>
              </a:rPr>
              <a:t>online shopping</a:t>
            </a:r>
          </a:p>
        </p:txBody>
      </p:sp>
      <p:sp>
        <p:nvSpPr>
          <p:cNvPr id="229" name="Middle Circle">
            <a:hlinkClick r:id="" action="ppaction://hlinkshowjump?jump=nextslide"/>
          </p:cNvPr>
          <p:cNvSpPr/>
          <p:nvPr/>
        </p:nvSpPr>
        <p:spPr>
          <a:xfrm>
            <a:off x="3838778" y="1838528"/>
            <a:ext cx="1466446" cy="146644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5400" kern="1200" dirty="0">
                <a:solidFill>
                  <a:srgbClr val="9BBB59">
                    <a:lumMod val="50000"/>
                  </a:srgbClr>
                </a:solidFill>
                <a:latin typeface="LasVegas Jackpot" pitchFamily="2" charset="77"/>
              </a:rPr>
              <a:t>#5</a:t>
            </a:r>
          </a:p>
        </p:txBody>
      </p:sp>
    </p:spTree>
    <p:extLst>
      <p:ext uri="{BB962C8B-B14F-4D97-AF65-F5344CB8AC3E}">
        <p14:creationId xmlns:p14="http://schemas.microsoft.com/office/powerpoint/2010/main" val="3609732707"/>
      </p:ext>
    </p:extLst>
  </p:cSld>
  <p:clrMapOvr>
    <a:masterClrMapping/>
  </p:clrMapOvr>
  <p:transition spd="med">
    <p:pull dir="u"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alert_bell_chime_notification_metallic_high_pitched_001_54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">
            <a:extLst>
              <a:ext uri="{FF2B5EF4-FFF2-40B4-BE49-F238E27FC236}">
                <a16:creationId xmlns:a16="http://schemas.microsoft.com/office/drawing/2014/main" id="{34FE2D93-FC77-529C-46FB-AD44BEB2C736}"/>
              </a:ext>
            </a:extLst>
          </p:cNvPr>
          <p:cNvSpPr/>
          <p:nvPr/>
        </p:nvSpPr>
        <p:spPr>
          <a:xfrm>
            <a:off x="853889" y="304800"/>
            <a:ext cx="7436223" cy="1045369"/>
          </a:xfrm>
          <a:prstGeom prst="rect">
            <a:avLst/>
          </a:prstGeom>
          <a:noFill/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80000"/>
              </a:lnSpc>
              <a:buClrTx/>
            </a:pPr>
            <a:r>
              <a:rPr lang="en-US" sz="8625" kern="1200" dirty="0">
                <a:solidFill>
                  <a:srgbClr val="9BBB59">
                    <a:lumMod val="40000"/>
                    <a:lumOff val="60000"/>
                  </a:srgbClr>
                </a:solidFill>
                <a:latin typeface="LasVegas Jackpot" pitchFamily="2" charset="77"/>
              </a:rPr>
              <a:t>surfing the net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id="{7B9F379C-D0EC-85EC-62C4-17983FDF8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-603" r="9433" b="603"/>
          <a:stretch/>
        </p:blipFill>
        <p:spPr bwMode="auto">
          <a:xfrm>
            <a:off x="2058803" y="1349086"/>
            <a:ext cx="4942247" cy="3294832"/>
          </a:xfrm>
          <a:prstGeom prst="roundRect">
            <a:avLst/>
          </a:prstGeom>
          <a:noFill/>
          <a:ln w="190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15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  <p:sndAc>
          <p:stSnd>
            <p:snd r:embed="rId2" name="multimedia_alert_delayed_high_pitched_correct_positive.wav"/>
          </p:stSnd>
        </p:sndAc>
      </p:transition>
    </mc:Choice>
    <mc:Fallback xmlns="">
      <p:transition spd="med">
        <p:fade/>
        <p:sndAc>
          <p:stSnd>
            <p:snd r:embed="rId5" name="multimedia_alert_delayed_high_pitched_correct_positiv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30" y="100454"/>
            <a:ext cx="7735160" cy="438088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3. Work in pairs. Write the activities under the correct pictures.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258751-2DDD-4C15-9A0B-E0AC9327800E}"/>
              </a:ext>
            </a:extLst>
          </p:cNvPr>
          <p:cNvSpPr txBox="1"/>
          <p:nvPr/>
        </p:nvSpPr>
        <p:spPr>
          <a:xfrm>
            <a:off x="488830" y="540795"/>
            <a:ext cx="8655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600"/>
              </a:spcAft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Work in groups. </a:t>
            </a:r>
          </a:p>
          <a:p>
            <a:pPr defTabSz="685800">
              <a:spcAft>
                <a:spcPts val="600"/>
              </a:spcAft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Ask one another the question below. </a:t>
            </a:r>
            <a:r>
              <a:rPr lang="en-US" sz="2600" b="1" kern="1200" dirty="0">
                <a:solidFill>
                  <a:schemeClr val="accent1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defTabSz="685800">
              <a:spcAft>
                <a:spcPts val="600"/>
              </a:spcAft>
              <a:buClrTx/>
            </a:pP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Then report your friends’ answers to the class. </a:t>
            </a:r>
          </a:p>
        </p:txBody>
      </p:sp>
      <p:pic>
        <p:nvPicPr>
          <p:cNvPr id="1026" name="Picture 2" descr="Best Girls Talking To Each Other Illustration download in PNG &amp; Vector  form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76" y="2546856"/>
            <a:ext cx="3960645" cy="2716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488830" y="2036364"/>
            <a:ext cx="2736814" cy="1032206"/>
          </a:xfrm>
          <a:prstGeom prst="wedgeRectCallout">
            <a:avLst>
              <a:gd name="adj1" fmla="val 41618"/>
              <a:gd name="adj2" fmla="val 77669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If you have some free time this weekend, what will you do?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6210842" y="2036364"/>
            <a:ext cx="2428276" cy="1032206"/>
          </a:xfrm>
          <a:prstGeom prst="wedgeRectCallout">
            <a:avLst>
              <a:gd name="adj1" fmla="val -48981"/>
              <a:gd name="adj2" fmla="val 9397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+mj-lt"/>
              </a:rPr>
              <a:t>….</a:t>
            </a:r>
          </a:p>
        </p:txBody>
      </p:sp>
      <p:pic>
        <p:nvPicPr>
          <p:cNvPr id="6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06088" y="952888"/>
            <a:ext cx="1533030" cy="86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5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50"/>
          <p:cNvSpPr txBox="1">
            <a:spLocks noGrp="1"/>
          </p:cNvSpPr>
          <p:nvPr>
            <p:ph type="title" idx="4294967295"/>
          </p:nvPr>
        </p:nvSpPr>
        <p:spPr>
          <a:xfrm>
            <a:off x="1203931" y="541598"/>
            <a:ext cx="4026570" cy="6378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200" dirty="0"/>
              <a:t>CONSOLIDATION</a:t>
            </a:r>
          </a:p>
        </p:txBody>
      </p:sp>
      <p:grpSp>
        <p:nvGrpSpPr>
          <p:cNvPr id="8028" name="Google Shape;8028;p50"/>
          <p:cNvGrpSpPr/>
          <p:nvPr/>
        </p:nvGrpSpPr>
        <p:grpSpPr>
          <a:xfrm>
            <a:off x="6624893" y="1054837"/>
            <a:ext cx="1518431" cy="3124821"/>
            <a:chOff x="2654200" y="3179050"/>
            <a:chExt cx="700125" cy="1440807"/>
          </a:xfrm>
        </p:grpSpPr>
        <p:sp>
          <p:nvSpPr>
            <p:cNvPr id="8029" name="Google Shape;8029;p50"/>
            <p:cNvSpPr/>
            <p:nvPr/>
          </p:nvSpPr>
          <p:spPr>
            <a:xfrm>
              <a:off x="2871300" y="3179050"/>
              <a:ext cx="265925" cy="238525"/>
            </a:xfrm>
            <a:custGeom>
              <a:avLst/>
              <a:gdLst/>
              <a:ahLst/>
              <a:cxnLst/>
              <a:rect l="l" t="t" r="r" b="b"/>
              <a:pathLst>
                <a:path w="10637" h="9541" extrusionOk="0">
                  <a:moveTo>
                    <a:pt x="5319" y="0"/>
                  </a:moveTo>
                  <a:cubicBezTo>
                    <a:pt x="5176" y="0"/>
                    <a:pt x="5034" y="21"/>
                    <a:pt x="4895" y="64"/>
                  </a:cubicBezTo>
                  <a:cubicBezTo>
                    <a:pt x="4155" y="290"/>
                    <a:pt x="3626" y="1074"/>
                    <a:pt x="3592" y="1992"/>
                  </a:cubicBezTo>
                  <a:lnTo>
                    <a:pt x="3463" y="5509"/>
                  </a:lnTo>
                  <a:lnTo>
                    <a:pt x="1764" y="6465"/>
                  </a:lnTo>
                  <a:cubicBezTo>
                    <a:pt x="1073" y="6855"/>
                    <a:pt x="544" y="7570"/>
                    <a:pt x="304" y="8443"/>
                  </a:cubicBezTo>
                  <a:lnTo>
                    <a:pt x="0" y="9541"/>
                  </a:lnTo>
                  <a:lnTo>
                    <a:pt x="10637" y="9541"/>
                  </a:lnTo>
                  <a:lnTo>
                    <a:pt x="10333" y="8443"/>
                  </a:lnTo>
                  <a:lnTo>
                    <a:pt x="10335" y="8443"/>
                  </a:lnTo>
                  <a:cubicBezTo>
                    <a:pt x="10093" y="7570"/>
                    <a:pt x="9565" y="6855"/>
                    <a:pt x="8873" y="6465"/>
                  </a:cubicBezTo>
                  <a:lnTo>
                    <a:pt x="7174" y="5509"/>
                  </a:lnTo>
                  <a:lnTo>
                    <a:pt x="7045" y="1992"/>
                  </a:lnTo>
                  <a:cubicBezTo>
                    <a:pt x="7012" y="1074"/>
                    <a:pt x="6482" y="290"/>
                    <a:pt x="5742" y="64"/>
                  </a:cubicBezTo>
                  <a:cubicBezTo>
                    <a:pt x="5603" y="21"/>
                    <a:pt x="5461" y="0"/>
                    <a:pt x="5319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50"/>
            <p:cNvSpPr/>
            <p:nvPr/>
          </p:nvSpPr>
          <p:spPr>
            <a:xfrm>
              <a:off x="2704825" y="3413925"/>
              <a:ext cx="598900" cy="581825"/>
            </a:xfrm>
            <a:custGeom>
              <a:avLst/>
              <a:gdLst/>
              <a:ahLst/>
              <a:cxnLst/>
              <a:rect l="l" t="t" r="r" b="b"/>
              <a:pathLst>
                <a:path w="23956" h="23273" extrusionOk="0">
                  <a:moveTo>
                    <a:pt x="1" y="0"/>
                  </a:moveTo>
                  <a:lnTo>
                    <a:pt x="1301" y="23272"/>
                  </a:lnTo>
                  <a:lnTo>
                    <a:pt x="22654" y="23272"/>
                  </a:lnTo>
                  <a:lnTo>
                    <a:pt x="23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50"/>
            <p:cNvSpPr/>
            <p:nvPr/>
          </p:nvSpPr>
          <p:spPr>
            <a:xfrm>
              <a:off x="2654200" y="3995725"/>
              <a:ext cx="700125" cy="42300"/>
            </a:xfrm>
            <a:custGeom>
              <a:avLst/>
              <a:gdLst/>
              <a:ahLst/>
              <a:cxnLst/>
              <a:rect l="l" t="t" r="r" b="b"/>
              <a:pathLst>
                <a:path w="28005" h="1692" extrusionOk="0">
                  <a:moveTo>
                    <a:pt x="1" y="0"/>
                  </a:moveTo>
                  <a:lnTo>
                    <a:pt x="939" y="1691"/>
                  </a:lnTo>
                  <a:lnTo>
                    <a:pt x="27066" y="1691"/>
                  </a:lnTo>
                  <a:lnTo>
                    <a:pt x="28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50"/>
            <p:cNvSpPr/>
            <p:nvPr/>
          </p:nvSpPr>
          <p:spPr>
            <a:xfrm>
              <a:off x="2664774" y="4037999"/>
              <a:ext cx="154750" cy="581858"/>
            </a:xfrm>
            <a:custGeom>
              <a:avLst/>
              <a:gdLst/>
              <a:ahLst/>
              <a:cxnLst/>
              <a:rect l="l" t="t" r="r" b="b"/>
              <a:pathLst>
                <a:path w="6190" h="22603" extrusionOk="0">
                  <a:moveTo>
                    <a:pt x="3095" y="0"/>
                  </a:moveTo>
                  <a:lnTo>
                    <a:pt x="0" y="22603"/>
                  </a:lnTo>
                  <a:lnTo>
                    <a:pt x="2321" y="22603"/>
                  </a:lnTo>
                  <a:lnTo>
                    <a:pt x="6190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50"/>
            <p:cNvSpPr/>
            <p:nvPr/>
          </p:nvSpPr>
          <p:spPr>
            <a:xfrm>
              <a:off x="3184379" y="4037999"/>
              <a:ext cx="154775" cy="581858"/>
            </a:xfrm>
            <a:custGeom>
              <a:avLst/>
              <a:gdLst/>
              <a:ahLst/>
              <a:cxnLst/>
              <a:rect l="l" t="t" r="r" b="b"/>
              <a:pathLst>
                <a:path w="6191" h="22603" extrusionOk="0">
                  <a:moveTo>
                    <a:pt x="0" y="0"/>
                  </a:moveTo>
                  <a:lnTo>
                    <a:pt x="3868" y="22603"/>
                  </a:lnTo>
                  <a:lnTo>
                    <a:pt x="6190" y="22603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50"/>
            <p:cNvSpPr/>
            <p:nvPr/>
          </p:nvSpPr>
          <p:spPr>
            <a:xfrm>
              <a:off x="2722800" y="4336325"/>
              <a:ext cx="553925" cy="49275"/>
            </a:xfrm>
            <a:custGeom>
              <a:avLst/>
              <a:gdLst/>
              <a:ahLst/>
              <a:cxnLst/>
              <a:rect l="l" t="t" r="r" b="b"/>
              <a:pathLst>
                <a:path w="22157" h="1971" extrusionOk="0">
                  <a:moveTo>
                    <a:pt x="0" y="1"/>
                  </a:moveTo>
                  <a:lnTo>
                    <a:pt x="0" y="1971"/>
                  </a:lnTo>
                  <a:lnTo>
                    <a:pt x="22157" y="1971"/>
                  </a:lnTo>
                  <a:lnTo>
                    <a:pt x="22157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50"/>
            <p:cNvSpPr/>
            <p:nvPr/>
          </p:nvSpPr>
          <p:spPr>
            <a:xfrm>
              <a:off x="2958646" y="4037999"/>
              <a:ext cx="91250" cy="534536"/>
            </a:xfrm>
            <a:custGeom>
              <a:avLst/>
              <a:gdLst/>
              <a:ahLst/>
              <a:cxnLst/>
              <a:rect l="l" t="t" r="r" b="b"/>
              <a:pathLst>
                <a:path w="3650" h="17372" extrusionOk="0">
                  <a:moveTo>
                    <a:pt x="0" y="0"/>
                  </a:moveTo>
                  <a:lnTo>
                    <a:pt x="747" y="17372"/>
                  </a:lnTo>
                  <a:lnTo>
                    <a:pt x="2902" y="17372"/>
                  </a:lnTo>
                  <a:lnTo>
                    <a:pt x="3650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50"/>
            <p:cNvSpPr/>
            <p:nvPr/>
          </p:nvSpPr>
          <p:spPr>
            <a:xfrm>
              <a:off x="2662350" y="4008250"/>
              <a:ext cx="683825" cy="4375"/>
            </a:xfrm>
            <a:custGeom>
              <a:avLst/>
              <a:gdLst/>
              <a:ahLst/>
              <a:cxnLst/>
              <a:rect l="l" t="t" r="r" b="b"/>
              <a:pathLst>
                <a:path w="27353" h="175" extrusionOk="0">
                  <a:moveTo>
                    <a:pt x="19733" y="0"/>
                  </a:moveTo>
                  <a:cubicBezTo>
                    <a:pt x="18854" y="0"/>
                    <a:pt x="17975" y="5"/>
                    <a:pt x="17096" y="9"/>
                  </a:cubicBezTo>
                  <a:cubicBezTo>
                    <a:pt x="15957" y="14"/>
                    <a:pt x="14817" y="26"/>
                    <a:pt x="13677" y="41"/>
                  </a:cubicBezTo>
                  <a:cubicBezTo>
                    <a:pt x="12796" y="52"/>
                    <a:pt x="11915" y="62"/>
                    <a:pt x="11034" y="62"/>
                  </a:cubicBezTo>
                  <a:cubicBezTo>
                    <a:pt x="10775" y="62"/>
                    <a:pt x="10516" y="61"/>
                    <a:pt x="10257" y="59"/>
                  </a:cubicBezTo>
                  <a:lnTo>
                    <a:pt x="9403" y="54"/>
                  </a:lnTo>
                  <a:lnTo>
                    <a:pt x="8548" y="41"/>
                  </a:lnTo>
                  <a:lnTo>
                    <a:pt x="6838" y="18"/>
                  </a:lnTo>
                  <a:cubicBezTo>
                    <a:pt x="6408" y="17"/>
                    <a:pt x="5979" y="13"/>
                    <a:pt x="5548" y="13"/>
                  </a:cubicBezTo>
                  <a:cubicBezTo>
                    <a:pt x="5408" y="13"/>
                    <a:pt x="5269" y="14"/>
                    <a:pt x="5129" y="15"/>
                  </a:cubicBezTo>
                  <a:lnTo>
                    <a:pt x="3419" y="24"/>
                  </a:lnTo>
                  <a:cubicBezTo>
                    <a:pt x="2280" y="34"/>
                    <a:pt x="1140" y="48"/>
                    <a:pt x="0" y="79"/>
                  </a:cubicBezTo>
                  <a:lnTo>
                    <a:pt x="0" y="95"/>
                  </a:lnTo>
                  <a:cubicBezTo>
                    <a:pt x="1140" y="126"/>
                    <a:pt x="2280" y="141"/>
                    <a:pt x="3419" y="151"/>
                  </a:cubicBezTo>
                  <a:lnTo>
                    <a:pt x="5129" y="159"/>
                  </a:lnTo>
                  <a:cubicBezTo>
                    <a:pt x="5256" y="160"/>
                    <a:pt x="5382" y="161"/>
                    <a:pt x="5509" y="161"/>
                  </a:cubicBezTo>
                  <a:cubicBezTo>
                    <a:pt x="5953" y="161"/>
                    <a:pt x="6395" y="156"/>
                    <a:pt x="6838" y="156"/>
                  </a:cubicBezTo>
                  <a:lnTo>
                    <a:pt x="8548" y="133"/>
                  </a:lnTo>
                  <a:lnTo>
                    <a:pt x="9403" y="121"/>
                  </a:lnTo>
                  <a:lnTo>
                    <a:pt x="10257" y="115"/>
                  </a:lnTo>
                  <a:cubicBezTo>
                    <a:pt x="10519" y="114"/>
                    <a:pt x="10780" y="113"/>
                    <a:pt x="11041" y="113"/>
                  </a:cubicBezTo>
                  <a:cubicBezTo>
                    <a:pt x="11920" y="113"/>
                    <a:pt x="12798" y="122"/>
                    <a:pt x="13677" y="132"/>
                  </a:cubicBezTo>
                  <a:cubicBezTo>
                    <a:pt x="14817" y="148"/>
                    <a:pt x="15957" y="159"/>
                    <a:pt x="17096" y="165"/>
                  </a:cubicBezTo>
                  <a:cubicBezTo>
                    <a:pt x="17975" y="169"/>
                    <a:pt x="18854" y="174"/>
                    <a:pt x="19733" y="174"/>
                  </a:cubicBezTo>
                  <a:cubicBezTo>
                    <a:pt x="19993" y="174"/>
                    <a:pt x="20254" y="174"/>
                    <a:pt x="20515" y="173"/>
                  </a:cubicBezTo>
                  <a:cubicBezTo>
                    <a:pt x="22795" y="169"/>
                    <a:pt x="25074" y="146"/>
                    <a:pt x="27353" y="95"/>
                  </a:cubicBezTo>
                  <a:lnTo>
                    <a:pt x="27353" y="79"/>
                  </a:lnTo>
                  <a:cubicBezTo>
                    <a:pt x="25074" y="28"/>
                    <a:pt x="22795" y="5"/>
                    <a:pt x="20515" y="2"/>
                  </a:cubicBezTo>
                  <a:cubicBezTo>
                    <a:pt x="20254" y="1"/>
                    <a:pt x="19993" y="0"/>
                    <a:pt x="19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50"/>
            <p:cNvSpPr/>
            <p:nvPr/>
          </p:nvSpPr>
          <p:spPr>
            <a:xfrm>
              <a:off x="2670750" y="4023450"/>
              <a:ext cx="667050" cy="4200"/>
            </a:xfrm>
            <a:custGeom>
              <a:avLst/>
              <a:gdLst/>
              <a:ahLst/>
              <a:cxnLst/>
              <a:rect l="l" t="t" r="r" b="b"/>
              <a:pathLst>
                <a:path w="26682" h="168" extrusionOk="0">
                  <a:moveTo>
                    <a:pt x="3336" y="1"/>
                  </a:moveTo>
                  <a:cubicBezTo>
                    <a:pt x="2224" y="28"/>
                    <a:pt x="1112" y="49"/>
                    <a:pt x="1" y="85"/>
                  </a:cubicBezTo>
                  <a:cubicBezTo>
                    <a:pt x="1112" y="119"/>
                    <a:pt x="2224" y="140"/>
                    <a:pt x="3336" y="167"/>
                  </a:cubicBezTo>
                  <a:lnTo>
                    <a:pt x="6671" y="166"/>
                  </a:lnTo>
                  <a:lnTo>
                    <a:pt x="23346" y="166"/>
                  </a:lnTo>
                  <a:cubicBezTo>
                    <a:pt x="24457" y="139"/>
                    <a:pt x="25569" y="118"/>
                    <a:pt x="26681" y="85"/>
                  </a:cubicBezTo>
                  <a:cubicBezTo>
                    <a:pt x="25569" y="50"/>
                    <a:pt x="24457" y="29"/>
                    <a:pt x="23346" y="2"/>
                  </a:cubicBezTo>
                  <a:lnTo>
                    <a:pt x="6671" y="2"/>
                  </a:lnTo>
                  <a:lnTo>
                    <a:pt x="33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8" name="Google Shape;8038;p50"/>
          <p:cNvGrpSpPr/>
          <p:nvPr/>
        </p:nvGrpSpPr>
        <p:grpSpPr>
          <a:xfrm rot="-393505">
            <a:off x="5949688" y="1545321"/>
            <a:ext cx="1127172" cy="2826286"/>
            <a:chOff x="1911200" y="3078025"/>
            <a:chExt cx="577475" cy="1447900"/>
          </a:xfrm>
        </p:grpSpPr>
        <p:sp>
          <p:nvSpPr>
            <p:cNvPr id="8039" name="Google Shape;8039;p50"/>
            <p:cNvSpPr/>
            <p:nvPr/>
          </p:nvSpPr>
          <p:spPr>
            <a:xfrm>
              <a:off x="1990400" y="3078025"/>
              <a:ext cx="182425" cy="237375"/>
            </a:xfrm>
            <a:custGeom>
              <a:avLst/>
              <a:gdLst/>
              <a:ahLst/>
              <a:cxnLst/>
              <a:rect l="l" t="t" r="r" b="b"/>
              <a:pathLst>
                <a:path w="7297" h="9495" extrusionOk="0">
                  <a:moveTo>
                    <a:pt x="3791" y="0"/>
                  </a:moveTo>
                  <a:cubicBezTo>
                    <a:pt x="3671" y="0"/>
                    <a:pt x="3551" y="7"/>
                    <a:pt x="3429" y="19"/>
                  </a:cubicBezTo>
                  <a:cubicBezTo>
                    <a:pt x="1406" y="229"/>
                    <a:pt x="0" y="2133"/>
                    <a:pt x="396" y="4128"/>
                  </a:cubicBezTo>
                  <a:lnTo>
                    <a:pt x="1461" y="9495"/>
                  </a:lnTo>
                  <a:lnTo>
                    <a:pt x="4375" y="9151"/>
                  </a:lnTo>
                  <a:lnTo>
                    <a:pt x="7296" y="8891"/>
                  </a:lnTo>
                  <a:lnTo>
                    <a:pt x="7240" y="3419"/>
                  </a:lnTo>
                  <a:cubicBezTo>
                    <a:pt x="7220" y="1508"/>
                    <a:pt x="5659" y="0"/>
                    <a:pt x="37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50"/>
            <p:cNvSpPr/>
            <p:nvPr/>
          </p:nvSpPr>
          <p:spPr>
            <a:xfrm>
              <a:off x="1911200" y="3696250"/>
              <a:ext cx="577475" cy="829675"/>
            </a:xfrm>
            <a:custGeom>
              <a:avLst/>
              <a:gdLst/>
              <a:ahLst/>
              <a:cxnLst/>
              <a:rect l="l" t="t" r="r" b="b"/>
              <a:pathLst>
                <a:path w="23099" h="33187" extrusionOk="0">
                  <a:moveTo>
                    <a:pt x="10130" y="1"/>
                  </a:moveTo>
                  <a:cubicBezTo>
                    <a:pt x="7887" y="1"/>
                    <a:pt x="5660" y="803"/>
                    <a:pt x="3910" y="2360"/>
                  </a:cubicBezTo>
                  <a:cubicBezTo>
                    <a:pt x="3163" y="3026"/>
                    <a:pt x="2495" y="3827"/>
                    <a:pt x="2044" y="4782"/>
                  </a:cubicBezTo>
                  <a:cubicBezTo>
                    <a:pt x="560" y="7921"/>
                    <a:pt x="2877" y="11624"/>
                    <a:pt x="3110" y="13863"/>
                  </a:cubicBezTo>
                  <a:cubicBezTo>
                    <a:pt x="3342" y="16103"/>
                    <a:pt x="1" y="18712"/>
                    <a:pt x="799" y="26425"/>
                  </a:cubicBezTo>
                  <a:cubicBezTo>
                    <a:pt x="1149" y="29807"/>
                    <a:pt x="3766" y="31546"/>
                    <a:pt x="6448" y="32438"/>
                  </a:cubicBezTo>
                  <a:cubicBezTo>
                    <a:pt x="7953" y="32939"/>
                    <a:pt x="9514" y="33186"/>
                    <a:pt x="11070" y="33186"/>
                  </a:cubicBezTo>
                  <a:cubicBezTo>
                    <a:pt x="13637" y="33186"/>
                    <a:pt x="16190" y="32513"/>
                    <a:pt x="18450" y="31195"/>
                  </a:cubicBezTo>
                  <a:cubicBezTo>
                    <a:pt x="20893" y="29772"/>
                    <a:pt x="23099" y="27534"/>
                    <a:pt x="22748" y="24153"/>
                  </a:cubicBezTo>
                  <a:cubicBezTo>
                    <a:pt x="21950" y="16439"/>
                    <a:pt x="18146" y="14570"/>
                    <a:pt x="17914" y="12330"/>
                  </a:cubicBezTo>
                  <a:cubicBezTo>
                    <a:pt x="17682" y="10091"/>
                    <a:pt x="19192" y="5993"/>
                    <a:pt x="17096" y="3223"/>
                  </a:cubicBezTo>
                  <a:cubicBezTo>
                    <a:pt x="16459" y="2381"/>
                    <a:pt x="15642" y="1733"/>
                    <a:pt x="14774" y="1236"/>
                  </a:cubicBezTo>
                  <a:cubicBezTo>
                    <a:pt x="13329" y="407"/>
                    <a:pt x="11725" y="1"/>
                    <a:pt x="101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50"/>
            <p:cNvSpPr/>
            <p:nvPr/>
          </p:nvSpPr>
          <p:spPr>
            <a:xfrm>
              <a:off x="2102300" y="4105225"/>
              <a:ext cx="160175" cy="145950"/>
            </a:xfrm>
            <a:custGeom>
              <a:avLst/>
              <a:gdLst/>
              <a:ahLst/>
              <a:cxnLst/>
              <a:rect l="l" t="t" r="r" b="b"/>
              <a:pathLst>
                <a:path w="6407" h="5838" extrusionOk="0">
                  <a:moveTo>
                    <a:pt x="3203" y="1"/>
                  </a:moveTo>
                  <a:cubicBezTo>
                    <a:pt x="2456" y="1"/>
                    <a:pt x="1710" y="286"/>
                    <a:pt x="1140" y="855"/>
                  </a:cubicBezTo>
                  <a:cubicBezTo>
                    <a:pt x="1" y="1995"/>
                    <a:pt x="1" y="3843"/>
                    <a:pt x="1140" y="4983"/>
                  </a:cubicBezTo>
                  <a:cubicBezTo>
                    <a:pt x="1710" y="5553"/>
                    <a:pt x="2456" y="5838"/>
                    <a:pt x="3203" y="5838"/>
                  </a:cubicBezTo>
                  <a:cubicBezTo>
                    <a:pt x="3950" y="5838"/>
                    <a:pt x="4697" y="5553"/>
                    <a:pt x="5267" y="4983"/>
                  </a:cubicBezTo>
                  <a:cubicBezTo>
                    <a:pt x="6406" y="3843"/>
                    <a:pt x="6406" y="1995"/>
                    <a:pt x="5267" y="855"/>
                  </a:cubicBezTo>
                  <a:cubicBezTo>
                    <a:pt x="4697" y="286"/>
                    <a:pt x="3950" y="1"/>
                    <a:pt x="3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50"/>
            <p:cNvSpPr/>
            <p:nvPr/>
          </p:nvSpPr>
          <p:spPr>
            <a:xfrm>
              <a:off x="2095250" y="4090950"/>
              <a:ext cx="173175" cy="173975"/>
            </a:xfrm>
            <a:custGeom>
              <a:avLst/>
              <a:gdLst/>
              <a:ahLst/>
              <a:cxnLst/>
              <a:rect l="l" t="t" r="r" b="b"/>
              <a:pathLst>
                <a:path w="6927" h="6959" extrusionOk="0">
                  <a:moveTo>
                    <a:pt x="3492" y="171"/>
                  </a:moveTo>
                  <a:cubicBezTo>
                    <a:pt x="4245" y="171"/>
                    <a:pt x="4995" y="424"/>
                    <a:pt x="5598" y="890"/>
                  </a:cubicBezTo>
                  <a:cubicBezTo>
                    <a:pt x="5945" y="1158"/>
                    <a:pt x="6240" y="1497"/>
                    <a:pt x="6460" y="1882"/>
                  </a:cubicBezTo>
                  <a:cubicBezTo>
                    <a:pt x="6679" y="2266"/>
                    <a:pt x="6815" y="2699"/>
                    <a:pt x="6864" y="3140"/>
                  </a:cubicBezTo>
                  <a:lnTo>
                    <a:pt x="6864" y="3141"/>
                  </a:lnTo>
                  <a:cubicBezTo>
                    <a:pt x="6908" y="3584"/>
                    <a:pt x="6864" y="4035"/>
                    <a:pt x="6727" y="4457"/>
                  </a:cubicBezTo>
                  <a:cubicBezTo>
                    <a:pt x="6591" y="4878"/>
                    <a:pt x="6371" y="5270"/>
                    <a:pt x="6087" y="5604"/>
                  </a:cubicBezTo>
                  <a:cubicBezTo>
                    <a:pt x="5516" y="6271"/>
                    <a:pt x="4698" y="6712"/>
                    <a:pt x="3829" y="6808"/>
                  </a:cubicBezTo>
                  <a:cubicBezTo>
                    <a:pt x="3698" y="6824"/>
                    <a:pt x="3566" y="6832"/>
                    <a:pt x="3433" y="6832"/>
                  </a:cubicBezTo>
                  <a:cubicBezTo>
                    <a:pt x="2690" y="6832"/>
                    <a:pt x="1941" y="6586"/>
                    <a:pt x="1356" y="6111"/>
                  </a:cubicBezTo>
                  <a:cubicBezTo>
                    <a:pt x="660" y="5561"/>
                    <a:pt x="216" y="4713"/>
                    <a:pt x="144" y="3836"/>
                  </a:cubicBezTo>
                  <a:cubicBezTo>
                    <a:pt x="106" y="3397"/>
                    <a:pt x="157" y="2955"/>
                    <a:pt x="286" y="2537"/>
                  </a:cubicBezTo>
                  <a:cubicBezTo>
                    <a:pt x="415" y="2120"/>
                    <a:pt x="627" y="1730"/>
                    <a:pt x="903" y="1393"/>
                  </a:cubicBezTo>
                  <a:cubicBezTo>
                    <a:pt x="1457" y="718"/>
                    <a:pt x="2279" y="282"/>
                    <a:pt x="3143" y="189"/>
                  </a:cubicBezTo>
                  <a:cubicBezTo>
                    <a:pt x="3259" y="177"/>
                    <a:pt x="3376" y="171"/>
                    <a:pt x="3492" y="171"/>
                  </a:cubicBezTo>
                  <a:close/>
                  <a:moveTo>
                    <a:pt x="3481" y="0"/>
                  </a:moveTo>
                  <a:cubicBezTo>
                    <a:pt x="3362" y="0"/>
                    <a:pt x="3244" y="6"/>
                    <a:pt x="3126" y="18"/>
                  </a:cubicBezTo>
                  <a:cubicBezTo>
                    <a:pt x="2672" y="65"/>
                    <a:pt x="2224" y="198"/>
                    <a:pt x="1823" y="420"/>
                  </a:cubicBezTo>
                  <a:cubicBezTo>
                    <a:pt x="1423" y="639"/>
                    <a:pt x="1067" y="938"/>
                    <a:pt x="781" y="1294"/>
                  </a:cubicBezTo>
                  <a:cubicBezTo>
                    <a:pt x="496" y="1649"/>
                    <a:pt x="284" y="2062"/>
                    <a:pt x="159" y="2499"/>
                  </a:cubicBezTo>
                  <a:cubicBezTo>
                    <a:pt x="32" y="2936"/>
                    <a:pt x="0" y="3397"/>
                    <a:pt x="53" y="3845"/>
                  </a:cubicBezTo>
                  <a:cubicBezTo>
                    <a:pt x="106" y="4294"/>
                    <a:pt x="251" y="4729"/>
                    <a:pt x="465" y="5124"/>
                  </a:cubicBezTo>
                  <a:cubicBezTo>
                    <a:pt x="681" y="5518"/>
                    <a:pt x="975" y="5867"/>
                    <a:pt x="1320" y="6155"/>
                  </a:cubicBezTo>
                  <a:lnTo>
                    <a:pt x="1590" y="6356"/>
                  </a:lnTo>
                  <a:lnTo>
                    <a:pt x="1880" y="6530"/>
                  </a:lnTo>
                  <a:cubicBezTo>
                    <a:pt x="1980" y="6580"/>
                    <a:pt x="2080" y="6633"/>
                    <a:pt x="2183" y="6679"/>
                  </a:cubicBezTo>
                  <a:cubicBezTo>
                    <a:pt x="2288" y="6718"/>
                    <a:pt x="2393" y="6762"/>
                    <a:pt x="2500" y="6797"/>
                  </a:cubicBezTo>
                  <a:cubicBezTo>
                    <a:pt x="2835" y="6904"/>
                    <a:pt x="3187" y="6959"/>
                    <a:pt x="3540" y="6959"/>
                  </a:cubicBezTo>
                  <a:cubicBezTo>
                    <a:pt x="3641" y="6959"/>
                    <a:pt x="3742" y="6954"/>
                    <a:pt x="3843" y="6945"/>
                  </a:cubicBezTo>
                  <a:cubicBezTo>
                    <a:pt x="4294" y="6899"/>
                    <a:pt x="4741" y="6770"/>
                    <a:pt x="5140" y="6549"/>
                  </a:cubicBezTo>
                  <a:cubicBezTo>
                    <a:pt x="5540" y="6332"/>
                    <a:pt x="5891" y="6028"/>
                    <a:pt x="6168" y="5670"/>
                  </a:cubicBezTo>
                  <a:cubicBezTo>
                    <a:pt x="6445" y="5312"/>
                    <a:pt x="6651" y="4901"/>
                    <a:pt x="6769" y="4469"/>
                  </a:cubicBezTo>
                  <a:cubicBezTo>
                    <a:pt x="6888" y="4036"/>
                    <a:pt x="6927" y="3584"/>
                    <a:pt x="6880" y="3139"/>
                  </a:cubicBezTo>
                  <a:cubicBezTo>
                    <a:pt x="6835" y="2694"/>
                    <a:pt x="6705" y="2258"/>
                    <a:pt x="6501" y="1859"/>
                  </a:cubicBezTo>
                  <a:cubicBezTo>
                    <a:pt x="6295" y="1459"/>
                    <a:pt x="6010" y="1099"/>
                    <a:pt x="5666" y="805"/>
                  </a:cubicBezTo>
                  <a:cubicBezTo>
                    <a:pt x="5323" y="509"/>
                    <a:pt x="4915" y="287"/>
                    <a:pt x="4480" y="151"/>
                  </a:cubicBezTo>
                  <a:cubicBezTo>
                    <a:pt x="4158" y="48"/>
                    <a:pt x="3819" y="0"/>
                    <a:pt x="34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50"/>
            <p:cNvSpPr/>
            <p:nvPr/>
          </p:nvSpPr>
          <p:spPr>
            <a:xfrm>
              <a:off x="2046875" y="3301300"/>
              <a:ext cx="166925" cy="740325"/>
            </a:xfrm>
            <a:custGeom>
              <a:avLst/>
              <a:gdLst/>
              <a:ahLst/>
              <a:cxnLst/>
              <a:rect l="l" t="t" r="r" b="b"/>
              <a:pathLst>
                <a:path w="6677" h="29613" extrusionOk="0">
                  <a:moveTo>
                    <a:pt x="4231" y="0"/>
                  </a:moveTo>
                  <a:lnTo>
                    <a:pt x="2116" y="220"/>
                  </a:lnTo>
                  <a:lnTo>
                    <a:pt x="0" y="438"/>
                  </a:lnTo>
                  <a:lnTo>
                    <a:pt x="3608" y="29613"/>
                  </a:lnTo>
                  <a:lnTo>
                    <a:pt x="5142" y="29455"/>
                  </a:lnTo>
                  <a:lnTo>
                    <a:pt x="6676" y="29296"/>
                  </a:lnTo>
                  <a:lnTo>
                    <a:pt x="42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50"/>
            <p:cNvSpPr/>
            <p:nvPr/>
          </p:nvSpPr>
          <p:spPr>
            <a:xfrm>
              <a:off x="1964825" y="3125625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500" y="0"/>
                  </a:moveTo>
                  <a:lnTo>
                    <a:pt x="0" y="52"/>
                  </a:lnTo>
                  <a:lnTo>
                    <a:pt x="75" y="770"/>
                  </a:lnTo>
                  <a:lnTo>
                    <a:pt x="149" y="1488"/>
                  </a:lnTo>
                  <a:lnTo>
                    <a:pt x="648" y="1436"/>
                  </a:lnTo>
                  <a:lnTo>
                    <a:pt x="753" y="840"/>
                  </a:lnTo>
                  <a:lnTo>
                    <a:pt x="1614" y="752"/>
                  </a:lnTo>
                  <a:lnTo>
                    <a:pt x="1599" y="613"/>
                  </a:lnTo>
                  <a:lnTo>
                    <a:pt x="1584" y="474"/>
                  </a:lnTo>
                  <a:lnTo>
                    <a:pt x="724" y="56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50"/>
            <p:cNvSpPr/>
            <p:nvPr/>
          </p:nvSpPr>
          <p:spPr>
            <a:xfrm>
              <a:off x="1969950" y="3175150"/>
              <a:ext cx="40325" cy="37200"/>
            </a:xfrm>
            <a:custGeom>
              <a:avLst/>
              <a:gdLst/>
              <a:ahLst/>
              <a:cxnLst/>
              <a:rect l="l" t="t" r="r" b="b"/>
              <a:pathLst>
                <a:path w="1613" h="1488" extrusionOk="0">
                  <a:moveTo>
                    <a:pt x="500" y="0"/>
                  </a:moveTo>
                  <a:lnTo>
                    <a:pt x="0" y="52"/>
                  </a:lnTo>
                  <a:lnTo>
                    <a:pt x="76" y="769"/>
                  </a:lnTo>
                  <a:lnTo>
                    <a:pt x="149" y="1488"/>
                  </a:lnTo>
                  <a:lnTo>
                    <a:pt x="648" y="1436"/>
                  </a:lnTo>
                  <a:lnTo>
                    <a:pt x="753" y="840"/>
                  </a:lnTo>
                  <a:lnTo>
                    <a:pt x="1613" y="751"/>
                  </a:lnTo>
                  <a:lnTo>
                    <a:pt x="1599" y="612"/>
                  </a:lnTo>
                  <a:lnTo>
                    <a:pt x="1584" y="473"/>
                  </a:lnTo>
                  <a:lnTo>
                    <a:pt x="724" y="562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50"/>
            <p:cNvSpPr/>
            <p:nvPr/>
          </p:nvSpPr>
          <p:spPr>
            <a:xfrm>
              <a:off x="1975075" y="3224650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500" y="0"/>
                  </a:moveTo>
                  <a:lnTo>
                    <a:pt x="1" y="52"/>
                  </a:lnTo>
                  <a:lnTo>
                    <a:pt x="75" y="770"/>
                  </a:lnTo>
                  <a:lnTo>
                    <a:pt x="150" y="1488"/>
                  </a:lnTo>
                  <a:lnTo>
                    <a:pt x="649" y="1436"/>
                  </a:lnTo>
                  <a:lnTo>
                    <a:pt x="753" y="840"/>
                  </a:lnTo>
                  <a:lnTo>
                    <a:pt x="1613" y="752"/>
                  </a:lnTo>
                  <a:lnTo>
                    <a:pt x="1599" y="613"/>
                  </a:lnTo>
                  <a:lnTo>
                    <a:pt x="1584" y="474"/>
                  </a:lnTo>
                  <a:lnTo>
                    <a:pt x="725" y="563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50"/>
            <p:cNvSpPr/>
            <p:nvPr/>
          </p:nvSpPr>
          <p:spPr>
            <a:xfrm>
              <a:off x="2168625" y="3202125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1465" y="1"/>
                  </a:moveTo>
                  <a:lnTo>
                    <a:pt x="965" y="51"/>
                  </a:lnTo>
                  <a:lnTo>
                    <a:pt x="862" y="648"/>
                  </a:lnTo>
                  <a:lnTo>
                    <a:pt x="1" y="737"/>
                  </a:lnTo>
                  <a:lnTo>
                    <a:pt x="15" y="876"/>
                  </a:lnTo>
                  <a:lnTo>
                    <a:pt x="29" y="1015"/>
                  </a:lnTo>
                  <a:lnTo>
                    <a:pt x="890" y="925"/>
                  </a:lnTo>
                  <a:lnTo>
                    <a:pt x="1114" y="1487"/>
                  </a:lnTo>
                  <a:lnTo>
                    <a:pt x="1613" y="1436"/>
                  </a:lnTo>
                  <a:lnTo>
                    <a:pt x="1539" y="718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50"/>
            <p:cNvSpPr/>
            <p:nvPr/>
          </p:nvSpPr>
          <p:spPr>
            <a:xfrm>
              <a:off x="2163500" y="3152600"/>
              <a:ext cx="40325" cy="37225"/>
            </a:xfrm>
            <a:custGeom>
              <a:avLst/>
              <a:gdLst/>
              <a:ahLst/>
              <a:cxnLst/>
              <a:rect l="l" t="t" r="r" b="b"/>
              <a:pathLst>
                <a:path w="1613" h="1489" extrusionOk="0">
                  <a:moveTo>
                    <a:pt x="1465" y="1"/>
                  </a:moveTo>
                  <a:lnTo>
                    <a:pt x="966" y="52"/>
                  </a:lnTo>
                  <a:lnTo>
                    <a:pt x="861" y="648"/>
                  </a:lnTo>
                  <a:lnTo>
                    <a:pt x="0" y="738"/>
                  </a:lnTo>
                  <a:lnTo>
                    <a:pt x="15" y="877"/>
                  </a:lnTo>
                  <a:lnTo>
                    <a:pt x="29" y="1016"/>
                  </a:lnTo>
                  <a:lnTo>
                    <a:pt x="890" y="926"/>
                  </a:lnTo>
                  <a:lnTo>
                    <a:pt x="1114" y="1488"/>
                  </a:lnTo>
                  <a:lnTo>
                    <a:pt x="1613" y="1436"/>
                  </a:lnTo>
                  <a:lnTo>
                    <a:pt x="1539" y="719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50"/>
            <p:cNvSpPr/>
            <p:nvPr/>
          </p:nvSpPr>
          <p:spPr>
            <a:xfrm>
              <a:off x="2158375" y="3103100"/>
              <a:ext cx="40350" cy="37200"/>
            </a:xfrm>
            <a:custGeom>
              <a:avLst/>
              <a:gdLst/>
              <a:ahLst/>
              <a:cxnLst/>
              <a:rect l="l" t="t" r="r" b="b"/>
              <a:pathLst>
                <a:path w="1614" h="1488" extrusionOk="0">
                  <a:moveTo>
                    <a:pt x="1465" y="1"/>
                  </a:moveTo>
                  <a:lnTo>
                    <a:pt x="966" y="52"/>
                  </a:lnTo>
                  <a:lnTo>
                    <a:pt x="861" y="647"/>
                  </a:lnTo>
                  <a:lnTo>
                    <a:pt x="0" y="737"/>
                  </a:lnTo>
                  <a:lnTo>
                    <a:pt x="15" y="876"/>
                  </a:lnTo>
                  <a:lnTo>
                    <a:pt x="30" y="1015"/>
                  </a:lnTo>
                  <a:lnTo>
                    <a:pt x="890" y="925"/>
                  </a:lnTo>
                  <a:lnTo>
                    <a:pt x="1114" y="1487"/>
                  </a:lnTo>
                  <a:lnTo>
                    <a:pt x="1614" y="1436"/>
                  </a:lnTo>
                  <a:lnTo>
                    <a:pt x="1539" y="718"/>
                  </a:lnTo>
                  <a:lnTo>
                    <a:pt x="14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50"/>
            <p:cNvSpPr/>
            <p:nvPr/>
          </p:nvSpPr>
          <p:spPr>
            <a:xfrm>
              <a:off x="2127000" y="4310575"/>
              <a:ext cx="161725" cy="48825"/>
            </a:xfrm>
            <a:custGeom>
              <a:avLst/>
              <a:gdLst/>
              <a:ahLst/>
              <a:cxnLst/>
              <a:rect l="l" t="t" r="r" b="b"/>
              <a:pathLst>
                <a:path w="6469" h="1953" extrusionOk="0">
                  <a:moveTo>
                    <a:pt x="5653" y="0"/>
                  </a:moveTo>
                  <a:lnTo>
                    <a:pt x="3095" y="265"/>
                  </a:lnTo>
                  <a:lnTo>
                    <a:pt x="536" y="530"/>
                  </a:lnTo>
                  <a:lnTo>
                    <a:pt x="0" y="1952"/>
                  </a:lnTo>
                  <a:lnTo>
                    <a:pt x="3235" y="1617"/>
                  </a:lnTo>
                  <a:lnTo>
                    <a:pt x="6469" y="1283"/>
                  </a:lnTo>
                  <a:lnTo>
                    <a:pt x="56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50"/>
            <p:cNvSpPr/>
            <p:nvPr/>
          </p:nvSpPr>
          <p:spPr>
            <a:xfrm>
              <a:off x="2092050" y="3307525"/>
              <a:ext cx="105025" cy="1010475"/>
            </a:xfrm>
            <a:custGeom>
              <a:avLst/>
              <a:gdLst/>
              <a:ahLst/>
              <a:cxnLst/>
              <a:rect l="l" t="t" r="r" b="b"/>
              <a:pathLst>
                <a:path w="4201" h="40419" extrusionOk="0">
                  <a:moveTo>
                    <a:pt x="17" y="0"/>
                  </a:moveTo>
                  <a:lnTo>
                    <a:pt x="0" y="3"/>
                  </a:lnTo>
                  <a:cubicBezTo>
                    <a:pt x="144" y="1689"/>
                    <a:pt x="304" y="3375"/>
                    <a:pt x="468" y="5061"/>
                  </a:cubicBezTo>
                  <a:lnTo>
                    <a:pt x="720" y="7587"/>
                  </a:lnTo>
                  <a:cubicBezTo>
                    <a:pt x="802" y="8429"/>
                    <a:pt x="897" y="9271"/>
                    <a:pt x="986" y="10113"/>
                  </a:cubicBezTo>
                  <a:lnTo>
                    <a:pt x="1269" y="12636"/>
                  </a:lnTo>
                  <a:lnTo>
                    <a:pt x="1413" y="13899"/>
                  </a:lnTo>
                  <a:lnTo>
                    <a:pt x="1548" y="15160"/>
                  </a:lnTo>
                  <a:cubicBezTo>
                    <a:pt x="1732" y="16844"/>
                    <a:pt x="1894" y="18529"/>
                    <a:pt x="2055" y="20215"/>
                  </a:cubicBezTo>
                  <a:cubicBezTo>
                    <a:pt x="2378" y="23585"/>
                    <a:pt x="2704" y="26956"/>
                    <a:pt x="3060" y="30323"/>
                  </a:cubicBezTo>
                  <a:cubicBezTo>
                    <a:pt x="3411" y="33690"/>
                    <a:pt x="3783" y="37056"/>
                    <a:pt x="4184" y="40419"/>
                  </a:cubicBezTo>
                  <a:lnTo>
                    <a:pt x="4201" y="40417"/>
                  </a:lnTo>
                  <a:cubicBezTo>
                    <a:pt x="3903" y="37043"/>
                    <a:pt x="3578" y="33674"/>
                    <a:pt x="3232" y="30305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1" y="16839"/>
                    <a:pt x="1606" y="15155"/>
                  </a:cubicBezTo>
                  <a:lnTo>
                    <a:pt x="1480" y="13891"/>
                  </a:lnTo>
                  <a:lnTo>
                    <a:pt x="1362" y="12627"/>
                  </a:lnTo>
                  <a:lnTo>
                    <a:pt x="1122" y="10098"/>
                  </a:lnTo>
                  <a:cubicBezTo>
                    <a:pt x="1036" y="9257"/>
                    <a:pt x="957" y="8413"/>
                    <a:pt x="865" y="7571"/>
                  </a:cubicBezTo>
                  <a:lnTo>
                    <a:pt x="595" y="5046"/>
                  </a:lnTo>
                  <a:cubicBezTo>
                    <a:pt x="410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50"/>
            <p:cNvSpPr/>
            <p:nvPr/>
          </p:nvSpPr>
          <p:spPr>
            <a:xfrm>
              <a:off x="2077525" y="3309025"/>
              <a:ext cx="105025" cy="1010475"/>
            </a:xfrm>
            <a:custGeom>
              <a:avLst/>
              <a:gdLst/>
              <a:ahLst/>
              <a:cxnLst/>
              <a:rect l="l" t="t" r="r" b="b"/>
              <a:pathLst>
                <a:path w="4201" h="40419" extrusionOk="0">
                  <a:moveTo>
                    <a:pt x="17" y="0"/>
                  </a:moveTo>
                  <a:lnTo>
                    <a:pt x="1" y="2"/>
                  </a:lnTo>
                  <a:cubicBezTo>
                    <a:pt x="144" y="1690"/>
                    <a:pt x="304" y="3375"/>
                    <a:pt x="467" y="5060"/>
                  </a:cubicBezTo>
                  <a:lnTo>
                    <a:pt x="720" y="7586"/>
                  </a:lnTo>
                  <a:cubicBezTo>
                    <a:pt x="803" y="8430"/>
                    <a:pt x="898" y="9271"/>
                    <a:pt x="986" y="10113"/>
                  </a:cubicBezTo>
                  <a:lnTo>
                    <a:pt x="1270" y="12636"/>
                  </a:lnTo>
                  <a:lnTo>
                    <a:pt x="1412" y="13898"/>
                  </a:lnTo>
                  <a:lnTo>
                    <a:pt x="1549" y="15161"/>
                  </a:lnTo>
                  <a:cubicBezTo>
                    <a:pt x="1731" y="16844"/>
                    <a:pt x="1894" y="18529"/>
                    <a:pt x="2056" y="20214"/>
                  </a:cubicBezTo>
                  <a:cubicBezTo>
                    <a:pt x="2378" y="23585"/>
                    <a:pt x="2703" y="26955"/>
                    <a:pt x="3061" y="30323"/>
                  </a:cubicBezTo>
                  <a:cubicBezTo>
                    <a:pt x="3412" y="33690"/>
                    <a:pt x="3784" y="37056"/>
                    <a:pt x="4184" y="40419"/>
                  </a:cubicBezTo>
                  <a:lnTo>
                    <a:pt x="4201" y="40416"/>
                  </a:lnTo>
                  <a:cubicBezTo>
                    <a:pt x="3903" y="37044"/>
                    <a:pt x="3579" y="33673"/>
                    <a:pt x="3232" y="30305"/>
                  </a:cubicBezTo>
                  <a:cubicBezTo>
                    <a:pt x="2892" y="26935"/>
                    <a:pt x="2520" y="23570"/>
                    <a:pt x="2146" y="20204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1" y="13890"/>
                  </a:lnTo>
                  <a:lnTo>
                    <a:pt x="1362" y="12627"/>
                  </a:lnTo>
                  <a:lnTo>
                    <a:pt x="1123" y="10098"/>
                  </a:lnTo>
                  <a:cubicBezTo>
                    <a:pt x="1037" y="9256"/>
                    <a:pt x="957" y="8413"/>
                    <a:pt x="866" y="7572"/>
                  </a:cubicBezTo>
                  <a:lnTo>
                    <a:pt x="595" y="5047"/>
                  </a:lnTo>
                  <a:cubicBezTo>
                    <a:pt x="410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50"/>
            <p:cNvSpPr/>
            <p:nvPr/>
          </p:nvSpPr>
          <p:spPr>
            <a:xfrm>
              <a:off x="2063025" y="3310500"/>
              <a:ext cx="105025" cy="1010500"/>
            </a:xfrm>
            <a:custGeom>
              <a:avLst/>
              <a:gdLst/>
              <a:ahLst/>
              <a:cxnLst/>
              <a:rect l="l" t="t" r="r" b="b"/>
              <a:pathLst>
                <a:path w="4201" h="40420" extrusionOk="0">
                  <a:moveTo>
                    <a:pt x="15" y="1"/>
                  </a:moveTo>
                  <a:lnTo>
                    <a:pt x="0" y="3"/>
                  </a:lnTo>
                  <a:cubicBezTo>
                    <a:pt x="144" y="1690"/>
                    <a:pt x="304" y="3376"/>
                    <a:pt x="467" y="5061"/>
                  </a:cubicBezTo>
                  <a:lnTo>
                    <a:pt x="720" y="7588"/>
                  </a:lnTo>
                  <a:cubicBezTo>
                    <a:pt x="802" y="8430"/>
                    <a:pt x="897" y="9271"/>
                    <a:pt x="986" y="10113"/>
                  </a:cubicBezTo>
                  <a:lnTo>
                    <a:pt x="1269" y="12637"/>
                  </a:lnTo>
                  <a:lnTo>
                    <a:pt x="1412" y="13899"/>
                  </a:lnTo>
                  <a:lnTo>
                    <a:pt x="1548" y="15161"/>
                  </a:lnTo>
                  <a:cubicBezTo>
                    <a:pt x="1731" y="16844"/>
                    <a:pt x="1894" y="18530"/>
                    <a:pt x="2054" y="20215"/>
                  </a:cubicBezTo>
                  <a:cubicBezTo>
                    <a:pt x="2377" y="23585"/>
                    <a:pt x="2703" y="26956"/>
                    <a:pt x="3060" y="30323"/>
                  </a:cubicBezTo>
                  <a:cubicBezTo>
                    <a:pt x="3411" y="33691"/>
                    <a:pt x="3783" y="37056"/>
                    <a:pt x="4184" y="40419"/>
                  </a:cubicBezTo>
                  <a:lnTo>
                    <a:pt x="4200" y="40418"/>
                  </a:lnTo>
                  <a:cubicBezTo>
                    <a:pt x="3903" y="37044"/>
                    <a:pt x="3578" y="33674"/>
                    <a:pt x="3231" y="30305"/>
                  </a:cubicBezTo>
                  <a:cubicBezTo>
                    <a:pt x="2892" y="26937"/>
                    <a:pt x="2520" y="23571"/>
                    <a:pt x="2146" y="20206"/>
                  </a:cubicBezTo>
                  <a:cubicBezTo>
                    <a:pt x="1958" y="18523"/>
                    <a:pt x="1771" y="16840"/>
                    <a:pt x="1606" y="15156"/>
                  </a:cubicBezTo>
                  <a:lnTo>
                    <a:pt x="1480" y="13892"/>
                  </a:lnTo>
                  <a:lnTo>
                    <a:pt x="1362" y="12627"/>
                  </a:lnTo>
                  <a:lnTo>
                    <a:pt x="1122" y="10099"/>
                  </a:lnTo>
                  <a:cubicBezTo>
                    <a:pt x="1036" y="9257"/>
                    <a:pt x="957" y="8415"/>
                    <a:pt x="865" y="7573"/>
                  </a:cubicBezTo>
                  <a:lnTo>
                    <a:pt x="595" y="5048"/>
                  </a:lnTo>
                  <a:cubicBezTo>
                    <a:pt x="409" y="3365"/>
                    <a:pt x="221" y="1683"/>
                    <a:pt x="17" y="2"/>
                  </a:cubicBezTo>
                  <a:lnTo>
                    <a:pt x="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50"/>
            <p:cNvSpPr/>
            <p:nvPr/>
          </p:nvSpPr>
          <p:spPr>
            <a:xfrm>
              <a:off x="2135575" y="3303025"/>
              <a:ext cx="105050" cy="1010450"/>
            </a:xfrm>
            <a:custGeom>
              <a:avLst/>
              <a:gdLst/>
              <a:ahLst/>
              <a:cxnLst/>
              <a:rect l="l" t="t" r="r" b="b"/>
              <a:pathLst>
                <a:path w="4202" h="40418" extrusionOk="0">
                  <a:moveTo>
                    <a:pt x="17" y="1"/>
                  </a:moveTo>
                  <a:lnTo>
                    <a:pt x="1" y="2"/>
                  </a:lnTo>
                  <a:cubicBezTo>
                    <a:pt x="145" y="1689"/>
                    <a:pt x="304" y="3374"/>
                    <a:pt x="469" y="5060"/>
                  </a:cubicBezTo>
                  <a:lnTo>
                    <a:pt x="720" y="7587"/>
                  </a:lnTo>
                  <a:cubicBezTo>
                    <a:pt x="804" y="8429"/>
                    <a:pt x="898" y="9270"/>
                    <a:pt x="986" y="10112"/>
                  </a:cubicBezTo>
                  <a:lnTo>
                    <a:pt x="1270" y="12636"/>
                  </a:lnTo>
                  <a:lnTo>
                    <a:pt x="1413" y="13898"/>
                  </a:lnTo>
                  <a:lnTo>
                    <a:pt x="1549" y="15160"/>
                  </a:lnTo>
                  <a:cubicBezTo>
                    <a:pt x="1732" y="16843"/>
                    <a:pt x="1894" y="18528"/>
                    <a:pt x="2056" y="20214"/>
                  </a:cubicBezTo>
                  <a:cubicBezTo>
                    <a:pt x="2379" y="23584"/>
                    <a:pt x="2705" y="26955"/>
                    <a:pt x="3061" y="30322"/>
                  </a:cubicBezTo>
                  <a:cubicBezTo>
                    <a:pt x="3412" y="33690"/>
                    <a:pt x="3785" y="37055"/>
                    <a:pt x="4184" y="40418"/>
                  </a:cubicBezTo>
                  <a:lnTo>
                    <a:pt x="4201" y="40417"/>
                  </a:lnTo>
                  <a:cubicBezTo>
                    <a:pt x="3904" y="37043"/>
                    <a:pt x="3579" y="33673"/>
                    <a:pt x="3232" y="30304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2" y="13891"/>
                  </a:lnTo>
                  <a:lnTo>
                    <a:pt x="1362" y="12626"/>
                  </a:lnTo>
                  <a:lnTo>
                    <a:pt x="1123" y="10098"/>
                  </a:lnTo>
                  <a:cubicBezTo>
                    <a:pt x="1037" y="9256"/>
                    <a:pt x="957" y="8412"/>
                    <a:pt x="866" y="7572"/>
                  </a:cubicBezTo>
                  <a:lnTo>
                    <a:pt x="595" y="5046"/>
                  </a:lnTo>
                  <a:cubicBezTo>
                    <a:pt x="411" y="3363"/>
                    <a:pt x="221" y="1681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50"/>
            <p:cNvSpPr/>
            <p:nvPr/>
          </p:nvSpPr>
          <p:spPr>
            <a:xfrm>
              <a:off x="2121075" y="3304525"/>
              <a:ext cx="105025" cy="1010450"/>
            </a:xfrm>
            <a:custGeom>
              <a:avLst/>
              <a:gdLst/>
              <a:ahLst/>
              <a:cxnLst/>
              <a:rect l="l" t="t" r="r" b="b"/>
              <a:pathLst>
                <a:path w="4201" h="40418" extrusionOk="0">
                  <a:moveTo>
                    <a:pt x="17" y="0"/>
                  </a:moveTo>
                  <a:lnTo>
                    <a:pt x="0" y="1"/>
                  </a:lnTo>
                  <a:cubicBezTo>
                    <a:pt x="144" y="1689"/>
                    <a:pt x="304" y="3374"/>
                    <a:pt x="468" y="5059"/>
                  </a:cubicBezTo>
                  <a:lnTo>
                    <a:pt x="720" y="7587"/>
                  </a:lnTo>
                  <a:cubicBezTo>
                    <a:pt x="804" y="8429"/>
                    <a:pt x="897" y="9270"/>
                    <a:pt x="986" y="10112"/>
                  </a:cubicBezTo>
                  <a:lnTo>
                    <a:pt x="1269" y="12636"/>
                  </a:lnTo>
                  <a:lnTo>
                    <a:pt x="1413" y="13897"/>
                  </a:lnTo>
                  <a:lnTo>
                    <a:pt x="1548" y="15160"/>
                  </a:lnTo>
                  <a:cubicBezTo>
                    <a:pt x="1732" y="16843"/>
                    <a:pt x="1894" y="18528"/>
                    <a:pt x="2055" y="20213"/>
                  </a:cubicBezTo>
                  <a:cubicBezTo>
                    <a:pt x="2378" y="23585"/>
                    <a:pt x="2704" y="26954"/>
                    <a:pt x="3060" y="30322"/>
                  </a:cubicBezTo>
                  <a:cubicBezTo>
                    <a:pt x="3411" y="33690"/>
                    <a:pt x="3783" y="37056"/>
                    <a:pt x="4184" y="40418"/>
                  </a:cubicBezTo>
                  <a:lnTo>
                    <a:pt x="4201" y="40416"/>
                  </a:lnTo>
                  <a:cubicBezTo>
                    <a:pt x="3904" y="37043"/>
                    <a:pt x="3578" y="33672"/>
                    <a:pt x="3232" y="30304"/>
                  </a:cubicBezTo>
                  <a:cubicBezTo>
                    <a:pt x="2892" y="26936"/>
                    <a:pt x="2520" y="23569"/>
                    <a:pt x="2146" y="20204"/>
                  </a:cubicBezTo>
                  <a:cubicBezTo>
                    <a:pt x="1958" y="18521"/>
                    <a:pt x="1771" y="16839"/>
                    <a:pt x="1606" y="15154"/>
                  </a:cubicBezTo>
                  <a:lnTo>
                    <a:pt x="1480" y="13891"/>
                  </a:lnTo>
                  <a:lnTo>
                    <a:pt x="1362" y="12627"/>
                  </a:lnTo>
                  <a:lnTo>
                    <a:pt x="1122" y="10098"/>
                  </a:lnTo>
                  <a:cubicBezTo>
                    <a:pt x="1036" y="9256"/>
                    <a:pt x="957" y="8413"/>
                    <a:pt x="865" y="7571"/>
                  </a:cubicBezTo>
                  <a:lnTo>
                    <a:pt x="595" y="5046"/>
                  </a:lnTo>
                  <a:cubicBezTo>
                    <a:pt x="411" y="3364"/>
                    <a:pt x="221" y="1681"/>
                    <a:pt x="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50"/>
            <p:cNvSpPr/>
            <p:nvPr/>
          </p:nvSpPr>
          <p:spPr>
            <a:xfrm>
              <a:off x="2106550" y="3306025"/>
              <a:ext cx="105050" cy="1010475"/>
            </a:xfrm>
            <a:custGeom>
              <a:avLst/>
              <a:gdLst/>
              <a:ahLst/>
              <a:cxnLst/>
              <a:rect l="l" t="t" r="r" b="b"/>
              <a:pathLst>
                <a:path w="4202" h="40419" extrusionOk="0">
                  <a:moveTo>
                    <a:pt x="17" y="1"/>
                  </a:moveTo>
                  <a:lnTo>
                    <a:pt x="1" y="2"/>
                  </a:lnTo>
                  <a:cubicBezTo>
                    <a:pt x="144" y="1689"/>
                    <a:pt x="304" y="3375"/>
                    <a:pt x="467" y="5060"/>
                  </a:cubicBezTo>
                  <a:lnTo>
                    <a:pt x="720" y="7587"/>
                  </a:lnTo>
                  <a:cubicBezTo>
                    <a:pt x="803" y="8429"/>
                    <a:pt x="898" y="9270"/>
                    <a:pt x="986" y="10112"/>
                  </a:cubicBezTo>
                  <a:lnTo>
                    <a:pt x="1270" y="12636"/>
                  </a:lnTo>
                  <a:lnTo>
                    <a:pt x="1412" y="13898"/>
                  </a:lnTo>
                  <a:lnTo>
                    <a:pt x="1549" y="15160"/>
                  </a:lnTo>
                  <a:cubicBezTo>
                    <a:pt x="1731" y="16843"/>
                    <a:pt x="1894" y="18529"/>
                    <a:pt x="2056" y="20214"/>
                  </a:cubicBezTo>
                  <a:cubicBezTo>
                    <a:pt x="2378" y="23585"/>
                    <a:pt x="2704" y="26955"/>
                    <a:pt x="3061" y="30322"/>
                  </a:cubicBezTo>
                  <a:cubicBezTo>
                    <a:pt x="3412" y="33691"/>
                    <a:pt x="3784" y="37056"/>
                    <a:pt x="4184" y="40418"/>
                  </a:cubicBezTo>
                  <a:lnTo>
                    <a:pt x="4201" y="40417"/>
                  </a:lnTo>
                  <a:cubicBezTo>
                    <a:pt x="3903" y="37043"/>
                    <a:pt x="3579" y="33673"/>
                    <a:pt x="3232" y="30305"/>
                  </a:cubicBezTo>
                  <a:cubicBezTo>
                    <a:pt x="2892" y="26936"/>
                    <a:pt x="2520" y="23570"/>
                    <a:pt x="2146" y="20205"/>
                  </a:cubicBezTo>
                  <a:cubicBezTo>
                    <a:pt x="1958" y="18522"/>
                    <a:pt x="1772" y="16839"/>
                    <a:pt x="1606" y="15154"/>
                  </a:cubicBezTo>
                  <a:lnTo>
                    <a:pt x="1481" y="13891"/>
                  </a:lnTo>
                  <a:lnTo>
                    <a:pt x="1362" y="12626"/>
                  </a:lnTo>
                  <a:lnTo>
                    <a:pt x="1123" y="10098"/>
                  </a:lnTo>
                  <a:cubicBezTo>
                    <a:pt x="1037" y="9256"/>
                    <a:pt x="957" y="8414"/>
                    <a:pt x="866" y="7572"/>
                  </a:cubicBezTo>
                  <a:lnTo>
                    <a:pt x="595" y="5047"/>
                  </a:lnTo>
                  <a:cubicBezTo>
                    <a:pt x="410" y="3364"/>
                    <a:pt x="221" y="1682"/>
                    <a:pt x="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7" name="Google Shape;8057;p50"/>
          <p:cNvGrpSpPr/>
          <p:nvPr/>
        </p:nvGrpSpPr>
        <p:grpSpPr>
          <a:xfrm>
            <a:off x="7950412" y="1016541"/>
            <a:ext cx="508181" cy="527969"/>
            <a:chOff x="3590425" y="3357400"/>
            <a:chExt cx="308175" cy="320175"/>
          </a:xfrm>
        </p:grpSpPr>
        <p:sp>
          <p:nvSpPr>
            <p:cNvPr id="8058" name="Google Shape;8058;p50"/>
            <p:cNvSpPr/>
            <p:nvPr/>
          </p:nvSpPr>
          <p:spPr>
            <a:xfrm>
              <a:off x="3590425" y="3357400"/>
              <a:ext cx="308175" cy="320175"/>
            </a:xfrm>
            <a:custGeom>
              <a:avLst/>
              <a:gdLst/>
              <a:ahLst/>
              <a:cxnLst/>
              <a:rect l="l" t="t" r="r" b="b"/>
              <a:pathLst>
                <a:path w="12327" h="12807" extrusionOk="0">
                  <a:moveTo>
                    <a:pt x="2140" y="0"/>
                  </a:moveTo>
                  <a:cubicBezTo>
                    <a:pt x="1588" y="0"/>
                    <a:pt x="1129" y="151"/>
                    <a:pt x="795" y="452"/>
                  </a:cubicBezTo>
                  <a:cubicBezTo>
                    <a:pt x="101" y="1078"/>
                    <a:pt x="0" y="2306"/>
                    <a:pt x="516" y="3865"/>
                  </a:cubicBezTo>
                  <a:cubicBezTo>
                    <a:pt x="1031" y="5424"/>
                    <a:pt x="2122" y="7187"/>
                    <a:pt x="3545" y="8765"/>
                  </a:cubicBezTo>
                  <a:cubicBezTo>
                    <a:pt x="4969" y="10343"/>
                    <a:pt x="6610" y="11609"/>
                    <a:pt x="8108" y="12282"/>
                  </a:cubicBezTo>
                  <a:cubicBezTo>
                    <a:pt x="8885" y="12631"/>
                    <a:pt x="9590" y="12806"/>
                    <a:pt x="10186" y="12806"/>
                  </a:cubicBezTo>
                  <a:cubicBezTo>
                    <a:pt x="10739" y="12806"/>
                    <a:pt x="11197" y="12656"/>
                    <a:pt x="11531" y="12355"/>
                  </a:cubicBezTo>
                  <a:cubicBezTo>
                    <a:pt x="12226" y="11728"/>
                    <a:pt x="12327" y="10501"/>
                    <a:pt x="11811" y="8941"/>
                  </a:cubicBezTo>
                  <a:cubicBezTo>
                    <a:pt x="11295" y="7382"/>
                    <a:pt x="10206" y="5619"/>
                    <a:pt x="8782" y="4041"/>
                  </a:cubicBezTo>
                  <a:cubicBezTo>
                    <a:pt x="7358" y="2463"/>
                    <a:pt x="5717" y="1198"/>
                    <a:pt x="4220" y="525"/>
                  </a:cubicBezTo>
                  <a:cubicBezTo>
                    <a:pt x="3442" y="176"/>
                    <a:pt x="2736" y="0"/>
                    <a:pt x="21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50"/>
            <p:cNvSpPr/>
            <p:nvPr/>
          </p:nvSpPr>
          <p:spPr>
            <a:xfrm>
              <a:off x="3719300" y="3461925"/>
              <a:ext cx="141400" cy="118150"/>
            </a:xfrm>
            <a:custGeom>
              <a:avLst/>
              <a:gdLst/>
              <a:ahLst/>
              <a:cxnLst/>
              <a:rect l="l" t="t" r="r" b="b"/>
              <a:pathLst>
                <a:path w="5656" h="4726" extrusionOk="0">
                  <a:moveTo>
                    <a:pt x="1402" y="1"/>
                  </a:moveTo>
                  <a:cubicBezTo>
                    <a:pt x="561" y="1"/>
                    <a:pt x="1" y="388"/>
                    <a:pt x="642" y="1323"/>
                  </a:cubicBezTo>
                  <a:cubicBezTo>
                    <a:pt x="1649" y="2792"/>
                    <a:pt x="3033" y="2816"/>
                    <a:pt x="3213" y="3744"/>
                  </a:cubicBezTo>
                  <a:cubicBezTo>
                    <a:pt x="3321" y="4303"/>
                    <a:pt x="3708" y="4725"/>
                    <a:pt x="4142" y="4725"/>
                  </a:cubicBezTo>
                  <a:cubicBezTo>
                    <a:pt x="4430" y="4725"/>
                    <a:pt x="4738" y="4540"/>
                    <a:pt x="4999" y="4087"/>
                  </a:cubicBezTo>
                  <a:cubicBezTo>
                    <a:pt x="5655" y="2950"/>
                    <a:pt x="4163" y="901"/>
                    <a:pt x="2946" y="350"/>
                  </a:cubicBezTo>
                  <a:lnTo>
                    <a:pt x="2946" y="349"/>
                  </a:lnTo>
                  <a:cubicBezTo>
                    <a:pt x="2454" y="127"/>
                    <a:pt x="1882" y="1"/>
                    <a:pt x="1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50"/>
            <p:cNvSpPr/>
            <p:nvPr/>
          </p:nvSpPr>
          <p:spPr>
            <a:xfrm>
              <a:off x="3636950" y="3375450"/>
              <a:ext cx="47825" cy="80725"/>
            </a:xfrm>
            <a:custGeom>
              <a:avLst/>
              <a:gdLst/>
              <a:ahLst/>
              <a:cxnLst/>
              <a:rect l="l" t="t" r="r" b="b"/>
              <a:pathLst>
                <a:path w="1913" h="3229" extrusionOk="0">
                  <a:moveTo>
                    <a:pt x="1268" y="1"/>
                  </a:moveTo>
                  <a:cubicBezTo>
                    <a:pt x="1234" y="1"/>
                    <a:pt x="1198" y="3"/>
                    <a:pt x="1161" y="6"/>
                  </a:cubicBezTo>
                  <a:cubicBezTo>
                    <a:pt x="445" y="72"/>
                    <a:pt x="0" y="1389"/>
                    <a:pt x="139" y="2107"/>
                  </a:cubicBezTo>
                  <a:cubicBezTo>
                    <a:pt x="246" y="2659"/>
                    <a:pt x="599" y="3229"/>
                    <a:pt x="918" y="3229"/>
                  </a:cubicBezTo>
                  <a:cubicBezTo>
                    <a:pt x="1062" y="3229"/>
                    <a:pt x="1199" y="3113"/>
                    <a:pt x="1303" y="2829"/>
                  </a:cubicBezTo>
                  <a:cubicBezTo>
                    <a:pt x="1642" y="1914"/>
                    <a:pt x="1214" y="1287"/>
                    <a:pt x="1573" y="913"/>
                  </a:cubicBezTo>
                  <a:cubicBezTo>
                    <a:pt x="1913" y="559"/>
                    <a:pt x="1882" y="1"/>
                    <a:pt x="12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50"/>
            <p:cNvSpPr/>
            <p:nvPr/>
          </p:nvSpPr>
          <p:spPr>
            <a:xfrm>
              <a:off x="3639300" y="3473325"/>
              <a:ext cx="89650" cy="70175"/>
            </a:xfrm>
            <a:custGeom>
              <a:avLst/>
              <a:gdLst/>
              <a:ahLst/>
              <a:cxnLst/>
              <a:rect l="l" t="t" r="r" b="b"/>
              <a:pathLst>
                <a:path w="3586" h="2807" extrusionOk="0">
                  <a:moveTo>
                    <a:pt x="1198" y="0"/>
                  </a:moveTo>
                  <a:cubicBezTo>
                    <a:pt x="885" y="0"/>
                    <a:pt x="630" y="101"/>
                    <a:pt x="513" y="320"/>
                  </a:cubicBezTo>
                  <a:cubicBezTo>
                    <a:pt x="0" y="1280"/>
                    <a:pt x="1734" y="2807"/>
                    <a:pt x="2746" y="2807"/>
                  </a:cubicBezTo>
                  <a:cubicBezTo>
                    <a:pt x="3091" y="2807"/>
                    <a:pt x="3352" y="2629"/>
                    <a:pt x="3411" y="2190"/>
                  </a:cubicBezTo>
                  <a:cubicBezTo>
                    <a:pt x="3586" y="898"/>
                    <a:pt x="2134" y="0"/>
                    <a:pt x="11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50"/>
            <p:cNvSpPr/>
            <p:nvPr/>
          </p:nvSpPr>
          <p:spPr>
            <a:xfrm>
              <a:off x="3809550" y="3602100"/>
              <a:ext cx="58550" cy="45825"/>
            </a:xfrm>
            <a:custGeom>
              <a:avLst/>
              <a:gdLst/>
              <a:ahLst/>
              <a:cxnLst/>
              <a:rect l="l" t="t" r="r" b="b"/>
              <a:pathLst>
                <a:path w="2342" h="1833" extrusionOk="0">
                  <a:moveTo>
                    <a:pt x="783" y="1"/>
                  </a:moveTo>
                  <a:cubicBezTo>
                    <a:pt x="579" y="1"/>
                    <a:pt x="413" y="66"/>
                    <a:pt x="336" y="210"/>
                  </a:cubicBezTo>
                  <a:cubicBezTo>
                    <a:pt x="1" y="836"/>
                    <a:pt x="1133" y="1833"/>
                    <a:pt x="1793" y="1833"/>
                  </a:cubicBezTo>
                  <a:cubicBezTo>
                    <a:pt x="2019" y="1833"/>
                    <a:pt x="2189" y="1717"/>
                    <a:pt x="2228" y="1430"/>
                  </a:cubicBezTo>
                  <a:cubicBezTo>
                    <a:pt x="2342" y="587"/>
                    <a:pt x="1394" y="1"/>
                    <a:pt x="7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50"/>
            <p:cNvSpPr/>
            <p:nvPr/>
          </p:nvSpPr>
          <p:spPr>
            <a:xfrm>
              <a:off x="3688225" y="3394950"/>
              <a:ext cx="58525" cy="45825"/>
            </a:xfrm>
            <a:custGeom>
              <a:avLst/>
              <a:gdLst/>
              <a:ahLst/>
              <a:cxnLst/>
              <a:rect l="l" t="t" r="r" b="b"/>
              <a:pathLst>
                <a:path w="2341" h="1833" extrusionOk="0">
                  <a:moveTo>
                    <a:pt x="782" y="1"/>
                  </a:moveTo>
                  <a:cubicBezTo>
                    <a:pt x="578" y="1"/>
                    <a:pt x="412" y="66"/>
                    <a:pt x="335" y="209"/>
                  </a:cubicBezTo>
                  <a:cubicBezTo>
                    <a:pt x="0" y="836"/>
                    <a:pt x="1132" y="1832"/>
                    <a:pt x="1793" y="1832"/>
                  </a:cubicBezTo>
                  <a:cubicBezTo>
                    <a:pt x="2018" y="1832"/>
                    <a:pt x="2188" y="1716"/>
                    <a:pt x="2227" y="1430"/>
                  </a:cubicBezTo>
                  <a:cubicBezTo>
                    <a:pt x="2340" y="586"/>
                    <a:pt x="1393" y="1"/>
                    <a:pt x="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4" name="Google Shape;8064;p50"/>
          <p:cNvGrpSpPr/>
          <p:nvPr/>
        </p:nvGrpSpPr>
        <p:grpSpPr>
          <a:xfrm rot="7341034">
            <a:off x="7466322" y="606940"/>
            <a:ext cx="435974" cy="810542"/>
            <a:chOff x="1216600" y="3372000"/>
            <a:chExt cx="469300" cy="872500"/>
          </a:xfrm>
        </p:grpSpPr>
        <p:sp>
          <p:nvSpPr>
            <p:cNvPr id="8065" name="Google Shape;8065;p50"/>
            <p:cNvSpPr/>
            <p:nvPr/>
          </p:nvSpPr>
          <p:spPr>
            <a:xfrm>
              <a:off x="1216600" y="3531350"/>
              <a:ext cx="384625" cy="713150"/>
            </a:xfrm>
            <a:custGeom>
              <a:avLst/>
              <a:gdLst/>
              <a:ahLst/>
              <a:cxnLst/>
              <a:rect l="l" t="t" r="r" b="b"/>
              <a:pathLst>
                <a:path w="15385" h="28526" extrusionOk="0">
                  <a:moveTo>
                    <a:pt x="13641" y="0"/>
                  </a:moveTo>
                  <a:lnTo>
                    <a:pt x="150" y="27674"/>
                  </a:lnTo>
                  <a:cubicBezTo>
                    <a:pt x="1" y="27980"/>
                    <a:pt x="91" y="28333"/>
                    <a:pt x="355" y="28471"/>
                  </a:cubicBezTo>
                  <a:cubicBezTo>
                    <a:pt x="427" y="28508"/>
                    <a:pt x="505" y="28526"/>
                    <a:pt x="583" y="28526"/>
                  </a:cubicBezTo>
                  <a:cubicBezTo>
                    <a:pt x="798" y="28526"/>
                    <a:pt x="1017" y="28393"/>
                    <a:pt x="1135" y="28166"/>
                  </a:cubicBezTo>
                  <a:lnTo>
                    <a:pt x="15384" y="913"/>
                  </a:lnTo>
                  <a:lnTo>
                    <a:pt x="136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50"/>
            <p:cNvSpPr/>
            <p:nvPr/>
          </p:nvSpPr>
          <p:spPr>
            <a:xfrm>
              <a:off x="1480250" y="3372000"/>
              <a:ext cx="205650" cy="213325"/>
            </a:xfrm>
            <a:custGeom>
              <a:avLst/>
              <a:gdLst/>
              <a:ahLst/>
              <a:cxnLst/>
              <a:rect l="l" t="t" r="r" b="b"/>
              <a:pathLst>
                <a:path w="8226" h="8533" extrusionOk="0">
                  <a:moveTo>
                    <a:pt x="7538" y="1"/>
                  </a:moveTo>
                  <a:lnTo>
                    <a:pt x="7538" y="1"/>
                  </a:lnTo>
                  <a:cubicBezTo>
                    <a:pt x="2352" y="2612"/>
                    <a:pt x="0" y="6424"/>
                    <a:pt x="3282" y="8139"/>
                  </a:cubicBezTo>
                  <a:cubicBezTo>
                    <a:pt x="3794" y="8407"/>
                    <a:pt x="4270" y="8533"/>
                    <a:pt x="4706" y="8533"/>
                  </a:cubicBezTo>
                  <a:cubicBezTo>
                    <a:pt x="7058" y="8533"/>
                    <a:pt x="8225" y="4851"/>
                    <a:pt x="7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7" name="Google Shape;8067;p50"/>
          <p:cNvGrpSpPr/>
          <p:nvPr/>
        </p:nvGrpSpPr>
        <p:grpSpPr>
          <a:xfrm rot="-1611402">
            <a:off x="6899882" y="1797872"/>
            <a:ext cx="968462" cy="752375"/>
            <a:chOff x="1812050" y="3722025"/>
            <a:chExt cx="1312276" cy="1019477"/>
          </a:xfrm>
        </p:grpSpPr>
        <p:grpSp>
          <p:nvGrpSpPr>
            <p:cNvPr id="8068" name="Google Shape;8068;p50"/>
            <p:cNvGrpSpPr/>
            <p:nvPr/>
          </p:nvGrpSpPr>
          <p:grpSpPr>
            <a:xfrm>
              <a:off x="1898934" y="3904624"/>
              <a:ext cx="960592" cy="796047"/>
              <a:chOff x="1898934" y="3904624"/>
              <a:chExt cx="960592" cy="796047"/>
            </a:xfrm>
          </p:grpSpPr>
          <p:sp>
            <p:nvSpPr>
              <p:cNvPr id="8069" name="Google Shape;8069;p50"/>
              <p:cNvSpPr/>
              <p:nvPr/>
            </p:nvSpPr>
            <p:spPr>
              <a:xfrm>
                <a:off x="2325240" y="4383702"/>
                <a:ext cx="534287" cy="244958"/>
              </a:xfrm>
              <a:custGeom>
                <a:avLst/>
                <a:gdLst/>
                <a:ahLst/>
                <a:cxnLst/>
                <a:rect l="l" t="t" r="r" b="b"/>
                <a:pathLst>
                  <a:path w="14943" h="6851" extrusionOk="0">
                    <a:moveTo>
                      <a:pt x="8384" y="0"/>
                    </a:moveTo>
                    <a:cubicBezTo>
                      <a:pt x="4792" y="0"/>
                      <a:pt x="837" y="3062"/>
                      <a:pt x="837" y="3062"/>
                    </a:cubicBezTo>
                    <a:lnTo>
                      <a:pt x="0" y="4348"/>
                    </a:lnTo>
                    <a:cubicBezTo>
                      <a:pt x="0" y="4348"/>
                      <a:pt x="3617" y="6017"/>
                      <a:pt x="7786" y="6748"/>
                    </a:cubicBezTo>
                    <a:cubicBezTo>
                      <a:pt x="8185" y="6818"/>
                      <a:pt x="8577" y="6851"/>
                      <a:pt x="8956" y="6851"/>
                    </a:cubicBezTo>
                    <a:cubicBezTo>
                      <a:pt x="12532" y="6851"/>
                      <a:pt x="14943" y="3891"/>
                      <a:pt x="11440" y="1024"/>
                    </a:cubicBezTo>
                    <a:cubicBezTo>
                      <a:pt x="10536" y="284"/>
                      <a:pt x="9477" y="0"/>
                      <a:pt x="83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0" name="Google Shape;8070;p50"/>
              <p:cNvSpPr/>
              <p:nvPr/>
            </p:nvSpPr>
            <p:spPr>
              <a:xfrm>
                <a:off x="2344440" y="4506270"/>
                <a:ext cx="335239" cy="15339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429" extrusionOk="0">
                    <a:moveTo>
                      <a:pt x="6186" y="1"/>
                    </a:moveTo>
                    <a:cubicBezTo>
                      <a:pt x="5688" y="1"/>
                      <a:pt x="5189" y="17"/>
                      <a:pt x="4691" y="19"/>
                    </a:cubicBezTo>
                    <a:lnTo>
                      <a:pt x="2346" y="37"/>
                    </a:lnTo>
                    <a:lnTo>
                      <a:pt x="1" y="74"/>
                    </a:lnTo>
                    <a:lnTo>
                      <a:pt x="0" y="115"/>
                    </a:lnTo>
                    <a:lnTo>
                      <a:pt x="2342" y="238"/>
                    </a:lnTo>
                    <a:lnTo>
                      <a:pt x="4685" y="342"/>
                    </a:lnTo>
                    <a:cubicBezTo>
                      <a:pt x="5387" y="371"/>
                      <a:pt x="6088" y="428"/>
                      <a:pt x="6790" y="428"/>
                    </a:cubicBezTo>
                    <a:cubicBezTo>
                      <a:pt x="6869" y="428"/>
                      <a:pt x="6948" y="428"/>
                      <a:pt x="7027" y="426"/>
                    </a:cubicBezTo>
                    <a:cubicBezTo>
                      <a:pt x="7809" y="414"/>
                      <a:pt x="8591" y="384"/>
                      <a:pt x="9375" y="288"/>
                    </a:cubicBezTo>
                    <a:lnTo>
                      <a:pt x="9376" y="247"/>
                    </a:lnTo>
                    <a:cubicBezTo>
                      <a:pt x="8596" y="122"/>
                      <a:pt x="7816" y="64"/>
                      <a:pt x="7035" y="22"/>
                    </a:cubicBezTo>
                    <a:cubicBezTo>
                      <a:pt x="6753" y="6"/>
                      <a:pt x="6469" y="1"/>
                      <a:pt x="61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71" name="Google Shape;8071;p50"/>
              <p:cNvGrpSpPr/>
              <p:nvPr/>
            </p:nvGrpSpPr>
            <p:grpSpPr>
              <a:xfrm>
                <a:off x="1898934" y="3904624"/>
                <a:ext cx="898343" cy="796047"/>
                <a:chOff x="1898934" y="3904624"/>
                <a:chExt cx="898343" cy="796047"/>
              </a:xfrm>
            </p:grpSpPr>
            <p:sp>
              <p:nvSpPr>
                <p:cNvPr id="8072" name="Google Shape;8072;p50"/>
                <p:cNvSpPr/>
                <p:nvPr/>
              </p:nvSpPr>
              <p:spPr>
                <a:xfrm>
                  <a:off x="1898934" y="4138747"/>
                  <a:ext cx="452301" cy="539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50" h="15096" extrusionOk="0">
                      <a:moveTo>
                        <a:pt x="4360" y="0"/>
                      </a:moveTo>
                      <a:cubicBezTo>
                        <a:pt x="672" y="0"/>
                        <a:pt x="1" y="4521"/>
                        <a:pt x="2756" y="7985"/>
                      </a:cubicBezTo>
                      <a:cubicBezTo>
                        <a:pt x="6048" y="12124"/>
                        <a:pt x="10038" y="15096"/>
                        <a:pt x="10038" y="15096"/>
                      </a:cubicBezTo>
                      <a:lnTo>
                        <a:pt x="10950" y="13410"/>
                      </a:lnTo>
                      <a:cubicBezTo>
                        <a:pt x="10950" y="13410"/>
                        <a:pt x="12649" y="2915"/>
                        <a:pt x="6856" y="557"/>
                      </a:cubicBezTo>
                      <a:cubicBezTo>
                        <a:pt x="5912" y="172"/>
                        <a:pt x="5078" y="0"/>
                        <a:pt x="4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3" name="Google Shape;8073;p50"/>
                <p:cNvSpPr/>
                <p:nvPr/>
              </p:nvSpPr>
              <p:spPr>
                <a:xfrm>
                  <a:off x="2071201" y="4275294"/>
                  <a:ext cx="208273" cy="36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5" h="10205" extrusionOk="0">
                      <a:moveTo>
                        <a:pt x="36" y="0"/>
                      </a:moveTo>
                      <a:lnTo>
                        <a:pt x="0" y="20"/>
                      </a:lnTo>
                      <a:cubicBezTo>
                        <a:pt x="387" y="924"/>
                        <a:pt x="831" y="1794"/>
                        <a:pt x="1290" y="2656"/>
                      </a:cubicBezTo>
                      <a:cubicBezTo>
                        <a:pt x="1747" y="3519"/>
                        <a:pt x="2274" y="4342"/>
                        <a:pt x="2772" y="5182"/>
                      </a:cubicBezTo>
                      <a:lnTo>
                        <a:pt x="4272" y="7698"/>
                      </a:lnTo>
                      <a:lnTo>
                        <a:pt x="5789" y="10204"/>
                      </a:lnTo>
                      <a:lnTo>
                        <a:pt x="5824" y="10185"/>
                      </a:lnTo>
                      <a:lnTo>
                        <a:pt x="4447" y="7598"/>
                      </a:lnTo>
                      <a:lnTo>
                        <a:pt x="3053" y="5022"/>
                      </a:lnTo>
                      <a:cubicBezTo>
                        <a:pt x="2587" y="4165"/>
                        <a:pt x="2149" y="3290"/>
                        <a:pt x="1641" y="2457"/>
                      </a:cubicBezTo>
                      <a:cubicBezTo>
                        <a:pt x="1135" y="1621"/>
                        <a:pt x="615" y="793"/>
                        <a:pt x="3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74" name="Google Shape;8074;p50"/>
                <p:cNvSpPr/>
                <p:nvPr/>
              </p:nvSpPr>
              <p:spPr>
                <a:xfrm>
                  <a:off x="2245399" y="4192236"/>
                  <a:ext cx="276100" cy="5084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2" h="14220" extrusionOk="0">
                      <a:moveTo>
                        <a:pt x="7686" y="0"/>
                      </a:moveTo>
                      <a:cubicBezTo>
                        <a:pt x="7499" y="282"/>
                        <a:pt x="7324" y="569"/>
                        <a:pt x="7142" y="854"/>
                      </a:cubicBezTo>
                      <a:lnTo>
                        <a:pt x="6620" y="1718"/>
                      </a:lnTo>
                      <a:cubicBezTo>
                        <a:pt x="6271" y="2294"/>
                        <a:pt x="5938" y="2879"/>
                        <a:pt x="5605" y="3464"/>
                      </a:cubicBezTo>
                      <a:cubicBezTo>
                        <a:pt x="4941" y="4634"/>
                        <a:pt x="4340" y="5839"/>
                        <a:pt x="3719" y="7033"/>
                      </a:cubicBezTo>
                      <a:lnTo>
                        <a:pt x="1851" y="10612"/>
                      </a:lnTo>
                      <a:lnTo>
                        <a:pt x="1" y="14200"/>
                      </a:lnTo>
                      <a:lnTo>
                        <a:pt x="36" y="14220"/>
                      </a:lnTo>
                      <a:lnTo>
                        <a:pt x="2029" y="10708"/>
                      </a:lnTo>
                      <a:lnTo>
                        <a:pt x="4004" y="7186"/>
                      </a:lnTo>
                      <a:cubicBezTo>
                        <a:pt x="4663" y="6014"/>
                        <a:pt x="5343" y="4852"/>
                        <a:pt x="5961" y="3656"/>
                      </a:cubicBezTo>
                      <a:cubicBezTo>
                        <a:pt x="6268" y="3057"/>
                        <a:pt x="6575" y="2459"/>
                        <a:pt x="6867" y="1852"/>
                      </a:cubicBezTo>
                      <a:lnTo>
                        <a:pt x="7305" y="941"/>
                      </a:lnTo>
                      <a:cubicBezTo>
                        <a:pt x="7443" y="634"/>
                        <a:pt x="7589" y="330"/>
                        <a:pt x="7722" y="19"/>
                      </a:cubicBezTo>
                      <a:lnTo>
                        <a:pt x="7686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8075" name="Google Shape;8075;p50"/>
                <p:cNvGrpSpPr/>
                <p:nvPr/>
              </p:nvGrpSpPr>
              <p:grpSpPr>
                <a:xfrm>
                  <a:off x="2198310" y="3904624"/>
                  <a:ext cx="598968" cy="519234"/>
                  <a:chOff x="2198310" y="3904624"/>
                  <a:chExt cx="598968" cy="519234"/>
                </a:xfrm>
              </p:grpSpPr>
              <p:sp>
                <p:nvSpPr>
                  <p:cNvPr id="8076" name="Google Shape;8076;p50"/>
                  <p:cNvSpPr/>
                  <p:nvPr/>
                </p:nvSpPr>
                <p:spPr>
                  <a:xfrm>
                    <a:off x="2198310" y="3904624"/>
                    <a:ext cx="598968" cy="5192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2" h="14522" extrusionOk="0">
                        <a:moveTo>
                          <a:pt x="11270" y="1"/>
                        </a:moveTo>
                        <a:cubicBezTo>
                          <a:pt x="9605" y="1"/>
                          <a:pt x="7972" y="1971"/>
                          <a:pt x="7851" y="5182"/>
                        </a:cubicBezTo>
                        <a:cubicBezTo>
                          <a:pt x="7851" y="5182"/>
                          <a:pt x="6737" y="1607"/>
                          <a:pt x="4374" y="1607"/>
                        </a:cubicBezTo>
                        <a:cubicBezTo>
                          <a:pt x="4007" y="1607"/>
                          <a:pt x="3610" y="1693"/>
                          <a:pt x="3182" y="1893"/>
                        </a:cubicBezTo>
                        <a:cubicBezTo>
                          <a:pt x="0" y="3375"/>
                          <a:pt x="549" y="7765"/>
                          <a:pt x="1923" y="8577"/>
                        </a:cubicBezTo>
                        <a:cubicBezTo>
                          <a:pt x="2321" y="8812"/>
                          <a:pt x="2813" y="8895"/>
                          <a:pt x="3313" y="8895"/>
                        </a:cubicBezTo>
                        <a:cubicBezTo>
                          <a:pt x="3676" y="8895"/>
                          <a:pt x="4042" y="8851"/>
                          <a:pt x="4379" y="8789"/>
                        </a:cubicBezTo>
                        <a:lnTo>
                          <a:pt x="4379" y="8789"/>
                        </a:lnTo>
                        <a:cubicBezTo>
                          <a:pt x="3674" y="9136"/>
                          <a:pt x="2979" y="9778"/>
                          <a:pt x="3011" y="10963"/>
                        </a:cubicBezTo>
                        <a:cubicBezTo>
                          <a:pt x="3065" y="12887"/>
                          <a:pt x="5577" y="14522"/>
                          <a:pt x="7395" y="14522"/>
                        </a:cubicBezTo>
                        <a:cubicBezTo>
                          <a:pt x="7823" y="14522"/>
                          <a:pt x="8213" y="14431"/>
                          <a:pt x="8523" y="14232"/>
                        </a:cubicBezTo>
                        <a:cubicBezTo>
                          <a:pt x="10146" y="13188"/>
                          <a:pt x="9315" y="10515"/>
                          <a:pt x="9314" y="10511"/>
                        </a:cubicBezTo>
                        <a:lnTo>
                          <a:pt x="9314" y="10511"/>
                        </a:lnTo>
                        <a:cubicBezTo>
                          <a:pt x="9315" y="10515"/>
                          <a:pt x="10042" y="12828"/>
                          <a:pt x="12167" y="13189"/>
                        </a:cubicBezTo>
                        <a:cubicBezTo>
                          <a:pt x="12266" y="13206"/>
                          <a:pt x="12365" y="13214"/>
                          <a:pt x="12465" y="13214"/>
                        </a:cubicBezTo>
                        <a:cubicBezTo>
                          <a:pt x="14519" y="13214"/>
                          <a:pt x="16752" y="9799"/>
                          <a:pt x="15634" y="7718"/>
                        </a:cubicBezTo>
                        <a:cubicBezTo>
                          <a:pt x="15179" y="6873"/>
                          <a:pt x="14416" y="6614"/>
                          <a:pt x="13652" y="6614"/>
                        </a:cubicBezTo>
                        <a:cubicBezTo>
                          <a:pt x="12444" y="6614"/>
                          <a:pt x="11235" y="7260"/>
                          <a:pt x="11235" y="7260"/>
                        </a:cubicBezTo>
                        <a:cubicBezTo>
                          <a:pt x="11235" y="7260"/>
                          <a:pt x="15575" y="4664"/>
                          <a:pt x="13574" y="1514"/>
                        </a:cubicBezTo>
                        <a:cubicBezTo>
                          <a:pt x="12915" y="476"/>
                          <a:pt x="12089" y="1"/>
                          <a:pt x="1127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8077" name="Google Shape;8077;p50"/>
                  <p:cNvSpPr/>
                  <p:nvPr/>
                </p:nvSpPr>
                <p:spPr>
                  <a:xfrm>
                    <a:off x="2426640" y="4125482"/>
                    <a:ext cx="134796" cy="1139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70" h="3188" extrusionOk="0">
                        <a:moveTo>
                          <a:pt x="1674" y="1"/>
                        </a:moveTo>
                        <a:cubicBezTo>
                          <a:pt x="1483" y="1"/>
                          <a:pt x="1293" y="26"/>
                          <a:pt x="1111" y="80"/>
                        </a:cubicBezTo>
                        <a:lnTo>
                          <a:pt x="1111" y="79"/>
                        </a:lnTo>
                        <a:cubicBezTo>
                          <a:pt x="701" y="195"/>
                          <a:pt x="324" y="473"/>
                          <a:pt x="167" y="872"/>
                        </a:cubicBezTo>
                        <a:cubicBezTo>
                          <a:pt x="249" y="678"/>
                          <a:pt x="386" y="508"/>
                          <a:pt x="553" y="382"/>
                        </a:cubicBezTo>
                        <a:cubicBezTo>
                          <a:pt x="722" y="256"/>
                          <a:pt x="921" y="177"/>
                          <a:pt x="1124" y="135"/>
                        </a:cubicBezTo>
                        <a:cubicBezTo>
                          <a:pt x="1234" y="113"/>
                          <a:pt x="1346" y="102"/>
                          <a:pt x="1457" y="102"/>
                        </a:cubicBezTo>
                        <a:cubicBezTo>
                          <a:pt x="1758" y="102"/>
                          <a:pt x="2056" y="179"/>
                          <a:pt x="2321" y="307"/>
                        </a:cubicBezTo>
                        <a:cubicBezTo>
                          <a:pt x="2683" y="487"/>
                          <a:pt x="2989" y="764"/>
                          <a:pt x="3175" y="1096"/>
                        </a:cubicBezTo>
                        <a:cubicBezTo>
                          <a:pt x="3361" y="1426"/>
                          <a:pt x="3418" y="1816"/>
                          <a:pt x="3281" y="2140"/>
                        </a:cubicBezTo>
                        <a:cubicBezTo>
                          <a:pt x="3153" y="2468"/>
                          <a:pt x="2841" y="2707"/>
                          <a:pt x="2476" y="2813"/>
                        </a:cubicBezTo>
                        <a:cubicBezTo>
                          <a:pt x="2312" y="2862"/>
                          <a:pt x="2139" y="2886"/>
                          <a:pt x="1962" y="2886"/>
                        </a:cubicBezTo>
                        <a:cubicBezTo>
                          <a:pt x="1746" y="2886"/>
                          <a:pt x="1526" y="2850"/>
                          <a:pt x="1313" y="2782"/>
                        </a:cubicBezTo>
                        <a:cubicBezTo>
                          <a:pt x="931" y="2655"/>
                          <a:pt x="573" y="2414"/>
                          <a:pt x="336" y="2069"/>
                        </a:cubicBezTo>
                        <a:cubicBezTo>
                          <a:pt x="221" y="1897"/>
                          <a:pt x="134" y="1701"/>
                          <a:pt x="102" y="1494"/>
                        </a:cubicBezTo>
                        <a:lnTo>
                          <a:pt x="102" y="1493"/>
                        </a:lnTo>
                        <a:cubicBezTo>
                          <a:pt x="69" y="1286"/>
                          <a:pt x="90" y="1069"/>
                          <a:pt x="167" y="872"/>
                        </a:cubicBezTo>
                        <a:lnTo>
                          <a:pt x="167" y="872"/>
                        </a:lnTo>
                        <a:cubicBezTo>
                          <a:pt x="1" y="1266"/>
                          <a:pt x="76" y="1729"/>
                          <a:pt x="288" y="2098"/>
                        </a:cubicBezTo>
                        <a:cubicBezTo>
                          <a:pt x="500" y="2473"/>
                          <a:pt x="841" y="2774"/>
                          <a:pt x="1237" y="2968"/>
                        </a:cubicBezTo>
                        <a:cubicBezTo>
                          <a:pt x="1526" y="3105"/>
                          <a:pt x="1849" y="3187"/>
                          <a:pt x="2178" y="3187"/>
                        </a:cubicBezTo>
                        <a:cubicBezTo>
                          <a:pt x="2305" y="3187"/>
                          <a:pt x="2432" y="3175"/>
                          <a:pt x="2559" y="3150"/>
                        </a:cubicBezTo>
                        <a:cubicBezTo>
                          <a:pt x="2787" y="3101"/>
                          <a:pt x="3011" y="3011"/>
                          <a:pt x="3206" y="2865"/>
                        </a:cubicBezTo>
                        <a:cubicBezTo>
                          <a:pt x="3398" y="2720"/>
                          <a:pt x="3559" y="2521"/>
                          <a:pt x="3655" y="2292"/>
                        </a:cubicBezTo>
                        <a:cubicBezTo>
                          <a:pt x="3747" y="2062"/>
                          <a:pt x="3770" y="1806"/>
                          <a:pt x="3734" y="1567"/>
                        </a:cubicBezTo>
                        <a:cubicBezTo>
                          <a:pt x="3698" y="1328"/>
                          <a:pt x="3598" y="1106"/>
                          <a:pt x="3471" y="912"/>
                        </a:cubicBezTo>
                        <a:cubicBezTo>
                          <a:pt x="3208" y="526"/>
                          <a:pt x="2815" y="261"/>
                          <a:pt x="2397" y="119"/>
                        </a:cubicBezTo>
                        <a:cubicBezTo>
                          <a:pt x="2162" y="42"/>
                          <a:pt x="1917" y="1"/>
                          <a:pt x="1674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grpSp>
          <p:nvGrpSpPr>
            <p:cNvPr id="8078" name="Google Shape;8078;p50"/>
            <p:cNvGrpSpPr/>
            <p:nvPr/>
          </p:nvGrpSpPr>
          <p:grpSpPr>
            <a:xfrm>
              <a:off x="2331318" y="4299428"/>
              <a:ext cx="793008" cy="442073"/>
              <a:chOff x="2331318" y="4299428"/>
              <a:chExt cx="793008" cy="442073"/>
            </a:xfrm>
          </p:grpSpPr>
          <p:sp>
            <p:nvSpPr>
              <p:cNvPr id="8079" name="Google Shape;8079;p50"/>
              <p:cNvSpPr/>
              <p:nvPr/>
            </p:nvSpPr>
            <p:spPr>
              <a:xfrm>
                <a:off x="2331318" y="4502980"/>
                <a:ext cx="567360" cy="238522"/>
              </a:xfrm>
              <a:custGeom>
                <a:avLst/>
                <a:gdLst/>
                <a:ahLst/>
                <a:cxnLst/>
                <a:rect l="l" t="t" r="r" b="b"/>
                <a:pathLst>
                  <a:path w="15868" h="6671" extrusionOk="0">
                    <a:moveTo>
                      <a:pt x="15852" y="1"/>
                    </a:moveTo>
                    <a:cubicBezTo>
                      <a:pt x="15509" y="110"/>
                      <a:pt x="15173" y="234"/>
                      <a:pt x="14833" y="349"/>
                    </a:cubicBezTo>
                    <a:lnTo>
                      <a:pt x="13824" y="718"/>
                    </a:lnTo>
                    <a:cubicBezTo>
                      <a:pt x="13151" y="966"/>
                      <a:pt x="12485" y="1228"/>
                      <a:pt x="11818" y="1491"/>
                    </a:cubicBezTo>
                    <a:cubicBezTo>
                      <a:pt x="10487" y="2019"/>
                      <a:pt x="9184" y="2613"/>
                      <a:pt x="7872" y="3186"/>
                    </a:cubicBezTo>
                    <a:lnTo>
                      <a:pt x="3933" y="4901"/>
                    </a:lnTo>
                    <a:lnTo>
                      <a:pt x="1" y="6633"/>
                    </a:lnTo>
                    <a:lnTo>
                      <a:pt x="16" y="6671"/>
                    </a:lnTo>
                    <a:lnTo>
                      <a:pt x="4010" y="5087"/>
                    </a:lnTo>
                    <a:lnTo>
                      <a:pt x="7996" y="3484"/>
                    </a:lnTo>
                    <a:cubicBezTo>
                      <a:pt x="9325" y="2953"/>
                      <a:pt x="10664" y="2441"/>
                      <a:pt x="11975" y="1864"/>
                    </a:cubicBezTo>
                    <a:cubicBezTo>
                      <a:pt x="12629" y="1574"/>
                      <a:pt x="13284" y="1284"/>
                      <a:pt x="13932" y="979"/>
                    </a:cubicBezTo>
                    <a:lnTo>
                      <a:pt x="14904" y="519"/>
                    </a:lnTo>
                    <a:cubicBezTo>
                      <a:pt x="15225" y="358"/>
                      <a:pt x="15549" y="204"/>
                      <a:pt x="15868" y="38"/>
                    </a:cubicBezTo>
                    <a:lnTo>
                      <a:pt x="1585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0" name="Google Shape;8080;p50"/>
              <p:cNvSpPr/>
              <p:nvPr/>
            </p:nvSpPr>
            <p:spPr>
              <a:xfrm>
                <a:off x="2775286" y="4299428"/>
                <a:ext cx="349040" cy="309138"/>
              </a:xfrm>
              <a:custGeom>
                <a:avLst/>
                <a:gdLst/>
                <a:ahLst/>
                <a:cxnLst/>
                <a:rect l="l" t="t" r="r" b="b"/>
                <a:pathLst>
                  <a:path w="9762" h="8646" extrusionOk="0">
                    <a:moveTo>
                      <a:pt x="2973" y="1"/>
                    </a:moveTo>
                    <a:cubicBezTo>
                      <a:pt x="2865" y="1"/>
                      <a:pt x="2751" y="10"/>
                      <a:pt x="2631" y="30"/>
                    </a:cubicBezTo>
                    <a:cubicBezTo>
                      <a:pt x="417" y="397"/>
                      <a:pt x="0" y="3195"/>
                      <a:pt x="707" y="3931"/>
                    </a:cubicBezTo>
                    <a:cubicBezTo>
                      <a:pt x="1061" y="4299"/>
                      <a:pt x="1667" y="4437"/>
                      <a:pt x="2185" y="4484"/>
                    </a:cubicBezTo>
                    <a:lnTo>
                      <a:pt x="2185" y="4484"/>
                    </a:lnTo>
                    <a:cubicBezTo>
                      <a:pt x="1690" y="4576"/>
                      <a:pt x="1151" y="4852"/>
                      <a:pt x="968" y="5588"/>
                    </a:cubicBezTo>
                    <a:cubicBezTo>
                      <a:pt x="632" y="6936"/>
                      <a:pt x="2288" y="8595"/>
                      <a:pt x="3476" y="8595"/>
                    </a:cubicBezTo>
                    <a:cubicBezTo>
                      <a:pt x="3589" y="8595"/>
                      <a:pt x="3698" y="8580"/>
                      <a:pt x="3800" y="8548"/>
                    </a:cubicBezTo>
                    <a:cubicBezTo>
                      <a:pt x="4980" y="8184"/>
                      <a:pt x="4927" y="6396"/>
                      <a:pt x="4927" y="6393"/>
                    </a:cubicBezTo>
                    <a:lnTo>
                      <a:pt x="4927" y="6393"/>
                    </a:lnTo>
                    <a:cubicBezTo>
                      <a:pt x="4927" y="6396"/>
                      <a:pt x="4978" y="7946"/>
                      <a:pt x="6225" y="8533"/>
                    </a:cubicBezTo>
                    <a:cubicBezTo>
                      <a:pt x="6389" y="8610"/>
                      <a:pt x="6570" y="8646"/>
                      <a:pt x="6759" y="8646"/>
                    </a:cubicBezTo>
                    <a:cubicBezTo>
                      <a:pt x="8002" y="8646"/>
                      <a:pt x="9602" y="7101"/>
                      <a:pt x="9300" y="5758"/>
                    </a:cubicBezTo>
                    <a:cubicBezTo>
                      <a:pt x="9090" y="4825"/>
                      <a:pt x="8173" y="4640"/>
                      <a:pt x="7480" y="4640"/>
                    </a:cubicBezTo>
                    <a:cubicBezTo>
                      <a:pt x="7079" y="4640"/>
                      <a:pt x="6753" y="4702"/>
                      <a:pt x="6683" y="4716"/>
                    </a:cubicBezTo>
                    <a:lnTo>
                      <a:pt x="6683" y="4716"/>
                    </a:lnTo>
                    <a:cubicBezTo>
                      <a:pt x="6908" y="4651"/>
                      <a:pt x="9761" y="3777"/>
                      <a:pt x="9098" y="1582"/>
                    </a:cubicBezTo>
                    <a:cubicBezTo>
                      <a:pt x="8815" y="649"/>
                      <a:pt x="8225" y="204"/>
                      <a:pt x="7562" y="204"/>
                    </a:cubicBezTo>
                    <a:cubicBezTo>
                      <a:pt x="6604" y="204"/>
                      <a:pt x="5494" y="1134"/>
                      <a:pt x="4941" y="2858"/>
                    </a:cubicBezTo>
                    <a:cubicBezTo>
                      <a:pt x="4941" y="2858"/>
                      <a:pt x="4856" y="1"/>
                      <a:pt x="29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1" name="Google Shape;8081;p50"/>
              <p:cNvSpPr/>
              <p:nvPr/>
            </p:nvSpPr>
            <p:spPr>
              <a:xfrm>
                <a:off x="2904433" y="4422711"/>
                <a:ext cx="84990" cy="7934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9" extrusionOk="0">
                    <a:moveTo>
                      <a:pt x="831" y="53"/>
                    </a:moveTo>
                    <a:cubicBezTo>
                      <a:pt x="863" y="53"/>
                      <a:pt x="895" y="55"/>
                      <a:pt x="926" y="58"/>
                    </a:cubicBezTo>
                    <a:cubicBezTo>
                      <a:pt x="1189" y="84"/>
                      <a:pt x="1430" y="214"/>
                      <a:pt x="1611" y="388"/>
                    </a:cubicBezTo>
                    <a:cubicBezTo>
                      <a:pt x="1792" y="566"/>
                      <a:pt x="1917" y="786"/>
                      <a:pt x="1964" y="1010"/>
                    </a:cubicBezTo>
                    <a:cubicBezTo>
                      <a:pt x="2013" y="1235"/>
                      <a:pt x="1972" y="1454"/>
                      <a:pt x="1853" y="1609"/>
                    </a:cubicBezTo>
                    <a:cubicBezTo>
                      <a:pt x="1732" y="1764"/>
                      <a:pt x="1530" y="1859"/>
                      <a:pt x="1300" y="1868"/>
                    </a:cubicBezTo>
                    <a:cubicBezTo>
                      <a:pt x="1284" y="1869"/>
                      <a:pt x="1267" y="1869"/>
                      <a:pt x="1250" y="1869"/>
                    </a:cubicBezTo>
                    <a:cubicBezTo>
                      <a:pt x="1036" y="1869"/>
                      <a:pt x="810" y="1803"/>
                      <a:pt x="610" y="1683"/>
                    </a:cubicBezTo>
                    <a:cubicBezTo>
                      <a:pt x="395" y="1550"/>
                      <a:pt x="210" y="1350"/>
                      <a:pt x="118" y="1101"/>
                    </a:cubicBezTo>
                    <a:cubicBezTo>
                      <a:pt x="26" y="857"/>
                      <a:pt x="39" y="555"/>
                      <a:pt x="210" y="338"/>
                    </a:cubicBezTo>
                    <a:cubicBezTo>
                      <a:pt x="356" y="145"/>
                      <a:pt x="598" y="53"/>
                      <a:pt x="831" y="53"/>
                    </a:cubicBezTo>
                    <a:close/>
                    <a:moveTo>
                      <a:pt x="970" y="0"/>
                    </a:moveTo>
                    <a:cubicBezTo>
                      <a:pt x="956" y="0"/>
                      <a:pt x="942" y="1"/>
                      <a:pt x="928" y="1"/>
                    </a:cubicBezTo>
                    <a:lnTo>
                      <a:pt x="927" y="1"/>
                    </a:lnTo>
                    <a:cubicBezTo>
                      <a:pt x="650" y="7"/>
                      <a:pt x="376" y="123"/>
                      <a:pt x="209" y="338"/>
                    </a:cubicBezTo>
                    <a:cubicBezTo>
                      <a:pt x="43" y="554"/>
                      <a:pt x="0" y="848"/>
                      <a:pt x="64" y="1117"/>
                    </a:cubicBezTo>
                    <a:cubicBezTo>
                      <a:pt x="124" y="1388"/>
                      <a:pt x="277" y="1642"/>
                      <a:pt x="486" y="1842"/>
                    </a:cubicBezTo>
                    <a:cubicBezTo>
                      <a:pt x="698" y="2039"/>
                      <a:pt x="976" y="2186"/>
                      <a:pt x="1290" y="2215"/>
                    </a:cubicBezTo>
                    <a:cubicBezTo>
                      <a:pt x="1322" y="2217"/>
                      <a:pt x="1354" y="2218"/>
                      <a:pt x="1387" y="2218"/>
                    </a:cubicBezTo>
                    <a:cubicBezTo>
                      <a:pt x="1513" y="2218"/>
                      <a:pt x="1642" y="2200"/>
                      <a:pt x="1766" y="2153"/>
                    </a:cubicBezTo>
                    <a:cubicBezTo>
                      <a:pt x="1921" y="2095"/>
                      <a:pt x="2066" y="1992"/>
                      <a:pt x="2172" y="1857"/>
                    </a:cubicBezTo>
                    <a:cubicBezTo>
                      <a:pt x="2276" y="1721"/>
                      <a:pt x="2341" y="1554"/>
                      <a:pt x="2357" y="1389"/>
                    </a:cubicBezTo>
                    <a:cubicBezTo>
                      <a:pt x="2376" y="1223"/>
                      <a:pt x="2348" y="1060"/>
                      <a:pt x="2298" y="913"/>
                    </a:cubicBezTo>
                    <a:cubicBezTo>
                      <a:pt x="2192" y="617"/>
                      <a:pt x="1979" y="383"/>
                      <a:pt x="1735" y="229"/>
                    </a:cubicBezTo>
                    <a:cubicBezTo>
                      <a:pt x="1502" y="83"/>
                      <a:pt x="1234" y="0"/>
                      <a:pt x="9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2" name="Google Shape;8082;p50"/>
            <p:cNvGrpSpPr/>
            <p:nvPr/>
          </p:nvGrpSpPr>
          <p:grpSpPr>
            <a:xfrm>
              <a:off x="1812050" y="3722025"/>
              <a:ext cx="411540" cy="959770"/>
              <a:chOff x="1812050" y="3722025"/>
              <a:chExt cx="411540" cy="959770"/>
            </a:xfrm>
          </p:grpSpPr>
          <p:sp>
            <p:nvSpPr>
              <p:cNvPr id="8083" name="Google Shape;8083;p50"/>
              <p:cNvSpPr/>
              <p:nvPr/>
            </p:nvSpPr>
            <p:spPr>
              <a:xfrm>
                <a:off x="2051822" y="3940486"/>
                <a:ext cx="144665" cy="741308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20733" extrusionOk="0">
                    <a:moveTo>
                      <a:pt x="40" y="1"/>
                    </a:moveTo>
                    <a:lnTo>
                      <a:pt x="0" y="8"/>
                    </a:lnTo>
                    <a:cubicBezTo>
                      <a:pt x="220" y="1758"/>
                      <a:pt x="525" y="3491"/>
                      <a:pt x="823" y="5225"/>
                    </a:cubicBezTo>
                    <a:cubicBezTo>
                      <a:pt x="1131" y="6956"/>
                      <a:pt x="1509" y="8675"/>
                      <a:pt x="1864" y="10397"/>
                    </a:cubicBezTo>
                    <a:lnTo>
                      <a:pt x="2924" y="15567"/>
                    </a:lnTo>
                    <a:lnTo>
                      <a:pt x="4005" y="20732"/>
                    </a:lnTo>
                    <a:lnTo>
                      <a:pt x="4045" y="20725"/>
                    </a:lnTo>
                    <a:lnTo>
                      <a:pt x="3124" y="15528"/>
                    </a:lnTo>
                    <a:lnTo>
                      <a:pt x="2181" y="10336"/>
                    </a:lnTo>
                    <a:cubicBezTo>
                      <a:pt x="1869" y="8605"/>
                      <a:pt x="1580" y="6869"/>
                      <a:pt x="1219" y="5148"/>
                    </a:cubicBezTo>
                    <a:cubicBezTo>
                      <a:pt x="850" y="3427"/>
                      <a:pt x="487" y="1706"/>
                      <a:pt x="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084" name="Google Shape;8084;p50"/>
              <p:cNvGrpSpPr/>
              <p:nvPr/>
            </p:nvGrpSpPr>
            <p:grpSpPr>
              <a:xfrm>
                <a:off x="1812050" y="3722025"/>
                <a:ext cx="411540" cy="351364"/>
                <a:chOff x="1812050" y="3722025"/>
                <a:chExt cx="411540" cy="351364"/>
              </a:xfrm>
            </p:grpSpPr>
            <p:sp>
              <p:nvSpPr>
                <p:cNvPr id="8085" name="Google Shape;8085;p50"/>
                <p:cNvSpPr/>
                <p:nvPr/>
              </p:nvSpPr>
              <p:spPr>
                <a:xfrm>
                  <a:off x="1812050" y="3722025"/>
                  <a:ext cx="411540" cy="3513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10" h="9827" extrusionOk="0">
                      <a:moveTo>
                        <a:pt x="6241" y="0"/>
                      </a:moveTo>
                      <a:cubicBezTo>
                        <a:pt x="4887" y="0"/>
                        <a:pt x="4122" y="1799"/>
                        <a:pt x="5046" y="4046"/>
                      </a:cubicBezTo>
                      <a:cubicBezTo>
                        <a:pt x="5046" y="4046"/>
                        <a:pt x="3891" y="2756"/>
                        <a:pt x="2700" y="2756"/>
                      </a:cubicBezTo>
                      <a:cubicBezTo>
                        <a:pt x="2273" y="2756"/>
                        <a:pt x="1842" y="2921"/>
                        <a:pt x="1457" y="3372"/>
                      </a:cubicBezTo>
                      <a:cubicBezTo>
                        <a:pt x="0" y="5079"/>
                        <a:pt x="1485" y="7488"/>
                        <a:pt x="2499" y="7595"/>
                      </a:cubicBezTo>
                      <a:cubicBezTo>
                        <a:pt x="2541" y="7599"/>
                        <a:pt x="2584" y="7601"/>
                        <a:pt x="2626" y="7601"/>
                      </a:cubicBezTo>
                      <a:cubicBezTo>
                        <a:pt x="3097" y="7601"/>
                        <a:pt x="3595" y="7339"/>
                        <a:pt x="3985" y="7066"/>
                      </a:cubicBezTo>
                      <a:lnTo>
                        <a:pt x="3985" y="7066"/>
                      </a:lnTo>
                      <a:cubicBezTo>
                        <a:pt x="3667" y="7455"/>
                        <a:pt x="3433" y="8013"/>
                        <a:pt x="3766" y="8694"/>
                      </a:cubicBezTo>
                      <a:cubicBezTo>
                        <a:pt x="4139" y="9455"/>
                        <a:pt x="5155" y="9827"/>
                        <a:pt x="6096" y="9827"/>
                      </a:cubicBezTo>
                      <a:cubicBezTo>
                        <a:pt x="6844" y="9827"/>
                        <a:pt x="7545" y="9592"/>
                        <a:pt x="7840" y="9132"/>
                      </a:cubicBezTo>
                      <a:cubicBezTo>
                        <a:pt x="8508" y="8094"/>
                        <a:pt x="7314" y="6761"/>
                        <a:pt x="7313" y="6759"/>
                      </a:cubicBezTo>
                      <a:lnTo>
                        <a:pt x="7313" y="6759"/>
                      </a:lnTo>
                      <a:cubicBezTo>
                        <a:pt x="7314" y="6760"/>
                        <a:pt x="8094" y="7626"/>
                        <a:pt x="9169" y="7626"/>
                      </a:cubicBezTo>
                      <a:cubicBezTo>
                        <a:pt x="9334" y="7626"/>
                        <a:pt x="9506" y="7605"/>
                        <a:pt x="9683" y="7558"/>
                      </a:cubicBezTo>
                      <a:cubicBezTo>
                        <a:pt x="11016" y="7203"/>
                        <a:pt x="11509" y="4413"/>
                        <a:pt x="10248" y="3455"/>
                      </a:cubicBezTo>
                      <a:cubicBezTo>
                        <a:pt x="9990" y="3259"/>
                        <a:pt x="9725" y="3181"/>
                        <a:pt x="9467" y="3181"/>
                      </a:cubicBezTo>
                      <a:cubicBezTo>
                        <a:pt x="8465" y="3181"/>
                        <a:pt x="7567" y="4356"/>
                        <a:pt x="7567" y="4356"/>
                      </a:cubicBezTo>
                      <a:cubicBezTo>
                        <a:pt x="7567" y="4356"/>
                        <a:pt x="9402" y="1694"/>
                        <a:pt x="7402" y="392"/>
                      </a:cubicBezTo>
                      <a:cubicBezTo>
                        <a:pt x="6988" y="123"/>
                        <a:pt x="6594" y="0"/>
                        <a:pt x="62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86" name="Google Shape;8086;p50"/>
                <p:cNvSpPr/>
                <p:nvPr/>
              </p:nvSpPr>
              <p:spPr>
                <a:xfrm>
                  <a:off x="1975333" y="3887986"/>
                  <a:ext cx="84990" cy="79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" h="2219" extrusionOk="0">
                      <a:moveTo>
                        <a:pt x="831" y="53"/>
                      </a:moveTo>
                      <a:cubicBezTo>
                        <a:pt x="863" y="53"/>
                        <a:pt x="895" y="55"/>
                        <a:pt x="926" y="58"/>
                      </a:cubicBezTo>
                      <a:cubicBezTo>
                        <a:pt x="1189" y="84"/>
                        <a:pt x="1430" y="214"/>
                        <a:pt x="1611" y="388"/>
                      </a:cubicBezTo>
                      <a:cubicBezTo>
                        <a:pt x="1792" y="566"/>
                        <a:pt x="1917" y="786"/>
                        <a:pt x="1964" y="1010"/>
                      </a:cubicBezTo>
                      <a:cubicBezTo>
                        <a:pt x="2013" y="1235"/>
                        <a:pt x="1972" y="1454"/>
                        <a:pt x="1853" y="1609"/>
                      </a:cubicBezTo>
                      <a:cubicBezTo>
                        <a:pt x="1732" y="1764"/>
                        <a:pt x="1530" y="1859"/>
                        <a:pt x="1300" y="1868"/>
                      </a:cubicBezTo>
                      <a:cubicBezTo>
                        <a:pt x="1284" y="1869"/>
                        <a:pt x="1267" y="1869"/>
                        <a:pt x="1250" y="1869"/>
                      </a:cubicBezTo>
                      <a:cubicBezTo>
                        <a:pt x="1036" y="1869"/>
                        <a:pt x="810" y="1803"/>
                        <a:pt x="610" y="1683"/>
                      </a:cubicBezTo>
                      <a:cubicBezTo>
                        <a:pt x="395" y="1550"/>
                        <a:pt x="210" y="1350"/>
                        <a:pt x="118" y="1101"/>
                      </a:cubicBezTo>
                      <a:cubicBezTo>
                        <a:pt x="26" y="857"/>
                        <a:pt x="39" y="555"/>
                        <a:pt x="210" y="338"/>
                      </a:cubicBezTo>
                      <a:cubicBezTo>
                        <a:pt x="356" y="145"/>
                        <a:pt x="598" y="53"/>
                        <a:pt x="831" y="53"/>
                      </a:cubicBezTo>
                      <a:close/>
                      <a:moveTo>
                        <a:pt x="970" y="0"/>
                      </a:moveTo>
                      <a:cubicBezTo>
                        <a:pt x="956" y="0"/>
                        <a:pt x="942" y="1"/>
                        <a:pt x="928" y="1"/>
                      </a:cubicBezTo>
                      <a:lnTo>
                        <a:pt x="927" y="1"/>
                      </a:lnTo>
                      <a:cubicBezTo>
                        <a:pt x="650" y="7"/>
                        <a:pt x="376" y="123"/>
                        <a:pt x="209" y="338"/>
                      </a:cubicBezTo>
                      <a:cubicBezTo>
                        <a:pt x="43" y="554"/>
                        <a:pt x="0" y="848"/>
                        <a:pt x="64" y="1117"/>
                      </a:cubicBezTo>
                      <a:cubicBezTo>
                        <a:pt x="124" y="1388"/>
                        <a:pt x="277" y="1642"/>
                        <a:pt x="486" y="1842"/>
                      </a:cubicBezTo>
                      <a:cubicBezTo>
                        <a:pt x="698" y="2039"/>
                        <a:pt x="976" y="2186"/>
                        <a:pt x="1290" y="2215"/>
                      </a:cubicBezTo>
                      <a:cubicBezTo>
                        <a:pt x="1322" y="2217"/>
                        <a:pt x="1354" y="2218"/>
                        <a:pt x="1387" y="2218"/>
                      </a:cubicBezTo>
                      <a:cubicBezTo>
                        <a:pt x="1513" y="2218"/>
                        <a:pt x="1642" y="2200"/>
                        <a:pt x="1766" y="2153"/>
                      </a:cubicBezTo>
                      <a:cubicBezTo>
                        <a:pt x="1921" y="2095"/>
                        <a:pt x="2066" y="1992"/>
                        <a:pt x="2172" y="1857"/>
                      </a:cubicBezTo>
                      <a:cubicBezTo>
                        <a:pt x="2276" y="1721"/>
                        <a:pt x="2341" y="1554"/>
                        <a:pt x="2357" y="1389"/>
                      </a:cubicBezTo>
                      <a:cubicBezTo>
                        <a:pt x="2376" y="1223"/>
                        <a:pt x="2348" y="1060"/>
                        <a:pt x="2298" y="913"/>
                      </a:cubicBezTo>
                      <a:cubicBezTo>
                        <a:pt x="2192" y="617"/>
                        <a:pt x="1979" y="383"/>
                        <a:pt x="1735" y="229"/>
                      </a:cubicBezTo>
                      <a:cubicBezTo>
                        <a:pt x="1502" y="83"/>
                        <a:pt x="1234" y="0"/>
                        <a:pt x="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087" name="Google Shape;8087;p50"/>
          <p:cNvGrpSpPr/>
          <p:nvPr/>
        </p:nvGrpSpPr>
        <p:grpSpPr>
          <a:xfrm rot="-551296">
            <a:off x="5233018" y="373228"/>
            <a:ext cx="1560367" cy="348916"/>
            <a:chOff x="3112236" y="487374"/>
            <a:chExt cx="2907652" cy="650185"/>
          </a:xfrm>
        </p:grpSpPr>
        <p:sp>
          <p:nvSpPr>
            <p:cNvPr id="8088" name="Google Shape;8088;p50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89" name="Google Shape;8089;p50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8090" name="Google Shape;8090;p50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1" name="Google Shape;8091;p50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92" name="Google Shape;8092;p50"/>
          <p:cNvGrpSpPr/>
          <p:nvPr/>
        </p:nvGrpSpPr>
        <p:grpSpPr>
          <a:xfrm>
            <a:off x="5354626" y="742037"/>
            <a:ext cx="3208770" cy="4069249"/>
            <a:chOff x="5354626" y="742037"/>
            <a:chExt cx="3208770" cy="4069249"/>
          </a:xfrm>
        </p:grpSpPr>
        <p:sp>
          <p:nvSpPr>
            <p:cNvPr id="8093" name="Google Shape;8093;p50"/>
            <p:cNvSpPr/>
            <p:nvPr/>
          </p:nvSpPr>
          <p:spPr>
            <a:xfrm rot="-9164132">
              <a:off x="8447564" y="2198189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50"/>
            <p:cNvSpPr/>
            <p:nvPr/>
          </p:nvSpPr>
          <p:spPr>
            <a:xfrm rot="-9164213">
              <a:off x="6405673" y="742037"/>
              <a:ext cx="238587" cy="225801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50"/>
            <p:cNvSpPr/>
            <p:nvPr/>
          </p:nvSpPr>
          <p:spPr>
            <a:xfrm rot="18021403">
              <a:off x="6704965" y="4650459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50"/>
            <p:cNvSpPr/>
            <p:nvPr/>
          </p:nvSpPr>
          <p:spPr>
            <a:xfrm rot="9383718">
              <a:off x="8320199" y="3037565"/>
              <a:ext cx="238585" cy="225800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50"/>
            <p:cNvSpPr/>
            <p:nvPr/>
          </p:nvSpPr>
          <p:spPr>
            <a:xfrm rot="-8433694">
              <a:off x="5354626" y="3574737"/>
              <a:ext cx="229022" cy="216748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763;p47"/>
          <p:cNvSpPr txBox="1">
            <a:spLocks/>
          </p:cNvSpPr>
          <p:nvPr/>
        </p:nvSpPr>
        <p:spPr>
          <a:xfrm>
            <a:off x="457426" y="1738906"/>
            <a:ext cx="4068057" cy="16718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200" dirty="0">
                <a:sym typeface="Wingdings" panose="05000000000000000000" pitchFamily="2" charset="2"/>
              </a:rPr>
              <a:t> </a:t>
            </a:r>
            <a:r>
              <a:rPr lang="en-US" sz="2200" dirty="0"/>
              <a:t>identify the topic of the unit</a:t>
            </a:r>
          </a:p>
          <a:p>
            <a:pPr>
              <a:lnSpc>
                <a:spcPct val="150000"/>
              </a:lnSpc>
            </a:pPr>
            <a:r>
              <a:rPr lang="en-US" sz="2200" dirty="0">
                <a:sym typeface="Wingdings" panose="05000000000000000000" pitchFamily="2" charset="2"/>
              </a:rPr>
              <a:t> </a:t>
            </a:r>
            <a:r>
              <a:rPr lang="en-US" sz="2200" dirty="0"/>
              <a:t>use lexical items related to leisure activities</a:t>
            </a:r>
          </a:p>
        </p:txBody>
      </p:sp>
      <p:sp>
        <p:nvSpPr>
          <p:cNvPr id="76" name="Google Shape;7589;p45">
            <a:extLst>
              <a:ext uri="{FF2B5EF4-FFF2-40B4-BE49-F238E27FC236}">
                <a16:creationId xmlns:a16="http://schemas.microsoft.com/office/drawing/2014/main" id="{43276535-8EB9-4974-8E24-F79FE8E08494}"/>
              </a:ext>
            </a:extLst>
          </p:cNvPr>
          <p:cNvSpPr txBox="1">
            <a:spLocks/>
          </p:cNvSpPr>
          <p:nvPr/>
        </p:nvSpPr>
        <p:spPr>
          <a:xfrm>
            <a:off x="447676" y="1315731"/>
            <a:ext cx="4645636" cy="525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ndika"/>
              <a:buNone/>
              <a:defRPr sz="1400" b="0" i="0" u="none" strike="noStrike" cap="none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defRPr>
            </a:lvl9pPr>
          </a:lstStyle>
          <a:p>
            <a:pPr marL="0" indent="0"/>
            <a:r>
              <a:rPr lang="en-US" sz="2000" b="1" dirty="0"/>
              <a:t>What have we learnt in this lesson?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1" name="Google Shape;9261;p79"/>
          <p:cNvSpPr txBox="1">
            <a:spLocks noGrp="1"/>
          </p:cNvSpPr>
          <p:nvPr>
            <p:ph type="ctrTitle"/>
          </p:nvPr>
        </p:nvSpPr>
        <p:spPr>
          <a:xfrm flipH="1">
            <a:off x="4589549" y="616077"/>
            <a:ext cx="4056900" cy="21107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THANKS FOR YOUR ATTENTION!</a:t>
            </a:r>
            <a:endParaRPr sz="4400" dirty="0"/>
          </a:p>
        </p:txBody>
      </p:sp>
      <p:sp>
        <p:nvSpPr>
          <p:cNvPr id="9264" name="Google Shape;9264;p79"/>
          <p:cNvSpPr/>
          <p:nvPr/>
        </p:nvSpPr>
        <p:spPr>
          <a:xfrm>
            <a:off x="7290240" y="2969626"/>
            <a:ext cx="696993" cy="696993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5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9267" name="Google Shape;9267;p79"/>
          <p:cNvSpPr/>
          <p:nvPr/>
        </p:nvSpPr>
        <p:spPr>
          <a:xfrm>
            <a:off x="5632490" y="2969626"/>
            <a:ext cx="696993" cy="696993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5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9272" name="Google Shape;9272;p79"/>
          <p:cNvSpPr/>
          <p:nvPr/>
        </p:nvSpPr>
        <p:spPr>
          <a:xfrm>
            <a:off x="4803615" y="2969626"/>
            <a:ext cx="696993" cy="696993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5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9275" name="Google Shape;9275;p79"/>
          <p:cNvSpPr/>
          <p:nvPr/>
        </p:nvSpPr>
        <p:spPr>
          <a:xfrm>
            <a:off x="6461365" y="2969626"/>
            <a:ext cx="696993" cy="696993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accent5"/>
              </a:solidFill>
              <a:latin typeface="Ribeye"/>
              <a:ea typeface="Ribeye"/>
              <a:cs typeface="Ribeye"/>
              <a:sym typeface="Ribeye"/>
            </a:endParaRPr>
          </a:p>
        </p:txBody>
      </p:sp>
      <p:sp>
        <p:nvSpPr>
          <p:cNvPr id="9280" name="Google Shape;9280;p79"/>
          <p:cNvSpPr txBox="1"/>
          <p:nvPr/>
        </p:nvSpPr>
        <p:spPr>
          <a:xfrm flipH="1">
            <a:off x="4362174" y="4358300"/>
            <a:ext cx="40665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accent5"/>
                </a:solidFill>
                <a:latin typeface="Andika"/>
                <a:ea typeface="Andika"/>
                <a:cs typeface="Andika"/>
                <a:sym typeface="Andika"/>
              </a:rPr>
              <a:t>Please keep this slide for attribution</a:t>
            </a:r>
            <a:endParaRPr sz="1100" b="1" dirty="0">
              <a:solidFill>
                <a:schemeClr val="accent5"/>
              </a:solidFill>
              <a:latin typeface="Andika"/>
              <a:ea typeface="Andika"/>
              <a:cs typeface="Andika"/>
              <a:sym typeface="Andika"/>
            </a:endParaRPr>
          </a:p>
        </p:txBody>
      </p:sp>
      <p:grpSp>
        <p:nvGrpSpPr>
          <p:cNvPr id="9281" name="Google Shape;9281;p79"/>
          <p:cNvGrpSpPr/>
          <p:nvPr/>
        </p:nvGrpSpPr>
        <p:grpSpPr>
          <a:xfrm>
            <a:off x="1781826" y="871988"/>
            <a:ext cx="2553279" cy="3793217"/>
            <a:chOff x="4131475" y="2547650"/>
            <a:chExt cx="1167000" cy="1733725"/>
          </a:xfrm>
        </p:grpSpPr>
        <p:sp>
          <p:nvSpPr>
            <p:cNvPr id="9282" name="Google Shape;9282;p79"/>
            <p:cNvSpPr/>
            <p:nvPr/>
          </p:nvSpPr>
          <p:spPr>
            <a:xfrm>
              <a:off x="4166700" y="3467600"/>
              <a:ext cx="536275" cy="786325"/>
            </a:xfrm>
            <a:custGeom>
              <a:avLst/>
              <a:gdLst/>
              <a:ahLst/>
              <a:cxnLst/>
              <a:rect l="l" t="t" r="r" b="b"/>
              <a:pathLst>
                <a:path w="21451" h="31453" extrusionOk="0">
                  <a:moveTo>
                    <a:pt x="15264" y="1"/>
                  </a:moveTo>
                  <a:lnTo>
                    <a:pt x="6823" y="23011"/>
                  </a:lnTo>
                  <a:cubicBezTo>
                    <a:pt x="926" y="26018"/>
                    <a:pt x="1" y="31452"/>
                    <a:pt x="1" y="31452"/>
                  </a:cubicBezTo>
                  <a:lnTo>
                    <a:pt x="8730" y="27521"/>
                  </a:lnTo>
                  <a:lnTo>
                    <a:pt x="21450" y="5897"/>
                  </a:lnTo>
                  <a:lnTo>
                    <a:pt x="15264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79"/>
            <p:cNvSpPr/>
            <p:nvPr/>
          </p:nvSpPr>
          <p:spPr>
            <a:xfrm>
              <a:off x="4724250" y="3240175"/>
              <a:ext cx="361775" cy="1041200"/>
            </a:xfrm>
            <a:custGeom>
              <a:avLst/>
              <a:gdLst/>
              <a:ahLst/>
              <a:cxnLst/>
              <a:rect l="l" t="t" r="r" b="b"/>
              <a:pathLst>
                <a:path w="14471" h="41648" extrusionOk="0">
                  <a:moveTo>
                    <a:pt x="5123" y="0"/>
                  </a:moveTo>
                  <a:lnTo>
                    <a:pt x="1" y="3228"/>
                  </a:lnTo>
                  <a:lnTo>
                    <a:pt x="2762" y="37225"/>
                  </a:lnTo>
                  <a:lnTo>
                    <a:pt x="14210" y="41648"/>
                  </a:lnTo>
                  <a:cubicBezTo>
                    <a:pt x="14470" y="39480"/>
                    <a:pt x="7510" y="34190"/>
                    <a:pt x="7510" y="34190"/>
                  </a:cubicBezTo>
                  <a:cubicBezTo>
                    <a:pt x="7510" y="34190"/>
                    <a:pt x="8746" y="17365"/>
                    <a:pt x="8223" y="10514"/>
                  </a:cubicBezTo>
                  <a:cubicBezTo>
                    <a:pt x="7700" y="3662"/>
                    <a:pt x="5123" y="0"/>
                    <a:pt x="512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79"/>
            <p:cNvSpPr/>
            <p:nvPr/>
          </p:nvSpPr>
          <p:spPr>
            <a:xfrm>
              <a:off x="4491950" y="3467575"/>
              <a:ext cx="211025" cy="255700"/>
            </a:xfrm>
            <a:custGeom>
              <a:avLst/>
              <a:gdLst/>
              <a:ahLst/>
              <a:cxnLst/>
              <a:rect l="l" t="t" r="r" b="b"/>
              <a:pathLst>
                <a:path w="8441" h="10228" extrusionOk="0">
                  <a:moveTo>
                    <a:pt x="2254" y="1"/>
                  </a:moveTo>
                  <a:lnTo>
                    <a:pt x="0" y="6145"/>
                  </a:lnTo>
                  <a:cubicBezTo>
                    <a:pt x="76" y="6127"/>
                    <a:pt x="148" y="6119"/>
                    <a:pt x="217" y="6119"/>
                  </a:cubicBezTo>
                  <a:cubicBezTo>
                    <a:pt x="1496" y="6119"/>
                    <a:pt x="1635" y="9075"/>
                    <a:pt x="4801" y="9983"/>
                  </a:cubicBezTo>
                  <a:cubicBezTo>
                    <a:pt x="5204" y="10098"/>
                    <a:pt x="5567" y="10178"/>
                    <a:pt x="5893" y="10228"/>
                  </a:cubicBezTo>
                  <a:lnTo>
                    <a:pt x="8440" y="5898"/>
                  </a:lnTo>
                  <a:lnTo>
                    <a:pt x="22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79"/>
            <p:cNvSpPr/>
            <p:nvPr/>
          </p:nvSpPr>
          <p:spPr>
            <a:xfrm>
              <a:off x="4724250" y="3308600"/>
              <a:ext cx="209450" cy="429650"/>
            </a:xfrm>
            <a:custGeom>
              <a:avLst/>
              <a:gdLst/>
              <a:ahLst/>
              <a:cxnLst/>
              <a:rect l="l" t="t" r="r" b="b"/>
              <a:pathLst>
                <a:path w="8378" h="17186" extrusionOk="0">
                  <a:moveTo>
                    <a:pt x="780" y="0"/>
                  </a:moveTo>
                  <a:lnTo>
                    <a:pt x="1" y="492"/>
                  </a:lnTo>
                  <a:lnTo>
                    <a:pt x="1257" y="15953"/>
                  </a:lnTo>
                  <a:cubicBezTo>
                    <a:pt x="1858" y="16386"/>
                    <a:pt x="2434" y="17185"/>
                    <a:pt x="4175" y="17185"/>
                  </a:cubicBezTo>
                  <a:cubicBezTo>
                    <a:pt x="4454" y="17185"/>
                    <a:pt x="4764" y="17165"/>
                    <a:pt x="5109" y="17118"/>
                  </a:cubicBezTo>
                  <a:cubicBezTo>
                    <a:pt x="7099" y="16853"/>
                    <a:pt x="7769" y="15882"/>
                    <a:pt x="8319" y="15000"/>
                  </a:cubicBezTo>
                  <a:cubicBezTo>
                    <a:pt x="8378" y="12216"/>
                    <a:pt x="8364" y="9631"/>
                    <a:pt x="8223" y="7777"/>
                  </a:cubicBezTo>
                  <a:cubicBezTo>
                    <a:pt x="8004" y="4894"/>
                    <a:pt x="7419" y="2575"/>
                    <a:pt x="6817" y="858"/>
                  </a:cubicBezTo>
                  <a:cubicBezTo>
                    <a:pt x="6512" y="791"/>
                    <a:pt x="6199" y="735"/>
                    <a:pt x="5877" y="692"/>
                  </a:cubicBezTo>
                  <a:lnTo>
                    <a:pt x="7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79"/>
            <p:cNvSpPr/>
            <p:nvPr/>
          </p:nvSpPr>
          <p:spPr>
            <a:xfrm>
              <a:off x="4260650" y="2959525"/>
              <a:ext cx="344875" cy="353425"/>
            </a:xfrm>
            <a:custGeom>
              <a:avLst/>
              <a:gdLst/>
              <a:ahLst/>
              <a:cxnLst/>
              <a:rect l="l" t="t" r="r" b="b"/>
              <a:pathLst>
                <a:path w="13795" h="14137" extrusionOk="0">
                  <a:moveTo>
                    <a:pt x="12113" y="0"/>
                  </a:moveTo>
                  <a:cubicBezTo>
                    <a:pt x="12113" y="0"/>
                    <a:pt x="10067" y="336"/>
                    <a:pt x="9457" y="2235"/>
                  </a:cubicBezTo>
                  <a:cubicBezTo>
                    <a:pt x="8846" y="4135"/>
                    <a:pt x="8094" y="7314"/>
                    <a:pt x="8094" y="7314"/>
                  </a:cubicBezTo>
                  <a:lnTo>
                    <a:pt x="290" y="10263"/>
                  </a:lnTo>
                  <a:lnTo>
                    <a:pt x="0" y="14137"/>
                  </a:lnTo>
                  <a:lnTo>
                    <a:pt x="9017" y="12363"/>
                  </a:lnTo>
                  <a:cubicBezTo>
                    <a:pt x="10531" y="12065"/>
                    <a:pt x="11772" y="10984"/>
                    <a:pt x="12274" y="9526"/>
                  </a:cubicBezTo>
                  <a:lnTo>
                    <a:pt x="13795" y="5107"/>
                  </a:lnTo>
                  <a:lnTo>
                    <a:pt x="12113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79"/>
            <p:cNvSpPr/>
            <p:nvPr/>
          </p:nvSpPr>
          <p:spPr>
            <a:xfrm>
              <a:off x="4563475" y="2851825"/>
              <a:ext cx="693800" cy="305800"/>
            </a:xfrm>
            <a:custGeom>
              <a:avLst/>
              <a:gdLst/>
              <a:ahLst/>
              <a:cxnLst/>
              <a:rect l="l" t="t" r="r" b="b"/>
              <a:pathLst>
                <a:path w="27752" h="12232" extrusionOk="0">
                  <a:moveTo>
                    <a:pt x="7271" y="1"/>
                  </a:moveTo>
                  <a:lnTo>
                    <a:pt x="4548" y="1758"/>
                  </a:lnTo>
                  <a:lnTo>
                    <a:pt x="4548" y="2834"/>
                  </a:lnTo>
                  <a:lnTo>
                    <a:pt x="1" y="4308"/>
                  </a:lnTo>
                  <a:lnTo>
                    <a:pt x="1" y="9569"/>
                  </a:lnTo>
                  <a:lnTo>
                    <a:pt x="12489" y="8414"/>
                  </a:lnTo>
                  <a:lnTo>
                    <a:pt x="19450" y="11915"/>
                  </a:lnTo>
                  <a:cubicBezTo>
                    <a:pt x="19876" y="12130"/>
                    <a:pt x="20331" y="12232"/>
                    <a:pt x="20779" y="12232"/>
                  </a:cubicBezTo>
                  <a:cubicBezTo>
                    <a:pt x="21833" y="12232"/>
                    <a:pt x="22851" y="11668"/>
                    <a:pt x="23387" y="10681"/>
                  </a:cubicBezTo>
                  <a:lnTo>
                    <a:pt x="27752" y="2641"/>
                  </a:lnTo>
                  <a:lnTo>
                    <a:pt x="24485" y="1157"/>
                  </a:lnTo>
                  <a:lnTo>
                    <a:pt x="20611" y="6505"/>
                  </a:lnTo>
                  <a:cubicBezTo>
                    <a:pt x="20611" y="6505"/>
                    <a:pt x="14801" y="3586"/>
                    <a:pt x="13703" y="3181"/>
                  </a:cubicBezTo>
                  <a:cubicBezTo>
                    <a:pt x="12604" y="2776"/>
                    <a:pt x="7271" y="2545"/>
                    <a:pt x="7271" y="2545"/>
                  </a:cubicBezTo>
                  <a:lnTo>
                    <a:pt x="7271" y="2"/>
                  </a:lnTo>
                  <a:lnTo>
                    <a:pt x="7271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79"/>
            <p:cNvSpPr/>
            <p:nvPr/>
          </p:nvSpPr>
          <p:spPr>
            <a:xfrm>
              <a:off x="4677175" y="2851850"/>
              <a:ext cx="68075" cy="61200"/>
            </a:xfrm>
            <a:custGeom>
              <a:avLst/>
              <a:gdLst/>
              <a:ahLst/>
              <a:cxnLst/>
              <a:rect l="l" t="t" r="r" b="b"/>
              <a:pathLst>
                <a:path w="2723" h="2448" extrusionOk="0">
                  <a:moveTo>
                    <a:pt x="2723" y="1"/>
                  </a:moveTo>
                  <a:lnTo>
                    <a:pt x="0" y="1759"/>
                  </a:lnTo>
                  <a:lnTo>
                    <a:pt x="0" y="2333"/>
                  </a:lnTo>
                  <a:lnTo>
                    <a:pt x="2723" y="2448"/>
                  </a:lnTo>
                  <a:lnTo>
                    <a:pt x="27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79"/>
            <p:cNvSpPr/>
            <p:nvPr/>
          </p:nvSpPr>
          <p:spPr>
            <a:xfrm>
              <a:off x="4824375" y="2746425"/>
              <a:ext cx="182125" cy="171425"/>
            </a:xfrm>
            <a:custGeom>
              <a:avLst/>
              <a:gdLst/>
              <a:ahLst/>
              <a:cxnLst/>
              <a:rect l="l" t="t" r="r" b="b"/>
              <a:pathLst>
                <a:path w="7285" h="6857" extrusionOk="0">
                  <a:moveTo>
                    <a:pt x="3790" y="0"/>
                  </a:moveTo>
                  <a:cubicBezTo>
                    <a:pt x="2421" y="0"/>
                    <a:pt x="1237" y="823"/>
                    <a:pt x="1237" y="823"/>
                  </a:cubicBezTo>
                  <a:lnTo>
                    <a:pt x="347" y="1904"/>
                  </a:lnTo>
                  <a:cubicBezTo>
                    <a:pt x="347" y="1904"/>
                    <a:pt x="0" y="5431"/>
                    <a:pt x="1002" y="6418"/>
                  </a:cubicBezTo>
                  <a:cubicBezTo>
                    <a:pt x="1336" y="6747"/>
                    <a:pt x="1698" y="6857"/>
                    <a:pt x="2032" y="6857"/>
                  </a:cubicBezTo>
                  <a:cubicBezTo>
                    <a:pt x="2700" y="6857"/>
                    <a:pt x="3257" y="6418"/>
                    <a:pt x="3257" y="6418"/>
                  </a:cubicBezTo>
                  <a:cubicBezTo>
                    <a:pt x="3257" y="6418"/>
                    <a:pt x="3603" y="6665"/>
                    <a:pt x="4207" y="6665"/>
                  </a:cubicBezTo>
                  <a:cubicBezTo>
                    <a:pt x="4612" y="6665"/>
                    <a:pt x="5132" y="6554"/>
                    <a:pt x="5743" y="6183"/>
                  </a:cubicBezTo>
                  <a:cubicBezTo>
                    <a:pt x="7265" y="5258"/>
                    <a:pt x="6553" y="3408"/>
                    <a:pt x="6553" y="3408"/>
                  </a:cubicBezTo>
                  <a:cubicBezTo>
                    <a:pt x="6553" y="3408"/>
                    <a:pt x="7285" y="1673"/>
                    <a:pt x="5396" y="459"/>
                  </a:cubicBezTo>
                  <a:cubicBezTo>
                    <a:pt x="4872" y="122"/>
                    <a:pt x="4317" y="0"/>
                    <a:pt x="37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79"/>
            <p:cNvSpPr/>
            <p:nvPr/>
          </p:nvSpPr>
          <p:spPr>
            <a:xfrm>
              <a:off x="4855275" y="2738600"/>
              <a:ext cx="150800" cy="179250"/>
            </a:xfrm>
            <a:custGeom>
              <a:avLst/>
              <a:gdLst/>
              <a:ahLst/>
              <a:cxnLst/>
              <a:rect l="l" t="t" r="r" b="b"/>
              <a:pathLst>
                <a:path w="6032" h="7170" extrusionOk="0">
                  <a:moveTo>
                    <a:pt x="4860" y="3630"/>
                  </a:moveTo>
                  <a:cubicBezTo>
                    <a:pt x="4971" y="3630"/>
                    <a:pt x="5085" y="3678"/>
                    <a:pt x="5183" y="3747"/>
                  </a:cubicBezTo>
                  <a:cubicBezTo>
                    <a:pt x="5195" y="3755"/>
                    <a:pt x="5207" y="3764"/>
                    <a:pt x="5219" y="3773"/>
                  </a:cubicBezTo>
                  <a:lnTo>
                    <a:pt x="5219" y="3773"/>
                  </a:lnTo>
                  <a:cubicBezTo>
                    <a:pt x="5187" y="3826"/>
                    <a:pt x="5151" y="3877"/>
                    <a:pt x="5112" y="3925"/>
                  </a:cubicBezTo>
                  <a:cubicBezTo>
                    <a:pt x="5063" y="3981"/>
                    <a:pt x="5012" y="4038"/>
                    <a:pt x="4951" y="4074"/>
                  </a:cubicBezTo>
                  <a:cubicBezTo>
                    <a:pt x="4898" y="4110"/>
                    <a:pt x="4839" y="4135"/>
                    <a:pt x="4785" y="4135"/>
                  </a:cubicBezTo>
                  <a:cubicBezTo>
                    <a:pt x="4781" y="4135"/>
                    <a:pt x="4777" y="4134"/>
                    <a:pt x="4773" y="4134"/>
                  </a:cubicBezTo>
                  <a:cubicBezTo>
                    <a:pt x="4758" y="4130"/>
                    <a:pt x="4746" y="4132"/>
                    <a:pt x="4729" y="4127"/>
                  </a:cubicBezTo>
                  <a:cubicBezTo>
                    <a:pt x="4714" y="4121"/>
                    <a:pt x="4696" y="4117"/>
                    <a:pt x="4682" y="4109"/>
                  </a:cubicBezTo>
                  <a:cubicBezTo>
                    <a:pt x="4651" y="4096"/>
                    <a:pt x="4621" y="4080"/>
                    <a:pt x="4599" y="4058"/>
                  </a:cubicBezTo>
                  <a:cubicBezTo>
                    <a:pt x="4554" y="4019"/>
                    <a:pt x="4531" y="3962"/>
                    <a:pt x="4534" y="3901"/>
                  </a:cubicBezTo>
                  <a:cubicBezTo>
                    <a:pt x="4540" y="3779"/>
                    <a:pt x="4651" y="3662"/>
                    <a:pt x="4782" y="3639"/>
                  </a:cubicBezTo>
                  <a:cubicBezTo>
                    <a:pt x="4808" y="3633"/>
                    <a:pt x="4834" y="3630"/>
                    <a:pt x="4860" y="3630"/>
                  </a:cubicBezTo>
                  <a:close/>
                  <a:moveTo>
                    <a:pt x="2898" y="0"/>
                  </a:moveTo>
                  <a:cubicBezTo>
                    <a:pt x="2817" y="0"/>
                    <a:pt x="2736" y="4"/>
                    <a:pt x="2656" y="10"/>
                  </a:cubicBezTo>
                  <a:cubicBezTo>
                    <a:pt x="2328" y="33"/>
                    <a:pt x="2007" y="103"/>
                    <a:pt x="1699" y="206"/>
                  </a:cubicBezTo>
                  <a:cubicBezTo>
                    <a:pt x="1389" y="310"/>
                    <a:pt x="1092" y="444"/>
                    <a:pt x="809" y="601"/>
                  </a:cubicBezTo>
                  <a:cubicBezTo>
                    <a:pt x="525" y="756"/>
                    <a:pt x="252" y="933"/>
                    <a:pt x="1" y="1136"/>
                  </a:cubicBezTo>
                  <a:cubicBezTo>
                    <a:pt x="527" y="763"/>
                    <a:pt x="1108" y="465"/>
                    <a:pt x="1721" y="281"/>
                  </a:cubicBezTo>
                  <a:cubicBezTo>
                    <a:pt x="1875" y="234"/>
                    <a:pt x="2031" y="199"/>
                    <a:pt x="2188" y="167"/>
                  </a:cubicBezTo>
                  <a:cubicBezTo>
                    <a:pt x="2344" y="141"/>
                    <a:pt x="2502" y="117"/>
                    <a:pt x="2662" y="112"/>
                  </a:cubicBezTo>
                  <a:cubicBezTo>
                    <a:pt x="2719" y="108"/>
                    <a:pt x="2776" y="107"/>
                    <a:pt x="2833" y="107"/>
                  </a:cubicBezTo>
                  <a:cubicBezTo>
                    <a:pt x="3093" y="107"/>
                    <a:pt x="3353" y="142"/>
                    <a:pt x="3601" y="214"/>
                  </a:cubicBezTo>
                  <a:cubicBezTo>
                    <a:pt x="3904" y="302"/>
                    <a:pt x="4190" y="442"/>
                    <a:pt x="4445" y="628"/>
                  </a:cubicBezTo>
                  <a:cubicBezTo>
                    <a:pt x="4700" y="814"/>
                    <a:pt x="4928" y="1037"/>
                    <a:pt x="5107" y="1294"/>
                  </a:cubicBezTo>
                  <a:cubicBezTo>
                    <a:pt x="5194" y="1424"/>
                    <a:pt x="5274" y="1559"/>
                    <a:pt x="5334" y="1704"/>
                  </a:cubicBezTo>
                  <a:cubicBezTo>
                    <a:pt x="5367" y="1775"/>
                    <a:pt x="5390" y="1850"/>
                    <a:pt x="5417" y="1924"/>
                  </a:cubicBezTo>
                  <a:cubicBezTo>
                    <a:pt x="5436" y="1999"/>
                    <a:pt x="5460" y="2073"/>
                    <a:pt x="5474" y="2151"/>
                  </a:cubicBezTo>
                  <a:cubicBezTo>
                    <a:pt x="5506" y="2304"/>
                    <a:pt x="5520" y="2459"/>
                    <a:pt x="5520" y="2616"/>
                  </a:cubicBezTo>
                  <a:cubicBezTo>
                    <a:pt x="5520" y="2772"/>
                    <a:pt x="5507" y="2929"/>
                    <a:pt x="5476" y="3081"/>
                  </a:cubicBezTo>
                  <a:cubicBezTo>
                    <a:pt x="5438" y="3278"/>
                    <a:pt x="5377" y="3473"/>
                    <a:pt x="5288" y="3650"/>
                  </a:cubicBezTo>
                  <a:lnTo>
                    <a:pt x="5288" y="3650"/>
                  </a:lnTo>
                  <a:cubicBezTo>
                    <a:pt x="5280" y="3644"/>
                    <a:pt x="5271" y="3638"/>
                    <a:pt x="5263" y="3632"/>
                  </a:cubicBezTo>
                  <a:cubicBezTo>
                    <a:pt x="5192" y="3583"/>
                    <a:pt x="5113" y="3540"/>
                    <a:pt x="5027" y="3513"/>
                  </a:cubicBezTo>
                  <a:cubicBezTo>
                    <a:pt x="4973" y="3497"/>
                    <a:pt x="4915" y="3487"/>
                    <a:pt x="4857" y="3487"/>
                  </a:cubicBezTo>
                  <a:cubicBezTo>
                    <a:pt x="4822" y="3487"/>
                    <a:pt x="4788" y="3491"/>
                    <a:pt x="4753" y="3498"/>
                  </a:cubicBezTo>
                  <a:cubicBezTo>
                    <a:pt x="4568" y="3532"/>
                    <a:pt x="4401" y="3690"/>
                    <a:pt x="4387" y="3894"/>
                  </a:cubicBezTo>
                  <a:cubicBezTo>
                    <a:pt x="4378" y="3994"/>
                    <a:pt x="4423" y="4103"/>
                    <a:pt x="4499" y="4169"/>
                  </a:cubicBezTo>
                  <a:cubicBezTo>
                    <a:pt x="4535" y="4205"/>
                    <a:pt x="4579" y="4228"/>
                    <a:pt x="4621" y="4247"/>
                  </a:cubicBezTo>
                  <a:cubicBezTo>
                    <a:pt x="4664" y="4266"/>
                    <a:pt x="4706" y="4279"/>
                    <a:pt x="4761" y="4285"/>
                  </a:cubicBezTo>
                  <a:cubicBezTo>
                    <a:pt x="4770" y="4285"/>
                    <a:pt x="4778" y="4285"/>
                    <a:pt x="4786" y="4285"/>
                  </a:cubicBezTo>
                  <a:cubicBezTo>
                    <a:pt x="4882" y="4285"/>
                    <a:pt x="4967" y="4248"/>
                    <a:pt x="5036" y="4203"/>
                  </a:cubicBezTo>
                  <a:cubicBezTo>
                    <a:pt x="5113" y="4154"/>
                    <a:pt x="5174" y="4089"/>
                    <a:pt x="5231" y="4025"/>
                  </a:cubicBezTo>
                  <a:cubicBezTo>
                    <a:pt x="5270" y="3977"/>
                    <a:pt x="5306" y="3928"/>
                    <a:pt x="5339" y="3877"/>
                  </a:cubicBezTo>
                  <a:lnTo>
                    <a:pt x="5339" y="3877"/>
                  </a:lnTo>
                  <a:cubicBezTo>
                    <a:pt x="5399" y="3937"/>
                    <a:pt x="5455" y="4003"/>
                    <a:pt x="5506" y="4073"/>
                  </a:cubicBezTo>
                  <a:cubicBezTo>
                    <a:pt x="5598" y="4197"/>
                    <a:pt x="5675" y="4336"/>
                    <a:pt x="5736" y="4480"/>
                  </a:cubicBezTo>
                  <a:cubicBezTo>
                    <a:pt x="5859" y="4768"/>
                    <a:pt x="5921" y="5085"/>
                    <a:pt x="5909" y="5400"/>
                  </a:cubicBezTo>
                  <a:cubicBezTo>
                    <a:pt x="5896" y="5713"/>
                    <a:pt x="5802" y="6026"/>
                    <a:pt x="5624" y="6286"/>
                  </a:cubicBezTo>
                  <a:cubicBezTo>
                    <a:pt x="5537" y="6417"/>
                    <a:pt x="5430" y="6536"/>
                    <a:pt x="5309" y="6637"/>
                  </a:cubicBezTo>
                  <a:cubicBezTo>
                    <a:pt x="5186" y="6739"/>
                    <a:pt x="5050" y="6824"/>
                    <a:pt x="4908" y="6897"/>
                  </a:cubicBezTo>
                  <a:cubicBezTo>
                    <a:pt x="4619" y="7035"/>
                    <a:pt x="4306" y="7121"/>
                    <a:pt x="3987" y="7170"/>
                  </a:cubicBezTo>
                  <a:cubicBezTo>
                    <a:pt x="4308" y="7139"/>
                    <a:pt x="4628" y="7066"/>
                    <a:pt x="4927" y="6935"/>
                  </a:cubicBezTo>
                  <a:cubicBezTo>
                    <a:pt x="5074" y="6867"/>
                    <a:pt x="5216" y="6785"/>
                    <a:pt x="5347" y="6685"/>
                  </a:cubicBezTo>
                  <a:cubicBezTo>
                    <a:pt x="5477" y="6585"/>
                    <a:pt x="5592" y="6465"/>
                    <a:pt x="5690" y="6332"/>
                  </a:cubicBezTo>
                  <a:cubicBezTo>
                    <a:pt x="5884" y="6063"/>
                    <a:pt x="5990" y="5735"/>
                    <a:pt x="6011" y="5405"/>
                  </a:cubicBezTo>
                  <a:cubicBezTo>
                    <a:pt x="6031" y="5075"/>
                    <a:pt x="5973" y="4740"/>
                    <a:pt x="5852" y="4432"/>
                  </a:cubicBezTo>
                  <a:cubicBezTo>
                    <a:pt x="5750" y="4183"/>
                    <a:pt x="5610" y="3944"/>
                    <a:pt x="5411" y="3755"/>
                  </a:cubicBezTo>
                  <a:lnTo>
                    <a:pt x="5411" y="3755"/>
                  </a:lnTo>
                  <a:cubicBezTo>
                    <a:pt x="5520" y="3553"/>
                    <a:pt x="5590" y="3334"/>
                    <a:pt x="5636" y="3112"/>
                  </a:cubicBezTo>
                  <a:cubicBezTo>
                    <a:pt x="5667" y="2948"/>
                    <a:pt x="5679" y="2781"/>
                    <a:pt x="5678" y="2615"/>
                  </a:cubicBezTo>
                  <a:cubicBezTo>
                    <a:pt x="5678" y="2449"/>
                    <a:pt x="5661" y="2282"/>
                    <a:pt x="5624" y="2119"/>
                  </a:cubicBezTo>
                  <a:cubicBezTo>
                    <a:pt x="5610" y="2037"/>
                    <a:pt x="5584" y="1958"/>
                    <a:pt x="5562" y="1878"/>
                  </a:cubicBezTo>
                  <a:cubicBezTo>
                    <a:pt x="5533" y="1799"/>
                    <a:pt x="5508" y="1720"/>
                    <a:pt x="5473" y="1644"/>
                  </a:cubicBezTo>
                  <a:cubicBezTo>
                    <a:pt x="5407" y="1491"/>
                    <a:pt x="5322" y="1347"/>
                    <a:pt x="5228" y="1210"/>
                  </a:cubicBezTo>
                  <a:cubicBezTo>
                    <a:pt x="5036" y="939"/>
                    <a:pt x="4795" y="706"/>
                    <a:pt x="4527" y="515"/>
                  </a:cubicBezTo>
                  <a:cubicBezTo>
                    <a:pt x="4260" y="319"/>
                    <a:pt x="3954" y="178"/>
                    <a:pt x="3634" y="94"/>
                  </a:cubicBezTo>
                  <a:cubicBezTo>
                    <a:pt x="3394" y="31"/>
                    <a:pt x="3145" y="0"/>
                    <a:pt x="2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79"/>
            <p:cNvSpPr/>
            <p:nvPr/>
          </p:nvSpPr>
          <p:spPr>
            <a:xfrm>
              <a:off x="4838325" y="2692375"/>
              <a:ext cx="128175" cy="161900"/>
            </a:xfrm>
            <a:custGeom>
              <a:avLst/>
              <a:gdLst/>
              <a:ahLst/>
              <a:cxnLst/>
              <a:rect l="l" t="t" r="r" b="b"/>
              <a:pathLst>
                <a:path w="5127" h="6476" extrusionOk="0">
                  <a:moveTo>
                    <a:pt x="4260" y="0"/>
                  </a:moveTo>
                  <a:cubicBezTo>
                    <a:pt x="2121" y="39"/>
                    <a:pt x="116" y="2756"/>
                    <a:pt x="116" y="2756"/>
                  </a:cubicBezTo>
                  <a:lnTo>
                    <a:pt x="1" y="3681"/>
                  </a:lnTo>
                  <a:cubicBezTo>
                    <a:pt x="1175" y="4555"/>
                    <a:pt x="560" y="6475"/>
                    <a:pt x="560" y="6475"/>
                  </a:cubicBezTo>
                  <a:lnTo>
                    <a:pt x="1485" y="6263"/>
                  </a:lnTo>
                  <a:cubicBezTo>
                    <a:pt x="1890" y="4992"/>
                    <a:pt x="968" y="3503"/>
                    <a:pt x="968" y="3503"/>
                  </a:cubicBezTo>
                  <a:lnTo>
                    <a:pt x="968" y="3503"/>
                  </a:lnTo>
                  <a:cubicBezTo>
                    <a:pt x="2492" y="4307"/>
                    <a:pt x="2718" y="5563"/>
                    <a:pt x="2718" y="5563"/>
                  </a:cubicBezTo>
                  <a:lnTo>
                    <a:pt x="3913" y="4663"/>
                  </a:lnTo>
                  <a:cubicBezTo>
                    <a:pt x="3200" y="3161"/>
                    <a:pt x="1504" y="3086"/>
                    <a:pt x="1504" y="3086"/>
                  </a:cubicBezTo>
                  <a:cubicBezTo>
                    <a:pt x="1990" y="2980"/>
                    <a:pt x="2399" y="2939"/>
                    <a:pt x="2743" y="2939"/>
                  </a:cubicBezTo>
                  <a:cubicBezTo>
                    <a:pt x="4006" y="2939"/>
                    <a:pt x="4376" y="3503"/>
                    <a:pt x="4376" y="3503"/>
                  </a:cubicBezTo>
                  <a:lnTo>
                    <a:pt x="5127" y="1902"/>
                  </a:lnTo>
                  <a:cubicBezTo>
                    <a:pt x="4810" y="1813"/>
                    <a:pt x="4492" y="1776"/>
                    <a:pt x="4183" y="1776"/>
                  </a:cubicBezTo>
                  <a:cubicBezTo>
                    <a:pt x="2725" y="1776"/>
                    <a:pt x="1466" y="2589"/>
                    <a:pt x="1466" y="2589"/>
                  </a:cubicBezTo>
                  <a:cubicBezTo>
                    <a:pt x="2699" y="1439"/>
                    <a:pt x="4645" y="1291"/>
                    <a:pt x="4645" y="1291"/>
                  </a:cubicBezTo>
                  <a:lnTo>
                    <a:pt x="42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79"/>
            <p:cNvSpPr/>
            <p:nvPr/>
          </p:nvSpPr>
          <p:spPr>
            <a:xfrm>
              <a:off x="4509975" y="2590925"/>
              <a:ext cx="378075" cy="315975"/>
            </a:xfrm>
            <a:custGeom>
              <a:avLst/>
              <a:gdLst/>
              <a:ahLst/>
              <a:cxnLst/>
              <a:rect l="l" t="t" r="r" b="b"/>
              <a:pathLst>
                <a:path w="15123" h="12639" extrusionOk="0">
                  <a:moveTo>
                    <a:pt x="5493" y="1"/>
                  </a:moveTo>
                  <a:lnTo>
                    <a:pt x="2632" y="840"/>
                  </a:lnTo>
                  <a:lnTo>
                    <a:pt x="1533" y="3557"/>
                  </a:lnTo>
                  <a:cubicBezTo>
                    <a:pt x="1533" y="3557"/>
                    <a:pt x="1" y="11131"/>
                    <a:pt x="1995" y="12143"/>
                  </a:cubicBezTo>
                  <a:cubicBezTo>
                    <a:pt x="2603" y="12451"/>
                    <a:pt x="3400" y="12638"/>
                    <a:pt x="4290" y="12638"/>
                  </a:cubicBezTo>
                  <a:cubicBezTo>
                    <a:pt x="6323" y="12638"/>
                    <a:pt x="8838" y="11660"/>
                    <a:pt x="10668" y="8905"/>
                  </a:cubicBezTo>
                  <a:cubicBezTo>
                    <a:pt x="10668" y="8905"/>
                    <a:pt x="10782" y="9797"/>
                    <a:pt x="11579" y="9797"/>
                  </a:cubicBezTo>
                  <a:cubicBezTo>
                    <a:pt x="11765" y="9797"/>
                    <a:pt x="11989" y="9748"/>
                    <a:pt x="12258" y="9628"/>
                  </a:cubicBezTo>
                  <a:cubicBezTo>
                    <a:pt x="13649" y="9003"/>
                    <a:pt x="15123" y="5230"/>
                    <a:pt x="11811" y="5230"/>
                  </a:cubicBezTo>
                  <a:cubicBezTo>
                    <a:pt x="11749" y="5230"/>
                    <a:pt x="11687" y="5231"/>
                    <a:pt x="11622" y="5234"/>
                  </a:cubicBezTo>
                  <a:lnTo>
                    <a:pt x="5493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79"/>
            <p:cNvSpPr/>
            <p:nvPr/>
          </p:nvSpPr>
          <p:spPr>
            <a:xfrm>
              <a:off x="4512625" y="2547650"/>
              <a:ext cx="369675" cy="221900"/>
            </a:xfrm>
            <a:custGeom>
              <a:avLst/>
              <a:gdLst/>
              <a:ahLst/>
              <a:cxnLst/>
              <a:rect l="l" t="t" r="r" b="b"/>
              <a:pathLst>
                <a:path w="14787" h="8876" extrusionOk="0">
                  <a:moveTo>
                    <a:pt x="7219" y="0"/>
                  </a:moveTo>
                  <a:cubicBezTo>
                    <a:pt x="5309" y="0"/>
                    <a:pt x="3427" y="547"/>
                    <a:pt x="2333" y="1569"/>
                  </a:cubicBezTo>
                  <a:cubicBezTo>
                    <a:pt x="1" y="3746"/>
                    <a:pt x="1106" y="7266"/>
                    <a:pt x="1106" y="7266"/>
                  </a:cubicBezTo>
                  <a:cubicBezTo>
                    <a:pt x="1106" y="7266"/>
                    <a:pt x="1995" y="6366"/>
                    <a:pt x="2834" y="3534"/>
                  </a:cubicBezTo>
                  <a:cubicBezTo>
                    <a:pt x="2834" y="3534"/>
                    <a:pt x="5921" y="6971"/>
                    <a:pt x="11136" y="6971"/>
                  </a:cubicBezTo>
                  <a:cubicBezTo>
                    <a:pt x="11262" y="6971"/>
                    <a:pt x="11388" y="6969"/>
                    <a:pt x="11516" y="6965"/>
                  </a:cubicBezTo>
                  <a:cubicBezTo>
                    <a:pt x="11581" y="6962"/>
                    <a:pt x="11644" y="6961"/>
                    <a:pt x="11705" y="6961"/>
                  </a:cubicBezTo>
                  <a:cubicBezTo>
                    <a:pt x="13333" y="6961"/>
                    <a:pt x="13805" y="7874"/>
                    <a:pt x="13698" y="8875"/>
                  </a:cubicBezTo>
                  <a:cubicBezTo>
                    <a:pt x="13733" y="8755"/>
                    <a:pt x="14787" y="4992"/>
                    <a:pt x="12701" y="2204"/>
                  </a:cubicBezTo>
                  <a:cubicBezTo>
                    <a:pt x="11575" y="701"/>
                    <a:pt x="9380" y="0"/>
                    <a:pt x="72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79"/>
            <p:cNvSpPr/>
            <p:nvPr/>
          </p:nvSpPr>
          <p:spPr>
            <a:xfrm>
              <a:off x="4583275" y="2635925"/>
              <a:ext cx="209850" cy="92850"/>
            </a:xfrm>
            <a:custGeom>
              <a:avLst/>
              <a:gdLst/>
              <a:ahLst/>
              <a:cxnLst/>
              <a:rect l="l" t="t" r="r" b="b"/>
              <a:pathLst>
                <a:path w="8394" h="3714" extrusionOk="0">
                  <a:moveTo>
                    <a:pt x="15" y="0"/>
                  </a:moveTo>
                  <a:lnTo>
                    <a:pt x="1" y="6"/>
                  </a:lnTo>
                  <a:cubicBezTo>
                    <a:pt x="128" y="398"/>
                    <a:pt x="332" y="761"/>
                    <a:pt x="569" y="1099"/>
                  </a:cubicBezTo>
                  <a:cubicBezTo>
                    <a:pt x="810" y="1434"/>
                    <a:pt x="1087" y="1746"/>
                    <a:pt x="1401" y="2013"/>
                  </a:cubicBezTo>
                  <a:cubicBezTo>
                    <a:pt x="1718" y="2279"/>
                    <a:pt x="2067" y="2501"/>
                    <a:pt x="2425" y="2702"/>
                  </a:cubicBezTo>
                  <a:cubicBezTo>
                    <a:pt x="2783" y="2902"/>
                    <a:pt x="3153" y="3081"/>
                    <a:pt x="3535" y="3232"/>
                  </a:cubicBezTo>
                  <a:cubicBezTo>
                    <a:pt x="4300" y="3537"/>
                    <a:pt x="5126" y="3682"/>
                    <a:pt x="5949" y="3710"/>
                  </a:cubicBezTo>
                  <a:cubicBezTo>
                    <a:pt x="6033" y="3712"/>
                    <a:pt x="6117" y="3714"/>
                    <a:pt x="6201" y="3714"/>
                  </a:cubicBezTo>
                  <a:cubicBezTo>
                    <a:pt x="6941" y="3714"/>
                    <a:pt x="7678" y="3620"/>
                    <a:pt x="8393" y="3447"/>
                  </a:cubicBezTo>
                  <a:lnTo>
                    <a:pt x="8390" y="3432"/>
                  </a:lnTo>
                  <a:cubicBezTo>
                    <a:pt x="7756" y="3502"/>
                    <a:pt x="7121" y="3549"/>
                    <a:pt x="6488" y="3549"/>
                  </a:cubicBezTo>
                  <a:cubicBezTo>
                    <a:pt x="6311" y="3549"/>
                    <a:pt x="6133" y="3546"/>
                    <a:pt x="5955" y="3538"/>
                  </a:cubicBezTo>
                  <a:lnTo>
                    <a:pt x="5652" y="3524"/>
                  </a:lnTo>
                  <a:cubicBezTo>
                    <a:pt x="5550" y="3518"/>
                    <a:pt x="5451" y="3505"/>
                    <a:pt x="5349" y="3498"/>
                  </a:cubicBezTo>
                  <a:cubicBezTo>
                    <a:pt x="5148" y="3486"/>
                    <a:pt x="4947" y="3453"/>
                    <a:pt x="4747" y="3424"/>
                  </a:cubicBezTo>
                  <a:cubicBezTo>
                    <a:pt x="4349" y="3354"/>
                    <a:pt x="3951" y="3274"/>
                    <a:pt x="3564" y="3148"/>
                  </a:cubicBezTo>
                  <a:cubicBezTo>
                    <a:pt x="3178" y="3025"/>
                    <a:pt x="2801" y="2866"/>
                    <a:pt x="2451" y="2656"/>
                  </a:cubicBezTo>
                  <a:cubicBezTo>
                    <a:pt x="2102" y="2447"/>
                    <a:pt x="1785" y="2189"/>
                    <a:pt x="1492" y="1912"/>
                  </a:cubicBezTo>
                  <a:cubicBezTo>
                    <a:pt x="901" y="1362"/>
                    <a:pt x="382" y="729"/>
                    <a:pt x="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79"/>
            <p:cNvSpPr/>
            <p:nvPr/>
          </p:nvSpPr>
          <p:spPr>
            <a:xfrm>
              <a:off x="4798325" y="2753175"/>
              <a:ext cx="33425" cy="43275"/>
            </a:xfrm>
            <a:custGeom>
              <a:avLst/>
              <a:gdLst/>
              <a:ahLst/>
              <a:cxnLst/>
              <a:rect l="l" t="t" r="r" b="b"/>
              <a:pathLst>
                <a:path w="1337" h="1731" extrusionOk="0">
                  <a:moveTo>
                    <a:pt x="839" y="0"/>
                  </a:moveTo>
                  <a:cubicBezTo>
                    <a:pt x="807" y="0"/>
                    <a:pt x="776" y="3"/>
                    <a:pt x="742" y="7"/>
                  </a:cubicBezTo>
                  <a:cubicBezTo>
                    <a:pt x="671" y="20"/>
                    <a:pt x="607" y="54"/>
                    <a:pt x="556" y="95"/>
                  </a:cubicBezTo>
                  <a:cubicBezTo>
                    <a:pt x="454" y="178"/>
                    <a:pt x="387" y="283"/>
                    <a:pt x="327" y="385"/>
                  </a:cubicBezTo>
                  <a:cubicBezTo>
                    <a:pt x="215" y="597"/>
                    <a:pt x="143" y="819"/>
                    <a:pt x="91" y="1046"/>
                  </a:cubicBezTo>
                  <a:cubicBezTo>
                    <a:pt x="39" y="1271"/>
                    <a:pt x="6" y="1499"/>
                    <a:pt x="1" y="1731"/>
                  </a:cubicBezTo>
                  <a:cubicBezTo>
                    <a:pt x="73" y="1512"/>
                    <a:pt x="140" y="1294"/>
                    <a:pt x="213" y="1080"/>
                  </a:cubicBezTo>
                  <a:cubicBezTo>
                    <a:pt x="251" y="974"/>
                    <a:pt x="287" y="867"/>
                    <a:pt x="330" y="764"/>
                  </a:cubicBezTo>
                  <a:cubicBezTo>
                    <a:pt x="372" y="660"/>
                    <a:pt x="416" y="558"/>
                    <a:pt x="469" y="463"/>
                  </a:cubicBezTo>
                  <a:cubicBezTo>
                    <a:pt x="520" y="369"/>
                    <a:pt x="580" y="277"/>
                    <a:pt x="654" y="213"/>
                  </a:cubicBezTo>
                  <a:cubicBezTo>
                    <a:pt x="689" y="181"/>
                    <a:pt x="730" y="157"/>
                    <a:pt x="770" y="147"/>
                  </a:cubicBezTo>
                  <a:cubicBezTo>
                    <a:pt x="811" y="139"/>
                    <a:pt x="858" y="133"/>
                    <a:pt x="902" y="133"/>
                  </a:cubicBezTo>
                  <a:cubicBezTo>
                    <a:pt x="908" y="133"/>
                    <a:pt x="914" y="133"/>
                    <a:pt x="920" y="133"/>
                  </a:cubicBezTo>
                  <a:cubicBezTo>
                    <a:pt x="1020" y="136"/>
                    <a:pt x="1112" y="182"/>
                    <a:pt x="1183" y="261"/>
                  </a:cubicBezTo>
                  <a:cubicBezTo>
                    <a:pt x="1253" y="340"/>
                    <a:pt x="1302" y="445"/>
                    <a:pt x="1331" y="556"/>
                  </a:cubicBezTo>
                  <a:cubicBezTo>
                    <a:pt x="1336" y="439"/>
                    <a:pt x="1309" y="321"/>
                    <a:pt x="1247" y="213"/>
                  </a:cubicBezTo>
                  <a:cubicBezTo>
                    <a:pt x="1213" y="161"/>
                    <a:pt x="1169" y="113"/>
                    <a:pt x="1115" y="77"/>
                  </a:cubicBezTo>
                  <a:cubicBezTo>
                    <a:pt x="1088" y="58"/>
                    <a:pt x="1058" y="45"/>
                    <a:pt x="1028" y="32"/>
                  </a:cubicBezTo>
                  <a:cubicBezTo>
                    <a:pt x="998" y="24"/>
                    <a:pt x="966" y="11"/>
                    <a:pt x="934" y="8"/>
                  </a:cubicBezTo>
                  <a:cubicBezTo>
                    <a:pt x="902" y="3"/>
                    <a:pt x="870" y="0"/>
                    <a:pt x="8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79"/>
            <p:cNvSpPr/>
            <p:nvPr/>
          </p:nvSpPr>
          <p:spPr>
            <a:xfrm>
              <a:off x="4803375" y="2774200"/>
              <a:ext cx="20075" cy="30925"/>
            </a:xfrm>
            <a:custGeom>
              <a:avLst/>
              <a:gdLst/>
              <a:ahLst/>
              <a:cxnLst/>
              <a:rect l="l" t="t" r="r" b="b"/>
              <a:pathLst>
                <a:path w="803" h="1237" extrusionOk="0">
                  <a:moveTo>
                    <a:pt x="240" y="0"/>
                  </a:moveTo>
                  <a:cubicBezTo>
                    <a:pt x="155" y="0"/>
                    <a:pt x="72" y="20"/>
                    <a:pt x="0" y="57"/>
                  </a:cubicBezTo>
                  <a:cubicBezTo>
                    <a:pt x="143" y="57"/>
                    <a:pt x="278" y="86"/>
                    <a:pt x="381" y="151"/>
                  </a:cubicBezTo>
                  <a:cubicBezTo>
                    <a:pt x="485" y="214"/>
                    <a:pt x="554" y="317"/>
                    <a:pt x="594" y="436"/>
                  </a:cubicBezTo>
                  <a:cubicBezTo>
                    <a:pt x="609" y="463"/>
                    <a:pt x="614" y="495"/>
                    <a:pt x="622" y="527"/>
                  </a:cubicBezTo>
                  <a:cubicBezTo>
                    <a:pt x="629" y="559"/>
                    <a:pt x="640" y="589"/>
                    <a:pt x="645" y="621"/>
                  </a:cubicBezTo>
                  <a:cubicBezTo>
                    <a:pt x="652" y="688"/>
                    <a:pt x="668" y="752"/>
                    <a:pt x="672" y="820"/>
                  </a:cubicBezTo>
                  <a:cubicBezTo>
                    <a:pt x="674" y="854"/>
                    <a:pt x="676" y="888"/>
                    <a:pt x="680" y="922"/>
                  </a:cubicBezTo>
                  <a:cubicBezTo>
                    <a:pt x="685" y="956"/>
                    <a:pt x="688" y="991"/>
                    <a:pt x="688" y="1025"/>
                  </a:cubicBezTo>
                  <a:cubicBezTo>
                    <a:pt x="692" y="1095"/>
                    <a:pt x="695" y="1165"/>
                    <a:pt x="705" y="1237"/>
                  </a:cubicBezTo>
                  <a:cubicBezTo>
                    <a:pt x="730" y="1170"/>
                    <a:pt x="749" y="1101"/>
                    <a:pt x="768" y="1031"/>
                  </a:cubicBezTo>
                  <a:cubicBezTo>
                    <a:pt x="785" y="963"/>
                    <a:pt x="789" y="890"/>
                    <a:pt x="798" y="818"/>
                  </a:cubicBezTo>
                  <a:cubicBezTo>
                    <a:pt x="800" y="801"/>
                    <a:pt x="802" y="782"/>
                    <a:pt x="803" y="764"/>
                  </a:cubicBezTo>
                  <a:lnTo>
                    <a:pt x="801" y="709"/>
                  </a:lnTo>
                  <a:lnTo>
                    <a:pt x="797" y="599"/>
                  </a:lnTo>
                  <a:cubicBezTo>
                    <a:pt x="796" y="563"/>
                    <a:pt x="783" y="526"/>
                    <a:pt x="777" y="489"/>
                  </a:cubicBezTo>
                  <a:cubicBezTo>
                    <a:pt x="769" y="453"/>
                    <a:pt x="762" y="415"/>
                    <a:pt x="746" y="380"/>
                  </a:cubicBezTo>
                  <a:cubicBezTo>
                    <a:pt x="730" y="344"/>
                    <a:pt x="719" y="307"/>
                    <a:pt x="699" y="273"/>
                  </a:cubicBezTo>
                  <a:cubicBezTo>
                    <a:pt x="676" y="241"/>
                    <a:pt x="656" y="207"/>
                    <a:pt x="631" y="177"/>
                  </a:cubicBezTo>
                  <a:cubicBezTo>
                    <a:pt x="602" y="149"/>
                    <a:pt x="574" y="119"/>
                    <a:pt x="541" y="96"/>
                  </a:cubicBezTo>
                  <a:cubicBezTo>
                    <a:pt x="507" y="75"/>
                    <a:pt x="476" y="49"/>
                    <a:pt x="438" y="39"/>
                  </a:cubicBezTo>
                  <a:cubicBezTo>
                    <a:pt x="373" y="12"/>
                    <a:pt x="305" y="0"/>
                    <a:pt x="2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79"/>
            <p:cNvSpPr/>
            <p:nvPr/>
          </p:nvSpPr>
          <p:spPr>
            <a:xfrm>
              <a:off x="4657175" y="2707450"/>
              <a:ext cx="33825" cy="19300"/>
            </a:xfrm>
            <a:custGeom>
              <a:avLst/>
              <a:gdLst/>
              <a:ahLst/>
              <a:cxnLst/>
              <a:rect l="l" t="t" r="r" b="b"/>
              <a:pathLst>
                <a:path w="1353" h="772" extrusionOk="0">
                  <a:moveTo>
                    <a:pt x="677" y="1"/>
                  </a:moveTo>
                  <a:cubicBezTo>
                    <a:pt x="303" y="1"/>
                    <a:pt x="1" y="173"/>
                    <a:pt x="1" y="386"/>
                  </a:cubicBezTo>
                  <a:cubicBezTo>
                    <a:pt x="1" y="599"/>
                    <a:pt x="303" y="771"/>
                    <a:pt x="677" y="771"/>
                  </a:cubicBezTo>
                  <a:cubicBezTo>
                    <a:pt x="1049" y="771"/>
                    <a:pt x="1353" y="599"/>
                    <a:pt x="1353" y="386"/>
                  </a:cubicBezTo>
                  <a:cubicBezTo>
                    <a:pt x="1353" y="173"/>
                    <a:pt x="1049" y="1"/>
                    <a:pt x="6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79"/>
            <p:cNvSpPr/>
            <p:nvPr/>
          </p:nvSpPr>
          <p:spPr>
            <a:xfrm>
              <a:off x="4648025" y="2735575"/>
              <a:ext cx="58325" cy="67950"/>
            </a:xfrm>
            <a:custGeom>
              <a:avLst/>
              <a:gdLst/>
              <a:ahLst/>
              <a:cxnLst/>
              <a:rect l="l" t="t" r="r" b="b"/>
              <a:pathLst>
                <a:path w="2333" h="2718" extrusionOk="0">
                  <a:moveTo>
                    <a:pt x="1166" y="0"/>
                  </a:moveTo>
                  <a:cubicBezTo>
                    <a:pt x="523" y="0"/>
                    <a:pt x="0" y="608"/>
                    <a:pt x="0" y="1358"/>
                  </a:cubicBezTo>
                  <a:cubicBezTo>
                    <a:pt x="0" y="2109"/>
                    <a:pt x="523" y="2717"/>
                    <a:pt x="1166" y="2717"/>
                  </a:cubicBezTo>
                  <a:cubicBezTo>
                    <a:pt x="1810" y="2717"/>
                    <a:pt x="2332" y="2109"/>
                    <a:pt x="2332" y="1358"/>
                  </a:cubicBezTo>
                  <a:cubicBezTo>
                    <a:pt x="2332" y="608"/>
                    <a:pt x="1810" y="0"/>
                    <a:pt x="1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79"/>
            <p:cNvSpPr/>
            <p:nvPr/>
          </p:nvSpPr>
          <p:spPr>
            <a:xfrm>
              <a:off x="4669650" y="2742600"/>
              <a:ext cx="36700" cy="53850"/>
            </a:xfrm>
            <a:custGeom>
              <a:avLst/>
              <a:gdLst/>
              <a:ahLst/>
              <a:cxnLst/>
              <a:rect l="l" t="t" r="r" b="b"/>
              <a:pathLst>
                <a:path w="1468" h="2154" extrusionOk="0">
                  <a:moveTo>
                    <a:pt x="854" y="1"/>
                  </a:moveTo>
                  <a:cubicBezTo>
                    <a:pt x="382" y="1"/>
                    <a:pt x="0" y="482"/>
                    <a:pt x="0" y="1077"/>
                  </a:cubicBezTo>
                  <a:cubicBezTo>
                    <a:pt x="0" y="1672"/>
                    <a:pt x="382" y="2154"/>
                    <a:pt x="854" y="2154"/>
                  </a:cubicBezTo>
                  <a:cubicBezTo>
                    <a:pt x="918" y="2154"/>
                    <a:pt x="980" y="2145"/>
                    <a:pt x="1042" y="2127"/>
                  </a:cubicBezTo>
                  <a:cubicBezTo>
                    <a:pt x="1301" y="1878"/>
                    <a:pt x="1467" y="1500"/>
                    <a:pt x="1467" y="1077"/>
                  </a:cubicBezTo>
                  <a:cubicBezTo>
                    <a:pt x="1467" y="655"/>
                    <a:pt x="1301" y="277"/>
                    <a:pt x="1042" y="28"/>
                  </a:cubicBezTo>
                  <a:cubicBezTo>
                    <a:pt x="980" y="10"/>
                    <a:pt x="918" y="1"/>
                    <a:pt x="8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79"/>
            <p:cNvSpPr/>
            <p:nvPr/>
          </p:nvSpPr>
          <p:spPr>
            <a:xfrm>
              <a:off x="4646400" y="2734350"/>
              <a:ext cx="61450" cy="35200"/>
            </a:xfrm>
            <a:custGeom>
              <a:avLst/>
              <a:gdLst/>
              <a:ahLst/>
              <a:cxnLst/>
              <a:rect l="l" t="t" r="r" b="b"/>
              <a:pathLst>
                <a:path w="2458" h="1408" extrusionOk="0">
                  <a:moveTo>
                    <a:pt x="1319" y="0"/>
                  </a:moveTo>
                  <a:cubicBezTo>
                    <a:pt x="1289" y="0"/>
                    <a:pt x="1260" y="2"/>
                    <a:pt x="1231" y="5"/>
                  </a:cubicBezTo>
                  <a:cubicBezTo>
                    <a:pt x="1058" y="19"/>
                    <a:pt x="895" y="72"/>
                    <a:pt x="742" y="145"/>
                  </a:cubicBezTo>
                  <a:cubicBezTo>
                    <a:pt x="591" y="218"/>
                    <a:pt x="441" y="312"/>
                    <a:pt x="325" y="443"/>
                  </a:cubicBezTo>
                  <a:cubicBezTo>
                    <a:pt x="96" y="706"/>
                    <a:pt x="1" y="1075"/>
                    <a:pt x="57" y="1407"/>
                  </a:cubicBezTo>
                  <a:lnTo>
                    <a:pt x="74" y="1407"/>
                  </a:lnTo>
                  <a:cubicBezTo>
                    <a:pt x="105" y="1243"/>
                    <a:pt x="144" y="1086"/>
                    <a:pt x="203" y="939"/>
                  </a:cubicBezTo>
                  <a:cubicBezTo>
                    <a:pt x="263" y="792"/>
                    <a:pt x="339" y="656"/>
                    <a:pt x="430" y="527"/>
                  </a:cubicBezTo>
                  <a:cubicBezTo>
                    <a:pt x="519" y="399"/>
                    <a:pt x="625" y="271"/>
                    <a:pt x="766" y="191"/>
                  </a:cubicBezTo>
                  <a:cubicBezTo>
                    <a:pt x="885" y="123"/>
                    <a:pt x="1022" y="89"/>
                    <a:pt x="1157" y="89"/>
                  </a:cubicBezTo>
                  <a:cubicBezTo>
                    <a:pt x="1182" y="89"/>
                    <a:pt x="1207" y="91"/>
                    <a:pt x="1231" y="93"/>
                  </a:cubicBezTo>
                  <a:cubicBezTo>
                    <a:pt x="1390" y="109"/>
                    <a:pt x="1539" y="161"/>
                    <a:pt x="1673" y="236"/>
                  </a:cubicBezTo>
                  <a:cubicBezTo>
                    <a:pt x="1807" y="313"/>
                    <a:pt x="1920" y="420"/>
                    <a:pt x="2017" y="538"/>
                  </a:cubicBezTo>
                  <a:cubicBezTo>
                    <a:pt x="2217" y="777"/>
                    <a:pt x="2335" y="1079"/>
                    <a:pt x="2389" y="1407"/>
                  </a:cubicBezTo>
                  <a:lnTo>
                    <a:pt x="2406" y="1407"/>
                  </a:lnTo>
                  <a:cubicBezTo>
                    <a:pt x="2458" y="1075"/>
                    <a:pt x="2368" y="712"/>
                    <a:pt x="2153" y="431"/>
                  </a:cubicBezTo>
                  <a:cubicBezTo>
                    <a:pt x="2045" y="291"/>
                    <a:pt x="1903" y="178"/>
                    <a:pt x="1743" y="101"/>
                  </a:cubicBezTo>
                  <a:cubicBezTo>
                    <a:pt x="1612" y="35"/>
                    <a:pt x="1464" y="0"/>
                    <a:pt x="1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79"/>
            <p:cNvSpPr/>
            <p:nvPr/>
          </p:nvSpPr>
          <p:spPr>
            <a:xfrm>
              <a:off x="4704150" y="2737525"/>
              <a:ext cx="17050" cy="17450"/>
            </a:xfrm>
            <a:custGeom>
              <a:avLst/>
              <a:gdLst/>
              <a:ahLst/>
              <a:cxnLst/>
              <a:rect l="l" t="t" r="r" b="b"/>
              <a:pathLst>
                <a:path w="682" h="698" extrusionOk="0">
                  <a:moveTo>
                    <a:pt x="669" y="0"/>
                  </a:moveTo>
                  <a:cubicBezTo>
                    <a:pt x="582" y="26"/>
                    <a:pt x="513" y="71"/>
                    <a:pt x="450" y="121"/>
                  </a:cubicBezTo>
                  <a:cubicBezTo>
                    <a:pt x="385" y="169"/>
                    <a:pt x="345" y="242"/>
                    <a:pt x="294" y="303"/>
                  </a:cubicBezTo>
                  <a:cubicBezTo>
                    <a:pt x="243" y="366"/>
                    <a:pt x="193" y="429"/>
                    <a:pt x="144" y="492"/>
                  </a:cubicBezTo>
                  <a:cubicBezTo>
                    <a:pt x="97" y="558"/>
                    <a:pt x="47" y="620"/>
                    <a:pt x="0" y="686"/>
                  </a:cubicBezTo>
                  <a:lnTo>
                    <a:pt x="11" y="698"/>
                  </a:lnTo>
                  <a:cubicBezTo>
                    <a:pt x="77" y="650"/>
                    <a:pt x="139" y="598"/>
                    <a:pt x="203" y="549"/>
                  </a:cubicBezTo>
                  <a:cubicBezTo>
                    <a:pt x="265" y="498"/>
                    <a:pt x="326" y="447"/>
                    <a:pt x="387" y="395"/>
                  </a:cubicBezTo>
                  <a:cubicBezTo>
                    <a:pt x="448" y="342"/>
                    <a:pt x="519" y="299"/>
                    <a:pt x="566" y="234"/>
                  </a:cubicBezTo>
                  <a:cubicBezTo>
                    <a:pt x="614" y="169"/>
                    <a:pt x="657" y="100"/>
                    <a:pt x="681" y="11"/>
                  </a:cubicBezTo>
                  <a:lnTo>
                    <a:pt x="6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79"/>
            <p:cNvSpPr/>
            <p:nvPr/>
          </p:nvSpPr>
          <p:spPr>
            <a:xfrm>
              <a:off x="4704225" y="2748550"/>
              <a:ext cx="21225" cy="8750"/>
            </a:xfrm>
            <a:custGeom>
              <a:avLst/>
              <a:gdLst/>
              <a:ahLst/>
              <a:cxnLst/>
              <a:rect l="l" t="t" r="r" b="b"/>
              <a:pathLst>
                <a:path w="849" h="350" extrusionOk="0">
                  <a:moveTo>
                    <a:pt x="760" y="1"/>
                  </a:moveTo>
                  <a:cubicBezTo>
                    <a:pt x="706" y="1"/>
                    <a:pt x="655" y="9"/>
                    <a:pt x="605" y="21"/>
                  </a:cubicBezTo>
                  <a:cubicBezTo>
                    <a:pt x="531" y="37"/>
                    <a:pt x="468" y="84"/>
                    <a:pt x="401" y="118"/>
                  </a:cubicBezTo>
                  <a:cubicBezTo>
                    <a:pt x="333" y="151"/>
                    <a:pt x="266" y="186"/>
                    <a:pt x="200" y="223"/>
                  </a:cubicBezTo>
                  <a:cubicBezTo>
                    <a:pt x="133" y="260"/>
                    <a:pt x="66" y="295"/>
                    <a:pt x="0" y="335"/>
                  </a:cubicBezTo>
                  <a:lnTo>
                    <a:pt x="6" y="349"/>
                  </a:lnTo>
                  <a:cubicBezTo>
                    <a:pt x="81" y="335"/>
                    <a:pt x="154" y="315"/>
                    <a:pt x="229" y="298"/>
                  </a:cubicBezTo>
                  <a:cubicBezTo>
                    <a:pt x="302" y="280"/>
                    <a:pt x="375" y="260"/>
                    <a:pt x="448" y="239"/>
                  </a:cubicBezTo>
                  <a:cubicBezTo>
                    <a:pt x="520" y="218"/>
                    <a:pt x="598" y="211"/>
                    <a:pt x="665" y="173"/>
                  </a:cubicBezTo>
                  <a:cubicBezTo>
                    <a:pt x="730" y="135"/>
                    <a:pt x="794" y="92"/>
                    <a:pt x="848" y="22"/>
                  </a:cubicBezTo>
                  <a:lnTo>
                    <a:pt x="842" y="8"/>
                  </a:lnTo>
                  <a:cubicBezTo>
                    <a:pt x="814" y="3"/>
                    <a:pt x="786" y="1"/>
                    <a:pt x="7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79"/>
            <p:cNvSpPr/>
            <p:nvPr/>
          </p:nvSpPr>
          <p:spPr>
            <a:xfrm>
              <a:off x="4547200" y="2735575"/>
              <a:ext cx="58325" cy="67950"/>
            </a:xfrm>
            <a:custGeom>
              <a:avLst/>
              <a:gdLst/>
              <a:ahLst/>
              <a:cxnLst/>
              <a:rect l="l" t="t" r="r" b="b"/>
              <a:pathLst>
                <a:path w="2333" h="2718" extrusionOk="0">
                  <a:moveTo>
                    <a:pt x="1167" y="0"/>
                  </a:moveTo>
                  <a:cubicBezTo>
                    <a:pt x="523" y="0"/>
                    <a:pt x="1" y="608"/>
                    <a:pt x="1" y="1358"/>
                  </a:cubicBezTo>
                  <a:cubicBezTo>
                    <a:pt x="1" y="2109"/>
                    <a:pt x="523" y="2717"/>
                    <a:pt x="1167" y="2717"/>
                  </a:cubicBezTo>
                  <a:cubicBezTo>
                    <a:pt x="1810" y="2717"/>
                    <a:pt x="2333" y="2109"/>
                    <a:pt x="2333" y="1358"/>
                  </a:cubicBezTo>
                  <a:cubicBezTo>
                    <a:pt x="2333" y="608"/>
                    <a:pt x="1810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79"/>
            <p:cNvSpPr/>
            <p:nvPr/>
          </p:nvSpPr>
          <p:spPr>
            <a:xfrm>
              <a:off x="4568825" y="2742600"/>
              <a:ext cx="36700" cy="53850"/>
            </a:xfrm>
            <a:custGeom>
              <a:avLst/>
              <a:gdLst/>
              <a:ahLst/>
              <a:cxnLst/>
              <a:rect l="l" t="t" r="r" b="b"/>
              <a:pathLst>
                <a:path w="1468" h="2154" extrusionOk="0">
                  <a:moveTo>
                    <a:pt x="854" y="1"/>
                  </a:moveTo>
                  <a:cubicBezTo>
                    <a:pt x="383" y="1"/>
                    <a:pt x="1" y="482"/>
                    <a:pt x="1" y="1077"/>
                  </a:cubicBezTo>
                  <a:cubicBezTo>
                    <a:pt x="1" y="1672"/>
                    <a:pt x="383" y="2154"/>
                    <a:pt x="854" y="2154"/>
                  </a:cubicBezTo>
                  <a:cubicBezTo>
                    <a:pt x="918" y="2154"/>
                    <a:pt x="981" y="2145"/>
                    <a:pt x="1042" y="2127"/>
                  </a:cubicBezTo>
                  <a:cubicBezTo>
                    <a:pt x="1301" y="1878"/>
                    <a:pt x="1468" y="1500"/>
                    <a:pt x="1468" y="1077"/>
                  </a:cubicBezTo>
                  <a:cubicBezTo>
                    <a:pt x="1468" y="655"/>
                    <a:pt x="1301" y="277"/>
                    <a:pt x="1042" y="28"/>
                  </a:cubicBezTo>
                  <a:cubicBezTo>
                    <a:pt x="981" y="10"/>
                    <a:pt x="918" y="1"/>
                    <a:pt x="854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79"/>
            <p:cNvSpPr/>
            <p:nvPr/>
          </p:nvSpPr>
          <p:spPr>
            <a:xfrm>
              <a:off x="4545600" y="2734350"/>
              <a:ext cx="61425" cy="35200"/>
            </a:xfrm>
            <a:custGeom>
              <a:avLst/>
              <a:gdLst/>
              <a:ahLst/>
              <a:cxnLst/>
              <a:rect l="l" t="t" r="r" b="b"/>
              <a:pathLst>
                <a:path w="2457" h="1408" extrusionOk="0">
                  <a:moveTo>
                    <a:pt x="1318" y="0"/>
                  </a:moveTo>
                  <a:cubicBezTo>
                    <a:pt x="1289" y="0"/>
                    <a:pt x="1260" y="2"/>
                    <a:pt x="1231" y="5"/>
                  </a:cubicBezTo>
                  <a:cubicBezTo>
                    <a:pt x="1057" y="19"/>
                    <a:pt x="894" y="72"/>
                    <a:pt x="742" y="145"/>
                  </a:cubicBezTo>
                  <a:cubicBezTo>
                    <a:pt x="590" y="218"/>
                    <a:pt x="440" y="312"/>
                    <a:pt x="324" y="443"/>
                  </a:cubicBezTo>
                  <a:cubicBezTo>
                    <a:pt x="96" y="706"/>
                    <a:pt x="0" y="1075"/>
                    <a:pt x="56" y="1407"/>
                  </a:cubicBezTo>
                  <a:lnTo>
                    <a:pt x="73" y="1407"/>
                  </a:lnTo>
                  <a:cubicBezTo>
                    <a:pt x="105" y="1243"/>
                    <a:pt x="144" y="1086"/>
                    <a:pt x="203" y="939"/>
                  </a:cubicBezTo>
                  <a:cubicBezTo>
                    <a:pt x="262" y="792"/>
                    <a:pt x="339" y="656"/>
                    <a:pt x="429" y="527"/>
                  </a:cubicBezTo>
                  <a:cubicBezTo>
                    <a:pt x="518" y="399"/>
                    <a:pt x="624" y="271"/>
                    <a:pt x="767" y="191"/>
                  </a:cubicBezTo>
                  <a:cubicBezTo>
                    <a:pt x="885" y="123"/>
                    <a:pt x="1022" y="89"/>
                    <a:pt x="1157" y="89"/>
                  </a:cubicBezTo>
                  <a:cubicBezTo>
                    <a:pt x="1181" y="89"/>
                    <a:pt x="1206" y="91"/>
                    <a:pt x="1231" y="93"/>
                  </a:cubicBezTo>
                  <a:cubicBezTo>
                    <a:pt x="1389" y="109"/>
                    <a:pt x="1538" y="161"/>
                    <a:pt x="1672" y="236"/>
                  </a:cubicBezTo>
                  <a:cubicBezTo>
                    <a:pt x="1806" y="313"/>
                    <a:pt x="1919" y="420"/>
                    <a:pt x="2017" y="538"/>
                  </a:cubicBezTo>
                  <a:cubicBezTo>
                    <a:pt x="2216" y="777"/>
                    <a:pt x="2334" y="1079"/>
                    <a:pt x="2388" y="1407"/>
                  </a:cubicBezTo>
                  <a:lnTo>
                    <a:pt x="2405" y="1407"/>
                  </a:lnTo>
                  <a:cubicBezTo>
                    <a:pt x="2457" y="1075"/>
                    <a:pt x="2368" y="712"/>
                    <a:pt x="2153" y="431"/>
                  </a:cubicBezTo>
                  <a:cubicBezTo>
                    <a:pt x="2045" y="291"/>
                    <a:pt x="1902" y="178"/>
                    <a:pt x="1742" y="101"/>
                  </a:cubicBezTo>
                  <a:cubicBezTo>
                    <a:pt x="1611" y="35"/>
                    <a:pt x="1463" y="0"/>
                    <a:pt x="13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79"/>
            <p:cNvSpPr/>
            <p:nvPr/>
          </p:nvSpPr>
          <p:spPr>
            <a:xfrm>
              <a:off x="4533375" y="2737525"/>
              <a:ext cx="17050" cy="17450"/>
            </a:xfrm>
            <a:custGeom>
              <a:avLst/>
              <a:gdLst/>
              <a:ahLst/>
              <a:cxnLst/>
              <a:rect l="l" t="t" r="r" b="b"/>
              <a:pathLst>
                <a:path w="682" h="698" extrusionOk="0">
                  <a:moveTo>
                    <a:pt x="12" y="0"/>
                  </a:moveTo>
                  <a:lnTo>
                    <a:pt x="0" y="11"/>
                  </a:lnTo>
                  <a:cubicBezTo>
                    <a:pt x="24" y="100"/>
                    <a:pt x="68" y="169"/>
                    <a:pt x="115" y="234"/>
                  </a:cubicBezTo>
                  <a:cubicBezTo>
                    <a:pt x="163" y="299"/>
                    <a:pt x="234" y="342"/>
                    <a:pt x="294" y="395"/>
                  </a:cubicBezTo>
                  <a:cubicBezTo>
                    <a:pt x="355" y="447"/>
                    <a:pt x="417" y="498"/>
                    <a:pt x="479" y="549"/>
                  </a:cubicBezTo>
                  <a:cubicBezTo>
                    <a:pt x="542" y="598"/>
                    <a:pt x="604" y="650"/>
                    <a:pt x="669" y="697"/>
                  </a:cubicBezTo>
                  <a:lnTo>
                    <a:pt x="669" y="697"/>
                  </a:lnTo>
                  <a:lnTo>
                    <a:pt x="681" y="686"/>
                  </a:lnTo>
                  <a:cubicBezTo>
                    <a:pt x="635" y="620"/>
                    <a:pt x="585" y="558"/>
                    <a:pt x="537" y="492"/>
                  </a:cubicBezTo>
                  <a:cubicBezTo>
                    <a:pt x="488" y="429"/>
                    <a:pt x="438" y="366"/>
                    <a:pt x="388" y="303"/>
                  </a:cubicBezTo>
                  <a:cubicBezTo>
                    <a:pt x="337" y="242"/>
                    <a:pt x="296" y="169"/>
                    <a:pt x="232" y="121"/>
                  </a:cubicBezTo>
                  <a:cubicBezTo>
                    <a:pt x="168" y="71"/>
                    <a:pt x="100" y="26"/>
                    <a:pt x="12" y="0"/>
                  </a:cubicBezTo>
                  <a:close/>
                  <a:moveTo>
                    <a:pt x="669" y="697"/>
                  </a:moveTo>
                  <a:lnTo>
                    <a:pt x="669" y="698"/>
                  </a:lnTo>
                  <a:lnTo>
                    <a:pt x="670" y="698"/>
                  </a:lnTo>
                  <a:cubicBezTo>
                    <a:pt x="670" y="698"/>
                    <a:pt x="670" y="698"/>
                    <a:pt x="669" y="69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79"/>
            <p:cNvSpPr/>
            <p:nvPr/>
          </p:nvSpPr>
          <p:spPr>
            <a:xfrm>
              <a:off x="4529100" y="2748550"/>
              <a:ext cx="21250" cy="8750"/>
            </a:xfrm>
            <a:custGeom>
              <a:avLst/>
              <a:gdLst/>
              <a:ahLst/>
              <a:cxnLst/>
              <a:rect l="l" t="t" r="r" b="b"/>
              <a:pathLst>
                <a:path w="850" h="350" extrusionOk="0">
                  <a:moveTo>
                    <a:pt x="87" y="0"/>
                  </a:moveTo>
                  <a:cubicBezTo>
                    <a:pt x="61" y="0"/>
                    <a:pt x="35" y="2"/>
                    <a:pt x="7" y="7"/>
                  </a:cubicBezTo>
                  <a:lnTo>
                    <a:pt x="1" y="22"/>
                  </a:lnTo>
                  <a:cubicBezTo>
                    <a:pt x="55" y="92"/>
                    <a:pt x="119" y="134"/>
                    <a:pt x="185" y="172"/>
                  </a:cubicBezTo>
                  <a:cubicBezTo>
                    <a:pt x="251" y="210"/>
                    <a:pt x="329" y="217"/>
                    <a:pt x="402" y="239"/>
                  </a:cubicBezTo>
                  <a:cubicBezTo>
                    <a:pt x="474" y="260"/>
                    <a:pt x="547" y="280"/>
                    <a:pt x="621" y="297"/>
                  </a:cubicBezTo>
                  <a:cubicBezTo>
                    <a:pt x="696" y="315"/>
                    <a:pt x="768" y="334"/>
                    <a:pt x="843" y="349"/>
                  </a:cubicBezTo>
                  <a:lnTo>
                    <a:pt x="849" y="334"/>
                  </a:lnTo>
                  <a:cubicBezTo>
                    <a:pt x="784" y="294"/>
                    <a:pt x="716" y="259"/>
                    <a:pt x="650" y="221"/>
                  </a:cubicBezTo>
                  <a:cubicBezTo>
                    <a:pt x="583" y="186"/>
                    <a:pt x="516" y="151"/>
                    <a:pt x="448" y="118"/>
                  </a:cubicBezTo>
                  <a:cubicBezTo>
                    <a:pt x="381" y="84"/>
                    <a:pt x="319" y="37"/>
                    <a:pt x="244" y="21"/>
                  </a:cubicBezTo>
                  <a:cubicBezTo>
                    <a:pt x="194" y="9"/>
                    <a:pt x="142" y="0"/>
                    <a:pt x="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79"/>
            <p:cNvSpPr/>
            <p:nvPr/>
          </p:nvSpPr>
          <p:spPr>
            <a:xfrm>
              <a:off x="4563225" y="2707450"/>
              <a:ext cx="33825" cy="19300"/>
            </a:xfrm>
            <a:custGeom>
              <a:avLst/>
              <a:gdLst/>
              <a:ahLst/>
              <a:cxnLst/>
              <a:rect l="l" t="t" r="r" b="b"/>
              <a:pathLst>
                <a:path w="1353" h="772" extrusionOk="0">
                  <a:moveTo>
                    <a:pt x="676" y="1"/>
                  </a:moveTo>
                  <a:cubicBezTo>
                    <a:pt x="303" y="1"/>
                    <a:pt x="0" y="173"/>
                    <a:pt x="0" y="386"/>
                  </a:cubicBezTo>
                  <a:cubicBezTo>
                    <a:pt x="0" y="599"/>
                    <a:pt x="303" y="771"/>
                    <a:pt x="676" y="771"/>
                  </a:cubicBezTo>
                  <a:cubicBezTo>
                    <a:pt x="1050" y="771"/>
                    <a:pt x="1352" y="599"/>
                    <a:pt x="1352" y="386"/>
                  </a:cubicBezTo>
                  <a:cubicBezTo>
                    <a:pt x="1352" y="173"/>
                    <a:pt x="1050" y="1"/>
                    <a:pt x="6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79"/>
            <p:cNvSpPr/>
            <p:nvPr/>
          </p:nvSpPr>
          <p:spPr>
            <a:xfrm>
              <a:off x="4588700" y="2779925"/>
              <a:ext cx="31700" cy="42300"/>
            </a:xfrm>
            <a:custGeom>
              <a:avLst/>
              <a:gdLst/>
              <a:ahLst/>
              <a:cxnLst/>
              <a:rect l="l" t="t" r="r" b="b"/>
              <a:pathLst>
                <a:path w="1268" h="1692" extrusionOk="0">
                  <a:moveTo>
                    <a:pt x="1072" y="1"/>
                  </a:moveTo>
                  <a:lnTo>
                    <a:pt x="1072" y="1"/>
                  </a:lnTo>
                  <a:cubicBezTo>
                    <a:pt x="1102" y="153"/>
                    <a:pt x="1129" y="304"/>
                    <a:pt x="1143" y="454"/>
                  </a:cubicBezTo>
                  <a:cubicBezTo>
                    <a:pt x="1150" y="529"/>
                    <a:pt x="1152" y="604"/>
                    <a:pt x="1146" y="674"/>
                  </a:cubicBezTo>
                  <a:cubicBezTo>
                    <a:pt x="1142" y="744"/>
                    <a:pt x="1120" y="813"/>
                    <a:pt x="1089" y="844"/>
                  </a:cubicBezTo>
                  <a:cubicBezTo>
                    <a:pt x="1072" y="858"/>
                    <a:pt x="1055" y="866"/>
                    <a:pt x="1030" y="869"/>
                  </a:cubicBezTo>
                  <a:cubicBezTo>
                    <a:pt x="1008" y="869"/>
                    <a:pt x="965" y="864"/>
                    <a:pt x="929" y="861"/>
                  </a:cubicBezTo>
                  <a:cubicBezTo>
                    <a:pt x="855" y="854"/>
                    <a:pt x="782" y="845"/>
                    <a:pt x="708" y="832"/>
                  </a:cubicBezTo>
                  <a:cubicBezTo>
                    <a:pt x="563" y="804"/>
                    <a:pt x="413" y="772"/>
                    <a:pt x="277" y="723"/>
                  </a:cubicBezTo>
                  <a:lnTo>
                    <a:pt x="1" y="625"/>
                  </a:lnTo>
                  <a:lnTo>
                    <a:pt x="189" y="845"/>
                  </a:lnTo>
                  <a:cubicBezTo>
                    <a:pt x="312" y="991"/>
                    <a:pt x="438" y="1135"/>
                    <a:pt x="568" y="1278"/>
                  </a:cubicBezTo>
                  <a:cubicBezTo>
                    <a:pt x="699" y="1419"/>
                    <a:pt x="830" y="1559"/>
                    <a:pt x="972" y="1692"/>
                  </a:cubicBezTo>
                  <a:cubicBezTo>
                    <a:pt x="871" y="1526"/>
                    <a:pt x="763" y="1367"/>
                    <a:pt x="652" y="1210"/>
                  </a:cubicBezTo>
                  <a:cubicBezTo>
                    <a:pt x="588" y="1120"/>
                    <a:pt x="523" y="1032"/>
                    <a:pt x="457" y="943"/>
                  </a:cubicBezTo>
                  <a:lnTo>
                    <a:pt x="457" y="943"/>
                  </a:lnTo>
                  <a:cubicBezTo>
                    <a:pt x="531" y="963"/>
                    <a:pt x="606" y="979"/>
                    <a:pt x="682" y="990"/>
                  </a:cubicBezTo>
                  <a:cubicBezTo>
                    <a:pt x="760" y="1002"/>
                    <a:pt x="839" y="1011"/>
                    <a:pt x="918" y="1016"/>
                  </a:cubicBezTo>
                  <a:cubicBezTo>
                    <a:pt x="943" y="1016"/>
                    <a:pt x="966" y="1018"/>
                    <a:pt x="992" y="1018"/>
                  </a:cubicBezTo>
                  <a:cubicBezTo>
                    <a:pt x="1008" y="1018"/>
                    <a:pt x="1026" y="1017"/>
                    <a:pt x="1047" y="1015"/>
                  </a:cubicBezTo>
                  <a:cubicBezTo>
                    <a:pt x="1098" y="1009"/>
                    <a:pt x="1155" y="982"/>
                    <a:pt x="1192" y="940"/>
                  </a:cubicBezTo>
                  <a:cubicBezTo>
                    <a:pt x="1228" y="899"/>
                    <a:pt x="1246" y="851"/>
                    <a:pt x="1255" y="807"/>
                  </a:cubicBezTo>
                  <a:cubicBezTo>
                    <a:pt x="1265" y="763"/>
                    <a:pt x="1268" y="720"/>
                    <a:pt x="1267" y="679"/>
                  </a:cubicBezTo>
                  <a:cubicBezTo>
                    <a:pt x="1267" y="596"/>
                    <a:pt x="1252" y="517"/>
                    <a:pt x="1234" y="440"/>
                  </a:cubicBezTo>
                  <a:cubicBezTo>
                    <a:pt x="1197" y="286"/>
                    <a:pt x="1143" y="140"/>
                    <a:pt x="10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79"/>
            <p:cNvSpPr/>
            <p:nvPr/>
          </p:nvSpPr>
          <p:spPr>
            <a:xfrm>
              <a:off x="4606875" y="2825825"/>
              <a:ext cx="41175" cy="15375"/>
            </a:xfrm>
            <a:custGeom>
              <a:avLst/>
              <a:gdLst/>
              <a:ahLst/>
              <a:cxnLst/>
              <a:rect l="l" t="t" r="r" b="b"/>
              <a:pathLst>
                <a:path w="1647" h="615" extrusionOk="0">
                  <a:moveTo>
                    <a:pt x="1646" y="0"/>
                  </a:moveTo>
                  <a:lnTo>
                    <a:pt x="1646" y="0"/>
                  </a:lnTo>
                  <a:cubicBezTo>
                    <a:pt x="1580" y="46"/>
                    <a:pt x="1522" y="97"/>
                    <a:pt x="1461" y="144"/>
                  </a:cubicBezTo>
                  <a:lnTo>
                    <a:pt x="1367" y="208"/>
                  </a:lnTo>
                  <a:cubicBezTo>
                    <a:pt x="1336" y="229"/>
                    <a:pt x="1307" y="252"/>
                    <a:pt x="1273" y="268"/>
                  </a:cubicBezTo>
                  <a:cubicBezTo>
                    <a:pt x="1240" y="286"/>
                    <a:pt x="1208" y="303"/>
                    <a:pt x="1177" y="322"/>
                  </a:cubicBezTo>
                  <a:cubicBezTo>
                    <a:pt x="1144" y="340"/>
                    <a:pt x="1110" y="351"/>
                    <a:pt x="1076" y="366"/>
                  </a:cubicBezTo>
                  <a:lnTo>
                    <a:pt x="1027" y="389"/>
                  </a:lnTo>
                  <a:lnTo>
                    <a:pt x="976" y="403"/>
                  </a:lnTo>
                  <a:cubicBezTo>
                    <a:pt x="940" y="412"/>
                    <a:pt x="907" y="428"/>
                    <a:pt x="872" y="432"/>
                  </a:cubicBezTo>
                  <a:cubicBezTo>
                    <a:pt x="787" y="452"/>
                    <a:pt x="700" y="462"/>
                    <a:pt x="611" y="462"/>
                  </a:cubicBezTo>
                  <a:cubicBezTo>
                    <a:pt x="555" y="462"/>
                    <a:pt x="498" y="458"/>
                    <a:pt x="441" y="451"/>
                  </a:cubicBezTo>
                  <a:cubicBezTo>
                    <a:pt x="294" y="432"/>
                    <a:pt x="148" y="391"/>
                    <a:pt x="1" y="333"/>
                  </a:cubicBezTo>
                  <a:lnTo>
                    <a:pt x="1" y="334"/>
                  </a:lnTo>
                  <a:cubicBezTo>
                    <a:pt x="112" y="448"/>
                    <a:pt x="257" y="529"/>
                    <a:pt x="414" y="574"/>
                  </a:cubicBezTo>
                  <a:cubicBezTo>
                    <a:pt x="505" y="600"/>
                    <a:pt x="601" y="615"/>
                    <a:pt x="698" y="615"/>
                  </a:cubicBezTo>
                  <a:cubicBezTo>
                    <a:pt x="768" y="615"/>
                    <a:pt x="839" y="607"/>
                    <a:pt x="907" y="591"/>
                  </a:cubicBezTo>
                  <a:cubicBezTo>
                    <a:pt x="949" y="585"/>
                    <a:pt x="986" y="567"/>
                    <a:pt x="1026" y="555"/>
                  </a:cubicBezTo>
                  <a:lnTo>
                    <a:pt x="1086" y="534"/>
                  </a:lnTo>
                  <a:cubicBezTo>
                    <a:pt x="1104" y="526"/>
                    <a:pt x="1122" y="516"/>
                    <a:pt x="1141" y="506"/>
                  </a:cubicBezTo>
                  <a:cubicBezTo>
                    <a:pt x="1177" y="486"/>
                    <a:pt x="1214" y="468"/>
                    <a:pt x="1249" y="446"/>
                  </a:cubicBezTo>
                  <a:cubicBezTo>
                    <a:pt x="1282" y="422"/>
                    <a:pt x="1314" y="397"/>
                    <a:pt x="1346" y="371"/>
                  </a:cubicBezTo>
                  <a:cubicBezTo>
                    <a:pt x="1412" y="324"/>
                    <a:pt x="1461" y="258"/>
                    <a:pt x="1517" y="201"/>
                  </a:cubicBezTo>
                  <a:cubicBezTo>
                    <a:pt x="1564" y="136"/>
                    <a:pt x="1608" y="69"/>
                    <a:pt x="16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79"/>
            <p:cNvSpPr/>
            <p:nvPr/>
          </p:nvSpPr>
          <p:spPr>
            <a:xfrm>
              <a:off x="4683425" y="281102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8" y="0"/>
                  </a:moveTo>
                  <a:cubicBezTo>
                    <a:pt x="367" y="0"/>
                    <a:pt x="1" y="366"/>
                    <a:pt x="1" y="817"/>
                  </a:cubicBezTo>
                  <a:cubicBezTo>
                    <a:pt x="1" y="1267"/>
                    <a:pt x="367" y="1634"/>
                    <a:pt x="818" y="1634"/>
                  </a:cubicBezTo>
                  <a:cubicBezTo>
                    <a:pt x="1268" y="1634"/>
                    <a:pt x="1634" y="1267"/>
                    <a:pt x="1634" y="817"/>
                  </a:cubicBezTo>
                  <a:cubicBezTo>
                    <a:pt x="1634" y="366"/>
                    <a:pt x="1268" y="0"/>
                    <a:pt x="818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79"/>
            <p:cNvSpPr/>
            <p:nvPr/>
          </p:nvSpPr>
          <p:spPr>
            <a:xfrm>
              <a:off x="4539725" y="281102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7" y="0"/>
                  </a:moveTo>
                  <a:cubicBezTo>
                    <a:pt x="366" y="0"/>
                    <a:pt x="1" y="366"/>
                    <a:pt x="1" y="817"/>
                  </a:cubicBezTo>
                  <a:cubicBezTo>
                    <a:pt x="1" y="1267"/>
                    <a:pt x="366" y="1634"/>
                    <a:pt x="817" y="1634"/>
                  </a:cubicBezTo>
                  <a:cubicBezTo>
                    <a:pt x="1268" y="1634"/>
                    <a:pt x="1634" y="1267"/>
                    <a:pt x="1634" y="817"/>
                  </a:cubicBezTo>
                  <a:cubicBezTo>
                    <a:pt x="1634" y="366"/>
                    <a:pt x="1268" y="0"/>
                    <a:pt x="817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79"/>
            <p:cNvSpPr/>
            <p:nvPr/>
          </p:nvSpPr>
          <p:spPr>
            <a:xfrm>
              <a:off x="4580125" y="2553825"/>
              <a:ext cx="272225" cy="170850"/>
            </a:xfrm>
            <a:custGeom>
              <a:avLst/>
              <a:gdLst/>
              <a:ahLst/>
              <a:cxnLst/>
              <a:rect l="l" t="t" r="r" b="b"/>
              <a:pathLst>
                <a:path w="10889" h="6834" extrusionOk="0">
                  <a:moveTo>
                    <a:pt x="4683" y="0"/>
                  </a:moveTo>
                  <a:cubicBezTo>
                    <a:pt x="4234" y="0"/>
                    <a:pt x="3786" y="43"/>
                    <a:pt x="3347" y="136"/>
                  </a:cubicBezTo>
                  <a:cubicBezTo>
                    <a:pt x="2071" y="401"/>
                    <a:pt x="864" y="1047"/>
                    <a:pt x="0" y="2015"/>
                  </a:cubicBezTo>
                  <a:cubicBezTo>
                    <a:pt x="110" y="1896"/>
                    <a:pt x="230" y="1787"/>
                    <a:pt x="352" y="1683"/>
                  </a:cubicBezTo>
                  <a:cubicBezTo>
                    <a:pt x="475" y="1578"/>
                    <a:pt x="602" y="1479"/>
                    <a:pt x="733" y="1384"/>
                  </a:cubicBezTo>
                  <a:cubicBezTo>
                    <a:pt x="995" y="1196"/>
                    <a:pt x="1270" y="1027"/>
                    <a:pt x="1557" y="882"/>
                  </a:cubicBezTo>
                  <a:cubicBezTo>
                    <a:pt x="2127" y="586"/>
                    <a:pt x="2739" y="371"/>
                    <a:pt x="3370" y="258"/>
                  </a:cubicBezTo>
                  <a:cubicBezTo>
                    <a:pt x="3790" y="182"/>
                    <a:pt x="4216" y="142"/>
                    <a:pt x="4642" y="142"/>
                  </a:cubicBezTo>
                  <a:cubicBezTo>
                    <a:pt x="4856" y="142"/>
                    <a:pt x="5070" y="152"/>
                    <a:pt x="5284" y="173"/>
                  </a:cubicBezTo>
                  <a:cubicBezTo>
                    <a:pt x="5444" y="183"/>
                    <a:pt x="5602" y="210"/>
                    <a:pt x="5761" y="230"/>
                  </a:cubicBezTo>
                  <a:cubicBezTo>
                    <a:pt x="5918" y="256"/>
                    <a:pt x="6076" y="284"/>
                    <a:pt x="6233" y="317"/>
                  </a:cubicBezTo>
                  <a:cubicBezTo>
                    <a:pt x="6389" y="355"/>
                    <a:pt x="6548" y="383"/>
                    <a:pt x="6698" y="434"/>
                  </a:cubicBezTo>
                  <a:lnTo>
                    <a:pt x="6928" y="502"/>
                  </a:lnTo>
                  <a:cubicBezTo>
                    <a:pt x="7003" y="527"/>
                    <a:pt x="7076" y="558"/>
                    <a:pt x="7151" y="586"/>
                  </a:cubicBezTo>
                  <a:cubicBezTo>
                    <a:pt x="7302" y="637"/>
                    <a:pt x="7445" y="708"/>
                    <a:pt x="7589" y="775"/>
                  </a:cubicBezTo>
                  <a:cubicBezTo>
                    <a:pt x="7663" y="806"/>
                    <a:pt x="7729" y="851"/>
                    <a:pt x="7800" y="887"/>
                  </a:cubicBezTo>
                  <a:cubicBezTo>
                    <a:pt x="7867" y="927"/>
                    <a:pt x="7941" y="961"/>
                    <a:pt x="8005" y="1007"/>
                  </a:cubicBezTo>
                  <a:lnTo>
                    <a:pt x="8205" y="1139"/>
                  </a:lnTo>
                  <a:cubicBezTo>
                    <a:pt x="8272" y="1182"/>
                    <a:pt x="8331" y="1235"/>
                    <a:pt x="8396" y="1282"/>
                  </a:cubicBezTo>
                  <a:cubicBezTo>
                    <a:pt x="8524" y="1376"/>
                    <a:pt x="8639" y="1487"/>
                    <a:pt x="8759" y="1592"/>
                  </a:cubicBezTo>
                  <a:cubicBezTo>
                    <a:pt x="8986" y="1815"/>
                    <a:pt x="9200" y="2053"/>
                    <a:pt x="9388" y="2311"/>
                  </a:cubicBezTo>
                  <a:cubicBezTo>
                    <a:pt x="9574" y="2572"/>
                    <a:pt x="9746" y="2842"/>
                    <a:pt x="9896" y="3125"/>
                  </a:cubicBezTo>
                  <a:cubicBezTo>
                    <a:pt x="10044" y="3410"/>
                    <a:pt x="10175" y="3704"/>
                    <a:pt x="10290" y="4004"/>
                  </a:cubicBezTo>
                  <a:cubicBezTo>
                    <a:pt x="10402" y="4305"/>
                    <a:pt x="10497" y="4613"/>
                    <a:pt x="10578" y="4925"/>
                  </a:cubicBezTo>
                  <a:cubicBezTo>
                    <a:pt x="10742" y="5548"/>
                    <a:pt x="10848" y="6187"/>
                    <a:pt x="10888" y="6833"/>
                  </a:cubicBezTo>
                  <a:cubicBezTo>
                    <a:pt x="10889" y="6510"/>
                    <a:pt x="10862" y="6186"/>
                    <a:pt x="10822" y="5864"/>
                  </a:cubicBezTo>
                  <a:cubicBezTo>
                    <a:pt x="10782" y="5544"/>
                    <a:pt x="10727" y="5223"/>
                    <a:pt x="10655" y="4906"/>
                  </a:cubicBezTo>
                  <a:cubicBezTo>
                    <a:pt x="10582" y="4589"/>
                    <a:pt x="10492" y="4277"/>
                    <a:pt x="10386" y="3970"/>
                  </a:cubicBezTo>
                  <a:cubicBezTo>
                    <a:pt x="10277" y="3662"/>
                    <a:pt x="10151" y="3361"/>
                    <a:pt x="10007" y="3069"/>
                  </a:cubicBezTo>
                  <a:cubicBezTo>
                    <a:pt x="9863" y="2777"/>
                    <a:pt x="9691" y="2496"/>
                    <a:pt x="9502" y="2229"/>
                  </a:cubicBezTo>
                  <a:cubicBezTo>
                    <a:pt x="9312" y="1963"/>
                    <a:pt x="9093" y="1717"/>
                    <a:pt x="8861" y="1486"/>
                  </a:cubicBezTo>
                  <a:cubicBezTo>
                    <a:pt x="8738" y="1377"/>
                    <a:pt x="8621" y="1262"/>
                    <a:pt x="8489" y="1164"/>
                  </a:cubicBezTo>
                  <a:cubicBezTo>
                    <a:pt x="8423" y="1114"/>
                    <a:pt x="8361" y="1059"/>
                    <a:pt x="8293" y="1015"/>
                  </a:cubicBezTo>
                  <a:lnTo>
                    <a:pt x="8088" y="876"/>
                  </a:lnTo>
                  <a:cubicBezTo>
                    <a:pt x="8022" y="829"/>
                    <a:pt x="7947" y="793"/>
                    <a:pt x="7877" y="751"/>
                  </a:cubicBezTo>
                  <a:cubicBezTo>
                    <a:pt x="7805" y="712"/>
                    <a:pt x="7736" y="666"/>
                    <a:pt x="7661" y="632"/>
                  </a:cubicBezTo>
                  <a:cubicBezTo>
                    <a:pt x="7512" y="563"/>
                    <a:pt x="7365" y="488"/>
                    <a:pt x="7210" y="434"/>
                  </a:cubicBezTo>
                  <a:cubicBezTo>
                    <a:pt x="7132" y="406"/>
                    <a:pt x="7056" y="375"/>
                    <a:pt x="6978" y="350"/>
                  </a:cubicBezTo>
                  <a:lnTo>
                    <a:pt x="6742" y="282"/>
                  </a:lnTo>
                  <a:cubicBezTo>
                    <a:pt x="6585" y="231"/>
                    <a:pt x="6424" y="204"/>
                    <a:pt x="6265" y="165"/>
                  </a:cubicBezTo>
                  <a:cubicBezTo>
                    <a:pt x="6105" y="133"/>
                    <a:pt x="5944" y="106"/>
                    <a:pt x="5783" y="80"/>
                  </a:cubicBezTo>
                  <a:cubicBezTo>
                    <a:pt x="5621" y="61"/>
                    <a:pt x="5459" y="35"/>
                    <a:pt x="5296" y="26"/>
                  </a:cubicBezTo>
                  <a:cubicBezTo>
                    <a:pt x="5093" y="9"/>
                    <a:pt x="4888" y="0"/>
                    <a:pt x="46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79"/>
            <p:cNvSpPr/>
            <p:nvPr/>
          </p:nvSpPr>
          <p:spPr>
            <a:xfrm>
              <a:off x="4555050" y="2917850"/>
              <a:ext cx="333400" cy="322350"/>
            </a:xfrm>
            <a:custGeom>
              <a:avLst/>
              <a:gdLst/>
              <a:ahLst/>
              <a:cxnLst/>
              <a:rect l="l" t="t" r="r" b="b"/>
              <a:pathLst>
                <a:path w="13336" h="12894" extrusionOk="0">
                  <a:moveTo>
                    <a:pt x="12298" y="0"/>
                  </a:moveTo>
                  <a:lnTo>
                    <a:pt x="11332" y="3913"/>
                  </a:lnTo>
                  <a:lnTo>
                    <a:pt x="2074" y="4144"/>
                  </a:lnTo>
                  <a:lnTo>
                    <a:pt x="1137" y="868"/>
                  </a:lnTo>
                  <a:lnTo>
                    <a:pt x="327" y="1138"/>
                  </a:lnTo>
                  <a:lnTo>
                    <a:pt x="1285" y="4607"/>
                  </a:lnTo>
                  <a:lnTo>
                    <a:pt x="0" y="6071"/>
                  </a:lnTo>
                  <a:lnTo>
                    <a:pt x="1285" y="12893"/>
                  </a:lnTo>
                  <a:lnTo>
                    <a:pt x="11891" y="12893"/>
                  </a:lnTo>
                  <a:lnTo>
                    <a:pt x="12825" y="5773"/>
                  </a:lnTo>
                  <a:lnTo>
                    <a:pt x="12298" y="4298"/>
                  </a:lnTo>
                  <a:lnTo>
                    <a:pt x="1333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79"/>
            <p:cNvSpPr/>
            <p:nvPr/>
          </p:nvSpPr>
          <p:spPr>
            <a:xfrm>
              <a:off x="4862475" y="2917850"/>
              <a:ext cx="129900" cy="156350"/>
            </a:xfrm>
            <a:custGeom>
              <a:avLst/>
              <a:gdLst/>
              <a:ahLst/>
              <a:cxnLst/>
              <a:rect l="l" t="t" r="r" b="b"/>
              <a:pathLst>
                <a:path w="5196" h="6254" extrusionOk="0">
                  <a:moveTo>
                    <a:pt x="1039" y="0"/>
                  </a:moveTo>
                  <a:lnTo>
                    <a:pt x="2" y="4298"/>
                  </a:lnTo>
                  <a:lnTo>
                    <a:pt x="1" y="4298"/>
                  </a:lnTo>
                  <a:lnTo>
                    <a:pt x="528" y="5773"/>
                  </a:lnTo>
                  <a:cubicBezTo>
                    <a:pt x="528" y="5773"/>
                    <a:pt x="1402" y="6254"/>
                    <a:pt x="2074" y="6254"/>
                  </a:cubicBezTo>
                  <a:cubicBezTo>
                    <a:pt x="2329" y="6254"/>
                    <a:pt x="2555" y="6185"/>
                    <a:pt x="2694" y="5994"/>
                  </a:cubicBezTo>
                  <a:cubicBezTo>
                    <a:pt x="3197" y="5300"/>
                    <a:pt x="2889" y="4299"/>
                    <a:pt x="2889" y="4298"/>
                  </a:cubicBezTo>
                  <a:lnTo>
                    <a:pt x="2889" y="4298"/>
                  </a:lnTo>
                  <a:cubicBezTo>
                    <a:pt x="2889" y="4299"/>
                    <a:pt x="2970" y="4319"/>
                    <a:pt x="3083" y="4319"/>
                  </a:cubicBezTo>
                  <a:cubicBezTo>
                    <a:pt x="3281" y="4319"/>
                    <a:pt x="3576" y="4256"/>
                    <a:pt x="3699" y="3913"/>
                  </a:cubicBezTo>
                  <a:cubicBezTo>
                    <a:pt x="3892" y="3373"/>
                    <a:pt x="3429" y="2795"/>
                    <a:pt x="3429" y="2795"/>
                  </a:cubicBezTo>
                  <a:cubicBezTo>
                    <a:pt x="3429" y="2795"/>
                    <a:pt x="4804" y="2483"/>
                    <a:pt x="5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79"/>
            <p:cNvSpPr/>
            <p:nvPr/>
          </p:nvSpPr>
          <p:spPr>
            <a:xfrm>
              <a:off x="4435525" y="2942425"/>
              <a:ext cx="151650" cy="128475"/>
            </a:xfrm>
            <a:custGeom>
              <a:avLst/>
              <a:gdLst/>
              <a:ahLst/>
              <a:cxnLst/>
              <a:rect l="l" t="t" r="r" b="b"/>
              <a:pathLst>
                <a:path w="6066" h="5139" extrusionOk="0">
                  <a:moveTo>
                    <a:pt x="1" y="0"/>
                  </a:moveTo>
                  <a:cubicBezTo>
                    <a:pt x="499" y="2372"/>
                    <a:pt x="2443" y="2463"/>
                    <a:pt x="2738" y="2463"/>
                  </a:cubicBezTo>
                  <a:cubicBezTo>
                    <a:pt x="2763" y="2463"/>
                    <a:pt x="2776" y="2462"/>
                    <a:pt x="2776" y="2462"/>
                  </a:cubicBezTo>
                  <a:lnTo>
                    <a:pt x="2776" y="2462"/>
                  </a:lnTo>
                  <a:cubicBezTo>
                    <a:pt x="1851" y="3267"/>
                    <a:pt x="3161" y="3894"/>
                    <a:pt x="3161" y="3894"/>
                  </a:cubicBezTo>
                  <a:cubicBezTo>
                    <a:pt x="2757" y="4956"/>
                    <a:pt x="3581" y="5139"/>
                    <a:pt x="4196" y="5139"/>
                  </a:cubicBezTo>
                  <a:cubicBezTo>
                    <a:pt x="4517" y="5139"/>
                    <a:pt x="4781" y="5089"/>
                    <a:pt x="4781" y="5089"/>
                  </a:cubicBezTo>
                  <a:lnTo>
                    <a:pt x="6066" y="3624"/>
                  </a:lnTo>
                  <a:lnTo>
                    <a:pt x="5108" y="1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79"/>
            <p:cNvSpPr/>
            <p:nvPr/>
          </p:nvSpPr>
          <p:spPr>
            <a:xfrm>
              <a:off x="4337275" y="3240175"/>
              <a:ext cx="809425" cy="425000"/>
            </a:xfrm>
            <a:custGeom>
              <a:avLst/>
              <a:gdLst/>
              <a:ahLst/>
              <a:cxnLst/>
              <a:rect l="l" t="t" r="r" b="b"/>
              <a:pathLst>
                <a:path w="32377" h="17000" extrusionOk="0">
                  <a:moveTo>
                    <a:pt x="9996" y="0"/>
                  </a:moveTo>
                  <a:cubicBezTo>
                    <a:pt x="9996" y="0"/>
                    <a:pt x="2832" y="3142"/>
                    <a:pt x="0" y="9791"/>
                  </a:cubicBezTo>
                  <a:cubicBezTo>
                    <a:pt x="0" y="9791"/>
                    <a:pt x="982" y="10195"/>
                    <a:pt x="1734" y="12509"/>
                  </a:cubicBezTo>
                  <a:cubicBezTo>
                    <a:pt x="2187" y="13903"/>
                    <a:pt x="3417" y="14436"/>
                    <a:pt x="4671" y="14436"/>
                  </a:cubicBezTo>
                  <a:cubicBezTo>
                    <a:pt x="5496" y="14436"/>
                    <a:pt x="6331" y="14206"/>
                    <a:pt x="6964" y="13839"/>
                  </a:cubicBezTo>
                  <a:cubicBezTo>
                    <a:pt x="7150" y="13731"/>
                    <a:pt x="7318" y="13683"/>
                    <a:pt x="7475" y="13683"/>
                  </a:cubicBezTo>
                  <a:cubicBezTo>
                    <a:pt x="8669" y="13683"/>
                    <a:pt x="9263" y="16443"/>
                    <a:pt x="12430" y="16903"/>
                  </a:cubicBezTo>
                  <a:cubicBezTo>
                    <a:pt x="12896" y="16970"/>
                    <a:pt x="13304" y="17000"/>
                    <a:pt x="13664" y="17000"/>
                  </a:cubicBezTo>
                  <a:cubicBezTo>
                    <a:pt x="16076" y="17000"/>
                    <a:pt x="16338" y="15674"/>
                    <a:pt x="17344" y="15573"/>
                  </a:cubicBezTo>
                  <a:cubicBezTo>
                    <a:pt x="17381" y="15569"/>
                    <a:pt x="17416" y="15567"/>
                    <a:pt x="17451" y="15567"/>
                  </a:cubicBezTo>
                  <a:cubicBezTo>
                    <a:pt x="18310" y="15567"/>
                    <a:pt x="18775" y="16620"/>
                    <a:pt x="20482" y="16620"/>
                  </a:cubicBezTo>
                  <a:cubicBezTo>
                    <a:pt x="20914" y="16620"/>
                    <a:pt x="21427" y="16552"/>
                    <a:pt x="22047" y="16382"/>
                  </a:cubicBezTo>
                  <a:cubicBezTo>
                    <a:pt x="25207" y="15515"/>
                    <a:pt x="24630" y="13260"/>
                    <a:pt x="25959" y="12335"/>
                  </a:cubicBezTo>
                  <a:cubicBezTo>
                    <a:pt x="27289" y="11410"/>
                    <a:pt x="29428" y="12045"/>
                    <a:pt x="30469" y="10658"/>
                  </a:cubicBezTo>
                  <a:cubicBezTo>
                    <a:pt x="31438" y="9366"/>
                    <a:pt x="31606" y="7975"/>
                    <a:pt x="32230" y="7975"/>
                  </a:cubicBezTo>
                  <a:cubicBezTo>
                    <a:pt x="32276" y="7975"/>
                    <a:pt x="32325" y="7982"/>
                    <a:pt x="32377" y="7998"/>
                  </a:cubicBezTo>
                  <a:cubicBezTo>
                    <a:pt x="32377" y="7998"/>
                    <a:pt x="28599" y="0"/>
                    <a:pt x="206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79"/>
            <p:cNvSpPr/>
            <p:nvPr/>
          </p:nvSpPr>
          <p:spPr>
            <a:xfrm>
              <a:off x="4582275" y="3214300"/>
              <a:ext cx="273175" cy="25900"/>
            </a:xfrm>
            <a:custGeom>
              <a:avLst/>
              <a:gdLst/>
              <a:ahLst/>
              <a:cxnLst/>
              <a:rect l="l" t="t" r="r" b="b"/>
              <a:pathLst>
                <a:path w="10927" h="1036" extrusionOk="0">
                  <a:moveTo>
                    <a:pt x="0" y="0"/>
                  </a:moveTo>
                  <a:lnTo>
                    <a:pt x="196" y="1035"/>
                  </a:lnTo>
                  <a:lnTo>
                    <a:pt x="10802" y="1035"/>
                  </a:lnTo>
                  <a:lnTo>
                    <a:pt x="10926" y="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79"/>
            <p:cNvSpPr/>
            <p:nvPr/>
          </p:nvSpPr>
          <p:spPr>
            <a:xfrm>
              <a:off x="4782425" y="3205650"/>
              <a:ext cx="40600" cy="42750"/>
            </a:xfrm>
            <a:custGeom>
              <a:avLst/>
              <a:gdLst/>
              <a:ahLst/>
              <a:cxnLst/>
              <a:rect l="l" t="t" r="r" b="b"/>
              <a:pathLst>
                <a:path w="1624" h="1710" extrusionOk="0">
                  <a:moveTo>
                    <a:pt x="851" y="174"/>
                  </a:moveTo>
                  <a:cubicBezTo>
                    <a:pt x="1028" y="174"/>
                    <a:pt x="1202" y="239"/>
                    <a:pt x="1349" y="352"/>
                  </a:cubicBezTo>
                  <a:cubicBezTo>
                    <a:pt x="1424" y="412"/>
                    <a:pt x="1490" y="486"/>
                    <a:pt x="1535" y="576"/>
                  </a:cubicBezTo>
                  <a:cubicBezTo>
                    <a:pt x="1582" y="663"/>
                    <a:pt x="1606" y="764"/>
                    <a:pt x="1607" y="864"/>
                  </a:cubicBezTo>
                  <a:cubicBezTo>
                    <a:pt x="1610" y="1068"/>
                    <a:pt x="1501" y="1260"/>
                    <a:pt x="1350" y="1377"/>
                  </a:cubicBezTo>
                  <a:cubicBezTo>
                    <a:pt x="1201" y="1497"/>
                    <a:pt x="1024" y="1563"/>
                    <a:pt x="838" y="1573"/>
                  </a:cubicBezTo>
                  <a:cubicBezTo>
                    <a:pt x="822" y="1574"/>
                    <a:pt x="806" y="1575"/>
                    <a:pt x="790" y="1575"/>
                  </a:cubicBezTo>
                  <a:cubicBezTo>
                    <a:pt x="619" y="1575"/>
                    <a:pt x="438" y="1520"/>
                    <a:pt x="307" y="1395"/>
                  </a:cubicBezTo>
                  <a:cubicBezTo>
                    <a:pt x="162" y="1260"/>
                    <a:pt x="90" y="1055"/>
                    <a:pt x="105" y="864"/>
                  </a:cubicBezTo>
                  <a:cubicBezTo>
                    <a:pt x="121" y="671"/>
                    <a:pt x="210" y="496"/>
                    <a:pt x="343" y="369"/>
                  </a:cubicBezTo>
                  <a:cubicBezTo>
                    <a:pt x="477" y="242"/>
                    <a:pt x="658" y="176"/>
                    <a:pt x="838" y="174"/>
                  </a:cubicBezTo>
                  <a:cubicBezTo>
                    <a:pt x="843" y="174"/>
                    <a:pt x="847" y="174"/>
                    <a:pt x="851" y="174"/>
                  </a:cubicBezTo>
                  <a:close/>
                  <a:moveTo>
                    <a:pt x="828" y="0"/>
                  </a:moveTo>
                  <a:cubicBezTo>
                    <a:pt x="604" y="0"/>
                    <a:pt x="385" y="101"/>
                    <a:pt x="235" y="261"/>
                  </a:cubicBezTo>
                  <a:cubicBezTo>
                    <a:pt x="78" y="421"/>
                    <a:pt x="1" y="649"/>
                    <a:pt x="17" y="864"/>
                  </a:cubicBezTo>
                  <a:cubicBezTo>
                    <a:pt x="32" y="1080"/>
                    <a:pt x="126" y="1280"/>
                    <a:pt x="270" y="1432"/>
                  </a:cubicBezTo>
                  <a:cubicBezTo>
                    <a:pt x="413" y="1584"/>
                    <a:pt x="615" y="1698"/>
                    <a:pt x="838" y="1708"/>
                  </a:cubicBezTo>
                  <a:cubicBezTo>
                    <a:pt x="850" y="1709"/>
                    <a:pt x="861" y="1709"/>
                    <a:pt x="873" y="1709"/>
                  </a:cubicBezTo>
                  <a:cubicBezTo>
                    <a:pt x="1083" y="1709"/>
                    <a:pt x="1294" y="1611"/>
                    <a:pt x="1424" y="1450"/>
                  </a:cubicBezTo>
                  <a:cubicBezTo>
                    <a:pt x="1563" y="1280"/>
                    <a:pt x="1621" y="1068"/>
                    <a:pt x="1623" y="864"/>
                  </a:cubicBezTo>
                  <a:cubicBezTo>
                    <a:pt x="1623" y="660"/>
                    <a:pt x="1564" y="448"/>
                    <a:pt x="1425" y="277"/>
                  </a:cubicBezTo>
                  <a:cubicBezTo>
                    <a:pt x="1357" y="193"/>
                    <a:pt x="1267" y="121"/>
                    <a:pt x="1165" y="74"/>
                  </a:cubicBezTo>
                  <a:cubicBezTo>
                    <a:pt x="1064" y="26"/>
                    <a:pt x="951" y="4"/>
                    <a:pt x="838" y="0"/>
                  </a:cubicBezTo>
                  <a:cubicBezTo>
                    <a:pt x="835" y="0"/>
                    <a:pt x="832" y="0"/>
                    <a:pt x="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79"/>
            <p:cNvSpPr/>
            <p:nvPr/>
          </p:nvSpPr>
          <p:spPr>
            <a:xfrm>
              <a:off x="4814975" y="3187075"/>
              <a:ext cx="83025" cy="80375"/>
            </a:xfrm>
            <a:custGeom>
              <a:avLst/>
              <a:gdLst/>
              <a:ahLst/>
              <a:cxnLst/>
              <a:rect l="l" t="t" r="r" b="b"/>
              <a:pathLst>
                <a:path w="3321" h="3215" extrusionOk="0">
                  <a:moveTo>
                    <a:pt x="2321" y="0"/>
                  </a:moveTo>
                  <a:cubicBezTo>
                    <a:pt x="2242" y="0"/>
                    <a:pt x="2163" y="6"/>
                    <a:pt x="2086" y="16"/>
                  </a:cubicBezTo>
                  <a:cubicBezTo>
                    <a:pt x="1693" y="70"/>
                    <a:pt x="1324" y="205"/>
                    <a:pt x="972" y="362"/>
                  </a:cubicBezTo>
                  <a:cubicBezTo>
                    <a:pt x="801" y="454"/>
                    <a:pt x="635" y="552"/>
                    <a:pt x="473" y="655"/>
                  </a:cubicBezTo>
                  <a:cubicBezTo>
                    <a:pt x="310" y="758"/>
                    <a:pt x="152" y="868"/>
                    <a:pt x="1" y="985"/>
                  </a:cubicBezTo>
                  <a:cubicBezTo>
                    <a:pt x="339" y="806"/>
                    <a:pt x="684" y="643"/>
                    <a:pt x="1039" y="511"/>
                  </a:cubicBezTo>
                  <a:cubicBezTo>
                    <a:pt x="1382" y="356"/>
                    <a:pt x="1741" y="226"/>
                    <a:pt x="2106" y="177"/>
                  </a:cubicBezTo>
                  <a:cubicBezTo>
                    <a:pt x="2177" y="168"/>
                    <a:pt x="2248" y="162"/>
                    <a:pt x="2319" y="162"/>
                  </a:cubicBezTo>
                  <a:cubicBezTo>
                    <a:pt x="2429" y="162"/>
                    <a:pt x="2538" y="175"/>
                    <a:pt x="2639" y="208"/>
                  </a:cubicBezTo>
                  <a:cubicBezTo>
                    <a:pt x="2805" y="260"/>
                    <a:pt x="2942" y="372"/>
                    <a:pt x="3024" y="524"/>
                  </a:cubicBezTo>
                  <a:lnTo>
                    <a:pt x="3055" y="581"/>
                  </a:lnTo>
                  <a:cubicBezTo>
                    <a:pt x="3064" y="601"/>
                    <a:pt x="3070" y="623"/>
                    <a:pt x="3078" y="644"/>
                  </a:cubicBezTo>
                  <a:cubicBezTo>
                    <a:pt x="3090" y="686"/>
                    <a:pt x="3110" y="726"/>
                    <a:pt x="3116" y="770"/>
                  </a:cubicBezTo>
                  <a:lnTo>
                    <a:pt x="3142" y="903"/>
                  </a:lnTo>
                  <a:lnTo>
                    <a:pt x="3154" y="1040"/>
                  </a:lnTo>
                  <a:cubicBezTo>
                    <a:pt x="3155" y="1063"/>
                    <a:pt x="3158" y="1086"/>
                    <a:pt x="3159" y="1109"/>
                  </a:cubicBezTo>
                  <a:lnTo>
                    <a:pt x="3157" y="1179"/>
                  </a:lnTo>
                  <a:lnTo>
                    <a:pt x="3155" y="1318"/>
                  </a:lnTo>
                  <a:cubicBezTo>
                    <a:pt x="3149" y="1410"/>
                    <a:pt x="3137" y="1503"/>
                    <a:pt x="3129" y="1596"/>
                  </a:cubicBezTo>
                  <a:lnTo>
                    <a:pt x="3128" y="1607"/>
                  </a:lnTo>
                  <a:lnTo>
                    <a:pt x="3129" y="1618"/>
                  </a:lnTo>
                  <a:cubicBezTo>
                    <a:pt x="3137" y="1711"/>
                    <a:pt x="3149" y="1804"/>
                    <a:pt x="3155" y="1897"/>
                  </a:cubicBezTo>
                  <a:lnTo>
                    <a:pt x="3157" y="2036"/>
                  </a:lnTo>
                  <a:lnTo>
                    <a:pt x="3159" y="2106"/>
                  </a:lnTo>
                  <a:cubicBezTo>
                    <a:pt x="3158" y="2129"/>
                    <a:pt x="3155" y="2151"/>
                    <a:pt x="3154" y="2174"/>
                  </a:cubicBezTo>
                  <a:lnTo>
                    <a:pt x="3142" y="2310"/>
                  </a:lnTo>
                  <a:lnTo>
                    <a:pt x="3116" y="2443"/>
                  </a:lnTo>
                  <a:cubicBezTo>
                    <a:pt x="3110" y="2489"/>
                    <a:pt x="3090" y="2528"/>
                    <a:pt x="3078" y="2571"/>
                  </a:cubicBezTo>
                  <a:cubicBezTo>
                    <a:pt x="3070" y="2592"/>
                    <a:pt x="3064" y="2613"/>
                    <a:pt x="3055" y="2632"/>
                  </a:cubicBezTo>
                  <a:lnTo>
                    <a:pt x="3024" y="2689"/>
                  </a:lnTo>
                  <a:cubicBezTo>
                    <a:pt x="2942" y="2842"/>
                    <a:pt x="2805" y="2954"/>
                    <a:pt x="2639" y="3006"/>
                  </a:cubicBezTo>
                  <a:cubicBezTo>
                    <a:pt x="2539" y="3039"/>
                    <a:pt x="2431" y="3051"/>
                    <a:pt x="2321" y="3051"/>
                  </a:cubicBezTo>
                  <a:cubicBezTo>
                    <a:pt x="2250" y="3051"/>
                    <a:pt x="2178" y="3046"/>
                    <a:pt x="2106" y="3037"/>
                  </a:cubicBezTo>
                  <a:cubicBezTo>
                    <a:pt x="1741" y="2987"/>
                    <a:pt x="1382" y="2858"/>
                    <a:pt x="1039" y="2703"/>
                  </a:cubicBezTo>
                  <a:cubicBezTo>
                    <a:pt x="686" y="2568"/>
                    <a:pt x="339" y="2407"/>
                    <a:pt x="1" y="2229"/>
                  </a:cubicBezTo>
                  <a:lnTo>
                    <a:pt x="1" y="2229"/>
                  </a:lnTo>
                  <a:cubicBezTo>
                    <a:pt x="304" y="2465"/>
                    <a:pt x="630" y="2671"/>
                    <a:pt x="972" y="2852"/>
                  </a:cubicBezTo>
                  <a:cubicBezTo>
                    <a:pt x="1325" y="3010"/>
                    <a:pt x="1693" y="3145"/>
                    <a:pt x="2086" y="3199"/>
                  </a:cubicBezTo>
                  <a:cubicBezTo>
                    <a:pt x="2163" y="3208"/>
                    <a:pt x="2241" y="3214"/>
                    <a:pt x="2320" y="3214"/>
                  </a:cubicBezTo>
                  <a:cubicBezTo>
                    <a:pt x="2442" y="3214"/>
                    <a:pt x="2567" y="3200"/>
                    <a:pt x="2689" y="3161"/>
                  </a:cubicBezTo>
                  <a:cubicBezTo>
                    <a:pt x="2787" y="3127"/>
                    <a:pt x="2885" y="3082"/>
                    <a:pt x="2966" y="3012"/>
                  </a:cubicBezTo>
                  <a:lnTo>
                    <a:pt x="3026" y="2959"/>
                  </a:lnTo>
                  <a:cubicBezTo>
                    <a:pt x="3046" y="2943"/>
                    <a:pt x="3060" y="2920"/>
                    <a:pt x="3078" y="2899"/>
                  </a:cubicBezTo>
                  <a:lnTo>
                    <a:pt x="3127" y="2837"/>
                  </a:lnTo>
                  <a:cubicBezTo>
                    <a:pt x="3141" y="2815"/>
                    <a:pt x="3153" y="2791"/>
                    <a:pt x="3165" y="2769"/>
                  </a:cubicBezTo>
                  <a:lnTo>
                    <a:pt x="3203" y="2700"/>
                  </a:lnTo>
                  <a:cubicBezTo>
                    <a:pt x="3214" y="2677"/>
                    <a:pt x="3220" y="2652"/>
                    <a:pt x="3230" y="2628"/>
                  </a:cubicBezTo>
                  <a:cubicBezTo>
                    <a:pt x="3245" y="2579"/>
                    <a:pt x="3267" y="2531"/>
                    <a:pt x="3274" y="2482"/>
                  </a:cubicBezTo>
                  <a:lnTo>
                    <a:pt x="3303" y="2333"/>
                  </a:lnTo>
                  <a:lnTo>
                    <a:pt x="3316" y="2184"/>
                  </a:lnTo>
                  <a:cubicBezTo>
                    <a:pt x="3317" y="2160"/>
                    <a:pt x="3320" y="2135"/>
                    <a:pt x="3321" y="2110"/>
                  </a:cubicBezTo>
                  <a:lnTo>
                    <a:pt x="3319" y="2036"/>
                  </a:lnTo>
                  <a:lnTo>
                    <a:pt x="3317" y="1889"/>
                  </a:lnTo>
                  <a:cubicBezTo>
                    <a:pt x="3310" y="1795"/>
                    <a:pt x="3299" y="1700"/>
                    <a:pt x="3291" y="1607"/>
                  </a:cubicBezTo>
                  <a:lnTo>
                    <a:pt x="3291" y="1607"/>
                  </a:lnTo>
                  <a:cubicBezTo>
                    <a:pt x="3299" y="1514"/>
                    <a:pt x="3310" y="1420"/>
                    <a:pt x="3317" y="1326"/>
                  </a:cubicBezTo>
                  <a:lnTo>
                    <a:pt x="3319" y="1179"/>
                  </a:lnTo>
                  <a:lnTo>
                    <a:pt x="3321" y="1105"/>
                  </a:lnTo>
                  <a:cubicBezTo>
                    <a:pt x="3320" y="1080"/>
                    <a:pt x="3317" y="1055"/>
                    <a:pt x="3316" y="1030"/>
                  </a:cubicBezTo>
                  <a:lnTo>
                    <a:pt x="3303" y="882"/>
                  </a:lnTo>
                  <a:lnTo>
                    <a:pt x="3274" y="733"/>
                  </a:lnTo>
                  <a:cubicBezTo>
                    <a:pt x="3267" y="683"/>
                    <a:pt x="3245" y="635"/>
                    <a:pt x="3230" y="587"/>
                  </a:cubicBezTo>
                  <a:cubicBezTo>
                    <a:pt x="3220" y="563"/>
                    <a:pt x="3214" y="538"/>
                    <a:pt x="3203" y="515"/>
                  </a:cubicBezTo>
                  <a:lnTo>
                    <a:pt x="3165" y="445"/>
                  </a:lnTo>
                  <a:cubicBezTo>
                    <a:pt x="3153" y="423"/>
                    <a:pt x="3141" y="400"/>
                    <a:pt x="3127" y="378"/>
                  </a:cubicBezTo>
                  <a:lnTo>
                    <a:pt x="3078" y="316"/>
                  </a:lnTo>
                  <a:cubicBezTo>
                    <a:pt x="3060" y="295"/>
                    <a:pt x="3046" y="272"/>
                    <a:pt x="3026" y="254"/>
                  </a:cubicBezTo>
                  <a:lnTo>
                    <a:pt x="2966" y="203"/>
                  </a:lnTo>
                  <a:cubicBezTo>
                    <a:pt x="2885" y="133"/>
                    <a:pt x="2787" y="87"/>
                    <a:pt x="2689" y="53"/>
                  </a:cubicBezTo>
                  <a:cubicBezTo>
                    <a:pt x="2567" y="15"/>
                    <a:pt x="2443" y="0"/>
                    <a:pt x="2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1" name="Google Shape;9321;p79"/>
            <p:cNvSpPr/>
            <p:nvPr/>
          </p:nvSpPr>
          <p:spPr>
            <a:xfrm>
              <a:off x="4709200" y="3187075"/>
              <a:ext cx="83025" cy="80350"/>
            </a:xfrm>
            <a:custGeom>
              <a:avLst/>
              <a:gdLst/>
              <a:ahLst/>
              <a:cxnLst/>
              <a:rect l="l" t="t" r="r" b="b"/>
              <a:pathLst>
                <a:path w="3321" h="3214" extrusionOk="0">
                  <a:moveTo>
                    <a:pt x="1000" y="0"/>
                  </a:moveTo>
                  <a:cubicBezTo>
                    <a:pt x="877" y="0"/>
                    <a:pt x="754" y="15"/>
                    <a:pt x="633" y="53"/>
                  </a:cubicBezTo>
                  <a:cubicBezTo>
                    <a:pt x="534" y="86"/>
                    <a:pt x="437" y="133"/>
                    <a:pt x="356" y="203"/>
                  </a:cubicBezTo>
                  <a:lnTo>
                    <a:pt x="295" y="254"/>
                  </a:lnTo>
                  <a:cubicBezTo>
                    <a:pt x="275" y="272"/>
                    <a:pt x="261" y="295"/>
                    <a:pt x="243" y="315"/>
                  </a:cubicBezTo>
                  <a:lnTo>
                    <a:pt x="195" y="377"/>
                  </a:lnTo>
                  <a:cubicBezTo>
                    <a:pt x="180" y="399"/>
                    <a:pt x="169" y="423"/>
                    <a:pt x="156" y="445"/>
                  </a:cubicBezTo>
                  <a:lnTo>
                    <a:pt x="119" y="514"/>
                  </a:lnTo>
                  <a:cubicBezTo>
                    <a:pt x="107" y="538"/>
                    <a:pt x="101" y="563"/>
                    <a:pt x="92" y="587"/>
                  </a:cubicBezTo>
                  <a:cubicBezTo>
                    <a:pt x="76" y="635"/>
                    <a:pt x="53" y="683"/>
                    <a:pt x="47" y="733"/>
                  </a:cubicBezTo>
                  <a:lnTo>
                    <a:pt x="18" y="882"/>
                  </a:lnTo>
                  <a:lnTo>
                    <a:pt x="6" y="1030"/>
                  </a:lnTo>
                  <a:cubicBezTo>
                    <a:pt x="5" y="1055"/>
                    <a:pt x="2" y="1080"/>
                    <a:pt x="1" y="1105"/>
                  </a:cubicBezTo>
                  <a:lnTo>
                    <a:pt x="2" y="1179"/>
                  </a:lnTo>
                  <a:lnTo>
                    <a:pt x="5" y="1326"/>
                  </a:lnTo>
                  <a:cubicBezTo>
                    <a:pt x="11" y="1420"/>
                    <a:pt x="22" y="1513"/>
                    <a:pt x="31" y="1607"/>
                  </a:cubicBezTo>
                  <a:lnTo>
                    <a:pt x="31" y="1607"/>
                  </a:lnTo>
                  <a:cubicBezTo>
                    <a:pt x="22" y="1701"/>
                    <a:pt x="11" y="1794"/>
                    <a:pt x="5" y="1888"/>
                  </a:cubicBezTo>
                  <a:lnTo>
                    <a:pt x="2" y="2035"/>
                  </a:lnTo>
                  <a:lnTo>
                    <a:pt x="1" y="2109"/>
                  </a:lnTo>
                  <a:cubicBezTo>
                    <a:pt x="2" y="2134"/>
                    <a:pt x="5" y="2159"/>
                    <a:pt x="6" y="2184"/>
                  </a:cubicBezTo>
                  <a:lnTo>
                    <a:pt x="18" y="2332"/>
                  </a:lnTo>
                  <a:lnTo>
                    <a:pt x="47" y="2481"/>
                  </a:lnTo>
                  <a:cubicBezTo>
                    <a:pt x="53" y="2530"/>
                    <a:pt x="76" y="2578"/>
                    <a:pt x="92" y="2627"/>
                  </a:cubicBezTo>
                  <a:cubicBezTo>
                    <a:pt x="101" y="2651"/>
                    <a:pt x="107" y="2676"/>
                    <a:pt x="119" y="2700"/>
                  </a:cubicBezTo>
                  <a:lnTo>
                    <a:pt x="156" y="2768"/>
                  </a:lnTo>
                  <a:cubicBezTo>
                    <a:pt x="169" y="2791"/>
                    <a:pt x="180" y="2815"/>
                    <a:pt x="195" y="2837"/>
                  </a:cubicBezTo>
                  <a:lnTo>
                    <a:pt x="243" y="2899"/>
                  </a:lnTo>
                  <a:cubicBezTo>
                    <a:pt x="261" y="2919"/>
                    <a:pt x="275" y="2942"/>
                    <a:pt x="295" y="2959"/>
                  </a:cubicBezTo>
                  <a:lnTo>
                    <a:pt x="356" y="3011"/>
                  </a:lnTo>
                  <a:cubicBezTo>
                    <a:pt x="437" y="3081"/>
                    <a:pt x="534" y="3127"/>
                    <a:pt x="633" y="3161"/>
                  </a:cubicBezTo>
                  <a:cubicBezTo>
                    <a:pt x="754" y="3199"/>
                    <a:pt x="878" y="3214"/>
                    <a:pt x="1001" y="3214"/>
                  </a:cubicBezTo>
                  <a:cubicBezTo>
                    <a:pt x="1080" y="3214"/>
                    <a:pt x="1158" y="3208"/>
                    <a:pt x="1235" y="3198"/>
                  </a:cubicBezTo>
                  <a:cubicBezTo>
                    <a:pt x="1629" y="3145"/>
                    <a:pt x="1996" y="3009"/>
                    <a:pt x="2349" y="2852"/>
                  </a:cubicBezTo>
                  <a:cubicBezTo>
                    <a:pt x="2691" y="2669"/>
                    <a:pt x="3018" y="2464"/>
                    <a:pt x="3321" y="2229"/>
                  </a:cubicBezTo>
                  <a:lnTo>
                    <a:pt x="3321" y="2228"/>
                  </a:lnTo>
                  <a:cubicBezTo>
                    <a:pt x="2981" y="2407"/>
                    <a:pt x="2636" y="2568"/>
                    <a:pt x="2282" y="2703"/>
                  </a:cubicBezTo>
                  <a:cubicBezTo>
                    <a:pt x="1939" y="2858"/>
                    <a:pt x="1581" y="2987"/>
                    <a:pt x="1215" y="3037"/>
                  </a:cubicBezTo>
                  <a:cubicBezTo>
                    <a:pt x="1145" y="3046"/>
                    <a:pt x="1073" y="3051"/>
                    <a:pt x="1003" y="3051"/>
                  </a:cubicBezTo>
                  <a:cubicBezTo>
                    <a:pt x="892" y="3051"/>
                    <a:pt x="783" y="3038"/>
                    <a:pt x="682" y="3006"/>
                  </a:cubicBezTo>
                  <a:cubicBezTo>
                    <a:pt x="517" y="2954"/>
                    <a:pt x="380" y="2842"/>
                    <a:pt x="297" y="2689"/>
                  </a:cubicBezTo>
                  <a:lnTo>
                    <a:pt x="266" y="2632"/>
                  </a:lnTo>
                  <a:cubicBezTo>
                    <a:pt x="256" y="2612"/>
                    <a:pt x="252" y="2591"/>
                    <a:pt x="243" y="2570"/>
                  </a:cubicBezTo>
                  <a:cubicBezTo>
                    <a:pt x="231" y="2527"/>
                    <a:pt x="210" y="2489"/>
                    <a:pt x="205" y="2443"/>
                  </a:cubicBezTo>
                  <a:lnTo>
                    <a:pt x="178" y="2310"/>
                  </a:lnTo>
                  <a:lnTo>
                    <a:pt x="168" y="2173"/>
                  </a:lnTo>
                  <a:cubicBezTo>
                    <a:pt x="167" y="2150"/>
                    <a:pt x="164" y="2127"/>
                    <a:pt x="163" y="2105"/>
                  </a:cubicBezTo>
                  <a:lnTo>
                    <a:pt x="164" y="2035"/>
                  </a:lnTo>
                  <a:lnTo>
                    <a:pt x="167" y="1896"/>
                  </a:lnTo>
                  <a:cubicBezTo>
                    <a:pt x="173" y="1804"/>
                    <a:pt x="184" y="1710"/>
                    <a:pt x="193" y="1618"/>
                  </a:cubicBezTo>
                  <a:lnTo>
                    <a:pt x="194" y="1606"/>
                  </a:lnTo>
                  <a:lnTo>
                    <a:pt x="193" y="1596"/>
                  </a:lnTo>
                  <a:cubicBezTo>
                    <a:pt x="184" y="1502"/>
                    <a:pt x="173" y="1410"/>
                    <a:pt x="167" y="1317"/>
                  </a:cubicBezTo>
                  <a:lnTo>
                    <a:pt x="164" y="1177"/>
                  </a:lnTo>
                  <a:lnTo>
                    <a:pt x="163" y="1109"/>
                  </a:lnTo>
                  <a:cubicBezTo>
                    <a:pt x="164" y="1085"/>
                    <a:pt x="167" y="1063"/>
                    <a:pt x="168" y="1040"/>
                  </a:cubicBezTo>
                  <a:lnTo>
                    <a:pt x="178" y="903"/>
                  </a:lnTo>
                  <a:lnTo>
                    <a:pt x="205" y="770"/>
                  </a:lnTo>
                  <a:cubicBezTo>
                    <a:pt x="210" y="725"/>
                    <a:pt x="231" y="685"/>
                    <a:pt x="243" y="643"/>
                  </a:cubicBezTo>
                  <a:cubicBezTo>
                    <a:pt x="252" y="623"/>
                    <a:pt x="256" y="600"/>
                    <a:pt x="266" y="581"/>
                  </a:cubicBezTo>
                  <a:lnTo>
                    <a:pt x="297" y="524"/>
                  </a:lnTo>
                  <a:cubicBezTo>
                    <a:pt x="380" y="372"/>
                    <a:pt x="517" y="260"/>
                    <a:pt x="682" y="208"/>
                  </a:cubicBezTo>
                  <a:cubicBezTo>
                    <a:pt x="783" y="175"/>
                    <a:pt x="892" y="162"/>
                    <a:pt x="1003" y="162"/>
                  </a:cubicBezTo>
                  <a:cubicBezTo>
                    <a:pt x="1073" y="162"/>
                    <a:pt x="1145" y="168"/>
                    <a:pt x="1215" y="177"/>
                  </a:cubicBezTo>
                  <a:cubicBezTo>
                    <a:pt x="1581" y="225"/>
                    <a:pt x="1939" y="355"/>
                    <a:pt x="2283" y="510"/>
                  </a:cubicBezTo>
                  <a:cubicBezTo>
                    <a:pt x="2637" y="642"/>
                    <a:pt x="2982" y="806"/>
                    <a:pt x="3321" y="984"/>
                  </a:cubicBezTo>
                  <a:cubicBezTo>
                    <a:pt x="3169" y="867"/>
                    <a:pt x="3012" y="758"/>
                    <a:pt x="2849" y="655"/>
                  </a:cubicBezTo>
                  <a:cubicBezTo>
                    <a:pt x="2687" y="552"/>
                    <a:pt x="2519" y="454"/>
                    <a:pt x="2349" y="362"/>
                  </a:cubicBezTo>
                  <a:cubicBezTo>
                    <a:pt x="1996" y="204"/>
                    <a:pt x="1629" y="69"/>
                    <a:pt x="1235" y="16"/>
                  </a:cubicBezTo>
                  <a:cubicBezTo>
                    <a:pt x="1158" y="6"/>
                    <a:pt x="1079" y="0"/>
                    <a:pt x="10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2" name="Google Shape;9322;p79"/>
            <p:cNvSpPr/>
            <p:nvPr/>
          </p:nvSpPr>
          <p:spPr>
            <a:xfrm>
              <a:off x="4714650" y="3032925"/>
              <a:ext cx="147900" cy="31575"/>
            </a:xfrm>
            <a:custGeom>
              <a:avLst/>
              <a:gdLst/>
              <a:ahLst/>
              <a:cxnLst/>
              <a:rect l="l" t="t" r="r" b="b"/>
              <a:pathLst>
                <a:path w="5916" h="1263" extrusionOk="0">
                  <a:moveTo>
                    <a:pt x="3806" y="1"/>
                  </a:moveTo>
                  <a:lnTo>
                    <a:pt x="3610" y="5"/>
                  </a:lnTo>
                  <a:lnTo>
                    <a:pt x="3218" y="18"/>
                  </a:lnTo>
                  <a:lnTo>
                    <a:pt x="2830" y="60"/>
                  </a:lnTo>
                  <a:cubicBezTo>
                    <a:pt x="2313" y="123"/>
                    <a:pt x="1799" y="236"/>
                    <a:pt x="1314" y="429"/>
                  </a:cubicBezTo>
                  <a:cubicBezTo>
                    <a:pt x="1074" y="528"/>
                    <a:pt x="836" y="637"/>
                    <a:pt x="616" y="775"/>
                  </a:cubicBezTo>
                  <a:cubicBezTo>
                    <a:pt x="394" y="910"/>
                    <a:pt x="182" y="1063"/>
                    <a:pt x="2" y="1251"/>
                  </a:cubicBezTo>
                  <a:lnTo>
                    <a:pt x="1" y="1251"/>
                  </a:lnTo>
                  <a:lnTo>
                    <a:pt x="13" y="1262"/>
                  </a:lnTo>
                  <a:cubicBezTo>
                    <a:pt x="199" y="1085"/>
                    <a:pt x="416" y="941"/>
                    <a:pt x="640" y="817"/>
                  </a:cubicBezTo>
                  <a:cubicBezTo>
                    <a:pt x="863" y="690"/>
                    <a:pt x="1102" y="593"/>
                    <a:pt x="1343" y="504"/>
                  </a:cubicBezTo>
                  <a:cubicBezTo>
                    <a:pt x="1826" y="331"/>
                    <a:pt x="2334" y="235"/>
                    <a:pt x="2842" y="190"/>
                  </a:cubicBezTo>
                  <a:lnTo>
                    <a:pt x="3225" y="164"/>
                  </a:lnTo>
                  <a:lnTo>
                    <a:pt x="3610" y="166"/>
                  </a:lnTo>
                  <a:lnTo>
                    <a:pt x="3802" y="166"/>
                  </a:lnTo>
                  <a:lnTo>
                    <a:pt x="3994" y="178"/>
                  </a:lnTo>
                  <a:lnTo>
                    <a:pt x="4377" y="197"/>
                  </a:lnTo>
                  <a:cubicBezTo>
                    <a:pt x="4506" y="201"/>
                    <a:pt x="4632" y="222"/>
                    <a:pt x="4760" y="232"/>
                  </a:cubicBezTo>
                  <a:cubicBezTo>
                    <a:pt x="4888" y="244"/>
                    <a:pt x="5015" y="257"/>
                    <a:pt x="5144" y="267"/>
                  </a:cubicBezTo>
                  <a:lnTo>
                    <a:pt x="5526" y="322"/>
                  </a:lnTo>
                  <a:cubicBezTo>
                    <a:pt x="5655" y="337"/>
                    <a:pt x="5783" y="356"/>
                    <a:pt x="5913" y="368"/>
                  </a:cubicBezTo>
                  <a:lnTo>
                    <a:pt x="5916" y="353"/>
                  </a:lnTo>
                  <a:cubicBezTo>
                    <a:pt x="5791" y="315"/>
                    <a:pt x="5665" y="284"/>
                    <a:pt x="5541" y="249"/>
                  </a:cubicBezTo>
                  <a:lnTo>
                    <a:pt x="5162" y="154"/>
                  </a:lnTo>
                  <a:cubicBezTo>
                    <a:pt x="4906" y="111"/>
                    <a:pt x="4650" y="65"/>
                    <a:pt x="4390" y="36"/>
                  </a:cubicBezTo>
                  <a:lnTo>
                    <a:pt x="4001" y="10"/>
                  </a:lnTo>
                  <a:lnTo>
                    <a:pt x="38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3" name="Google Shape;9323;p79"/>
            <p:cNvSpPr/>
            <p:nvPr/>
          </p:nvSpPr>
          <p:spPr>
            <a:xfrm>
              <a:off x="4606175" y="3038500"/>
              <a:ext cx="101575" cy="22350"/>
            </a:xfrm>
            <a:custGeom>
              <a:avLst/>
              <a:gdLst/>
              <a:ahLst/>
              <a:cxnLst/>
              <a:rect l="l" t="t" r="r" b="b"/>
              <a:pathLst>
                <a:path w="4063" h="894" extrusionOk="0">
                  <a:moveTo>
                    <a:pt x="1449" y="1"/>
                  </a:moveTo>
                  <a:lnTo>
                    <a:pt x="1315" y="6"/>
                  </a:lnTo>
                  <a:cubicBezTo>
                    <a:pt x="1225" y="11"/>
                    <a:pt x="1135" y="19"/>
                    <a:pt x="1046" y="26"/>
                  </a:cubicBezTo>
                  <a:cubicBezTo>
                    <a:pt x="868" y="48"/>
                    <a:pt x="691" y="81"/>
                    <a:pt x="516" y="114"/>
                  </a:cubicBezTo>
                  <a:cubicBezTo>
                    <a:pt x="342" y="160"/>
                    <a:pt x="170" y="210"/>
                    <a:pt x="1" y="266"/>
                  </a:cubicBezTo>
                  <a:lnTo>
                    <a:pt x="5" y="281"/>
                  </a:lnTo>
                  <a:cubicBezTo>
                    <a:pt x="183" y="269"/>
                    <a:pt x="359" y="251"/>
                    <a:pt x="533" y="227"/>
                  </a:cubicBezTo>
                  <a:cubicBezTo>
                    <a:pt x="623" y="222"/>
                    <a:pt x="710" y="215"/>
                    <a:pt x="797" y="208"/>
                  </a:cubicBezTo>
                  <a:cubicBezTo>
                    <a:pt x="885" y="202"/>
                    <a:pt x="971" y="189"/>
                    <a:pt x="1060" y="187"/>
                  </a:cubicBezTo>
                  <a:cubicBezTo>
                    <a:pt x="1147" y="184"/>
                    <a:pt x="1234" y="181"/>
                    <a:pt x="1321" y="175"/>
                  </a:cubicBezTo>
                  <a:lnTo>
                    <a:pt x="1453" y="166"/>
                  </a:lnTo>
                  <a:lnTo>
                    <a:pt x="1584" y="165"/>
                  </a:lnTo>
                  <a:lnTo>
                    <a:pt x="1847" y="161"/>
                  </a:lnTo>
                  <a:lnTo>
                    <a:pt x="2108" y="176"/>
                  </a:lnTo>
                  <a:cubicBezTo>
                    <a:pt x="2456" y="206"/>
                    <a:pt x="2804" y="268"/>
                    <a:pt x="3135" y="384"/>
                  </a:cubicBezTo>
                  <a:cubicBezTo>
                    <a:pt x="3300" y="443"/>
                    <a:pt x="3464" y="509"/>
                    <a:pt x="3618" y="594"/>
                  </a:cubicBezTo>
                  <a:cubicBezTo>
                    <a:pt x="3772" y="677"/>
                    <a:pt x="3922" y="773"/>
                    <a:pt x="4050" y="893"/>
                  </a:cubicBezTo>
                  <a:lnTo>
                    <a:pt x="4050" y="893"/>
                  </a:lnTo>
                  <a:lnTo>
                    <a:pt x="4062" y="882"/>
                  </a:lnTo>
                  <a:cubicBezTo>
                    <a:pt x="3939" y="753"/>
                    <a:pt x="3794" y="646"/>
                    <a:pt x="3643" y="551"/>
                  </a:cubicBezTo>
                  <a:cubicBezTo>
                    <a:pt x="3491" y="455"/>
                    <a:pt x="3328" y="379"/>
                    <a:pt x="3164" y="308"/>
                  </a:cubicBezTo>
                  <a:cubicBezTo>
                    <a:pt x="2831" y="174"/>
                    <a:pt x="2478" y="93"/>
                    <a:pt x="2122" y="48"/>
                  </a:cubicBezTo>
                  <a:lnTo>
                    <a:pt x="1854" y="17"/>
                  </a:lnTo>
                  <a:lnTo>
                    <a:pt x="1584" y="5"/>
                  </a:lnTo>
                  <a:lnTo>
                    <a:pt x="1449" y="1"/>
                  </a:lnTo>
                  <a:close/>
                  <a:moveTo>
                    <a:pt x="4050" y="893"/>
                  </a:moveTo>
                  <a:lnTo>
                    <a:pt x="4050" y="894"/>
                  </a:lnTo>
                  <a:lnTo>
                    <a:pt x="4051" y="894"/>
                  </a:lnTo>
                  <a:cubicBezTo>
                    <a:pt x="4051" y="894"/>
                    <a:pt x="4051" y="894"/>
                    <a:pt x="4050" y="8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4" name="Google Shape;9324;p79"/>
            <p:cNvSpPr/>
            <p:nvPr/>
          </p:nvSpPr>
          <p:spPr>
            <a:xfrm>
              <a:off x="4814925" y="3265200"/>
              <a:ext cx="225975" cy="207300"/>
            </a:xfrm>
            <a:custGeom>
              <a:avLst/>
              <a:gdLst/>
              <a:ahLst/>
              <a:cxnLst/>
              <a:rect l="l" t="t" r="r" b="b"/>
              <a:pathLst>
                <a:path w="9039" h="8292" extrusionOk="0">
                  <a:moveTo>
                    <a:pt x="4" y="0"/>
                  </a:moveTo>
                  <a:lnTo>
                    <a:pt x="0" y="16"/>
                  </a:lnTo>
                  <a:cubicBezTo>
                    <a:pt x="509" y="158"/>
                    <a:pt x="1004" y="349"/>
                    <a:pt x="1487" y="561"/>
                  </a:cubicBezTo>
                  <a:cubicBezTo>
                    <a:pt x="1972" y="773"/>
                    <a:pt x="2442" y="1014"/>
                    <a:pt x="2899" y="1277"/>
                  </a:cubicBezTo>
                  <a:cubicBezTo>
                    <a:pt x="3817" y="1801"/>
                    <a:pt x="4673" y="2427"/>
                    <a:pt x="5451" y="3136"/>
                  </a:cubicBezTo>
                  <a:cubicBezTo>
                    <a:pt x="5840" y="3492"/>
                    <a:pt x="6202" y="3875"/>
                    <a:pt x="6548" y="4272"/>
                  </a:cubicBezTo>
                  <a:lnTo>
                    <a:pt x="6801" y="4574"/>
                  </a:lnTo>
                  <a:cubicBezTo>
                    <a:pt x="6887" y="4674"/>
                    <a:pt x="6962" y="4782"/>
                    <a:pt x="7044" y="4884"/>
                  </a:cubicBezTo>
                  <a:cubicBezTo>
                    <a:pt x="7210" y="5088"/>
                    <a:pt x="7358" y="5306"/>
                    <a:pt x="7511" y="5520"/>
                  </a:cubicBezTo>
                  <a:cubicBezTo>
                    <a:pt x="8114" y="6384"/>
                    <a:pt x="8606" y="7319"/>
                    <a:pt x="9024" y="8292"/>
                  </a:cubicBezTo>
                  <a:lnTo>
                    <a:pt x="9039" y="8286"/>
                  </a:lnTo>
                  <a:cubicBezTo>
                    <a:pt x="8707" y="7279"/>
                    <a:pt x="8230" y="6318"/>
                    <a:pt x="7646" y="5428"/>
                  </a:cubicBezTo>
                  <a:cubicBezTo>
                    <a:pt x="7346" y="4988"/>
                    <a:pt x="7023" y="4564"/>
                    <a:pt x="6668" y="4166"/>
                  </a:cubicBezTo>
                  <a:cubicBezTo>
                    <a:pt x="6311" y="3771"/>
                    <a:pt x="5937" y="3391"/>
                    <a:pt x="5539" y="3040"/>
                  </a:cubicBezTo>
                  <a:cubicBezTo>
                    <a:pt x="4741" y="2335"/>
                    <a:pt x="3869" y="1718"/>
                    <a:pt x="2940" y="1206"/>
                  </a:cubicBezTo>
                  <a:cubicBezTo>
                    <a:pt x="2475" y="950"/>
                    <a:pt x="1997" y="719"/>
                    <a:pt x="1507" y="515"/>
                  </a:cubicBezTo>
                  <a:cubicBezTo>
                    <a:pt x="1017" y="313"/>
                    <a:pt x="517" y="132"/>
                    <a:pt x="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5" name="Google Shape;9325;p79"/>
            <p:cNvSpPr/>
            <p:nvPr/>
          </p:nvSpPr>
          <p:spPr>
            <a:xfrm>
              <a:off x="4798625" y="3358650"/>
              <a:ext cx="76550" cy="256450"/>
            </a:xfrm>
            <a:custGeom>
              <a:avLst/>
              <a:gdLst/>
              <a:ahLst/>
              <a:cxnLst/>
              <a:rect l="l" t="t" r="r" b="b"/>
              <a:pathLst>
                <a:path w="3062" h="10258" extrusionOk="0">
                  <a:moveTo>
                    <a:pt x="16" y="0"/>
                  </a:moveTo>
                  <a:lnTo>
                    <a:pt x="0" y="5"/>
                  </a:lnTo>
                  <a:cubicBezTo>
                    <a:pt x="69" y="218"/>
                    <a:pt x="143" y="429"/>
                    <a:pt x="213" y="641"/>
                  </a:cubicBezTo>
                  <a:lnTo>
                    <a:pt x="323" y="956"/>
                  </a:lnTo>
                  <a:lnTo>
                    <a:pt x="428" y="1274"/>
                  </a:lnTo>
                  <a:cubicBezTo>
                    <a:pt x="497" y="1486"/>
                    <a:pt x="571" y="1696"/>
                    <a:pt x="642" y="1907"/>
                  </a:cubicBezTo>
                  <a:lnTo>
                    <a:pt x="848" y="2543"/>
                  </a:lnTo>
                  <a:cubicBezTo>
                    <a:pt x="1123" y="3391"/>
                    <a:pt x="1408" y="4235"/>
                    <a:pt x="1667" y="5089"/>
                  </a:cubicBezTo>
                  <a:cubicBezTo>
                    <a:pt x="1926" y="5941"/>
                    <a:pt x="2171" y="6799"/>
                    <a:pt x="2400" y="7661"/>
                  </a:cubicBezTo>
                  <a:cubicBezTo>
                    <a:pt x="2631" y="8522"/>
                    <a:pt x="2850" y="9387"/>
                    <a:pt x="3046" y="10257"/>
                  </a:cubicBezTo>
                  <a:lnTo>
                    <a:pt x="3061" y="10254"/>
                  </a:lnTo>
                  <a:cubicBezTo>
                    <a:pt x="2710" y="8504"/>
                    <a:pt x="2280" y="6770"/>
                    <a:pt x="1791" y="5051"/>
                  </a:cubicBezTo>
                  <a:cubicBezTo>
                    <a:pt x="1550" y="4192"/>
                    <a:pt x="1297" y="3334"/>
                    <a:pt x="1001" y="2491"/>
                  </a:cubicBezTo>
                  <a:cubicBezTo>
                    <a:pt x="705" y="1648"/>
                    <a:pt x="380" y="815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6" name="Google Shape;9326;p79"/>
            <p:cNvSpPr/>
            <p:nvPr/>
          </p:nvSpPr>
          <p:spPr>
            <a:xfrm>
              <a:off x="4628450" y="3290200"/>
              <a:ext cx="65550" cy="317150"/>
            </a:xfrm>
            <a:custGeom>
              <a:avLst/>
              <a:gdLst/>
              <a:ahLst/>
              <a:cxnLst/>
              <a:rect l="l" t="t" r="r" b="b"/>
              <a:pathLst>
                <a:path w="2622" h="12686" extrusionOk="0">
                  <a:moveTo>
                    <a:pt x="2608" y="0"/>
                  </a:moveTo>
                  <a:cubicBezTo>
                    <a:pt x="2359" y="485"/>
                    <a:pt x="2141" y="984"/>
                    <a:pt x="1935" y="1489"/>
                  </a:cubicBezTo>
                  <a:cubicBezTo>
                    <a:pt x="1729" y="1994"/>
                    <a:pt x="1539" y="2504"/>
                    <a:pt x="1365" y="3021"/>
                  </a:cubicBezTo>
                  <a:cubicBezTo>
                    <a:pt x="1016" y="4054"/>
                    <a:pt x="730" y="5108"/>
                    <a:pt x="506" y="6176"/>
                  </a:cubicBezTo>
                  <a:cubicBezTo>
                    <a:pt x="396" y="6711"/>
                    <a:pt x="297" y="7247"/>
                    <a:pt x="221" y="7788"/>
                  </a:cubicBezTo>
                  <a:cubicBezTo>
                    <a:pt x="147" y="8329"/>
                    <a:pt x="86" y="8872"/>
                    <a:pt x="59" y="9418"/>
                  </a:cubicBezTo>
                  <a:cubicBezTo>
                    <a:pt x="0" y="10509"/>
                    <a:pt x="32" y="11605"/>
                    <a:pt x="178" y="12686"/>
                  </a:cubicBezTo>
                  <a:lnTo>
                    <a:pt x="194" y="12684"/>
                  </a:lnTo>
                  <a:cubicBezTo>
                    <a:pt x="187" y="12412"/>
                    <a:pt x="163" y="12141"/>
                    <a:pt x="163" y="11869"/>
                  </a:cubicBezTo>
                  <a:lnTo>
                    <a:pt x="153" y="11462"/>
                  </a:lnTo>
                  <a:lnTo>
                    <a:pt x="155" y="11055"/>
                  </a:lnTo>
                  <a:cubicBezTo>
                    <a:pt x="154" y="10783"/>
                    <a:pt x="166" y="10512"/>
                    <a:pt x="172" y="10241"/>
                  </a:cubicBezTo>
                  <a:lnTo>
                    <a:pt x="194" y="9835"/>
                  </a:lnTo>
                  <a:cubicBezTo>
                    <a:pt x="200" y="9699"/>
                    <a:pt x="208" y="9564"/>
                    <a:pt x="221" y="9429"/>
                  </a:cubicBezTo>
                  <a:cubicBezTo>
                    <a:pt x="298" y="8347"/>
                    <a:pt x="429" y="7268"/>
                    <a:pt x="633" y="6202"/>
                  </a:cubicBezTo>
                  <a:cubicBezTo>
                    <a:pt x="840" y="5137"/>
                    <a:pt x="1109" y="4082"/>
                    <a:pt x="1441" y="3046"/>
                  </a:cubicBezTo>
                  <a:cubicBezTo>
                    <a:pt x="1606" y="2528"/>
                    <a:pt x="1784" y="2014"/>
                    <a:pt x="1979" y="1508"/>
                  </a:cubicBezTo>
                  <a:cubicBezTo>
                    <a:pt x="2176" y="1000"/>
                    <a:pt x="2384" y="496"/>
                    <a:pt x="2621" y="7"/>
                  </a:cubicBezTo>
                  <a:lnTo>
                    <a:pt x="26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7" name="Google Shape;9327;p79"/>
            <p:cNvSpPr/>
            <p:nvPr/>
          </p:nvSpPr>
          <p:spPr>
            <a:xfrm>
              <a:off x="4432875" y="3304600"/>
              <a:ext cx="149550" cy="231450"/>
            </a:xfrm>
            <a:custGeom>
              <a:avLst/>
              <a:gdLst/>
              <a:ahLst/>
              <a:cxnLst/>
              <a:rect l="l" t="t" r="r" b="b"/>
              <a:pathLst>
                <a:path w="5982" h="9258" extrusionOk="0">
                  <a:moveTo>
                    <a:pt x="5972" y="0"/>
                  </a:moveTo>
                  <a:cubicBezTo>
                    <a:pt x="5605" y="290"/>
                    <a:pt x="5232" y="578"/>
                    <a:pt x="4880" y="888"/>
                  </a:cubicBezTo>
                  <a:cubicBezTo>
                    <a:pt x="4707" y="1046"/>
                    <a:pt x="4537" y="1209"/>
                    <a:pt x="4366" y="1370"/>
                  </a:cubicBezTo>
                  <a:lnTo>
                    <a:pt x="4110" y="1612"/>
                  </a:lnTo>
                  <a:lnTo>
                    <a:pt x="3868" y="1869"/>
                  </a:lnTo>
                  <a:lnTo>
                    <a:pt x="3391" y="2388"/>
                  </a:lnTo>
                  <a:cubicBezTo>
                    <a:pt x="3237" y="2567"/>
                    <a:pt x="3096" y="2755"/>
                    <a:pt x="2948" y="2938"/>
                  </a:cubicBezTo>
                  <a:lnTo>
                    <a:pt x="2730" y="3215"/>
                  </a:lnTo>
                  <a:cubicBezTo>
                    <a:pt x="2657" y="3307"/>
                    <a:pt x="2594" y="3407"/>
                    <a:pt x="2525" y="3503"/>
                  </a:cubicBezTo>
                  <a:lnTo>
                    <a:pt x="2122" y="4081"/>
                  </a:lnTo>
                  <a:cubicBezTo>
                    <a:pt x="1611" y="4871"/>
                    <a:pt x="1159" y="5697"/>
                    <a:pt x="791" y="6562"/>
                  </a:cubicBezTo>
                  <a:cubicBezTo>
                    <a:pt x="430" y="7427"/>
                    <a:pt x="133" y="8326"/>
                    <a:pt x="0" y="9256"/>
                  </a:cubicBezTo>
                  <a:lnTo>
                    <a:pt x="17" y="9258"/>
                  </a:lnTo>
                  <a:cubicBezTo>
                    <a:pt x="170" y="8335"/>
                    <a:pt x="487" y="7446"/>
                    <a:pt x="866" y="6595"/>
                  </a:cubicBezTo>
                  <a:cubicBezTo>
                    <a:pt x="1246" y="5741"/>
                    <a:pt x="1710" y="4928"/>
                    <a:pt x="2230" y="4154"/>
                  </a:cubicBezTo>
                  <a:lnTo>
                    <a:pt x="2642" y="3588"/>
                  </a:lnTo>
                  <a:cubicBezTo>
                    <a:pt x="2712" y="3495"/>
                    <a:pt x="2777" y="3398"/>
                    <a:pt x="2851" y="3307"/>
                  </a:cubicBezTo>
                  <a:lnTo>
                    <a:pt x="3073" y="3038"/>
                  </a:lnTo>
                  <a:cubicBezTo>
                    <a:pt x="3222" y="2859"/>
                    <a:pt x="3366" y="2675"/>
                    <a:pt x="3519" y="2498"/>
                  </a:cubicBezTo>
                  <a:lnTo>
                    <a:pt x="3986" y="1979"/>
                  </a:lnTo>
                  <a:lnTo>
                    <a:pt x="4218" y="1717"/>
                  </a:lnTo>
                  <a:lnTo>
                    <a:pt x="4465" y="1469"/>
                  </a:lnTo>
                  <a:cubicBezTo>
                    <a:pt x="4629" y="1302"/>
                    <a:pt x="4795" y="1139"/>
                    <a:pt x="4957" y="970"/>
                  </a:cubicBezTo>
                  <a:cubicBezTo>
                    <a:pt x="5036" y="885"/>
                    <a:pt x="5123" y="807"/>
                    <a:pt x="5210" y="728"/>
                  </a:cubicBezTo>
                  <a:lnTo>
                    <a:pt x="5469" y="493"/>
                  </a:lnTo>
                  <a:cubicBezTo>
                    <a:pt x="5640" y="333"/>
                    <a:pt x="5812" y="175"/>
                    <a:pt x="5982" y="13"/>
                  </a:cubicBezTo>
                  <a:lnTo>
                    <a:pt x="597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8" name="Google Shape;9328;p79"/>
            <p:cNvSpPr/>
            <p:nvPr/>
          </p:nvSpPr>
          <p:spPr>
            <a:xfrm>
              <a:off x="4792200" y="4145500"/>
              <a:ext cx="302475" cy="135875"/>
            </a:xfrm>
            <a:custGeom>
              <a:avLst/>
              <a:gdLst/>
              <a:ahLst/>
              <a:cxnLst/>
              <a:rect l="l" t="t" r="r" b="b"/>
              <a:pathLst>
                <a:path w="12099" h="5435" extrusionOk="0">
                  <a:moveTo>
                    <a:pt x="1" y="1"/>
                  </a:moveTo>
                  <a:lnTo>
                    <a:pt x="45" y="1012"/>
                  </a:lnTo>
                  <a:lnTo>
                    <a:pt x="11492" y="5435"/>
                  </a:lnTo>
                  <a:cubicBezTo>
                    <a:pt x="12099" y="3180"/>
                    <a:pt x="9497" y="636"/>
                    <a:pt x="9497" y="636"/>
                  </a:cubicBezTo>
                  <a:cubicBezTo>
                    <a:pt x="9332" y="623"/>
                    <a:pt x="9176" y="617"/>
                    <a:pt x="9027" y="617"/>
                  </a:cubicBezTo>
                  <a:cubicBezTo>
                    <a:pt x="6568" y="617"/>
                    <a:pt x="6260" y="2313"/>
                    <a:pt x="6260" y="231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9" name="Google Shape;9329;p79"/>
            <p:cNvSpPr/>
            <p:nvPr/>
          </p:nvSpPr>
          <p:spPr>
            <a:xfrm>
              <a:off x="4792200" y="4128250"/>
              <a:ext cx="237450" cy="33175"/>
            </a:xfrm>
            <a:custGeom>
              <a:avLst/>
              <a:gdLst/>
              <a:ahLst/>
              <a:cxnLst/>
              <a:rect l="l" t="t" r="r" b="b"/>
              <a:pathLst>
                <a:path w="9498" h="1327" extrusionOk="0">
                  <a:moveTo>
                    <a:pt x="4109" y="1"/>
                  </a:moveTo>
                  <a:cubicBezTo>
                    <a:pt x="3528" y="1"/>
                    <a:pt x="2948" y="38"/>
                    <a:pt x="2373" y="117"/>
                  </a:cubicBezTo>
                  <a:cubicBezTo>
                    <a:pt x="1565" y="227"/>
                    <a:pt x="764" y="406"/>
                    <a:pt x="1" y="691"/>
                  </a:cubicBezTo>
                  <a:cubicBezTo>
                    <a:pt x="391" y="577"/>
                    <a:pt x="788" y="488"/>
                    <a:pt x="1187" y="416"/>
                  </a:cubicBezTo>
                  <a:cubicBezTo>
                    <a:pt x="1585" y="342"/>
                    <a:pt x="1986" y="286"/>
                    <a:pt x="2388" y="243"/>
                  </a:cubicBezTo>
                  <a:cubicBezTo>
                    <a:pt x="2920" y="187"/>
                    <a:pt x="3455" y="159"/>
                    <a:pt x="3989" y="159"/>
                  </a:cubicBezTo>
                  <a:cubicBezTo>
                    <a:pt x="4263" y="159"/>
                    <a:pt x="4536" y="166"/>
                    <a:pt x="4809" y="181"/>
                  </a:cubicBezTo>
                  <a:cubicBezTo>
                    <a:pt x="5213" y="204"/>
                    <a:pt x="5615" y="245"/>
                    <a:pt x="6015" y="301"/>
                  </a:cubicBezTo>
                  <a:cubicBezTo>
                    <a:pt x="6413" y="361"/>
                    <a:pt x="6811" y="436"/>
                    <a:pt x="7203" y="533"/>
                  </a:cubicBezTo>
                  <a:cubicBezTo>
                    <a:pt x="7596" y="630"/>
                    <a:pt x="7985" y="739"/>
                    <a:pt x="8366" y="876"/>
                  </a:cubicBezTo>
                  <a:cubicBezTo>
                    <a:pt x="8753" y="1002"/>
                    <a:pt x="9123" y="1165"/>
                    <a:pt x="9497" y="1327"/>
                  </a:cubicBezTo>
                  <a:cubicBezTo>
                    <a:pt x="8784" y="936"/>
                    <a:pt x="8024" y="623"/>
                    <a:pt x="7235" y="410"/>
                  </a:cubicBezTo>
                  <a:lnTo>
                    <a:pt x="6939" y="331"/>
                  </a:lnTo>
                  <a:cubicBezTo>
                    <a:pt x="6840" y="306"/>
                    <a:pt x="6739" y="287"/>
                    <a:pt x="6640" y="265"/>
                  </a:cubicBezTo>
                  <a:cubicBezTo>
                    <a:pt x="6440" y="218"/>
                    <a:pt x="6239" y="187"/>
                    <a:pt x="6037" y="150"/>
                  </a:cubicBezTo>
                  <a:cubicBezTo>
                    <a:pt x="5634" y="87"/>
                    <a:pt x="5227" y="45"/>
                    <a:pt x="4819" y="19"/>
                  </a:cubicBezTo>
                  <a:cubicBezTo>
                    <a:pt x="4582" y="7"/>
                    <a:pt x="4345" y="1"/>
                    <a:pt x="4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0" name="Google Shape;9330;p79"/>
            <p:cNvSpPr/>
            <p:nvPr/>
          </p:nvSpPr>
          <p:spPr>
            <a:xfrm>
              <a:off x="4911950" y="4094525"/>
              <a:ext cx="44500" cy="108800"/>
            </a:xfrm>
            <a:custGeom>
              <a:avLst/>
              <a:gdLst/>
              <a:ahLst/>
              <a:cxnLst/>
              <a:rect l="l" t="t" r="r" b="b"/>
              <a:pathLst>
                <a:path w="1780" h="4352" extrusionOk="0">
                  <a:moveTo>
                    <a:pt x="235" y="0"/>
                  </a:moveTo>
                  <a:cubicBezTo>
                    <a:pt x="156" y="0"/>
                    <a:pt x="78" y="6"/>
                    <a:pt x="1" y="16"/>
                  </a:cubicBezTo>
                  <a:cubicBezTo>
                    <a:pt x="223" y="24"/>
                    <a:pt x="444" y="49"/>
                    <a:pt x="642" y="135"/>
                  </a:cubicBezTo>
                  <a:cubicBezTo>
                    <a:pt x="842" y="215"/>
                    <a:pt x="1013" y="351"/>
                    <a:pt x="1143" y="518"/>
                  </a:cubicBezTo>
                  <a:cubicBezTo>
                    <a:pt x="1270" y="688"/>
                    <a:pt x="1363" y="883"/>
                    <a:pt x="1428" y="1087"/>
                  </a:cubicBezTo>
                  <a:cubicBezTo>
                    <a:pt x="1495" y="1292"/>
                    <a:pt x="1537" y="1505"/>
                    <a:pt x="1565" y="1721"/>
                  </a:cubicBezTo>
                  <a:cubicBezTo>
                    <a:pt x="1619" y="2153"/>
                    <a:pt x="1620" y="2593"/>
                    <a:pt x="1598" y="3032"/>
                  </a:cubicBezTo>
                  <a:cubicBezTo>
                    <a:pt x="1575" y="3470"/>
                    <a:pt x="1533" y="3908"/>
                    <a:pt x="1471" y="4345"/>
                  </a:cubicBezTo>
                  <a:lnTo>
                    <a:pt x="1471" y="4345"/>
                  </a:lnTo>
                  <a:cubicBezTo>
                    <a:pt x="1595" y="3921"/>
                    <a:pt x="1679" y="3485"/>
                    <a:pt x="1724" y="3043"/>
                  </a:cubicBezTo>
                  <a:cubicBezTo>
                    <a:pt x="1772" y="2599"/>
                    <a:pt x="1779" y="2149"/>
                    <a:pt x="1726" y="1700"/>
                  </a:cubicBezTo>
                  <a:cubicBezTo>
                    <a:pt x="1695" y="1477"/>
                    <a:pt x="1648" y="1254"/>
                    <a:pt x="1572" y="1038"/>
                  </a:cubicBezTo>
                  <a:cubicBezTo>
                    <a:pt x="1496" y="824"/>
                    <a:pt x="1393" y="614"/>
                    <a:pt x="1240" y="439"/>
                  </a:cubicBezTo>
                  <a:cubicBezTo>
                    <a:pt x="1090" y="262"/>
                    <a:pt x="888" y="127"/>
                    <a:pt x="669" y="61"/>
                  </a:cubicBezTo>
                  <a:cubicBezTo>
                    <a:pt x="526" y="19"/>
                    <a:pt x="380" y="0"/>
                    <a:pt x="235" y="0"/>
                  </a:cubicBezTo>
                  <a:close/>
                  <a:moveTo>
                    <a:pt x="1471" y="4345"/>
                  </a:moveTo>
                  <a:cubicBezTo>
                    <a:pt x="1470" y="4347"/>
                    <a:pt x="1469" y="4349"/>
                    <a:pt x="1469" y="4352"/>
                  </a:cubicBezTo>
                  <a:lnTo>
                    <a:pt x="1470" y="4352"/>
                  </a:lnTo>
                  <a:cubicBezTo>
                    <a:pt x="1470" y="4349"/>
                    <a:pt x="1470" y="4347"/>
                    <a:pt x="1471" y="43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1" name="Google Shape;9331;p79"/>
            <p:cNvSpPr/>
            <p:nvPr/>
          </p:nvSpPr>
          <p:spPr>
            <a:xfrm>
              <a:off x="4166700" y="4130175"/>
              <a:ext cx="233250" cy="123750"/>
            </a:xfrm>
            <a:custGeom>
              <a:avLst/>
              <a:gdLst/>
              <a:ahLst/>
              <a:cxnLst/>
              <a:rect l="l" t="t" r="r" b="b"/>
              <a:pathLst>
                <a:path w="9330" h="4950" extrusionOk="0">
                  <a:moveTo>
                    <a:pt x="9329" y="1"/>
                  </a:moveTo>
                  <a:lnTo>
                    <a:pt x="4395" y="1885"/>
                  </a:lnTo>
                  <a:cubicBezTo>
                    <a:pt x="4395" y="1885"/>
                    <a:pt x="3449" y="483"/>
                    <a:pt x="2354" y="483"/>
                  </a:cubicBezTo>
                  <a:cubicBezTo>
                    <a:pt x="2094" y="483"/>
                    <a:pt x="1827" y="562"/>
                    <a:pt x="1561" y="756"/>
                  </a:cubicBezTo>
                  <a:cubicBezTo>
                    <a:pt x="1561" y="756"/>
                    <a:pt x="232" y="2811"/>
                    <a:pt x="1" y="4949"/>
                  </a:cubicBezTo>
                  <a:lnTo>
                    <a:pt x="8730" y="1018"/>
                  </a:lnTo>
                  <a:lnTo>
                    <a:pt x="932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2" name="Google Shape;9332;p79"/>
            <p:cNvSpPr/>
            <p:nvPr/>
          </p:nvSpPr>
          <p:spPr>
            <a:xfrm>
              <a:off x="4205725" y="4106350"/>
              <a:ext cx="194200" cy="42725"/>
            </a:xfrm>
            <a:custGeom>
              <a:avLst/>
              <a:gdLst/>
              <a:ahLst/>
              <a:cxnLst/>
              <a:rect l="l" t="t" r="r" b="b"/>
              <a:pathLst>
                <a:path w="7768" h="1709" extrusionOk="0">
                  <a:moveTo>
                    <a:pt x="4423" y="0"/>
                  </a:moveTo>
                  <a:cubicBezTo>
                    <a:pt x="4202" y="0"/>
                    <a:pt x="3981" y="10"/>
                    <a:pt x="3762" y="34"/>
                  </a:cubicBezTo>
                  <a:cubicBezTo>
                    <a:pt x="3066" y="112"/>
                    <a:pt x="2383" y="298"/>
                    <a:pt x="1746" y="583"/>
                  </a:cubicBezTo>
                  <a:cubicBezTo>
                    <a:pt x="1111" y="869"/>
                    <a:pt x="512" y="1241"/>
                    <a:pt x="0" y="1709"/>
                  </a:cubicBezTo>
                  <a:cubicBezTo>
                    <a:pt x="275" y="1499"/>
                    <a:pt x="566" y="1311"/>
                    <a:pt x="868" y="1146"/>
                  </a:cubicBezTo>
                  <a:cubicBezTo>
                    <a:pt x="1168" y="978"/>
                    <a:pt x="1479" y="828"/>
                    <a:pt x="1796" y="700"/>
                  </a:cubicBezTo>
                  <a:cubicBezTo>
                    <a:pt x="2432" y="442"/>
                    <a:pt x="3099" y="269"/>
                    <a:pt x="3778" y="195"/>
                  </a:cubicBezTo>
                  <a:cubicBezTo>
                    <a:pt x="4014" y="169"/>
                    <a:pt x="4250" y="157"/>
                    <a:pt x="4486" y="157"/>
                  </a:cubicBezTo>
                  <a:cubicBezTo>
                    <a:pt x="4933" y="157"/>
                    <a:pt x="5380" y="201"/>
                    <a:pt x="5820" y="286"/>
                  </a:cubicBezTo>
                  <a:cubicBezTo>
                    <a:pt x="6490" y="425"/>
                    <a:pt x="7144" y="653"/>
                    <a:pt x="7767" y="954"/>
                  </a:cubicBezTo>
                  <a:cubicBezTo>
                    <a:pt x="7175" y="598"/>
                    <a:pt x="6526" y="325"/>
                    <a:pt x="5847" y="163"/>
                  </a:cubicBezTo>
                  <a:cubicBezTo>
                    <a:pt x="5761" y="143"/>
                    <a:pt x="5675" y="127"/>
                    <a:pt x="5590" y="109"/>
                  </a:cubicBezTo>
                  <a:lnTo>
                    <a:pt x="5461" y="84"/>
                  </a:lnTo>
                  <a:lnTo>
                    <a:pt x="5332" y="66"/>
                  </a:lnTo>
                  <a:cubicBezTo>
                    <a:pt x="5245" y="55"/>
                    <a:pt x="5158" y="41"/>
                    <a:pt x="5072" y="32"/>
                  </a:cubicBezTo>
                  <a:lnTo>
                    <a:pt x="4810" y="10"/>
                  </a:lnTo>
                  <a:cubicBezTo>
                    <a:pt x="4681" y="4"/>
                    <a:pt x="4552" y="0"/>
                    <a:pt x="4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3" name="Google Shape;9333;p79"/>
            <p:cNvSpPr/>
            <p:nvPr/>
          </p:nvSpPr>
          <p:spPr>
            <a:xfrm>
              <a:off x="4274600" y="4038025"/>
              <a:ext cx="62700" cy="139300"/>
            </a:xfrm>
            <a:custGeom>
              <a:avLst/>
              <a:gdLst/>
              <a:ahLst/>
              <a:cxnLst/>
              <a:rect l="l" t="t" r="r" b="b"/>
              <a:pathLst>
                <a:path w="2508" h="5572" extrusionOk="0">
                  <a:moveTo>
                    <a:pt x="1789" y="1"/>
                  </a:moveTo>
                  <a:cubicBezTo>
                    <a:pt x="1744" y="1"/>
                    <a:pt x="1699" y="3"/>
                    <a:pt x="1654" y="8"/>
                  </a:cubicBezTo>
                  <a:cubicBezTo>
                    <a:pt x="1504" y="27"/>
                    <a:pt x="1358" y="80"/>
                    <a:pt x="1227" y="158"/>
                  </a:cubicBezTo>
                  <a:cubicBezTo>
                    <a:pt x="1096" y="236"/>
                    <a:pt x="984" y="341"/>
                    <a:pt x="886" y="455"/>
                  </a:cubicBezTo>
                  <a:cubicBezTo>
                    <a:pt x="690" y="685"/>
                    <a:pt x="558" y="957"/>
                    <a:pt x="450" y="1232"/>
                  </a:cubicBezTo>
                  <a:cubicBezTo>
                    <a:pt x="344" y="1509"/>
                    <a:pt x="270" y="1794"/>
                    <a:pt x="208" y="2082"/>
                  </a:cubicBezTo>
                  <a:cubicBezTo>
                    <a:pt x="92" y="2657"/>
                    <a:pt x="37" y="3242"/>
                    <a:pt x="19" y="3825"/>
                  </a:cubicBezTo>
                  <a:cubicBezTo>
                    <a:pt x="1" y="4409"/>
                    <a:pt x="18" y="4992"/>
                    <a:pt x="79" y="5571"/>
                  </a:cubicBezTo>
                  <a:cubicBezTo>
                    <a:pt x="82" y="4990"/>
                    <a:pt x="106" y="4410"/>
                    <a:pt x="145" y="3831"/>
                  </a:cubicBezTo>
                  <a:cubicBezTo>
                    <a:pt x="189" y="3254"/>
                    <a:pt x="251" y="2678"/>
                    <a:pt x="367" y="2115"/>
                  </a:cubicBezTo>
                  <a:cubicBezTo>
                    <a:pt x="425" y="1833"/>
                    <a:pt x="497" y="1553"/>
                    <a:pt x="595" y="1285"/>
                  </a:cubicBezTo>
                  <a:cubicBezTo>
                    <a:pt x="690" y="1018"/>
                    <a:pt x="814" y="758"/>
                    <a:pt x="984" y="535"/>
                  </a:cubicBezTo>
                  <a:cubicBezTo>
                    <a:pt x="1154" y="314"/>
                    <a:pt x="1389" y="139"/>
                    <a:pt x="1666" y="87"/>
                  </a:cubicBezTo>
                  <a:cubicBezTo>
                    <a:pt x="1738" y="72"/>
                    <a:pt x="1812" y="65"/>
                    <a:pt x="1887" y="65"/>
                  </a:cubicBezTo>
                  <a:cubicBezTo>
                    <a:pt x="1954" y="65"/>
                    <a:pt x="2022" y="71"/>
                    <a:pt x="2090" y="81"/>
                  </a:cubicBezTo>
                  <a:cubicBezTo>
                    <a:pt x="2231" y="104"/>
                    <a:pt x="2370" y="144"/>
                    <a:pt x="2507" y="194"/>
                  </a:cubicBezTo>
                  <a:cubicBezTo>
                    <a:pt x="2288" y="81"/>
                    <a:pt x="2043" y="1"/>
                    <a:pt x="17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4" name="Google Shape;9334;p79"/>
            <p:cNvSpPr/>
            <p:nvPr/>
          </p:nvSpPr>
          <p:spPr>
            <a:xfrm>
              <a:off x="5175600" y="2739725"/>
              <a:ext cx="122875" cy="178125"/>
            </a:xfrm>
            <a:custGeom>
              <a:avLst/>
              <a:gdLst/>
              <a:ahLst/>
              <a:cxnLst/>
              <a:rect l="l" t="t" r="r" b="b"/>
              <a:pathLst>
                <a:path w="4915" h="7125" extrusionOk="0">
                  <a:moveTo>
                    <a:pt x="3995" y="1"/>
                  </a:moveTo>
                  <a:cubicBezTo>
                    <a:pt x="3614" y="1"/>
                    <a:pt x="3104" y="1192"/>
                    <a:pt x="3104" y="1192"/>
                  </a:cubicBezTo>
                  <a:cubicBezTo>
                    <a:pt x="3104" y="1192"/>
                    <a:pt x="3431" y="419"/>
                    <a:pt x="2987" y="268"/>
                  </a:cubicBezTo>
                  <a:cubicBezTo>
                    <a:pt x="2981" y="266"/>
                    <a:pt x="2975" y="265"/>
                    <a:pt x="2968" y="265"/>
                  </a:cubicBezTo>
                  <a:cubicBezTo>
                    <a:pt x="2476" y="265"/>
                    <a:pt x="0" y="5641"/>
                    <a:pt x="0" y="5641"/>
                  </a:cubicBezTo>
                  <a:lnTo>
                    <a:pt x="3268" y="7125"/>
                  </a:lnTo>
                  <a:cubicBezTo>
                    <a:pt x="3268" y="7125"/>
                    <a:pt x="4722" y="3561"/>
                    <a:pt x="4529" y="3406"/>
                  </a:cubicBezTo>
                  <a:cubicBezTo>
                    <a:pt x="4492" y="3376"/>
                    <a:pt x="4449" y="3364"/>
                    <a:pt x="4406" y="3364"/>
                  </a:cubicBezTo>
                  <a:cubicBezTo>
                    <a:pt x="4228" y="3364"/>
                    <a:pt x="4029" y="3567"/>
                    <a:pt x="4029" y="3567"/>
                  </a:cubicBezTo>
                  <a:cubicBezTo>
                    <a:pt x="4029" y="3567"/>
                    <a:pt x="4914" y="1229"/>
                    <a:pt x="4626" y="1094"/>
                  </a:cubicBezTo>
                  <a:cubicBezTo>
                    <a:pt x="4597" y="1080"/>
                    <a:pt x="4565" y="1074"/>
                    <a:pt x="4533" y="1074"/>
                  </a:cubicBezTo>
                  <a:cubicBezTo>
                    <a:pt x="4244" y="1074"/>
                    <a:pt x="3855" y="1556"/>
                    <a:pt x="3855" y="1556"/>
                  </a:cubicBezTo>
                  <a:cubicBezTo>
                    <a:pt x="3855" y="1556"/>
                    <a:pt x="4433" y="130"/>
                    <a:pt x="4048" y="9"/>
                  </a:cubicBezTo>
                  <a:cubicBezTo>
                    <a:pt x="4030" y="3"/>
                    <a:pt x="4013" y="1"/>
                    <a:pt x="3995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5" name="Google Shape;9335;p79"/>
            <p:cNvSpPr/>
            <p:nvPr/>
          </p:nvSpPr>
          <p:spPr>
            <a:xfrm>
              <a:off x="5204025" y="2811550"/>
              <a:ext cx="28975" cy="59125"/>
            </a:xfrm>
            <a:custGeom>
              <a:avLst/>
              <a:gdLst/>
              <a:ahLst/>
              <a:cxnLst/>
              <a:rect l="l" t="t" r="r" b="b"/>
              <a:pathLst>
                <a:path w="1159" h="2365" extrusionOk="0">
                  <a:moveTo>
                    <a:pt x="845" y="0"/>
                  </a:moveTo>
                  <a:cubicBezTo>
                    <a:pt x="788" y="0"/>
                    <a:pt x="735" y="20"/>
                    <a:pt x="694" y="49"/>
                  </a:cubicBezTo>
                  <a:cubicBezTo>
                    <a:pt x="647" y="80"/>
                    <a:pt x="611" y="121"/>
                    <a:pt x="582" y="162"/>
                  </a:cubicBezTo>
                  <a:cubicBezTo>
                    <a:pt x="553" y="205"/>
                    <a:pt x="532" y="255"/>
                    <a:pt x="516" y="292"/>
                  </a:cubicBezTo>
                  <a:lnTo>
                    <a:pt x="414" y="532"/>
                  </a:lnTo>
                  <a:cubicBezTo>
                    <a:pt x="275" y="852"/>
                    <a:pt x="133" y="1171"/>
                    <a:pt x="0" y="1496"/>
                  </a:cubicBezTo>
                  <a:cubicBezTo>
                    <a:pt x="192" y="1203"/>
                    <a:pt x="367" y="898"/>
                    <a:pt x="528" y="586"/>
                  </a:cubicBezTo>
                  <a:cubicBezTo>
                    <a:pt x="568" y="508"/>
                    <a:pt x="609" y="430"/>
                    <a:pt x="645" y="350"/>
                  </a:cubicBezTo>
                  <a:cubicBezTo>
                    <a:pt x="666" y="307"/>
                    <a:pt x="680" y="277"/>
                    <a:pt x="702" y="247"/>
                  </a:cubicBezTo>
                  <a:cubicBezTo>
                    <a:pt x="724" y="219"/>
                    <a:pt x="749" y="194"/>
                    <a:pt x="776" y="178"/>
                  </a:cubicBezTo>
                  <a:cubicBezTo>
                    <a:pt x="800" y="164"/>
                    <a:pt x="823" y="157"/>
                    <a:pt x="843" y="157"/>
                  </a:cubicBezTo>
                  <a:cubicBezTo>
                    <a:pt x="869" y="157"/>
                    <a:pt x="892" y="168"/>
                    <a:pt x="913" y="192"/>
                  </a:cubicBezTo>
                  <a:cubicBezTo>
                    <a:pt x="951" y="236"/>
                    <a:pt x="972" y="314"/>
                    <a:pt x="980" y="391"/>
                  </a:cubicBezTo>
                  <a:cubicBezTo>
                    <a:pt x="997" y="548"/>
                    <a:pt x="974" y="720"/>
                    <a:pt x="940" y="886"/>
                  </a:cubicBezTo>
                  <a:cubicBezTo>
                    <a:pt x="908" y="1053"/>
                    <a:pt x="859" y="1218"/>
                    <a:pt x="807" y="1383"/>
                  </a:cubicBezTo>
                  <a:cubicBezTo>
                    <a:pt x="700" y="1712"/>
                    <a:pt x="571" y="2036"/>
                    <a:pt x="444" y="2364"/>
                  </a:cubicBezTo>
                  <a:cubicBezTo>
                    <a:pt x="631" y="2067"/>
                    <a:pt x="794" y="1754"/>
                    <a:pt x="926" y="1426"/>
                  </a:cubicBezTo>
                  <a:cubicBezTo>
                    <a:pt x="994" y="1262"/>
                    <a:pt x="1047" y="1093"/>
                    <a:pt x="1090" y="918"/>
                  </a:cubicBezTo>
                  <a:cubicBezTo>
                    <a:pt x="1131" y="744"/>
                    <a:pt x="1159" y="563"/>
                    <a:pt x="1141" y="373"/>
                  </a:cubicBezTo>
                  <a:cubicBezTo>
                    <a:pt x="1129" y="279"/>
                    <a:pt x="1108" y="177"/>
                    <a:pt x="1030" y="86"/>
                  </a:cubicBezTo>
                  <a:cubicBezTo>
                    <a:pt x="993" y="43"/>
                    <a:pt x="932" y="5"/>
                    <a:pt x="865" y="1"/>
                  </a:cubicBezTo>
                  <a:cubicBezTo>
                    <a:pt x="858" y="1"/>
                    <a:pt x="852" y="0"/>
                    <a:pt x="8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6" name="Google Shape;9336;p79"/>
            <p:cNvSpPr/>
            <p:nvPr/>
          </p:nvSpPr>
          <p:spPr>
            <a:xfrm>
              <a:off x="5234125" y="2767475"/>
              <a:ext cx="19825" cy="46050"/>
            </a:xfrm>
            <a:custGeom>
              <a:avLst/>
              <a:gdLst/>
              <a:ahLst/>
              <a:cxnLst/>
              <a:rect l="l" t="t" r="r" b="b"/>
              <a:pathLst>
                <a:path w="793" h="1842" extrusionOk="0">
                  <a:moveTo>
                    <a:pt x="793" y="0"/>
                  </a:moveTo>
                  <a:cubicBezTo>
                    <a:pt x="696" y="140"/>
                    <a:pt x="614" y="287"/>
                    <a:pt x="537" y="435"/>
                  </a:cubicBezTo>
                  <a:cubicBezTo>
                    <a:pt x="461" y="585"/>
                    <a:pt x="388" y="735"/>
                    <a:pt x="322" y="889"/>
                  </a:cubicBezTo>
                  <a:cubicBezTo>
                    <a:pt x="256" y="1042"/>
                    <a:pt x="196" y="1198"/>
                    <a:pt x="141" y="1356"/>
                  </a:cubicBezTo>
                  <a:cubicBezTo>
                    <a:pt x="86" y="1514"/>
                    <a:pt x="36" y="1675"/>
                    <a:pt x="1" y="1841"/>
                  </a:cubicBezTo>
                  <a:cubicBezTo>
                    <a:pt x="98" y="1701"/>
                    <a:pt x="180" y="1555"/>
                    <a:pt x="257" y="1406"/>
                  </a:cubicBezTo>
                  <a:cubicBezTo>
                    <a:pt x="334" y="1258"/>
                    <a:pt x="406" y="1106"/>
                    <a:pt x="471" y="953"/>
                  </a:cubicBezTo>
                  <a:cubicBezTo>
                    <a:pt x="537" y="800"/>
                    <a:pt x="598" y="644"/>
                    <a:pt x="653" y="485"/>
                  </a:cubicBezTo>
                  <a:cubicBezTo>
                    <a:pt x="708" y="327"/>
                    <a:pt x="758" y="167"/>
                    <a:pt x="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7" name="Google Shape;9337;p79"/>
            <p:cNvSpPr/>
            <p:nvPr/>
          </p:nvSpPr>
          <p:spPr>
            <a:xfrm>
              <a:off x="5253925" y="2778600"/>
              <a:ext cx="18075" cy="43400"/>
            </a:xfrm>
            <a:custGeom>
              <a:avLst/>
              <a:gdLst/>
              <a:ahLst/>
              <a:cxnLst/>
              <a:rect l="l" t="t" r="r" b="b"/>
              <a:pathLst>
                <a:path w="723" h="1736" extrusionOk="0">
                  <a:moveTo>
                    <a:pt x="721" y="1"/>
                  </a:moveTo>
                  <a:cubicBezTo>
                    <a:pt x="631" y="133"/>
                    <a:pt x="554" y="271"/>
                    <a:pt x="484" y="411"/>
                  </a:cubicBezTo>
                  <a:cubicBezTo>
                    <a:pt x="412" y="550"/>
                    <a:pt x="347" y="692"/>
                    <a:pt x="286" y="838"/>
                  </a:cubicBezTo>
                  <a:cubicBezTo>
                    <a:pt x="226" y="982"/>
                    <a:pt x="172" y="1128"/>
                    <a:pt x="122" y="1278"/>
                  </a:cubicBezTo>
                  <a:cubicBezTo>
                    <a:pt x="74" y="1426"/>
                    <a:pt x="30" y="1578"/>
                    <a:pt x="1" y="1736"/>
                  </a:cubicBezTo>
                  <a:cubicBezTo>
                    <a:pt x="92" y="1604"/>
                    <a:pt x="169" y="1466"/>
                    <a:pt x="240" y="1327"/>
                  </a:cubicBezTo>
                  <a:cubicBezTo>
                    <a:pt x="310" y="1186"/>
                    <a:pt x="377" y="1044"/>
                    <a:pt x="436" y="899"/>
                  </a:cubicBezTo>
                  <a:cubicBezTo>
                    <a:pt x="496" y="754"/>
                    <a:pt x="551" y="608"/>
                    <a:pt x="600" y="459"/>
                  </a:cubicBezTo>
                  <a:cubicBezTo>
                    <a:pt x="649" y="310"/>
                    <a:pt x="693" y="158"/>
                    <a:pt x="7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8" name="Google Shape;9338;p79"/>
            <p:cNvSpPr/>
            <p:nvPr/>
          </p:nvSpPr>
          <p:spPr>
            <a:xfrm>
              <a:off x="5268450" y="2828875"/>
              <a:ext cx="8000" cy="19625"/>
            </a:xfrm>
            <a:custGeom>
              <a:avLst/>
              <a:gdLst/>
              <a:ahLst/>
              <a:cxnLst/>
              <a:rect l="l" t="t" r="r" b="b"/>
              <a:pathLst>
                <a:path w="320" h="785" extrusionOk="0">
                  <a:moveTo>
                    <a:pt x="315" y="1"/>
                  </a:moveTo>
                  <a:lnTo>
                    <a:pt x="315" y="1"/>
                  </a:lnTo>
                  <a:cubicBezTo>
                    <a:pt x="258" y="54"/>
                    <a:pt x="216" y="113"/>
                    <a:pt x="179" y="173"/>
                  </a:cubicBezTo>
                  <a:cubicBezTo>
                    <a:pt x="141" y="234"/>
                    <a:pt x="110" y="298"/>
                    <a:pt x="85" y="363"/>
                  </a:cubicBezTo>
                  <a:cubicBezTo>
                    <a:pt x="59" y="428"/>
                    <a:pt x="39" y="495"/>
                    <a:pt x="24" y="565"/>
                  </a:cubicBezTo>
                  <a:cubicBezTo>
                    <a:pt x="11" y="635"/>
                    <a:pt x="0" y="707"/>
                    <a:pt x="6" y="785"/>
                  </a:cubicBezTo>
                  <a:cubicBezTo>
                    <a:pt x="64" y="732"/>
                    <a:pt x="105" y="673"/>
                    <a:pt x="142" y="611"/>
                  </a:cubicBezTo>
                  <a:cubicBezTo>
                    <a:pt x="179" y="551"/>
                    <a:pt x="210" y="488"/>
                    <a:pt x="236" y="422"/>
                  </a:cubicBezTo>
                  <a:cubicBezTo>
                    <a:pt x="261" y="357"/>
                    <a:pt x="282" y="289"/>
                    <a:pt x="296" y="220"/>
                  </a:cubicBezTo>
                  <a:cubicBezTo>
                    <a:pt x="310" y="149"/>
                    <a:pt x="320" y="79"/>
                    <a:pt x="3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9" name="Google Shape;9339;p79"/>
            <p:cNvSpPr/>
            <p:nvPr/>
          </p:nvSpPr>
          <p:spPr>
            <a:xfrm>
              <a:off x="4131475" y="3143450"/>
              <a:ext cx="158425" cy="169525"/>
            </a:xfrm>
            <a:custGeom>
              <a:avLst/>
              <a:gdLst/>
              <a:ahLst/>
              <a:cxnLst/>
              <a:rect l="l" t="t" r="r" b="b"/>
              <a:pathLst>
                <a:path w="6337" h="6781" extrusionOk="0">
                  <a:moveTo>
                    <a:pt x="1429" y="1"/>
                  </a:moveTo>
                  <a:cubicBezTo>
                    <a:pt x="1403" y="1"/>
                    <a:pt x="1383" y="7"/>
                    <a:pt x="1370" y="19"/>
                  </a:cubicBezTo>
                  <a:cubicBezTo>
                    <a:pt x="1032" y="342"/>
                    <a:pt x="1654" y="907"/>
                    <a:pt x="1654" y="907"/>
                  </a:cubicBezTo>
                  <a:cubicBezTo>
                    <a:pt x="1654" y="907"/>
                    <a:pt x="846" y="179"/>
                    <a:pt x="444" y="179"/>
                  </a:cubicBezTo>
                  <a:cubicBezTo>
                    <a:pt x="386" y="179"/>
                    <a:pt x="337" y="194"/>
                    <a:pt x="300" y="228"/>
                  </a:cubicBezTo>
                  <a:cubicBezTo>
                    <a:pt x="1" y="500"/>
                    <a:pt x="1124" y="1552"/>
                    <a:pt x="1124" y="1552"/>
                  </a:cubicBezTo>
                  <a:cubicBezTo>
                    <a:pt x="1124" y="1552"/>
                    <a:pt x="751" y="1367"/>
                    <a:pt x="472" y="1367"/>
                  </a:cubicBezTo>
                  <a:cubicBezTo>
                    <a:pt x="372" y="1367"/>
                    <a:pt x="284" y="1391"/>
                    <a:pt x="230" y="1455"/>
                  </a:cubicBezTo>
                  <a:cubicBezTo>
                    <a:pt x="24" y="1699"/>
                    <a:pt x="1810" y="3450"/>
                    <a:pt x="1810" y="3450"/>
                  </a:cubicBezTo>
                  <a:cubicBezTo>
                    <a:pt x="1810" y="3450"/>
                    <a:pt x="1669" y="3396"/>
                    <a:pt x="1529" y="3396"/>
                  </a:cubicBezTo>
                  <a:cubicBezTo>
                    <a:pt x="1431" y="3396"/>
                    <a:pt x="1334" y="3423"/>
                    <a:pt x="1288" y="3514"/>
                  </a:cubicBezTo>
                  <a:cubicBezTo>
                    <a:pt x="1214" y="3662"/>
                    <a:pt x="2533" y="4805"/>
                    <a:pt x="3275" y="5679"/>
                  </a:cubicBezTo>
                  <a:cubicBezTo>
                    <a:pt x="4161" y="6723"/>
                    <a:pt x="4968" y="6781"/>
                    <a:pt x="5135" y="6781"/>
                  </a:cubicBezTo>
                  <a:cubicBezTo>
                    <a:pt x="5156" y="6781"/>
                    <a:pt x="5167" y="6780"/>
                    <a:pt x="5167" y="6780"/>
                  </a:cubicBezTo>
                  <a:lnTo>
                    <a:pt x="6336" y="3644"/>
                  </a:lnTo>
                  <a:cubicBezTo>
                    <a:pt x="6336" y="3644"/>
                    <a:pt x="2066" y="1"/>
                    <a:pt x="1429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0" name="Google Shape;9340;p79"/>
            <p:cNvSpPr/>
            <p:nvPr/>
          </p:nvSpPr>
          <p:spPr>
            <a:xfrm>
              <a:off x="4211750" y="3191900"/>
              <a:ext cx="39000" cy="50025"/>
            </a:xfrm>
            <a:custGeom>
              <a:avLst/>
              <a:gdLst/>
              <a:ahLst/>
              <a:cxnLst/>
              <a:rect l="l" t="t" r="r" b="b"/>
              <a:pathLst>
                <a:path w="1560" h="2001" extrusionOk="0">
                  <a:moveTo>
                    <a:pt x="276" y="0"/>
                  </a:moveTo>
                  <a:cubicBezTo>
                    <a:pt x="234" y="0"/>
                    <a:pt x="189" y="10"/>
                    <a:pt x="147" y="33"/>
                  </a:cubicBezTo>
                  <a:cubicBezTo>
                    <a:pt x="89" y="66"/>
                    <a:pt x="49" y="125"/>
                    <a:pt x="33" y="180"/>
                  </a:cubicBezTo>
                  <a:cubicBezTo>
                    <a:pt x="1" y="294"/>
                    <a:pt x="25" y="396"/>
                    <a:pt x="53" y="486"/>
                  </a:cubicBezTo>
                  <a:cubicBezTo>
                    <a:pt x="117" y="667"/>
                    <a:pt x="218" y="818"/>
                    <a:pt x="328" y="961"/>
                  </a:cubicBezTo>
                  <a:cubicBezTo>
                    <a:pt x="440" y="1100"/>
                    <a:pt x="560" y="1232"/>
                    <a:pt x="689" y="1352"/>
                  </a:cubicBezTo>
                  <a:cubicBezTo>
                    <a:pt x="947" y="1595"/>
                    <a:pt x="1226" y="1811"/>
                    <a:pt x="1521" y="2001"/>
                  </a:cubicBezTo>
                  <a:cubicBezTo>
                    <a:pt x="1268" y="1758"/>
                    <a:pt x="1015" y="1518"/>
                    <a:pt x="780" y="1264"/>
                  </a:cubicBezTo>
                  <a:cubicBezTo>
                    <a:pt x="664" y="1135"/>
                    <a:pt x="550" y="1005"/>
                    <a:pt x="451" y="867"/>
                  </a:cubicBezTo>
                  <a:cubicBezTo>
                    <a:pt x="350" y="731"/>
                    <a:pt x="257" y="586"/>
                    <a:pt x="207" y="435"/>
                  </a:cubicBezTo>
                  <a:cubicBezTo>
                    <a:pt x="182" y="361"/>
                    <a:pt x="168" y="283"/>
                    <a:pt x="185" y="227"/>
                  </a:cubicBezTo>
                  <a:cubicBezTo>
                    <a:pt x="198" y="178"/>
                    <a:pt x="231" y="156"/>
                    <a:pt x="285" y="156"/>
                  </a:cubicBezTo>
                  <a:cubicBezTo>
                    <a:pt x="291" y="156"/>
                    <a:pt x="297" y="156"/>
                    <a:pt x="303" y="157"/>
                  </a:cubicBezTo>
                  <a:cubicBezTo>
                    <a:pt x="334" y="160"/>
                    <a:pt x="367" y="171"/>
                    <a:pt x="399" y="188"/>
                  </a:cubicBezTo>
                  <a:cubicBezTo>
                    <a:pt x="431" y="207"/>
                    <a:pt x="457" y="228"/>
                    <a:pt x="493" y="258"/>
                  </a:cubicBezTo>
                  <a:cubicBezTo>
                    <a:pt x="561" y="315"/>
                    <a:pt x="629" y="369"/>
                    <a:pt x="699" y="423"/>
                  </a:cubicBezTo>
                  <a:cubicBezTo>
                    <a:pt x="976" y="638"/>
                    <a:pt x="1262" y="841"/>
                    <a:pt x="1559" y="1028"/>
                  </a:cubicBezTo>
                  <a:cubicBezTo>
                    <a:pt x="1303" y="788"/>
                    <a:pt x="1040" y="558"/>
                    <a:pt x="780" y="326"/>
                  </a:cubicBezTo>
                  <a:lnTo>
                    <a:pt x="587" y="151"/>
                  </a:lnTo>
                  <a:cubicBezTo>
                    <a:pt x="556" y="124"/>
                    <a:pt x="516" y="86"/>
                    <a:pt x="472" y="60"/>
                  </a:cubicBezTo>
                  <a:cubicBezTo>
                    <a:pt x="428" y="34"/>
                    <a:pt x="379" y="14"/>
                    <a:pt x="323" y="4"/>
                  </a:cubicBezTo>
                  <a:cubicBezTo>
                    <a:pt x="308" y="2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1" name="Google Shape;9341;p79"/>
            <p:cNvSpPr/>
            <p:nvPr/>
          </p:nvSpPr>
          <p:spPr>
            <a:xfrm>
              <a:off x="4171250" y="3164550"/>
              <a:ext cx="37300" cy="33525"/>
            </a:xfrm>
            <a:custGeom>
              <a:avLst/>
              <a:gdLst/>
              <a:ahLst/>
              <a:cxnLst/>
              <a:rect l="l" t="t" r="r" b="b"/>
              <a:pathLst>
                <a:path w="1492" h="1341" extrusionOk="0">
                  <a:moveTo>
                    <a:pt x="0" y="1"/>
                  </a:moveTo>
                  <a:lnTo>
                    <a:pt x="0" y="1"/>
                  </a:lnTo>
                  <a:cubicBezTo>
                    <a:pt x="102" y="138"/>
                    <a:pt x="214" y="263"/>
                    <a:pt x="330" y="383"/>
                  </a:cubicBezTo>
                  <a:cubicBezTo>
                    <a:pt x="447" y="503"/>
                    <a:pt x="567" y="620"/>
                    <a:pt x="692" y="731"/>
                  </a:cubicBezTo>
                  <a:cubicBezTo>
                    <a:pt x="815" y="843"/>
                    <a:pt x="944" y="950"/>
                    <a:pt x="1076" y="1053"/>
                  </a:cubicBezTo>
                  <a:cubicBezTo>
                    <a:pt x="1209" y="1155"/>
                    <a:pt x="1345" y="1254"/>
                    <a:pt x="1491" y="1340"/>
                  </a:cubicBezTo>
                  <a:cubicBezTo>
                    <a:pt x="1389" y="1203"/>
                    <a:pt x="1277" y="1079"/>
                    <a:pt x="1161" y="958"/>
                  </a:cubicBezTo>
                  <a:cubicBezTo>
                    <a:pt x="1045" y="838"/>
                    <a:pt x="924" y="721"/>
                    <a:pt x="800" y="610"/>
                  </a:cubicBezTo>
                  <a:cubicBezTo>
                    <a:pt x="676" y="498"/>
                    <a:pt x="547" y="392"/>
                    <a:pt x="415" y="290"/>
                  </a:cubicBezTo>
                  <a:cubicBezTo>
                    <a:pt x="283" y="187"/>
                    <a:pt x="147" y="8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2" name="Google Shape;9342;p79"/>
            <p:cNvSpPr/>
            <p:nvPr/>
          </p:nvSpPr>
          <p:spPr>
            <a:xfrm>
              <a:off x="4159575" y="3182225"/>
              <a:ext cx="34550" cy="31825"/>
            </a:xfrm>
            <a:custGeom>
              <a:avLst/>
              <a:gdLst/>
              <a:ahLst/>
              <a:cxnLst/>
              <a:rect l="l" t="t" r="r" b="b"/>
              <a:pathLst>
                <a:path w="1382" h="1273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132"/>
                    <a:pt x="195" y="251"/>
                    <a:pt x="302" y="365"/>
                  </a:cubicBezTo>
                  <a:cubicBezTo>
                    <a:pt x="409" y="481"/>
                    <a:pt x="520" y="591"/>
                    <a:pt x="635" y="697"/>
                  </a:cubicBezTo>
                  <a:cubicBezTo>
                    <a:pt x="751" y="804"/>
                    <a:pt x="870" y="904"/>
                    <a:pt x="994" y="1002"/>
                  </a:cubicBezTo>
                  <a:cubicBezTo>
                    <a:pt x="1116" y="1099"/>
                    <a:pt x="1244" y="1192"/>
                    <a:pt x="1382" y="1273"/>
                  </a:cubicBezTo>
                  <a:cubicBezTo>
                    <a:pt x="1290" y="1142"/>
                    <a:pt x="1187" y="1024"/>
                    <a:pt x="1079" y="908"/>
                  </a:cubicBezTo>
                  <a:cubicBezTo>
                    <a:pt x="972" y="794"/>
                    <a:pt x="861" y="683"/>
                    <a:pt x="745" y="577"/>
                  </a:cubicBezTo>
                  <a:cubicBezTo>
                    <a:pt x="630" y="471"/>
                    <a:pt x="511" y="371"/>
                    <a:pt x="388" y="273"/>
                  </a:cubicBezTo>
                  <a:cubicBezTo>
                    <a:pt x="265" y="175"/>
                    <a:pt x="138" y="8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3" name="Google Shape;9343;p79"/>
            <p:cNvSpPr/>
            <p:nvPr/>
          </p:nvSpPr>
          <p:spPr>
            <a:xfrm>
              <a:off x="4176725" y="3229675"/>
              <a:ext cx="15225" cy="14600"/>
            </a:xfrm>
            <a:custGeom>
              <a:avLst/>
              <a:gdLst/>
              <a:ahLst/>
              <a:cxnLst/>
              <a:rect l="l" t="t" r="r" b="b"/>
              <a:pathLst>
                <a:path w="609" h="584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74"/>
                    <a:pt x="66" y="135"/>
                    <a:pt x="108" y="193"/>
                  </a:cubicBezTo>
                  <a:cubicBezTo>
                    <a:pt x="151" y="250"/>
                    <a:pt x="198" y="302"/>
                    <a:pt x="248" y="351"/>
                  </a:cubicBezTo>
                  <a:cubicBezTo>
                    <a:pt x="298" y="400"/>
                    <a:pt x="353" y="444"/>
                    <a:pt x="413" y="484"/>
                  </a:cubicBezTo>
                  <a:cubicBezTo>
                    <a:pt x="472" y="523"/>
                    <a:pt x="534" y="560"/>
                    <a:pt x="609" y="583"/>
                  </a:cubicBezTo>
                  <a:cubicBezTo>
                    <a:pt x="581" y="510"/>
                    <a:pt x="542" y="449"/>
                    <a:pt x="501" y="391"/>
                  </a:cubicBezTo>
                  <a:cubicBezTo>
                    <a:pt x="458" y="334"/>
                    <a:pt x="411" y="282"/>
                    <a:pt x="361" y="233"/>
                  </a:cubicBezTo>
                  <a:cubicBezTo>
                    <a:pt x="310" y="185"/>
                    <a:pt x="255" y="140"/>
                    <a:pt x="196" y="101"/>
                  </a:cubicBezTo>
                  <a:cubicBezTo>
                    <a:pt x="136" y="61"/>
                    <a:pt x="74" y="2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4" name="Google Shape;9344;p79"/>
            <p:cNvSpPr/>
            <p:nvPr/>
          </p:nvSpPr>
          <p:spPr>
            <a:xfrm>
              <a:off x="4789300" y="2823500"/>
              <a:ext cx="18125" cy="18100"/>
            </a:xfrm>
            <a:custGeom>
              <a:avLst/>
              <a:gdLst/>
              <a:ahLst/>
              <a:cxnLst/>
              <a:rect l="l" t="t" r="r" b="b"/>
              <a:pathLst>
                <a:path w="725" h="724" extrusionOk="0">
                  <a:moveTo>
                    <a:pt x="362" y="1"/>
                  </a:moveTo>
                  <a:cubicBezTo>
                    <a:pt x="163" y="1"/>
                    <a:pt x="1" y="163"/>
                    <a:pt x="1" y="362"/>
                  </a:cubicBezTo>
                  <a:cubicBezTo>
                    <a:pt x="1" y="562"/>
                    <a:pt x="163" y="724"/>
                    <a:pt x="362" y="724"/>
                  </a:cubicBezTo>
                  <a:cubicBezTo>
                    <a:pt x="562" y="724"/>
                    <a:pt x="724" y="562"/>
                    <a:pt x="724" y="362"/>
                  </a:cubicBezTo>
                  <a:cubicBezTo>
                    <a:pt x="724" y="163"/>
                    <a:pt x="562" y="1"/>
                    <a:pt x="36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45" name="Google Shape;9345;p79"/>
          <p:cNvGrpSpPr/>
          <p:nvPr/>
        </p:nvGrpSpPr>
        <p:grpSpPr>
          <a:xfrm>
            <a:off x="334065" y="2645738"/>
            <a:ext cx="1777417" cy="1965677"/>
            <a:chOff x="5358325" y="1572225"/>
            <a:chExt cx="1003850" cy="1110050"/>
          </a:xfrm>
        </p:grpSpPr>
        <p:sp>
          <p:nvSpPr>
            <p:cNvPr id="9346" name="Google Shape;9346;p79"/>
            <p:cNvSpPr/>
            <p:nvPr/>
          </p:nvSpPr>
          <p:spPr>
            <a:xfrm>
              <a:off x="5380825" y="2076875"/>
              <a:ext cx="981350" cy="605400"/>
            </a:xfrm>
            <a:custGeom>
              <a:avLst/>
              <a:gdLst/>
              <a:ahLst/>
              <a:cxnLst/>
              <a:rect l="l" t="t" r="r" b="b"/>
              <a:pathLst>
                <a:path w="39254" h="24216" extrusionOk="0">
                  <a:moveTo>
                    <a:pt x="31210" y="1"/>
                  </a:moveTo>
                  <a:lnTo>
                    <a:pt x="4929" y="1466"/>
                  </a:lnTo>
                  <a:lnTo>
                    <a:pt x="4929" y="5769"/>
                  </a:lnTo>
                  <a:lnTo>
                    <a:pt x="7639" y="7047"/>
                  </a:lnTo>
                  <a:cubicBezTo>
                    <a:pt x="658" y="16570"/>
                    <a:pt x="1" y="24216"/>
                    <a:pt x="19628" y="24216"/>
                  </a:cubicBezTo>
                  <a:cubicBezTo>
                    <a:pt x="39253" y="24216"/>
                    <a:pt x="27779" y="5811"/>
                    <a:pt x="27779" y="5811"/>
                  </a:cubicBezTo>
                  <a:lnTo>
                    <a:pt x="30799" y="5811"/>
                  </a:lnTo>
                  <a:lnTo>
                    <a:pt x="312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7" name="Google Shape;9347;p79"/>
            <p:cNvSpPr/>
            <p:nvPr/>
          </p:nvSpPr>
          <p:spPr>
            <a:xfrm>
              <a:off x="5961025" y="2288025"/>
              <a:ext cx="212575" cy="262825"/>
            </a:xfrm>
            <a:custGeom>
              <a:avLst/>
              <a:gdLst/>
              <a:ahLst/>
              <a:cxnLst/>
              <a:rect l="l" t="t" r="r" b="b"/>
              <a:pathLst>
                <a:path w="8503" h="10513" extrusionOk="0">
                  <a:moveTo>
                    <a:pt x="5257" y="0"/>
                  </a:moveTo>
                  <a:cubicBezTo>
                    <a:pt x="2354" y="0"/>
                    <a:pt x="1" y="2354"/>
                    <a:pt x="1" y="5257"/>
                  </a:cubicBezTo>
                  <a:cubicBezTo>
                    <a:pt x="1" y="8161"/>
                    <a:pt x="2354" y="10513"/>
                    <a:pt x="5257" y="10513"/>
                  </a:cubicBezTo>
                  <a:cubicBezTo>
                    <a:pt x="6108" y="10513"/>
                    <a:pt x="6911" y="10310"/>
                    <a:pt x="7621" y="9951"/>
                  </a:cubicBezTo>
                  <a:cubicBezTo>
                    <a:pt x="8503" y="6635"/>
                    <a:pt x="7147" y="2635"/>
                    <a:pt x="5972" y="50"/>
                  </a:cubicBezTo>
                  <a:cubicBezTo>
                    <a:pt x="5738" y="16"/>
                    <a:pt x="5499" y="0"/>
                    <a:pt x="52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8" name="Google Shape;9348;p79"/>
            <p:cNvSpPr/>
            <p:nvPr/>
          </p:nvSpPr>
          <p:spPr>
            <a:xfrm>
              <a:off x="5702075" y="2130700"/>
              <a:ext cx="173025" cy="173025"/>
            </a:xfrm>
            <a:custGeom>
              <a:avLst/>
              <a:gdLst/>
              <a:ahLst/>
              <a:cxnLst/>
              <a:rect l="l" t="t" r="r" b="b"/>
              <a:pathLst>
                <a:path w="6921" h="6921" extrusionOk="0">
                  <a:moveTo>
                    <a:pt x="3460" y="0"/>
                  </a:moveTo>
                  <a:cubicBezTo>
                    <a:pt x="1550" y="0"/>
                    <a:pt x="1" y="1549"/>
                    <a:pt x="1" y="3460"/>
                  </a:cubicBezTo>
                  <a:cubicBezTo>
                    <a:pt x="1" y="5371"/>
                    <a:pt x="1550" y="6920"/>
                    <a:pt x="3460" y="6920"/>
                  </a:cubicBezTo>
                  <a:cubicBezTo>
                    <a:pt x="5372" y="6920"/>
                    <a:pt x="6921" y="5371"/>
                    <a:pt x="6921" y="3460"/>
                  </a:cubicBezTo>
                  <a:cubicBezTo>
                    <a:pt x="6921" y="1549"/>
                    <a:pt x="5372" y="0"/>
                    <a:pt x="34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9" name="Google Shape;9349;p79"/>
            <p:cNvSpPr/>
            <p:nvPr/>
          </p:nvSpPr>
          <p:spPr>
            <a:xfrm>
              <a:off x="5616075" y="2419425"/>
              <a:ext cx="344975" cy="262850"/>
            </a:xfrm>
            <a:custGeom>
              <a:avLst/>
              <a:gdLst/>
              <a:ahLst/>
              <a:cxnLst/>
              <a:rect l="l" t="t" r="r" b="b"/>
              <a:pathLst>
                <a:path w="13799" h="10514" extrusionOk="0">
                  <a:moveTo>
                    <a:pt x="6899" y="1"/>
                  </a:moveTo>
                  <a:cubicBezTo>
                    <a:pt x="3091" y="1"/>
                    <a:pt x="1" y="3090"/>
                    <a:pt x="1" y="6900"/>
                  </a:cubicBezTo>
                  <a:cubicBezTo>
                    <a:pt x="1" y="7853"/>
                    <a:pt x="195" y="8761"/>
                    <a:pt x="545" y="9589"/>
                  </a:cubicBezTo>
                  <a:cubicBezTo>
                    <a:pt x="2989" y="10189"/>
                    <a:pt x="6172" y="10514"/>
                    <a:pt x="10218" y="10514"/>
                  </a:cubicBezTo>
                  <a:cubicBezTo>
                    <a:pt x="11167" y="10514"/>
                    <a:pt x="12043" y="10470"/>
                    <a:pt x="12852" y="10389"/>
                  </a:cubicBezTo>
                  <a:cubicBezTo>
                    <a:pt x="13453" y="9364"/>
                    <a:pt x="13799" y="8172"/>
                    <a:pt x="13799" y="6900"/>
                  </a:cubicBezTo>
                  <a:cubicBezTo>
                    <a:pt x="13799" y="3090"/>
                    <a:pt x="10709" y="1"/>
                    <a:pt x="6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0" name="Google Shape;9350;p79"/>
            <p:cNvSpPr/>
            <p:nvPr/>
          </p:nvSpPr>
          <p:spPr>
            <a:xfrm>
              <a:off x="5500000" y="2366050"/>
              <a:ext cx="117225" cy="106775"/>
            </a:xfrm>
            <a:custGeom>
              <a:avLst/>
              <a:gdLst/>
              <a:ahLst/>
              <a:cxnLst/>
              <a:rect l="l" t="t" r="r" b="b"/>
              <a:pathLst>
                <a:path w="4689" h="4271" extrusionOk="0">
                  <a:moveTo>
                    <a:pt x="2345" y="0"/>
                  </a:moveTo>
                  <a:cubicBezTo>
                    <a:pt x="1799" y="0"/>
                    <a:pt x="1252" y="209"/>
                    <a:pt x="835" y="626"/>
                  </a:cubicBezTo>
                  <a:cubicBezTo>
                    <a:pt x="1" y="1460"/>
                    <a:pt x="1" y="2812"/>
                    <a:pt x="835" y="3646"/>
                  </a:cubicBezTo>
                  <a:cubicBezTo>
                    <a:pt x="1252" y="4063"/>
                    <a:pt x="1799" y="4271"/>
                    <a:pt x="2345" y="4271"/>
                  </a:cubicBezTo>
                  <a:cubicBezTo>
                    <a:pt x="2892" y="4271"/>
                    <a:pt x="3438" y="4063"/>
                    <a:pt x="3855" y="3646"/>
                  </a:cubicBezTo>
                  <a:cubicBezTo>
                    <a:pt x="4689" y="2812"/>
                    <a:pt x="4689" y="1460"/>
                    <a:pt x="3855" y="626"/>
                  </a:cubicBezTo>
                  <a:cubicBezTo>
                    <a:pt x="3438" y="209"/>
                    <a:pt x="2892" y="0"/>
                    <a:pt x="2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1" name="Google Shape;9351;p79"/>
            <p:cNvSpPr/>
            <p:nvPr/>
          </p:nvSpPr>
          <p:spPr>
            <a:xfrm>
              <a:off x="5903425" y="2081675"/>
              <a:ext cx="171850" cy="84250"/>
            </a:xfrm>
            <a:custGeom>
              <a:avLst/>
              <a:gdLst/>
              <a:ahLst/>
              <a:cxnLst/>
              <a:rect l="l" t="t" r="r" b="b"/>
              <a:pathLst>
                <a:path w="6874" h="3370" extrusionOk="0">
                  <a:moveTo>
                    <a:pt x="6874" y="1"/>
                  </a:moveTo>
                  <a:lnTo>
                    <a:pt x="1" y="384"/>
                  </a:lnTo>
                  <a:cubicBezTo>
                    <a:pt x="227" y="2071"/>
                    <a:pt x="1674" y="3369"/>
                    <a:pt x="3421" y="3369"/>
                  </a:cubicBezTo>
                  <a:cubicBezTo>
                    <a:pt x="5301" y="3369"/>
                    <a:pt x="6829" y="1869"/>
                    <a:pt x="6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2" name="Google Shape;9352;p79"/>
            <p:cNvSpPr/>
            <p:nvPr/>
          </p:nvSpPr>
          <p:spPr>
            <a:xfrm>
              <a:off x="5558625" y="2152950"/>
              <a:ext cx="69175" cy="69200"/>
            </a:xfrm>
            <a:custGeom>
              <a:avLst/>
              <a:gdLst/>
              <a:ahLst/>
              <a:cxnLst/>
              <a:rect l="l" t="t" r="r" b="b"/>
              <a:pathLst>
                <a:path w="2767" h="2768" extrusionOk="0">
                  <a:moveTo>
                    <a:pt x="1383" y="1"/>
                  </a:moveTo>
                  <a:cubicBezTo>
                    <a:pt x="619" y="1"/>
                    <a:pt x="0" y="621"/>
                    <a:pt x="0" y="1385"/>
                  </a:cubicBezTo>
                  <a:cubicBezTo>
                    <a:pt x="0" y="2148"/>
                    <a:pt x="619" y="2768"/>
                    <a:pt x="1383" y="2768"/>
                  </a:cubicBezTo>
                  <a:cubicBezTo>
                    <a:pt x="2147" y="2768"/>
                    <a:pt x="2766" y="2148"/>
                    <a:pt x="2766" y="1385"/>
                  </a:cubicBezTo>
                  <a:cubicBezTo>
                    <a:pt x="2766" y="621"/>
                    <a:pt x="2147" y="1"/>
                    <a:pt x="13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3" name="Google Shape;9353;p79"/>
            <p:cNvSpPr/>
            <p:nvPr/>
          </p:nvSpPr>
          <p:spPr>
            <a:xfrm>
              <a:off x="5571775" y="2222150"/>
              <a:ext cx="503550" cy="30900"/>
            </a:xfrm>
            <a:custGeom>
              <a:avLst/>
              <a:gdLst/>
              <a:ahLst/>
              <a:cxnLst/>
              <a:rect l="l" t="t" r="r" b="b"/>
              <a:pathLst>
                <a:path w="20142" h="1236" extrusionOk="0">
                  <a:moveTo>
                    <a:pt x="20141" y="0"/>
                  </a:moveTo>
                  <a:lnTo>
                    <a:pt x="20141" y="0"/>
                  </a:lnTo>
                  <a:cubicBezTo>
                    <a:pt x="18459" y="35"/>
                    <a:pt x="16778" y="93"/>
                    <a:pt x="15098" y="174"/>
                  </a:cubicBezTo>
                  <a:cubicBezTo>
                    <a:pt x="13418" y="249"/>
                    <a:pt x="11739" y="346"/>
                    <a:pt x="10060" y="445"/>
                  </a:cubicBezTo>
                  <a:cubicBezTo>
                    <a:pt x="8383" y="551"/>
                    <a:pt x="6705" y="661"/>
                    <a:pt x="5028" y="792"/>
                  </a:cubicBezTo>
                  <a:cubicBezTo>
                    <a:pt x="3351" y="918"/>
                    <a:pt x="1675" y="1066"/>
                    <a:pt x="1" y="1236"/>
                  </a:cubicBezTo>
                  <a:cubicBezTo>
                    <a:pt x="1684" y="1199"/>
                    <a:pt x="3365" y="1141"/>
                    <a:pt x="5044" y="1061"/>
                  </a:cubicBezTo>
                  <a:cubicBezTo>
                    <a:pt x="6724" y="985"/>
                    <a:pt x="8403" y="890"/>
                    <a:pt x="10081" y="790"/>
                  </a:cubicBezTo>
                  <a:cubicBezTo>
                    <a:pt x="11760" y="684"/>
                    <a:pt x="13438" y="574"/>
                    <a:pt x="15115" y="443"/>
                  </a:cubicBezTo>
                  <a:cubicBezTo>
                    <a:pt x="16792" y="318"/>
                    <a:pt x="18467" y="169"/>
                    <a:pt x="201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4" name="Google Shape;9354;p79"/>
            <p:cNvSpPr/>
            <p:nvPr/>
          </p:nvSpPr>
          <p:spPr>
            <a:xfrm>
              <a:off x="5842450" y="1719050"/>
              <a:ext cx="247150" cy="378625"/>
            </a:xfrm>
            <a:custGeom>
              <a:avLst/>
              <a:gdLst/>
              <a:ahLst/>
              <a:cxnLst/>
              <a:rect l="l" t="t" r="r" b="b"/>
              <a:pathLst>
                <a:path w="9886" h="15145" extrusionOk="0">
                  <a:moveTo>
                    <a:pt x="9856" y="0"/>
                  </a:moveTo>
                  <a:cubicBezTo>
                    <a:pt x="8952" y="1207"/>
                    <a:pt x="8110" y="2454"/>
                    <a:pt x="7261" y="3696"/>
                  </a:cubicBezTo>
                  <a:cubicBezTo>
                    <a:pt x="6421" y="4944"/>
                    <a:pt x="5632" y="6227"/>
                    <a:pt x="4827" y="7496"/>
                  </a:cubicBezTo>
                  <a:lnTo>
                    <a:pt x="2406" y="11306"/>
                  </a:lnTo>
                  <a:lnTo>
                    <a:pt x="1" y="15126"/>
                  </a:lnTo>
                  <a:lnTo>
                    <a:pt x="29" y="15144"/>
                  </a:lnTo>
                  <a:lnTo>
                    <a:pt x="2551" y="11400"/>
                  </a:lnTo>
                  <a:lnTo>
                    <a:pt x="5058" y="7648"/>
                  </a:lnTo>
                  <a:cubicBezTo>
                    <a:pt x="5895" y="6397"/>
                    <a:pt x="6748" y="5158"/>
                    <a:pt x="7551" y="3885"/>
                  </a:cubicBezTo>
                  <a:cubicBezTo>
                    <a:pt x="8346" y="2607"/>
                    <a:pt x="9147" y="1333"/>
                    <a:pt x="9885" y="19"/>
                  </a:cubicBezTo>
                  <a:lnTo>
                    <a:pt x="98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5" name="Google Shape;9355;p79"/>
            <p:cNvSpPr/>
            <p:nvPr/>
          </p:nvSpPr>
          <p:spPr>
            <a:xfrm>
              <a:off x="5493475" y="1840100"/>
              <a:ext cx="261050" cy="259775"/>
            </a:xfrm>
            <a:custGeom>
              <a:avLst/>
              <a:gdLst/>
              <a:ahLst/>
              <a:cxnLst/>
              <a:rect l="l" t="t" r="r" b="b"/>
              <a:pathLst>
                <a:path w="10442" h="10391" extrusionOk="0">
                  <a:moveTo>
                    <a:pt x="24" y="1"/>
                  </a:moveTo>
                  <a:lnTo>
                    <a:pt x="0" y="26"/>
                  </a:lnTo>
                  <a:cubicBezTo>
                    <a:pt x="198" y="260"/>
                    <a:pt x="405" y="487"/>
                    <a:pt x="607" y="717"/>
                  </a:cubicBezTo>
                  <a:lnTo>
                    <a:pt x="1229" y="1394"/>
                  </a:lnTo>
                  <a:cubicBezTo>
                    <a:pt x="1644" y="1846"/>
                    <a:pt x="2069" y="2286"/>
                    <a:pt x="2494" y="2727"/>
                  </a:cubicBezTo>
                  <a:cubicBezTo>
                    <a:pt x="3346" y="3607"/>
                    <a:pt x="4241" y="4443"/>
                    <a:pt x="5123" y="5294"/>
                  </a:cubicBezTo>
                  <a:lnTo>
                    <a:pt x="7764" y="7849"/>
                  </a:lnTo>
                  <a:lnTo>
                    <a:pt x="10417" y="10391"/>
                  </a:lnTo>
                  <a:lnTo>
                    <a:pt x="10442" y="10367"/>
                  </a:lnTo>
                  <a:lnTo>
                    <a:pt x="7886" y="7726"/>
                  </a:lnTo>
                  <a:lnTo>
                    <a:pt x="5318" y="5098"/>
                  </a:lnTo>
                  <a:cubicBezTo>
                    <a:pt x="4464" y="4221"/>
                    <a:pt x="3623" y="3329"/>
                    <a:pt x="2738" y="2482"/>
                  </a:cubicBezTo>
                  <a:cubicBezTo>
                    <a:pt x="2296" y="2059"/>
                    <a:pt x="1852" y="1636"/>
                    <a:pt x="1399" y="1224"/>
                  </a:cubicBezTo>
                  <a:lnTo>
                    <a:pt x="719" y="605"/>
                  </a:lnTo>
                  <a:cubicBezTo>
                    <a:pt x="487" y="404"/>
                    <a:pt x="260" y="198"/>
                    <a:pt x="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6" name="Google Shape;9356;p79"/>
            <p:cNvSpPr/>
            <p:nvPr/>
          </p:nvSpPr>
          <p:spPr>
            <a:xfrm>
              <a:off x="5804625" y="1819350"/>
              <a:ext cx="318475" cy="262350"/>
            </a:xfrm>
            <a:custGeom>
              <a:avLst/>
              <a:gdLst/>
              <a:ahLst/>
              <a:cxnLst/>
              <a:rect l="l" t="t" r="r" b="b"/>
              <a:pathLst>
                <a:path w="12739" h="10494" extrusionOk="0">
                  <a:moveTo>
                    <a:pt x="1" y="8863"/>
                  </a:moveTo>
                  <a:lnTo>
                    <a:pt x="1" y="8864"/>
                  </a:lnTo>
                  <a:cubicBezTo>
                    <a:pt x="1" y="8864"/>
                    <a:pt x="1" y="8864"/>
                    <a:pt x="1" y="8863"/>
                  </a:cubicBezTo>
                  <a:lnTo>
                    <a:pt x="1" y="8863"/>
                  </a:lnTo>
                  <a:lnTo>
                    <a:pt x="1" y="8863"/>
                  </a:lnTo>
                  <a:close/>
                  <a:moveTo>
                    <a:pt x="7389" y="1"/>
                  </a:moveTo>
                  <a:cubicBezTo>
                    <a:pt x="2059" y="1"/>
                    <a:pt x="15" y="8801"/>
                    <a:pt x="1" y="8863"/>
                  </a:cubicBezTo>
                  <a:lnTo>
                    <a:pt x="1" y="8863"/>
                  </a:lnTo>
                  <a:lnTo>
                    <a:pt x="181" y="10494"/>
                  </a:lnTo>
                  <a:cubicBezTo>
                    <a:pt x="181" y="10494"/>
                    <a:pt x="4299" y="9425"/>
                    <a:pt x="8242" y="7208"/>
                  </a:cubicBezTo>
                  <a:cubicBezTo>
                    <a:pt x="12184" y="4991"/>
                    <a:pt x="12739" y="1"/>
                    <a:pt x="7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7" name="Google Shape;9357;p79"/>
            <p:cNvSpPr/>
            <p:nvPr/>
          </p:nvSpPr>
          <p:spPr>
            <a:xfrm>
              <a:off x="5805975" y="1900125"/>
              <a:ext cx="197275" cy="155725"/>
            </a:xfrm>
            <a:custGeom>
              <a:avLst/>
              <a:gdLst/>
              <a:ahLst/>
              <a:cxnLst/>
              <a:rect l="l" t="t" r="r" b="b"/>
              <a:pathLst>
                <a:path w="7891" h="6229" extrusionOk="0">
                  <a:moveTo>
                    <a:pt x="7869" y="0"/>
                  </a:moveTo>
                  <a:cubicBezTo>
                    <a:pt x="7155" y="442"/>
                    <a:pt x="6476" y="930"/>
                    <a:pt x="5806" y="1429"/>
                  </a:cubicBezTo>
                  <a:cubicBezTo>
                    <a:pt x="5135" y="1926"/>
                    <a:pt x="4506" y="2477"/>
                    <a:pt x="3860" y="3006"/>
                  </a:cubicBezTo>
                  <a:lnTo>
                    <a:pt x="1925" y="4598"/>
                  </a:lnTo>
                  <a:lnTo>
                    <a:pt x="1" y="6202"/>
                  </a:lnTo>
                  <a:lnTo>
                    <a:pt x="22" y="6229"/>
                  </a:lnTo>
                  <a:lnTo>
                    <a:pt x="2032" y="4733"/>
                  </a:lnTo>
                  <a:lnTo>
                    <a:pt x="4031" y="3223"/>
                  </a:lnTo>
                  <a:cubicBezTo>
                    <a:pt x="4696" y="2718"/>
                    <a:pt x="5379" y="2237"/>
                    <a:pt x="6020" y="1700"/>
                  </a:cubicBezTo>
                  <a:cubicBezTo>
                    <a:pt x="6661" y="1165"/>
                    <a:pt x="7294" y="619"/>
                    <a:pt x="7891" y="28"/>
                  </a:cubicBezTo>
                  <a:lnTo>
                    <a:pt x="786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8" name="Google Shape;9358;p79"/>
            <p:cNvSpPr/>
            <p:nvPr/>
          </p:nvSpPr>
          <p:spPr>
            <a:xfrm>
              <a:off x="5501175" y="1827050"/>
              <a:ext cx="302025" cy="162600"/>
            </a:xfrm>
            <a:custGeom>
              <a:avLst/>
              <a:gdLst/>
              <a:ahLst/>
              <a:cxnLst/>
              <a:rect l="l" t="t" r="r" b="b"/>
              <a:pathLst>
                <a:path w="12081" h="6504" extrusionOk="0">
                  <a:moveTo>
                    <a:pt x="5196" y="0"/>
                  </a:moveTo>
                  <a:cubicBezTo>
                    <a:pt x="4833" y="0"/>
                    <a:pt x="4464" y="52"/>
                    <a:pt x="4091" y="167"/>
                  </a:cubicBezTo>
                  <a:cubicBezTo>
                    <a:pt x="0" y="1430"/>
                    <a:pt x="1601" y="5116"/>
                    <a:pt x="5140" y="5881"/>
                  </a:cubicBezTo>
                  <a:cubicBezTo>
                    <a:pt x="7655" y="6425"/>
                    <a:pt x="10101" y="6504"/>
                    <a:pt x="11306" y="6504"/>
                  </a:cubicBezTo>
                  <a:cubicBezTo>
                    <a:pt x="11796" y="6504"/>
                    <a:pt x="12081" y="6491"/>
                    <a:pt x="12081" y="6491"/>
                  </a:cubicBezTo>
                  <a:lnTo>
                    <a:pt x="11834" y="5202"/>
                  </a:lnTo>
                  <a:cubicBezTo>
                    <a:pt x="11834" y="5202"/>
                    <a:pt x="8817" y="0"/>
                    <a:pt x="51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9" name="Google Shape;9359;p79"/>
            <p:cNvSpPr/>
            <p:nvPr/>
          </p:nvSpPr>
          <p:spPr>
            <a:xfrm>
              <a:off x="5612000" y="1896075"/>
              <a:ext cx="187400" cy="72950"/>
            </a:xfrm>
            <a:custGeom>
              <a:avLst/>
              <a:gdLst/>
              <a:ahLst/>
              <a:cxnLst/>
              <a:rect l="l" t="t" r="r" b="b"/>
              <a:pathLst>
                <a:path w="7496" h="2918" extrusionOk="0">
                  <a:moveTo>
                    <a:pt x="13" y="0"/>
                  </a:moveTo>
                  <a:lnTo>
                    <a:pt x="1" y="32"/>
                  </a:lnTo>
                  <a:cubicBezTo>
                    <a:pt x="591" y="361"/>
                    <a:pt x="1200" y="637"/>
                    <a:pt x="1816" y="899"/>
                  </a:cubicBezTo>
                  <a:cubicBezTo>
                    <a:pt x="2430" y="1163"/>
                    <a:pt x="3070" y="1361"/>
                    <a:pt x="3698" y="1588"/>
                  </a:cubicBezTo>
                  <a:lnTo>
                    <a:pt x="5588" y="2261"/>
                  </a:lnTo>
                  <a:lnTo>
                    <a:pt x="7483" y="2918"/>
                  </a:lnTo>
                  <a:lnTo>
                    <a:pt x="7495" y="2886"/>
                  </a:lnTo>
                  <a:lnTo>
                    <a:pt x="5650" y="2100"/>
                  </a:lnTo>
                  <a:lnTo>
                    <a:pt x="3798" y="1330"/>
                  </a:lnTo>
                  <a:cubicBezTo>
                    <a:pt x="3180" y="1076"/>
                    <a:pt x="2573" y="793"/>
                    <a:pt x="1940" y="576"/>
                  </a:cubicBezTo>
                  <a:cubicBezTo>
                    <a:pt x="1308" y="357"/>
                    <a:pt x="672" y="152"/>
                    <a:pt x="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0" name="Google Shape;9360;p79"/>
            <p:cNvSpPr/>
            <p:nvPr/>
          </p:nvSpPr>
          <p:spPr>
            <a:xfrm>
              <a:off x="5772575" y="1753175"/>
              <a:ext cx="38625" cy="343300"/>
            </a:xfrm>
            <a:custGeom>
              <a:avLst/>
              <a:gdLst/>
              <a:ahLst/>
              <a:cxnLst/>
              <a:rect l="l" t="t" r="r" b="b"/>
              <a:pathLst>
                <a:path w="1545" h="13732" extrusionOk="0">
                  <a:moveTo>
                    <a:pt x="35" y="0"/>
                  </a:moveTo>
                  <a:lnTo>
                    <a:pt x="1" y="5"/>
                  </a:lnTo>
                  <a:cubicBezTo>
                    <a:pt x="6" y="293"/>
                    <a:pt x="22" y="581"/>
                    <a:pt x="34" y="869"/>
                  </a:cubicBezTo>
                  <a:lnTo>
                    <a:pt x="87" y="1731"/>
                  </a:lnTo>
                  <a:cubicBezTo>
                    <a:pt x="122" y="2306"/>
                    <a:pt x="173" y="2880"/>
                    <a:pt x="223" y="3454"/>
                  </a:cubicBezTo>
                  <a:cubicBezTo>
                    <a:pt x="327" y="4600"/>
                    <a:pt x="491" y="5739"/>
                    <a:pt x="635" y="6881"/>
                  </a:cubicBezTo>
                  <a:lnTo>
                    <a:pt x="1064" y="10307"/>
                  </a:lnTo>
                  <a:lnTo>
                    <a:pt x="1510" y="13732"/>
                  </a:lnTo>
                  <a:lnTo>
                    <a:pt x="1545" y="13727"/>
                  </a:lnTo>
                  <a:lnTo>
                    <a:pt x="1236" y="10289"/>
                  </a:lnTo>
                  <a:lnTo>
                    <a:pt x="910" y="6851"/>
                  </a:lnTo>
                  <a:cubicBezTo>
                    <a:pt x="802" y="5705"/>
                    <a:pt x="715" y="4557"/>
                    <a:pt x="567" y="3415"/>
                  </a:cubicBezTo>
                  <a:cubicBezTo>
                    <a:pt x="492" y="2845"/>
                    <a:pt x="416" y="2274"/>
                    <a:pt x="326" y="1705"/>
                  </a:cubicBezTo>
                  <a:lnTo>
                    <a:pt x="191" y="852"/>
                  </a:lnTo>
                  <a:cubicBezTo>
                    <a:pt x="138" y="568"/>
                    <a:pt x="93" y="284"/>
                    <a:pt x="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1" name="Google Shape;9361;p79"/>
            <p:cNvSpPr/>
            <p:nvPr/>
          </p:nvSpPr>
          <p:spPr>
            <a:xfrm>
              <a:off x="5603925" y="1572225"/>
              <a:ext cx="385475" cy="328275"/>
            </a:xfrm>
            <a:custGeom>
              <a:avLst/>
              <a:gdLst/>
              <a:ahLst/>
              <a:cxnLst/>
              <a:rect l="l" t="t" r="r" b="b"/>
              <a:pathLst>
                <a:path w="15419" h="13131" extrusionOk="0">
                  <a:moveTo>
                    <a:pt x="6880" y="1"/>
                  </a:moveTo>
                  <a:cubicBezTo>
                    <a:pt x="6386" y="1"/>
                    <a:pt x="5837" y="185"/>
                    <a:pt x="5266" y="591"/>
                  </a:cubicBezTo>
                  <a:cubicBezTo>
                    <a:pt x="2665" y="2443"/>
                    <a:pt x="5266" y="5897"/>
                    <a:pt x="5266" y="5897"/>
                  </a:cubicBezTo>
                  <a:cubicBezTo>
                    <a:pt x="5266" y="5897"/>
                    <a:pt x="4046" y="4431"/>
                    <a:pt x="2734" y="4431"/>
                  </a:cubicBezTo>
                  <a:cubicBezTo>
                    <a:pt x="2366" y="4431"/>
                    <a:pt x="1991" y="4546"/>
                    <a:pt x="1633" y="4842"/>
                  </a:cubicBezTo>
                  <a:cubicBezTo>
                    <a:pt x="1" y="6193"/>
                    <a:pt x="815" y="9893"/>
                    <a:pt x="2615" y="10294"/>
                  </a:cubicBezTo>
                  <a:cubicBezTo>
                    <a:pt x="2815" y="10338"/>
                    <a:pt x="3009" y="10358"/>
                    <a:pt x="3196" y="10358"/>
                  </a:cubicBezTo>
                  <a:cubicBezTo>
                    <a:pt x="4692" y="10358"/>
                    <a:pt x="5737" y="9097"/>
                    <a:pt x="5740" y="9094"/>
                  </a:cubicBezTo>
                  <a:lnTo>
                    <a:pt x="5740" y="9094"/>
                  </a:lnTo>
                  <a:cubicBezTo>
                    <a:pt x="5737" y="9097"/>
                    <a:pt x="4216" y="10945"/>
                    <a:pt x="5166" y="12295"/>
                  </a:cubicBezTo>
                  <a:cubicBezTo>
                    <a:pt x="5559" y="12854"/>
                    <a:pt x="6414" y="13130"/>
                    <a:pt x="7339" y="13130"/>
                  </a:cubicBezTo>
                  <a:cubicBezTo>
                    <a:pt x="8652" y="13130"/>
                    <a:pt x="10106" y="12575"/>
                    <a:pt x="10586" y="11483"/>
                  </a:cubicBezTo>
                  <a:cubicBezTo>
                    <a:pt x="10994" y="10555"/>
                    <a:pt x="10650" y="9821"/>
                    <a:pt x="10202" y="9319"/>
                  </a:cubicBezTo>
                  <a:lnTo>
                    <a:pt x="10202" y="9319"/>
                  </a:lnTo>
                  <a:cubicBezTo>
                    <a:pt x="10719" y="9650"/>
                    <a:pt x="11367" y="9960"/>
                    <a:pt x="11976" y="9960"/>
                  </a:cubicBezTo>
                  <a:cubicBezTo>
                    <a:pt x="12057" y="9960"/>
                    <a:pt x="12138" y="9955"/>
                    <a:pt x="12217" y="9943"/>
                  </a:cubicBezTo>
                  <a:cubicBezTo>
                    <a:pt x="13568" y="9744"/>
                    <a:pt x="15418" y="6443"/>
                    <a:pt x="13376" y="4242"/>
                  </a:cubicBezTo>
                  <a:cubicBezTo>
                    <a:pt x="12866" y="3692"/>
                    <a:pt x="12313" y="3486"/>
                    <a:pt x="11771" y="3486"/>
                  </a:cubicBezTo>
                  <a:cubicBezTo>
                    <a:pt x="10145" y="3486"/>
                    <a:pt x="8617" y="5342"/>
                    <a:pt x="8617" y="5342"/>
                  </a:cubicBezTo>
                  <a:cubicBezTo>
                    <a:pt x="9710" y="2336"/>
                    <a:pt x="8640" y="1"/>
                    <a:pt x="6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2" name="Google Shape;9362;p79"/>
            <p:cNvSpPr/>
            <p:nvPr/>
          </p:nvSpPr>
          <p:spPr>
            <a:xfrm>
              <a:off x="5749450" y="1720250"/>
              <a:ext cx="80675" cy="65975"/>
            </a:xfrm>
            <a:custGeom>
              <a:avLst/>
              <a:gdLst/>
              <a:ahLst/>
              <a:cxnLst/>
              <a:rect l="l" t="t" r="r" b="b"/>
              <a:pathLst>
                <a:path w="3227" h="2639" extrusionOk="0">
                  <a:moveTo>
                    <a:pt x="1578" y="0"/>
                  </a:moveTo>
                  <a:cubicBezTo>
                    <a:pt x="1238" y="0"/>
                    <a:pt x="889" y="88"/>
                    <a:pt x="591" y="286"/>
                  </a:cubicBezTo>
                  <a:cubicBezTo>
                    <a:pt x="427" y="399"/>
                    <a:pt x="278" y="542"/>
                    <a:pt x="172" y="720"/>
                  </a:cubicBezTo>
                  <a:cubicBezTo>
                    <a:pt x="66" y="898"/>
                    <a:pt x="3" y="1108"/>
                    <a:pt x="1" y="1319"/>
                  </a:cubicBezTo>
                  <a:cubicBezTo>
                    <a:pt x="3" y="1531"/>
                    <a:pt x="66" y="1741"/>
                    <a:pt x="172" y="1919"/>
                  </a:cubicBezTo>
                  <a:cubicBezTo>
                    <a:pt x="279" y="2097"/>
                    <a:pt x="428" y="2240"/>
                    <a:pt x="591" y="2353"/>
                  </a:cubicBezTo>
                  <a:cubicBezTo>
                    <a:pt x="891" y="2551"/>
                    <a:pt x="1241" y="2638"/>
                    <a:pt x="1581" y="2638"/>
                  </a:cubicBezTo>
                  <a:cubicBezTo>
                    <a:pt x="1620" y="2638"/>
                    <a:pt x="1659" y="2637"/>
                    <a:pt x="1697" y="2635"/>
                  </a:cubicBezTo>
                  <a:cubicBezTo>
                    <a:pt x="2074" y="2609"/>
                    <a:pt x="2442" y="2480"/>
                    <a:pt x="2730" y="2252"/>
                  </a:cubicBezTo>
                  <a:cubicBezTo>
                    <a:pt x="3017" y="2028"/>
                    <a:pt x="3226" y="1686"/>
                    <a:pt x="3221" y="1319"/>
                  </a:cubicBezTo>
                  <a:lnTo>
                    <a:pt x="3221" y="1319"/>
                  </a:lnTo>
                  <a:cubicBezTo>
                    <a:pt x="3219" y="1501"/>
                    <a:pt x="3165" y="1679"/>
                    <a:pt x="3073" y="1833"/>
                  </a:cubicBezTo>
                  <a:cubicBezTo>
                    <a:pt x="2980" y="1987"/>
                    <a:pt x="2849" y="2114"/>
                    <a:pt x="2701" y="2213"/>
                  </a:cubicBezTo>
                  <a:cubicBezTo>
                    <a:pt x="2437" y="2387"/>
                    <a:pt x="2124" y="2467"/>
                    <a:pt x="1816" y="2467"/>
                  </a:cubicBezTo>
                  <a:cubicBezTo>
                    <a:pt x="1776" y="2467"/>
                    <a:pt x="1736" y="2465"/>
                    <a:pt x="1697" y="2463"/>
                  </a:cubicBezTo>
                  <a:cubicBezTo>
                    <a:pt x="1352" y="2438"/>
                    <a:pt x="1020" y="2317"/>
                    <a:pt x="766" y="2113"/>
                  </a:cubicBezTo>
                  <a:cubicBezTo>
                    <a:pt x="512" y="1911"/>
                    <a:pt x="342" y="1621"/>
                    <a:pt x="346" y="1319"/>
                  </a:cubicBezTo>
                  <a:cubicBezTo>
                    <a:pt x="342" y="1018"/>
                    <a:pt x="512" y="729"/>
                    <a:pt x="767" y="527"/>
                  </a:cubicBezTo>
                  <a:cubicBezTo>
                    <a:pt x="1021" y="324"/>
                    <a:pt x="1352" y="203"/>
                    <a:pt x="1697" y="177"/>
                  </a:cubicBezTo>
                  <a:cubicBezTo>
                    <a:pt x="1736" y="175"/>
                    <a:pt x="1776" y="173"/>
                    <a:pt x="1816" y="173"/>
                  </a:cubicBezTo>
                  <a:cubicBezTo>
                    <a:pt x="2124" y="173"/>
                    <a:pt x="2437" y="253"/>
                    <a:pt x="2701" y="427"/>
                  </a:cubicBezTo>
                  <a:cubicBezTo>
                    <a:pt x="2849" y="526"/>
                    <a:pt x="2980" y="652"/>
                    <a:pt x="3073" y="807"/>
                  </a:cubicBezTo>
                  <a:cubicBezTo>
                    <a:pt x="3165" y="960"/>
                    <a:pt x="3219" y="1139"/>
                    <a:pt x="3221" y="1319"/>
                  </a:cubicBezTo>
                  <a:cubicBezTo>
                    <a:pt x="3226" y="953"/>
                    <a:pt x="3017" y="611"/>
                    <a:pt x="2730" y="387"/>
                  </a:cubicBezTo>
                  <a:cubicBezTo>
                    <a:pt x="2442" y="159"/>
                    <a:pt x="2074" y="30"/>
                    <a:pt x="1697" y="4"/>
                  </a:cubicBezTo>
                  <a:cubicBezTo>
                    <a:pt x="1658" y="2"/>
                    <a:pt x="1618" y="0"/>
                    <a:pt x="1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3" name="Google Shape;9363;p79"/>
            <p:cNvSpPr/>
            <p:nvPr/>
          </p:nvSpPr>
          <p:spPr>
            <a:xfrm>
              <a:off x="5995475" y="1599375"/>
              <a:ext cx="234175" cy="204100"/>
            </a:xfrm>
            <a:custGeom>
              <a:avLst/>
              <a:gdLst/>
              <a:ahLst/>
              <a:cxnLst/>
              <a:rect l="l" t="t" r="r" b="b"/>
              <a:pathLst>
                <a:path w="9367" h="8164" extrusionOk="0">
                  <a:moveTo>
                    <a:pt x="5505" y="0"/>
                  </a:moveTo>
                  <a:cubicBezTo>
                    <a:pt x="5366" y="0"/>
                    <a:pt x="5217" y="15"/>
                    <a:pt x="5059" y="45"/>
                  </a:cubicBezTo>
                  <a:cubicBezTo>
                    <a:pt x="3055" y="431"/>
                    <a:pt x="3651" y="3132"/>
                    <a:pt x="3651" y="3132"/>
                  </a:cubicBezTo>
                  <a:cubicBezTo>
                    <a:pt x="3651" y="3132"/>
                    <a:pt x="3210" y="1511"/>
                    <a:pt x="2129" y="1511"/>
                  </a:cubicBezTo>
                  <a:cubicBezTo>
                    <a:pt x="2030" y="1511"/>
                    <a:pt x="1927" y="1524"/>
                    <a:pt x="1817" y="1554"/>
                  </a:cubicBezTo>
                  <a:cubicBezTo>
                    <a:pt x="509" y="1906"/>
                    <a:pt x="0" y="4275"/>
                    <a:pt x="941" y="4986"/>
                  </a:cubicBezTo>
                  <a:cubicBezTo>
                    <a:pt x="1299" y="5256"/>
                    <a:pt x="1693" y="5340"/>
                    <a:pt x="2045" y="5340"/>
                  </a:cubicBezTo>
                  <a:cubicBezTo>
                    <a:pt x="2617" y="5340"/>
                    <a:pt x="3075" y="5118"/>
                    <a:pt x="3077" y="5117"/>
                  </a:cubicBezTo>
                  <a:lnTo>
                    <a:pt x="3077" y="5117"/>
                  </a:lnTo>
                  <a:cubicBezTo>
                    <a:pt x="3074" y="5118"/>
                    <a:pt x="1700" y="5790"/>
                    <a:pt x="1893" y="6827"/>
                  </a:cubicBezTo>
                  <a:cubicBezTo>
                    <a:pt x="2029" y="7556"/>
                    <a:pt x="3153" y="8163"/>
                    <a:pt x="4147" y="8163"/>
                  </a:cubicBezTo>
                  <a:cubicBezTo>
                    <a:pt x="4571" y="8163"/>
                    <a:pt x="4972" y="8053"/>
                    <a:pt x="5262" y="7794"/>
                  </a:cubicBezTo>
                  <a:cubicBezTo>
                    <a:pt x="5746" y="7363"/>
                    <a:pt x="5741" y="6845"/>
                    <a:pt x="5614" y="6434"/>
                  </a:cubicBezTo>
                  <a:lnTo>
                    <a:pt x="5614" y="6434"/>
                  </a:lnTo>
                  <a:cubicBezTo>
                    <a:pt x="5856" y="6808"/>
                    <a:pt x="6202" y="7211"/>
                    <a:pt x="6620" y="7332"/>
                  </a:cubicBezTo>
                  <a:cubicBezTo>
                    <a:pt x="6683" y="7350"/>
                    <a:pt x="6751" y="7359"/>
                    <a:pt x="6825" y="7359"/>
                  </a:cubicBezTo>
                  <a:cubicBezTo>
                    <a:pt x="7735" y="7359"/>
                    <a:pt x="9366" y="6009"/>
                    <a:pt x="8808" y="4323"/>
                  </a:cubicBezTo>
                  <a:cubicBezTo>
                    <a:pt x="8547" y="3536"/>
                    <a:pt x="7940" y="3312"/>
                    <a:pt x="7335" y="3312"/>
                  </a:cubicBezTo>
                  <a:cubicBezTo>
                    <a:pt x="6540" y="3312"/>
                    <a:pt x="5747" y="3699"/>
                    <a:pt x="5747" y="3699"/>
                  </a:cubicBezTo>
                  <a:cubicBezTo>
                    <a:pt x="7439" y="1978"/>
                    <a:pt x="7131" y="0"/>
                    <a:pt x="5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4" name="Google Shape;9364;p79"/>
            <p:cNvSpPr/>
            <p:nvPr/>
          </p:nvSpPr>
          <p:spPr>
            <a:xfrm>
              <a:off x="6082450" y="1688200"/>
              <a:ext cx="52600" cy="45575"/>
            </a:xfrm>
            <a:custGeom>
              <a:avLst/>
              <a:gdLst/>
              <a:ahLst/>
              <a:cxnLst/>
              <a:rect l="l" t="t" r="r" b="b"/>
              <a:pathLst>
                <a:path w="2104" h="1823" extrusionOk="0">
                  <a:moveTo>
                    <a:pt x="2037" y="1298"/>
                  </a:moveTo>
                  <a:lnTo>
                    <a:pt x="2037" y="1298"/>
                  </a:lnTo>
                  <a:cubicBezTo>
                    <a:pt x="2030" y="1320"/>
                    <a:pt x="2021" y="1342"/>
                    <a:pt x="2012" y="1364"/>
                  </a:cubicBezTo>
                  <a:cubicBezTo>
                    <a:pt x="2022" y="1342"/>
                    <a:pt x="2030" y="1320"/>
                    <a:pt x="2037" y="1298"/>
                  </a:cubicBezTo>
                  <a:close/>
                  <a:moveTo>
                    <a:pt x="2012" y="1364"/>
                  </a:moveTo>
                  <a:lnTo>
                    <a:pt x="2012" y="1364"/>
                  </a:lnTo>
                  <a:cubicBezTo>
                    <a:pt x="2006" y="1377"/>
                    <a:pt x="2000" y="1389"/>
                    <a:pt x="1993" y="1401"/>
                  </a:cubicBezTo>
                  <a:lnTo>
                    <a:pt x="1993" y="1401"/>
                  </a:lnTo>
                  <a:cubicBezTo>
                    <a:pt x="2000" y="1389"/>
                    <a:pt x="2006" y="1377"/>
                    <a:pt x="2012" y="1364"/>
                  </a:cubicBezTo>
                  <a:close/>
                  <a:moveTo>
                    <a:pt x="893" y="1"/>
                  </a:moveTo>
                  <a:cubicBezTo>
                    <a:pt x="844" y="1"/>
                    <a:pt x="795" y="4"/>
                    <a:pt x="745" y="11"/>
                  </a:cubicBezTo>
                  <a:cubicBezTo>
                    <a:pt x="613" y="32"/>
                    <a:pt x="479" y="75"/>
                    <a:pt x="361" y="155"/>
                  </a:cubicBezTo>
                  <a:cubicBezTo>
                    <a:pt x="243" y="234"/>
                    <a:pt x="143" y="348"/>
                    <a:pt x="82" y="482"/>
                  </a:cubicBezTo>
                  <a:cubicBezTo>
                    <a:pt x="21" y="616"/>
                    <a:pt x="1" y="767"/>
                    <a:pt x="18" y="908"/>
                  </a:cubicBezTo>
                  <a:cubicBezTo>
                    <a:pt x="36" y="1049"/>
                    <a:pt x="91" y="1179"/>
                    <a:pt x="162" y="1292"/>
                  </a:cubicBezTo>
                  <a:cubicBezTo>
                    <a:pt x="308" y="1517"/>
                    <a:pt x="529" y="1670"/>
                    <a:pt x="763" y="1752"/>
                  </a:cubicBezTo>
                  <a:cubicBezTo>
                    <a:pt x="899" y="1798"/>
                    <a:pt x="1042" y="1822"/>
                    <a:pt x="1182" y="1822"/>
                  </a:cubicBezTo>
                  <a:cubicBezTo>
                    <a:pt x="1284" y="1822"/>
                    <a:pt x="1384" y="1809"/>
                    <a:pt x="1480" y="1783"/>
                  </a:cubicBezTo>
                  <a:cubicBezTo>
                    <a:pt x="1695" y="1729"/>
                    <a:pt x="1890" y="1593"/>
                    <a:pt x="1993" y="1401"/>
                  </a:cubicBezTo>
                  <a:lnTo>
                    <a:pt x="1993" y="1401"/>
                  </a:lnTo>
                  <a:cubicBezTo>
                    <a:pt x="1888" y="1594"/>
                    <a:pt x="1679" y="1710"/>
                    <a:pt x="1471" y="1737"/>
                  </a:cubicBezTo>
                  <a:cubicBezTo>
                    <a:pt x="1433" y="1741"/>
                    <a:pt x="1395" y="1744"/>
                    <a:pt x="1357" y="1744"/>
                  </a:cubicBezTo>
                  <a:cubicBezTo>
                    <a:pt x="1170" y="1744"/>
                    <a:pt x="989" y="1687"/>
                    <a:pt x="834" y="1595"/>
                  </a:cubicBezTo>
                  <a:cubicBezTo>
                    <a:pt x="650" y="1483"/>
                    <a:pt x="501" y="1324"/>
                    <a:pt x="420" y="1146"/>
                  </a:cubicBezTo>
                  <a:cubicBezTo>
                    <a:pt x="335" y="969"/>
                    <a:pt x="327" y="778"/>
                    <a:pt x="396" y="626"/>
                  </a:cubicBezTo>
                  <a:cubicBezTo>
                    <a:pt x="466" y="473"/>
                    <a:pt x="616" y="356"/>
                    <a:pt x="805" y="304"/>
                  </a:cubicBezTo>
                  <a:cubicBezTo>
                    <a:pt x="889" y="279"/>
                    <a:pt x="978" y="267"/>
                    <a:pt x="1070" y="267"/>
                  </a:cubicBezTo>
                  <a:cubicBezTo>
                    <a:pt x="1184" y="267"/>
                    <a:pt x="1302" y="286"/>
                    <a:pt x="1416" y="322"/>
                  </a:cubicBezTo>
                  <a:cubicBezTo>
                    <a:pt x="1619" y="391"/>
                    <a:pt x="1813" y="521"/>
                    <a:pt x="1939" y="710"/>
                  </a:cubicBezTo>
                  <a:cubicBezTo>
                    <a:pt x="2051" y="877"/>
                    <a:pt x="2101" y="1099"/>
                    <a:pt x="2037" y="1298"/>
                  </a:cubicBezTo>
                  <a:lnTo>
                    <a:pt x="2037" y="1298"/>
                  </a:lnTo>
                  <a:cubicBezTo>
                    <a:pt x="2103" y="1100"/>
                    <a:pt x="2076" y="876"/>
                    <a:pt x="1981" y="686"/>
                  </a:cubicBezTo>
                  <a:cubicBezTo>
                    <a:pt x="1878" y="472"/>
                    <a:pt x="1701" y="290"/>
                    <a:pt x="1487" y="165"/>
                  </a:cubicBezTo>
                  <a:cubicBezTo>
                    <a:pt x="1313" y="64"/>
                    <a:pt x="11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5" name="Google Shape;9365;p79"/>
            <p:cNvSpPr/>
            <p:nvPr/>
          </p:nvSpPr>
          <p:spPr>
            <a:xfrm>
              <a:off x="5358325" y="1695900"/>
              <a:ext cx="238250" cy="203825"/>
            </a:xfrm>
            <a:custGeom>
              <a:avLst/>
              <a:gdLst/>
              <a:ahLst/>
              <a:cxnLst/>
              <a:rect l="l" t="t" r="r" b="b"/>
              <a:pathLst>
                <a:path w="9530" h="8153" extrusionOk="0">
                  <a:moveTo>
                    <a:pt x="3484" y="1"/>
                  </a:moveTo>
                  <a:cubicBezTo>
                    <a:pt x="3078" y="1"/>
                    <a:pt x="2651" y="215"/>
                    <a:pt x="2269" y="686"/>
                  </a:cubicBezTo>
                  <a:cubicBezTo>
                    <a:pt x="986" y="2273"/>
                    <a:pt x="3182" y="3954"/>
                    <a:pt x="3182" y="3954"/>
                  </a:cubicBezTo>
                  <a:cubicBezTo>
                    <a:pt x="3182" y="3954"/>
                    <a:pt x="2440" y="3441"/>
                    <a:pt x="1718" y="3441"/>
                  </a:cubicBezTo>
                  <a:cubicBezTo>
                    <a:pt x="1365" y="3441"/>
                    <a:pt x="1017" y="3564"/>
                    <a:pt x="763" y="3929"/>
                  </a:cubicBezTo>
                  <a:cubicBezTo>
                    <a:pt x="1" y="5025"/>
                    <a:pt x="1095" y="7119"/>
                    <a:pt x="2253" y="7119"/>
                  </a:cubicBezTo>
                  <a:cubicBezTo>
                    <a:pt x="2271" y="7119"/>
                    <a:pt x="2288" y="7118"/>
                    <a:pt x="2305" y="7117"/>
                  </a:cubicBezTo>
                  <a:cubicBezTo>
                    <a:pt x="3481" y="7055"/>
                    <a:pt x="4021" y="5845"/>
                    <a:pt x="4022" y="5841"/>
                  </a:cubicBezTo>
                  <a:lnTo>
                    <a:pt x="4022" y="5841"/>
                  </a:lnTo>
                  <a:cubicBezTo>
                    <a:pt x="4020" y="5845"/>
                    <a:pt x="3403" y="7244"/>
                    <a:pt x="4219" y="7913"/>
                  </a:cubicBezTo>
                  <a:cubicBezTo>
                    <a:pt x="4421" y="8077"/>
                    <a:pt x="4706" y="8152"/>
                    <a:pt x="5024" y="8152"/>
                  </a:cubicBezTo>
                  <a:cubicBezTo>
                    <a:pt x="5997" y="8152"/>
                    <a:pt x="7279" y="7451"/>
                    <a:pt x="7418" y="6481"/>
                  </a:cubicBezTo>
                  <a:cubicBezTo>
                    <a:pt x="7510" y="5839"/>
                    <a:pt x="7173" y="5447"/>
                    <a:pt x="6811" y="5214"/>
                  </a:cubicBezTo>
                  <a:lnTo>
                    <a:pt x="6811" y="5214"/>
                  </a:lnTo>
                  <a:cubicBezTo>
                    <a:pt x="7064" y="5292"/>
                    <a:pt x="7351" y="5353"/>
                    <a:pt x="7627" y="5353"/>
                  </a:cubicBezTo>
                  <a:cubicBezTo>
                    <a:pt x="7815" y="5353"/>
                    <a:pt x="7997" y="5325"/>
                    <a:pt x="8159" y="5253"/>
                  </a:cubicBezTo>
                  <a:cubicBezTo>
                    <a:pt x="8956" y="4896"/>
                    <a:pt x="9529" y="2546"/>
                    <a:pt x="7893" y="1542"/>
                  </a:cubicBezTo>
                  <a:cubicBezTo>
                    <a:pt x="7619" y="1374"/>
                    <a:pt x="7360" y="1304"/>
                    <a:pt x="7118" y="1304"/>
                  </a:cubicBezTo>
                  <a:cubicBezTo>
                    <a:pt x="5917" y="1304"/>
                    <a:pt x="5151" y="3037"/>
                    <a:pt x="5151" y="3037"/>
                  </a:cubicBezTo>
                  <a:cubicBezTo>
                    <a:pt x="5291" y="1201"/>
                    <a:pt x="4445" y="1"/>
                    <a:pt x="3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6" name="Google Shape;9366;p79"/>
            <p:cNvSpPr/>
            <p:nvPr/>
          </p:nvSpPr>
          <p:spPr>
            <a:xfrm>
              <a:off x="5449700" y="1784250"/>
              <a:ext cx="53500" cy="44600"/>
            </a:xfrm>
            <a:custGeom>
              <a:avLst/>
              <a:gdLst/>
              <a:ahLst/>
              <a:cxnLst/>
              <a:rect l="l" t="t" r="r" b="b"/>
              <a:pathLst>
                <a:path w="2140" h="1784" extrusionOk="0">
                  <a:moveTo>
                    <a:pt x="2083" y="599"/>
                  </a:moveTo>
                  <a:lnTo>
                    <a:pt x="2083" y="599"/>
                  </a:lnTo>
                  <a:cubicBezTo>
                    <a:pt x="2087" y="612"/>
                    <a:pt x="2090" y="625"/>
                    <a:pt x="2093" y="638"/>
                  </a:cubicBezTo>
                  <a:lnTo>
                    <a:pt x="2093" y="638"/>
                  </a:lnTo>
                  <a:cubicBezTo>
                    <a:pt x="2090" y="625"/>
                    <a:pt x="2087" y="612"/>
                    <a:pt x="2083" y="599"/>
                  </a:cubicBezTo>
                  <a:close/>
                  <a:moveTo>
                    <a:pt x="1137" y="0"/>
                  </a:moveTo>
                  <a:cubicBezTo>
                    <a:pt x="1062" y="0"/>
                    <a:pt x="986" y="7"/>
                    <a:pt x="910" y="20"/>
                  </a:cubicBezTo>
                  <a:cubicBezTo>
                    <a:pt x="667" y="65"/>
                    <a:pt x="423" y="180"/>
                    <a:pt x="243" y="380"/>
                  </a:cubicBezTo>
                  <a:cubicBezTo>
                    <a:pt x="156" y="482"/>
                    <a:pt x="83" y="601"/>
                    <a:pt x="43" y="738"/>
                  </a:cubicBezTo>
                  <a:cubicBezTo>
                    <a:pt x="4" y="875"/>
                    <a:pt x="1" y="1027"/>
                    <a:pt x="40" y="1169"/>
                  </a:cubicBezTo>
                  <a:cubicBezTo>
                    <a:pt x="79" y="1311"/>
                    <a:pt x="161" y="1438"/>
                    <a:pt x="265" y="1535"/>
                  </a:cubicBezTo>
                  <a:cubicBezTo>
                    <a:pt x="370" y="1631"/>
                    <a:pt x="496" y="1696"/>
                    <a:pt x="622" y="1736"/>
                  </a:cubicBezTo>
                  <a:cubicBezTo>
                    <a:pt x="728" y="1768"/>
                    <a:pt x="835" y="1783"/>
                    <a:pt x="940" y="1783"/>
                  </a:cubicBezTo>
                  <a:cubicBezTo>
                    <a:pt x="1093" y="1783"/>
                    <a:pt x="1242" y="1752"/>
                    <a:pt x="1379" y="1701"/>
                  </a:cubicBezTo>
                  <a:cubicBezTo>
                    <a:pt x="1610" y="1610"/>
                    <a:pt x="1812" y="1458"/>
                    <a:pt x="1947" y="1263"/>
                  </a:cubicBezTo>
                  <a:cubicBezTo>
                    <a:pt x="2076" y="1082"/>
                    <a:pt x="2139" y="851"/>
                    <a:pt x="2093" y="638"/>
                  </a:cubicBezTo>
                  <a:lnTo>
                    <a:pt x="2093" y="638"/>
                  </a:lnTo>
                  <a:cubicBezTo>
                    <a:pt x="2138" y="853"/>
                    <a:pt x="2053" y="1078"/>
                    <a:pt x="1910" y="1233"/>
                  </a:cubicBezTo>
                  <a:cubicBezTo>
                    <a:pt x="1757" y="1401"/>
                    <a:pt x="1545" y="1499"/>
                    <a:pt x="1333" y="1535"/>
                  </a:cubicBezTo>
                  <a:cubicBezTo>
                    <a:pt x="1273" y="1544"/>
                    <a:pt x="1212" y="1549"/>
                    <a:pt x="1153" y="1549"/>
                  </a:cubicBezTo>
                  <a:cubicBezTo>
                    <a:pt x="1001" y="1549"/>
                    <a:pt x="854" y="1519"/>
                    <a:pt x="726" y="1459"/>
                  </a:cubicBezTo>
                  <a:cubicBezTo>
                    <a:pt x="547" y="1378"/>
                    <a:pt x="418" y="1238"/>
                    <a:pt x="372" y="1076"/>
                  </a:cubicBezTo>
                  <a:cubicBezTo>
                    <a:pt x="328" y="914"/>
                    <a:pt x="367" y="728"/>
                    <a:pt x="477" y="566"/>
                  </a:cubicBezTo>
                  <a:cubicBezTo>
                    <a:pt x="586" y="404"/>
                    <a:pt x="757" y="269"/>
                    <a:pt x="957" y="187"/>
                  </a:cubicBezTo>
                  <a:cubicBezTo>
                    <a:pt x="1079" y="138"/>
                    <a:pt x="1213" y="110"/>
                    <a:pt x="1348" y="110"/>
                  </a:cubicBezTo>
                  <a:cubicBezTo>
                    <a:pt x="1435" y="110"/>
                    <a:pt x="1522" y="122"/>
                    <a:pt x="1607" y="147"/>
                  </a:cubicBezTo>
                  <a:cubicBezTo>
                    <a:pt x="1822" y="208"/>
                    <a:pt x="2022" y="371"/>
                    <a:pt x="2083" y="599"/>
                  </a:cubicBezTo>
                  <a:lnTo>
                    <a:pt x="2083" y="598"/>
                  </a:lnTo>
                  <a:cubicBezTo>
                    <a:pt x="2021" y="374"/>
                    <a:pt x="1840" y="194"/>
                    <a:pt x="1623" y="101"/>
                  </a:cubicBezTo>
                  <a:cubicBezTo>
                    <a:pt x="1473" y="33"/>
                    <a:pt x="1307" y="0"/>
                    <a:pt x="1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67" name="Google Shape;9367;p79"/>
          <p:cNvGrpSpPr/>
          <p:nvPr/>
        </p:nvGrpSpPr>
        <p:grpSpPr>
          <a:xfrm>
            <a:off x="514975" y="1342419"/>
            <a:ext cx="4085746" cy="2436616"/>
            <a:chOff x="514975" y="1342419"/>
            <a:chExt cx="4085746" cy="2436616"/>
          </a:xfrm>
        </p:grpSpPr>
        <p:sp>
          <p:nvSpPr>
            <p:cNvPr id="9368" name="Google Shape;9368;p79"/>
            <p:cNvSpPr/>
            <p:nvPr/>
          </p:nvSpPr>
          <p:spPr>
            <a:xfrm rot="-900121">
              <a:off x="532395" y="1761718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9" name="Google Shape;9369;p79"/>
            <p:cNvSpPr/>
            <p:nvPr/>
          </p:nvSpPr>
          <p:spPr>
            <a:xfrm rot="-9164021">
              <a:off x="1545271" y="1396824"/>
              <a:ext cx="308256" cy="291767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0" name="Google Shape;9370;p79"/>
            <p:cNvSpPr/>
            <p:nvPr/>
          </p:nvSpPr>
          <p:spPr>
            <a:xfrm rot="-9164132">
              <a:off x="1284864" y="2127639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1" name="Google Shape;9371;p79"/>
            <p:cNvSpPr/>
            <p:nvPr/>
          </p:nvSpPr>
          <p:spPr>
            <a:xfrm rot="9310961">
              <a:off x="4310735" y="22935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2" name="Google Shape;9372;p79"/>
            <p:cNvSpPr/>
            <p:nvPr/>
          </p:nvSpPr>
          <p:spPr>
            <a:xfrm rot="-9164132">
              <a:off x="3814064" y="3648964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73" name="Google Shape;9373;p79"/>
          <p:cNvSpPr/>
          <p:nvPr/>
        </p:nvSpPr>
        <p:spPr>
          <a:xfrm rot="3510909" flipH="1">
            <a:off x="2102988" y="-108464"/>
            <a:ext cx="597029" cy="1209740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1" name="Google Shape;7851;p49"/>
          <p:cNvSpPr/>
          <p:nvPr/>
        </p:nvSpPr>
        <p:spPr>
          <a:xfrm>
            <a:off x="3827922" y="848309"/>
            <a:ext cx="1488157" cy="1488157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2" name="Google Shape;7852;p49"/>
          <p:cNvSpPr txBox="1">
            <a:spLocks noGrp="1"/>
          </p:cNvSpPr>
          <p:nvPr>
            <p:ph type="title"/>
          </p:nvPr>
        </p:nvSpPr>
        <p:spPr>
          <a:xfrm flipH="1">
            <a:off x="2628900" y="2736916"/>
            <a:ext cx="3886200" cy="615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EXTRA</a:t>
            </a:r>
            <a:br>
              <a:rPr lang="en" dirty="0"/>
            </a:br>
            <a:r>
              <a:rPr lang="en" dirty="0"/>
              <a:t>VOCABULARY</a:t>
            </a:r>
            <a:endParaRPr dirty="0"/>
          </a:p>
        </p:txBody>
      </p:sp>
      <p:sp>
        <p:nvSpPr>
          <p:cNvPr id="7853" name="Google Shape;7853;p49"/>
          <p:cNvSpPr txBox="1">
            <a:spLocks noGrp="1"/>
          </p:cNvSpPr>
          <p:nvPr>
            <p:ph type="title" idx="2"/>
          </p:nvPr>
        </p:nvSpPr>
        <p:spPr>
          <a:xfrm flipH="1">
            <a:off x="3892050" y="1247087"/>
            <a:ext cx="1359900" cy="6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7854" name="Google Shape;7854;p49"/>
          <p:cNvGrpSpPr/>
          <p:nvPr/>
        </p:nvGrpSpPr>
        <p:grpSpPr>
          <a:xfrm flipH="1">
            <a:off x="181720" y="1366404"/>
            <a:ext cx="2374165" cy="3805553"/>
            <a:chOff x="6880938" y="1591578"/>
            <a:chExt cx="1882167" cy="3016928"/>
          </a:xfrm>
        </p:grpSpPr>
        <p:sp>
          <p:nvSpPr>
            <p:cNvPr id="7855" name="Google Shape;7855;p49"/>
            <p:cNvSpPr/>
            <p:nvPr/>
          </p:nvSpPr>
          <p:spPr>
            <a:xfrm>
              <a:off x="8521479" y="2090609"/>
              <a:ext cx="175225" cy="195968"/>
            </a:xfrm>
            <a:custGeom>
              <a:avLst/>
              <a:gdLst/>
              <a:ahLst/>
              <a:cxnLst/>
              <a:rect l="l" t="t" r="r" b="b"/>
              <a:pathLst>
                <a:path w="6006" h="6717" extrusionOk="0">
                  <a:moveTo>
                    <a:pt x="4410" y="1"/>
                  </a:moveTo>
                  <a:cubicBezTo>
                    <a:pt x="3209" y="1"/>
                    <a:pt x="3056" y="1462"/>
                    <a:pt x="3056" y="1462"/>
                  </a:cubicBezTo>
                  <a:cubicBezTo>
                    <a:pt x="2782" y="302"/>
                    <a:pt x="2099" y="14"/>
                    <a:pt x="1486" y="14"/>
                  </a:cubicBezTo>
                  <a:cubicBezTo>
                    <a:pt x="878" y="14"/>
                    <a:pt x="340" y="298"/>
                    <a:pt x="340" y="298"/>
                  </a:cubicBezTo>
                  <a:cubicBezTo>
                    <a:pt x="1730" y="3026"/>
                    <a:pt x="1" y="5295"/>
                    <a:pt x="1" y="5295"/>
                  </a:cubicBezTo>
                  <a:lnTo>
                    <a:pt x="0" y="5295"/>
                  </a:lnTo>
                  <a:lnTo>
                    <a:pt x="767" y="6717"/>
                  </a:lnTo>
                  <a:cubicBezTo>
                    <a:pt x="5560" y="6583"/>
                    <a:pt x="6005" y="190"/>
                    <a:pt x="4616" y="14"/>
                  </a:cubicBezTo>
                  <a:cubicBezTo>
                    <a:pt x="4544" y="5"/>
                    <a:pt x="4476" y="1"/>
                    <a:pt x="4410" y="1"/>
                  </a:cubicBezTo>
                  <a:close/>
                </a:path>
              </a:pathLst>
            </a:custGeom>
            <a:solidFill>
              <a:srgbClr val="EC6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56" name="Google Shape;7856;p49"/>
            <p:cNvGrpSpPr/>
            <p:nvPr/>
          </p:nvGrpSpPr>
          <p:grpSpPr>
            <a:xfrm>
              <a:off x="6880938" y="1591578"/>
              <a:ext cx="1882167" cy="3016928"/>
              <a:chOff x="1280225" y="272350"/>
              <a:chExt cx="1612825" cy="2585200"/>
            </a:xfrm>
          </p:grpSpPr>
          <p:sp>
            <p:nvSpPr>
              <p:cNvPr id="7857" name="Google Shape;7857;p49"/>
              <p:cNvSpPr/>
              <p:nvPr/>
            </p:nvSpPr>
            <p:spPr>
              <a:xfrm>
                <a:off x="1988700" y="862000"/>
                <a:ext cx="13567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5427" h="5048" extrusionOk="0">
                    <a:moveTo>
                      <a:pt x="2717" y="1"/>
                    </a:moveTo>
                    <a:cubicBezTo>
                      <a:pt x="2583" y="1"/>
                      <a:pt x="2447" y="11"/>
                      <a:pt x="2311" y="34"/>
                    </a:cubicBezTo>
                    <a:cubicBezTo>
                      <a:pt x="936" y="257"/>
                      <a:pt x="1" y="1551"/>
                      <a:pt x="224" y="2926"/>
                    </a:cubicBezTo>
                    <a:cubicBezTo>
                      <a:pt x="424" y="4166"/>
                      <a:pt x="1495" y="5047"/>
                      <a:pt x="2710" y="5047"/>
                    </a:cubicBezTo>
                    <a:cubicBezTo>
                      <a:pt x="2844" y="5047"/>
                      <a:pt x="2980" y="5036"/>
                      <a:pt x="3117" y="5014"/>
                    </a:cubicBezTo>
                    <a:cubicBezTo>
                      <a:pt x="4493" y="4791"/>
                      <a:pt x="5426" y="3497"/>
                      <a:pt x="5205" y="2121"/>
                    </a:cubicBezTo>
                    <a:cubicBezTo>
                      <a:pt x="5004" y="882"/>
                      <a:pt x="3933" y="1"/>
                      <a:pt x="2717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8" name="Google Shape;7858;p49"/>
              <p:cNvSpPr/>
              <p:nvPr/>
            </p:nvSpPr>
            <p:spPr>
              <a:xfrm>
                <a:off x="1915475" y="890175"/>
                <a:ext cx="138475" cy="126150"/>
              </a:xfrm>
              <a:custGeom>
                <a:avLst/>
                <a:gdLst/>
                <a:ahLst/>
                <a:cxnLst/>
                <a:rect l="l" t="t" r="r" b="b"/>
                <a:pathLst>
                  <a:path w="5539" h="5046" extrusionOk="0">
                    <a:moveTo>
                      <a:pt x="2769" y="1"/>
                    </a:moveTo>
                    <a:cubicBezTo>
                      <a:pt x="2124" y="1"/>
                      <a:pt x="1478" y="247"/>
                      <a:pt x="985" y="740"/>
                    </a:cubicBezTo>
                    <a:cubicBezTo>
                      <a:pt x="1" y="1724"/>
                      <a:pt x="1" y="3322"/>
                      <a:pt x="985" y="4307"/>
                    </a:cubicBezTo>
                    <a:cubicBezTo>
                      <a:pt x="1478" y="4799"/>
                      <a:pt x="2124" y="5046"/>
                      <a:pt x="2769" y="5046"/>
                    </a:cubicBezTo>
                    <a:cubicBezTo>
                      <a:pt x="3415" y="5046"/>
                      <a:pt x="4061" y="4799"/>
                      <a:pt x="4553" y="4307"/>
                    </a:cubicBezTo>
                    <a:cubicBezTo>
                      <a:pt x="5539" y="3322"/>
                      <a:pt x="5539" y="1724"/>
                      <a:pt x="4553" y="740"/>
                    </a:cubicBezTo>
                    <a:cubicBezTo>
                      <a:pt x="4061" y="247"/>
                      <a:pt x="3415" y="1"/>
                      <a:pt x="2769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9" name="Google Shape;7859;p49"/>
              <p:cNvSpPr/>
              <p:nvPr/>
            </p:nvSpPr>
            <p:spPr>
              <a:xfrm>
                <a:off x="1843425" y="851875"/>
                <a:ext cx="126125" cy="12617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047" extrusionOk="0">
                    <a:moveTo>
                      <a:pt x="2523" y="0"/>
                    </a:moveTo>
                    <a:cubicBezTo>
                      <a:pt x="1129" y="0"/>
                      <a:pt x="0" y="1131"/>
                      <a:pt x="0" y="2523"/>
                    </a:cubicBezTo>
                    <a:cubicBezTo>
                      <a:pt x="0" y="3917"/>
                      <a:pt x="1129" y="5046"/>
                      <a:pt x="2523" y="5046"/>
                    </a:cubicBezTo>
                    <a:cubicBezTo>
                      <a:pt x="3916" y="5046"/>
                      <a:pt x="5045" y="3917"/>
                      <a:pt x="5045" y="2523"/>
                    </a:cubicBezTo>
                    <a:cubicBezTo>
                      <a:pt x="5045" y="1131"/>
                      <a:pt x="3916" y="0"/>
                      <a:pt x="2523" y="0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0" name="Google Shape;7860;p49"/>
              <p:cNvSpPr/>
              <p:nvPr/>
            </p:nvSpPr>
            <p:spPr>
              <a:xfrm>
                <a:off x="1745750" y="742925"/>
                <a:ext cx="131650" cy="147275"/>
              </a:xfrm>
              <a:custGeom>
                <a:avLst/>
                <a:gdLst/>
                <a:ahLst/>
                <a:cxnLst/>
                <a:rect l="l" t="t" r="r" b="b"/>
                <a:pathLst>
                  <a:path w="5266" h="5891" extrusionOk="0">
                    <a:moveTo>
                      <a:pt x="1399" y="1"/>
                    </a:moveTo>
                    <a:cubicBezTo>
                      <a:pt x="1341" y="1"/>
                      <a:pt x="1281" y="4"/>
                      <a:pt x="1219" y="12"/>
                    </a:cubicBezTo>
                    <a:cubicBezTo>
                      <a:pt x="0" y="167"/>
                      <a:pt x="391" y="5773"/>
                      <a:pt x="4594" y="5890"/>
                    </a:cubicBezTo>
                    <a:lnTo>
                      <a:pt x="5266" y="4643"/>
                    </a:lnTo>
                    <a:cubicBezTo>
                      <a:pt x="5266" y="4643"/>
                      <a:pt x="3750" y="2653"/>
                      <a:pt x="4969" y="262"/>
                    </a:cubicBezTo>
                    <a:cubicBezTo>
                      <a:pt x="4969" y="262"/>
                      <a:pt x="4497" y="12"/>
                      <a:pt x="3963" y="12"/>
                    </a:cubicBezTo>
                    <a:cubicBezTo>
                      <a:pt x="3426" y="12"/>
                      <a:pt x="2827" y="266"/>
                      <a:pt x="2587" y="1283"/>
                    </a:cubicBezTo>
                    <a:cubicBezTo>
                      <a:pt x="2587" y="1283"/>
                      <a:pt x="2453" y="1"/>
                      <a:pt x="1399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1" name="Google Shape;7861;p49"/>
              <p:cNvSpPr/>
              <p:nvPr/>
            </p:nvSpPr>
            <p:spPr>
              <a:xfrm>
                <a:off x="1991475" y="848150"/>
                <a:ext cx="73325" cy="15247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6099" extrusionOk="0">
                    <a:moveTo>
                      <a:pt x="1645" y="2746"/>
                    </a:moveTo>
                    <a:cubicBezTo>
                      <a:pt x="1655" y="2746"/>
                      <a:pt x="1665" y="2747"/>
                      <a:pt x="1672" y="2750"/>
                    </a:cubicBezTo>
                    <a:cubicBezTo>
                      <a:pt x="1699" y="2758"/>
                      <a:pt x="1722" y="2784"/>
                      <a:pt x="1740" y="2835"/>
                    </a:cubicBezTo>
                    <a:cubicBezTo>
                      <a:pt x="1773" y="2938"/>
                      <a:pt x="1758" y="3060"/>
                      <a:pt x="1699" y="3166"/>
                    </a:cubicBezTo>
                    <a:cubicBezTo>
                      <a:pt x="1643" y="3274"/>
                      <a:pt x="1548" y="3365"/>
                      <a:pt x="1442" y="3437"/>
                    </a:cubicBezTo>
                    <a:cubicBezTo>
                      <a:pt x="1305" y="3528"/>
                      <a:pt x="1141" y="3581"/>
                      <a:pt x="980" y="3581"/>
                    </a:cubicBezTo>
                    <a:cubicBezTo>
                      <a:pt x="969" y="3581"/>
                      <a:pt x="957" y="3581"/>
                      <a:pt x="945" y="3581"/>
                    </a:cubicBezTo>
                    <a:lnTo>
                      <a:pt x="945" y="3581"/>
                    </a:lnTo>
                    <a:cubicBezTo>
                      <a:pt x="997" y="3372"/>
                      <a:pt x="1105" y="3173"/>
                      <a:pt x="1245" y="3009"/>
                    </a:cubicBezTo>
                    <a:cubicBezTo>
                      <a:pt x="1331" y="2910"/>
                      <a:pt x="1433" y="2818"/>
                      <a:pt x="1540" y="2772"/>
                    </a:cubicBezTo>
                    <a:cubicBezTo>
                      <a:pt x="1578" y="2755"/>
                      <a:pt x="1616" y="2746"/>
                      <a:pt x="1645" y="2746"/>
                    </a:cubicBezTo>
                    <a:close/>
                    <a:moveTo>
                      <a:pt x="2417" y="4471"/>
                    </a:moveTo>
                    <a:cubicBezTo>
                      <a:pt x="2419" y="4471"/>
                      <a:pt x="2420" y="4471"/>
                      <a:pt x="2422" y="4471"/>
                    </a:cubicBezTo>
                    <a:cubicBezTo>
                      <a:pt x="2454" y="4473"/>
                      <a:pt x="2482" y="4507"/>
                      <a:pt x="2507" y="4562"/>
                    </a:cubicBezTo>
                    <a:cubicBezTo>
                      <a:pt x="2524" y="4618"/>
                      <a:pt x="2542" y="4686"/>
                      <a:pt x="2545" y="4751"/>
                    </a:cubicBezTo>
                    <a:cubicBezTo>
                      <a:pt x="2560" y="4880"/>
                      <a:pt x="2530" y="5004"/>
                      <a:pt x="2446" y="5071"/>
                    </a:cubicBezTo>
                    <a:cubicBezTo>
                      <a:pt x="2385" y="5120"/>
                      <a:pt x="2299" y="5141"/>
                      <a:pt x="2209" y="5141"/>
                    </a:cubicBezTo>
                    <a:cubicBezTo>
                      <a:pt x="2175" y="5141"/>
                      <a:pt x="2140" y="5138"/>
                      <a:pt x="2105" y="5132"/>
                    </a:cubicBezTo>
                    <a:cubicBezTo>
                      <a:pt x="2061" y="5126"/>
                      <a:pt x="2018" y="5116"/>
                      <a:pt x="1975" y="5103"/>
                    </a:cubicBezTo>
                    <a:lnTo>
                      <a:pt x="1975" y="5103"/>
                    </a:lnTo>
                    <a:cubicBezTo>
                      <a:pt x="1978" y="5090"/>
                      <a:pt x="1981" y="5077"/>
                      <a:pt x="1985" y="5064"/>
                    </a:cubicBezTo>
                    <a:cubicBezTo>
                      <a:pt x="2020" y="4931"/>
                      <a:pt x="2074" y="4801"/>
                      <a:pt x="2151" y="4690"/>
                    </a:cubicBezTo>
                    <a:cubicBezTo>
                      <a:pt x="2189" y="4632"/>
                      <a:pt x="2233" y="4583"/>
                      <a:pt x="2280" y="4540"/>
                    </a:cubicBezTo>
                    <a:cubicBezTo>
                      <a:pt x="2325" y="4498"/>
                      <a:pt x="2380" y="4471"/>
                      <a:pt x="2417" y="4471"/>
                    </a:cubicBezTo>
                    <a:close/>
                    <a:moveTo>
                      <a:pt x="1488" y="0"/>
                    </a:moveTo>
                    <a:cubicBezTo>
                      <a:pt x="1240" y="147"/>
                      <a:pt x="1011" y="330"/>
                      <a:pt x="809" y="539"/>
                    </a:cubicBezTo>
                    <a:cubicBezTo>
                      <a:pt x="607" y="748"/>
                      <a:pt x="426" y="980"/>
                      <a:pt x="291" y="1242"/>
                    </a:cubicBezTo>
                    <a:cubicBezTo>
                      <a:pt x="155" y="1502"/>
                      <a:pt x="64" y="1788"/>
                      <a:pt x="25" y="2083"/>
                    </a:cubicBezTo>
                    <a:cubicBezTo>
                      <a:pt x="15" y="2232"/>
                      <a:pt x="0" y="2381"/>
                      <a:pt x="19" y="2529"/>
                    </a:cubicBezTo>
                    <a:cubicBezTo>
                      <a:pt x="26" y="2678"/>
                      <a:pt x="49" y="2826"/>
                      <a:pt x="87" y="2971"/>
                    </a:cubicBezTo>
                    <a:cubicBezTo>
                      <a:pt x="129" y="3117"/>
                      <a:pt x="187" y="3261"/>
                      <a:pt x="275" y="3391"/>
                    </a:cubicBezTo>
                    <a:cubicBezTo>
                      <a:pt x="363" y="3521"/>
                      <a:pt x="485" y="3637"/>
                      <a:pt x="635" y="3705"/>
                    </a:cubicBezTo>
                    <a:cubicBezTo>
                      <a:pt x="655" y="3715"/>
                      <a:pt x="676" y="3723"/>
                      <a:pt x="697" y="3731"/>
                    </a:cubicBezTo>
                    <a:lnTo>
                      <a:pt x="697" y="3731"/>
                    </a:lnTo>
                    <a:cubicBezTo>
                      <a:pt x="684" y="3877"/>
                      <a:pt x="695" y="4028"/>
                      <a:pt x="738" y="4171"/>
                    </a:cubicBezTo>
                    <a:cubicBezTo>
                      <a:pt x="779" y="4323"/>
                      <a:pt x="864" y="4469"/>
                      <a:pt x="955" y="4585"/>
                    </a:cubicBezTo>
                    <a:cubicBezTo>
                      <a:pt x="1137" y="4826"/>
                      <a:pt x="1368" y="5032"/>
                      <a:pt x="1638" y="5174"/>
                    </a:cubicBezTo>
                    <a:cubicBezTo>
                      <a:pt x="1707" y="5209"/>
                      <a:pt x="1778" y="5241"/>
                      <a:pt x="1852" y="5266"/>
                    </a:cubicBezTo>
                    <a:lnTo>
                      <a:pt x="1852" y="5266"/>
                    </a:lnTo>
                    <a:cubicBezTo>
                      <a:pt x="1851" y="5340"/>
                      <a:pt x="1858" y="5415"/>
                      <a:pt x="1875" y="5488"/>
                    </a:cubicBezTo>
                    <a:cubicBezTo>
                      <a:pt x="1910" y="5636"/>
                      <a:pt x="1990" y="5775"/>
                      <a:pt x="2105" y="5872"/>
                    </a:cubicBezTo>
                    <a:cubicBezTo>
                      <a:pt x="2219" y="5970"/>
                      <a:pt x="2360" y="6027"/>
                      <a:pt x="2501" y="6062"/>
                    </a:cubicBezTo>
                    <a:cubicBezTo>
                      <a:pt x="2642" y="6096"/>
                      <a:pt x="2789" y="6097"/>
                      <a:pt x="2933" y="6098"/>
                    </a:cubicBezTo>
                    <a:cubicBezTo>
                      <a:pt x="2789" y="6086"/>
                      <a:pt x="2646" y="6074"/>
                      <a:pt x="2510" y="6029"/>
                    </a:cubicBezTo>
                    <a:cubicBezTo>
                      <a:pt x="2374" y="5988"/>
                      <a:pt x="2244" y="5924"/>
                      <a:pt x="2145" y="5828"/>
                    </a:cubicBezTo>
                    <a:cubicBezTo>
                      <a:pt x="2045" y="5732"/>
                      <a:pt x="1982" y="5605"/>
                      <a:pt x="1958" y="5471"/>
                    </a:cubicBezTo>
                    <a:cubicBezTo>
                      <a:pt x="1948" y="5413"/>
                      <a:pt x="1945" y="5354"/>
                      <a:pt x="1947" y="5294"/>
                    </a:cubicBezTo>
                    <a:lnTo>
                      <a:pt x="1947" y="5294"/>
                    </a:lnTo>
                    <a:cubicBezTo>
                      <a:pt x="1990" y="5305"/>
                      <a:pt x="2034" y="5314"/>
                      <a:pt x="2080" y="5319"/>
                    </a:cubicBezTo>
                    <a:cubicBezTo>
                      <a:pt x="2115" y="5323"/>
                      <a:pt x="2152" y="5326"/>
                      <a:pt x="2190" y="5326"/>
                    </a:cubicBezTo>
                    <a:cubicBezTo>
                      <a:pt x="2315" y="5326"/>
                      <a:pt x="2449" y="5297"/>
                      <a:pt x="2559" y="5204"/>
                    </a:cubicBezTo>
                    <a:cubicBezTo>
                      <a:pt x="2628" y="5145"/>
                      <a:pt x="2674" y="5062"/>
                      <a:pt x="2695" y="4979"/>
                    </a:cubicBezTo>
                    <a:cubicBezTo>
                      <a:pt x="2717" y="4895"/>
                      <a:pt x="2715" y="4812"/>
                      <a:pt x="2708" y="4734"/>
                    </a:cubicBezTo>
                    <a:cubicBezTo>
                      <a:pt x="2699" y="4654"/>
                      <a:pt x="2679" y="4582"/>
                      <a:pt x="2650" y="4502"/>
                    </a:cubicBezTo>
                    <a:cubicBezTo>
                      <a:pt x="2629" y="4462"/>
                      <a:pt x="2610" y="4423"/>
                      <a:pt x="2573" y="4387"/>
                    </a:cubicBezTo>
                    <a:cubicBezTo>
                      <a:pt x="2538" y="4351"/>
                      <a:pt x="2482" y="4328"/>
                      <a:pt x="2427" y="4323"/>
                    </a:cubicBezTo>
                    <a:cubicBezTo>
                      <a:pt x="2318" y="4327"/>
                      <a:pt x="2245" y="4384"/>
                      <a:pt x="2187" y="4437"/>
                    </a:cubicBezTo>
                    <a:cubicBezTo>
                      <a:pt x="2130" y="4493"/>
                      <a:pt x="2082" y="4554"/>
                      <a:pt x="2043" y="4619"/>
                    </a:cubicBezTo>
                    <a:cubicBezTo>
                      <a:pt x="1963" y="4749"/>
                      <a:pt x="1908" y="4892"/>
                      <a:pt x="1876" y="5039"/>
                    </a:cubicBezTo>
                    <a:cubicBezTo>
                      <a:pt x="1875" y="5048"/>
                      <a:pt x="1873" y="5057"/>
                      <a:pt x="1871" y="5066"/>
                    </a:cubicBezTo>
                    <a:lnTo>
                      <a:pt x="1871" y="5066"/>
                    </a:lnTo>
                    <a:cubicBezTo>
                      <a:pt x="1824" y="5047"/>
                      <a:pt x="1777" y="5025"/>
                      <a:pt x="1731" y="5000"/>
                    </a:cubicBezTo>
                    <a:cubicBezTo>
                      <a:pt x="1494" y="4870"/>
                      <a:pt x="1287" y="4680"/>
                      <a:pt x="1126" y="4458"/>
                    </a:cubicBezTo>
                    <a:cubicBezTo>
                      <a:pt x="1043" y="4344"/>
                      <a:pt x="981" y="4237"/>
                      <a:pt x="946" y="4110"/>
                    </a:cubicBezTo>
                    <a:cubicBezTo>
                      <a:pt x="916" y="4004"/>
                      <a:pt x="906" y="3892"/>
                      <a:pt x="913" y="3780"/>
                    </a:cubicBezTo>
                    <a:lnTo>
                      <a:pt x="913" y="3780"/>
                    </a:lnTo>
                    <a:cubicBezTo>
                      <a:pt x="942" y="3783"/>
                      <a:pt x="970" y="3784"/>
                      <a:pt x="999" y="3784"/>
                    </a:cubicBezTo>
                    <a:cubicBezTo>
                      <a:pt x="1036" y="3784"/>
                      <a:pt x="1074" y="3782"/>
                      <a:pt x="1111" y="3777"/>
                    </a:cubicBezTo>
                    <a:cubicBezTo>
                      <a:pt x="1271" y="3758"/>
                      <a:pt x="1422" y="3700"/>
                      <a:pt x="1556" y="3616"/>
                    </a:cubicBezTo>
                    <a:cubicBezTo>
                      <a:pt x="1690" y="3530"/>
                      <a:pt x="1810" y="3415"/>
                      <a:pt x="1890" y="3268"/>
                    </a:cubicBezTo>
                    <a:cubicBezTo>
                      <a:pt x="1971" y="3125"/>
                      <a:pt x="2003" y="2937"/>
                      <a:pt x="1947" y="2765"/>
                    </a:cubicBezTo>
                    <a:cubicBezTo>
                      <a:pt x="1933" y="2722"/>
                      <a:pt x="1912" y="2676"/>
                      <a:pt x="1876" y="2635"/>
                    </a:cubicBezTo>
                    <a:cubicBezTo>
                      <a:pt x="1843" y="2592"/>
                      <a:pt x="1793" y="2559"/>
                      <a:pt x="1739" y="2539"/>
                    </a:cubicBezTo>
                    <a:cubicBezTo>
                      <a:pt x="1704" y="2529"/>
                      <a:pt x="1670" y="2525"/>
                      <a:pt x="1638" y="2525"/>
                    </a:cubicBezTo>
                    <a:cubicBezTo>
                      <a:pt x="1568" y="2525"/>
                      <a:pt x="1505" y="2545"/>
                      <a:pt x="1452" y="2568"/>
                    </a:cubicBezTo>
                    <a:cubicBezTo>
                      <a:pt x="1293" y="2638"/>
                      <a:pt x="1178" y="2746"/>
                      <a:pt x="1074" y="2862"/>
                    </a:cubicBezTo>
                    <a:cubicBezTo>
                      <a:pt x="911" y="3056"/>
                      <a:pt x="789" y="3284"/>
                      <a:pt x="730" y="3532"/>
                    </a:cubicBezTo>
                    <a:lnTo>
                      <a:pt x="730" y="3532"/>
                    </a:lnTo>
                    <a:cubicBezTo>
                      <a:pt x="725" y="3530"/>
                      <a:pt x="721" y="3529"/>
                      <a:pt x="717" y="3527"/>
                    </a:cubicBezTo>
                    <a:cubicBezTo>
                      <a:pt x="486" y="3425"/>
                      <a:pt x="336" y="3182"/>
                      <a:pt x="256" y="2923"/>
                    </a:cubicBezTo>
                    <a:cubicBezTo>
                      <a:pt x="217" y="2792"/>
                      <a:pt x="190" y="2654"/>
                      <a:pt x="180" y="2516"/>
                    </a:cubicBezTo>
                    <a:cubicBezTo>
                      <a:pt x="158" y="2377"/>
                      <a:pt x="169" y="2238"/>
                      <a:pt x="171" y="2098"/>
                    </a:cubicBezTo>
                    <a:cubicBezTo>
                      <a:pt x="197" y="1820"/>
                      <a:pt x="271" y="1547"/>
                      <a:pt x="389" y="1291"/>
                    </a:cubicBezTo>
                    <a:cubicBezTo>
                      <a:pt x="624" y="775"/>
                      <a:pt x="1024" y="339"/>
                      <a:pt x="14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2" name="Google Shape;7862;p49"/>
              <p:cNvSpPr/>
              <p:nvPr/>
            </p:nvSpPr>
            <p:spPr>
              <a:xfrm>
                <a:off x="1914825" y="885375"/>
                <a:ext cx="8632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652" extrusionOk="0">
                    <a:moveTo>
                      <a:pt x="1327" y="1358"/>
                    </a:moveTo>
                    <a:cubicBezTo>
                      <a:pt x="1375" y="1358"/>
                      <a:pt x="1422" y="1361"/>
                      <a:pt x="1469" y="1368"/>
                    </a:cubicBezTo>
                    <a:cubicBezTo>
                      <a:pt x="1563" y="1380"/>
                      <a:pt x="1660" y="1406"/>
                      <a:pt x="1726" y="1449"/>
                    </a:cubicBezTo>
                    <a:cubicBezTo>
                      <a:pt x="1760" y="1470"/>
                      <a:pt x="1779" y="1497"/>
                      <a:pt x="1783" y="1508"/>
                    </a:cubicBezTo>
                    <a:cubicBezTo>
                      <a:pt x="1785" y="1517"/>
                      <a:pt x="1783" y="1531"/>
                      <a:pt x="1762" y="1560"/>
                    </a:cubicBezTo>
                    <a:cubicBezTo>
                      <a:pt x="1717" y="1616"/>
                      <a:pt x="1643" y="1652"/>
                      <a:pt x="1558" y="1659"/>
                    </a:cubicBezTo>
                    <a:cubicBezTo>
                      <a:pt x="1546" y="1660"/>
                      <a:pt x="1533" y="1661"/>
                      <a:pt x="1521" y="1661"/>
                    </a:cubicBezTo>
                    <a:cubicBezTo>
                      <a:pt x="1447" y="1661"/>
                      <a:pt x="1369" y="1642"/>
                      <a:pt x="1297" y="1612"/>
                    </a:cubicBezTo>
                    <a:cubicBezTo>
                      <a:pt x="1192" y="1567"/>
                      <a:pt x="1098" y="1492"/>
                      <a:pt x="1035" y="1400"/>
                    </a:cubicBezTo>
                    <a:lnTo>
                      <a:pt x="1035" y="1400"/>
                    </a:lnTo>
                    <a:cubicBezTo>
                      <a:pt x="1129" y="1372"/>
                      <a:pt x="1228" y="1358"/>
                      <a:pt x="1327" y="1358"/>
                    </a:cubicBezTo>
                    <a:close/>
                    <a:moveTo>
                      <a:pt x="768" y="2606"/>
                    </a:moveTo>
                    <a:cubicBezTo>
                      <a:pt x="776" y="2606"/>
                      <a:pt x="784" y="2606"/>
                      <a:pt x="792" y="2606"/>
                    </a:cubicBezTo>
                    <a:cubicBezTo>
                      <a:pt x="841" y="2606"/>
                      <a:pt x="890" y="2614"/>
                      <a:pt x="934" y="2626"/>
                    </a:cubicBezTo>
                    <a:cubicBezTo>
                      <a:pt x="977" y="2637"/>
                      <a:pt x="1015" y="2662"/>
                      <a:pt x="1022" y="2679"/>
                    </a:cubicBezTo>
                    <a:cubicBezTo>
                      <a:pt x="1028" y="2691"/>
                      <a:pt x="1023" y="2713"/>
                      <a:pt x="1000" y="2748"/>
                    </a:cubicBezTo>
                    <a:cubicBezTo>
                      <a:pt x="974" y="2779"/>
                      <a:pt x="938" y="2818"/>
                      <a:pt x="902" y="2844"/>
                    </a:cubicBezTo>
                    <a:cubicBezTo>
                      <a:pt x="846" y="2889"/>
                      <a:pt x="785" y="2916"/>
                      <a:pt x="730" y="2916"/>
                    </a:cubicBezTo>
                    <a:cubicBezTo>
                      <a:pt x="713" y="2916"/>
                      <a:pt x="696" y="2913"/>
                      <a:pt x="680" y="2907"/>
                    </a:cubicBezTo>
                    <a:cubicBezTo>
                      <a:pt x="613" y="2886"/>
                      <a:pt x="554" y="2815"/>
                      <a:pt x="518" y="2731"/>
                    </a:cubicBezTo>
                    <a:cubicBezTo>
                      <a:pt x="506" y="2706"/>
                      <a:pt x="497" y="2679"/>
                      <a:pt x="488" y="2652"/>
                    </a:cubicBezTo>
                    <a:lnTo>
                      <a:pt x="488" y="2652"/>
                    </a:lnTo>
                    <a:cubicBezTo>
                      <a:pt x="490" y="2652"/>
                      <a:pt x="493" y="2651"/>
                      <a:pt x="495" y="2650"/>
                    </a:cubicBezTo>
                    <a:cubicBezTo>
                      <a:pt x="583" y="2623"/>
                      <a:pt x="676" y="2606"/>
                      <a:pt x="768" y="2606"/>
                    </a:cubicBezTo>
                    <a:close/>
                    <a:moveTo>
                      <a:pt x="2358" y="0"/>
                    </a:moveTo>
                    <a:cubicBezTo>
                      <a:pt x="2301" y="0"/>
                      <a:pt x="2245" y="3"/>
                      <a:pt x="2188" y="8"/>
                    </a:cubicBezTo>
                    <a:cubicBezTo>
                      <a:pt x="1967" y="28"/>
                      <a:pt x="1750" y="87"/>
                      <a:pt x="1547" y="182"/>
                    </a:cubicBezTo>
                    <a:cubicBezTo>
                      <a:pt x="1448" y="236"/>
                      <a:pt x="1348" y="288"/>
                      <a:pt x="1261" y="360"/>
                    </a:cubicBezTo>
                    <a:cubicBezTo>
                      <a:pt x="1169" y="425"/>
                      <a:pt x="1085" y="500"/>
                      <a:pt x="1009" y="585"/>
                    </a:cubicBezTo>
                    <a:cubicBezTo>
                      <a:pt x="933" y="671"/>
                      <a:pt x="865" y="767"/>
                      <a:pt x="817" y="879"/>
                    </a:cubicBezTo>
                    <a:cubicBezTo>
                      <a:pt x="771" y="990"/>
                      <a:pt x="746" y="1118"/>
                      <a:pt x="765" y="1244"/>
                    </a:cubicBezTo>
                    <a:cubicBezTo>
                      <a:pt x="767" y="1254"/>
                      <a:pt x="768" y="1264"/>
                      <a:pt x="770" y="1274"/>
                    </a:cubicBezTo>
                    <a:lnTo>
                      <a:pt x="770" y="1274"/>
                    </a:lnTo>
                    <a:cubicBezTo>
                      <a:pt x="677" y="1326"/>
                      <a:pt x="590" y="1394"/>
                      <a:pt x="519" y="1477"/>
                    </a:cubicBezTo>
                    <a:cubicBezTo>
                      <a:pt x="439" y="1567"/>
                      <a:pt x="380" y="1686"/>
                      <a:pt x="345" y="1790"/>
                    </a:cubicBezTo>
                    <a:cubicBezTo>
                      <a:pt x="267" y="2006"/>
                      <a:pt x="232" y="2237"/>
                      <a:pt x="255" y="2469"/>
                    </a:cubicBezTo>
                    <a:cubicBezTo>
                      <a:pt x="261" y="2526"/>
                      <a:pt x="270" y="2583"/>
                      <a:pt x="285" y="2639"/>
                    </a:cubicBezTo>
                    <a:lnTo>
                      <a:pt x="285" y="2639"/>
                    </a:lnTo>
                    <a:cubicBezTo>
                      <a:pt x="244" y="2667"/>
                      <a:pt x="207" y="2698"/>
                      <a:pt x="173" y="2734"/>
                    </a:cubicBezTo>
                    <a:cubicBezTo>
                      <a:pt x="94" y="2818"/>
                      <a:pt x="40" y="2927"/>
                      <a:pt x="27" y="3041"/>
                    </a:cubicBezTo>
                    <a:cubicBezTo>
                      <a:pt x="0" y="3271"/>
                      <a:pt x="109" y="3478"/>
                      <a:pt x="230" y="3651"/>
                    </a:cubicBezTo>
                    <a:cubicBezTo>
                      <a:pt x="128" y="3466"/>
                      <a:pt x="47" y="3253"/>
                      <a:pt x="85" y="3051"/>
                    </a:cubicBezTo>
                    <a:cubicBezTo>
                      <a:pt x="105" y="2950"/>
                      <a:pt x="159" y="2862"/>
                      <a:pt x="232" y="2795"/>
                    </a:cubicBezTo>
                    <a:cubicBezTo>
                      <a:pt x="257" y="2772"/>
                      <a:pt x="285" y="2751"/>
                      <a:pt x="314" y="2733"/>
                    </a:cubicBezTo>
                    <a:lnTo>
                      <a:pt x="314" y="2733"/>
                    </a:lnTo>
                    <a:cubicBezTo>
                      <a:pt x="323" y="2759"/>
                      <a:pt x="334" y="2785"/>
                      <a:pt x="347" y="2811"/>
                    </a:cubicBezTo>
                    <a:cubicBezTo>
                      <a:pt x="401" y="2918"/>
                      <a:pt x="486" y="3032"/>
                      <a:pt x="629" y="3075"/>
                    </a:cubicBezTo>
                    <a:cubicBezTo>
                      <a:pt x="659" y="3084"/>
                      <a:pt x="689" y="3088"/>
                      <a:pt x="719" y="3088"/>
                    </a:cubicBezTo>
                    <a:cubicBezTo>
                      <a:pt x="761" y="3088"/>
                      <a:pt x="802" y="3080"/>
                      <a:pt x="839" y="3067"/>
                    </a:cubicBezTo>
                    <a:cubicBezTo>
                      <a:pt x="904" y="3046"/>
                      <a:pt x="957" y="3010"/>
                      <a:pt x="1004" y="2971"/>
                    </a:cubicBezTo>
                    <a:cubicBezTo>
                      <a:pt x="1051" y="2932"/>
                      <a:pt x="1089" y="2890"/>
                      <a:pt x="1128" y="2835"/>
                    </a:cubicBezTo>
                    <a:cubicBezTo>
                      <a:pt x="1146" y="2806"/>
                      <a:pt x="1164" y="2776"/>
                      <a:pt x="1171" y="2733"/>
                    </a:cubicBezTo>
                    <a:cubicBezTo>
                      <a:pt x="1180" y="2693"/>
                      <a:pt x="1171" y="2642"/>
                      <a:pt x="1149" y="2604"/>
                    </a:cubicBezTo>
                    <a:cubicBezTo>
                      <a:pt x="1097" y="2529"/>
                      <a:pt x="1028" y="2508"/>
                      <a:pt x="968" y="2492"/>
                    </a:cubicBezTo>
                    <a:cubicBezTo>
                      <a:pt x="918" y="2481"/>
                      <a:pt x="868" y="2476"/>
                      <a:pt x="820" y="2476"/>
                    </a:cubicBezTo>
                    <a:cubicBezTo>
                      <a:pt x="810" y="2476"/>
                      <a:pt x="801" y="2476"/>
                      <a:pt x="792" y="2477"/>
                    </a:cubicBezTo>
                    <a:cubicBezTo>
                      <a:pt x="678" y="2480"/>
                      <a:pt x="567" y="2505"/>
                      <a:pt x="463" y="2544"/>
                    </a:cubicBezTo>
                    <a:lnTo>
                      <a:pt x="463" y="2544"/>
                    </a:lnTo>
                    <a:cubicBezTo>
                      <a:pt x="458" y="2513"/>
                      <a:pt x="454" y="2482"/>
                      <a:pt x="452" y="2451"/>
                    </a:cubicBezTo>
                    <a:cubicBezTo>
                      <a:pt x="437" y="2254"/>
                      <a:pt x="473" y="2052"/>
                      <a:pt x="544" y="1864"/>
                    </a:cubicBezTo>
                    <a:cubicBezTo>
                      <a:pt x="582" y="1767"/>
                      <a:pt x="622" y="1689"/>
                      <a:pt x="684" y="1618"/>
                    </a:cubicBezTo>
                    <a:cubicBezTo>
                      <a:pt x="730" y="1566"/>
                      <a:pt x="786" y="1520"/>
                      <a:pt x="848" y="1483"/>
                    </a:cubicBezTo>
                    <a:lnTo>
                      <a:pt x="848" y="1483"/>
                    </a:lnTo>
                    <a:cubicBezTo>
                      <a:pt x="931" y="1626"/>
                      <a:pt x="1064" y="1739"/>
                      <a:pt x="1210" y="1805"/>
                    </a:cubicBezTo>
                    <a:cubicBezTo>
                      <a:pt x="1306" y="1848"/>
                      <a:pt x="1412" y="1877"/>
                      <a:pt x="1522" y="1877"/>
                    </a:cubicBezTo>
                    <a:cubicBezTo>
                      <a:pt x="1540" y="1877"/>
                      <a:pt x="1558" y="1876"/>
                      <a:pt x="1576" y="1874"/>
                    </a:cubicBezTo>
                    <a:cubicBezTo>
                      <a:pt x="1704" y="1867"/>
                      <a:pt x="1843" y="1808"/>
                      <a:pt x="1934" y="1695"/>
                    </a:cubicBezTo>
                    <a:cubicBezTo>
                      <a:pt x="1956" y="1667"/>
                      <a:pt x="1978" y="1633"/>
                      <a:pt x="1991" y="1589"/>
                    </a:cubicBezTo>
                    <a:cubicBezTo>
                      <a:pt x="2006" y="1546"/>
                      <a:pt x="2007" y="1495"/>
                      <a:pt x="1995" y="1448"/>
                    </a:cubicBezTo>
                    <a:cubicBezTo>
                      <a:pt x="1967" y="1356"/>
                      <a:pt x="1904" y="1303"/>
                      <a:pt x="1849" y="1264"/>
                    </a:cubicBezTo>
                    <a:cubicBezTo>
                      <a:pt x="1734" y="1190"/>
                      <a:pt x="1616" y="1162"/>
                      <a:pt x="1499" y="1144"/>
                    </a:cubicBezTo>
                    <a:cubicBezTo>
                      <a:pt x="1446" y="1137"/>
                      <a:pt x="1392" y="1134"/>
                      <a:pt x="1338" y="1134"/>
                    </a:cubicBezTo>
                    <a:cubicBezTo>
                      <a:pt x="1209" y="1134"/>
                      <a:pt x="1080" y="1153"/>
                      <a:pt x="956" y="1194"/>
                    </a:cubicBezTo>
                    <a:lnTo>
                      <a:pt x="956" y="1194"/>
                    </a:lnTo>
                    <a:cubicBezTo>
                      <a:pt x="937" y="1026"/>
                      <a:pt x="1020" y="847"/>
                      <a:pt x="1142" y="700"/>
                    </a:cubicBezTo>
                    <a:cubicBezTo>
                      <a:pt x="1206" y="623"/>
                      <a:pt x="1280" y="551"/>
                      <a:pt x="1361" y="488"/>
                    </a:cubicBezTo>
                    <a:cubicBezTo>
                      <a:pt x="1437" y="419"/>
                      <a:pt x="1527" y="369"/>
                      <a:pt x="1614" y="313"/>
                    </a:cubicBezTo>
                    <a:cubicBezTo>
                      <a:pt x="1795" y="215"/>
                      <a:pt x="1994" y="149"/>
                      <a:pt x="2200" y="117"/>
                    </a:cubicBezTo>
                    <a:cubicBezTo>
                      <a:pt x="2308" y="100"/>
                      <a:pt x="2418" y="91"/>
                      <a:pt x="2528" y="91"/>
                    </a:cubicBezTo>
                    <a:cubicBezTo>
                      <a:pt x="2840" y="91"/>
                      <a:pt x="3155" y="157"/>
                      <a:pt x="3453" y="265"/>
                    </a:cubicBezTo>
                    <a:cubicBezTo>
                      <a:pt x="3261" y="167"/>
                      <a:pt x="3054" y="96"/>
                      <a:pt x="2841" y="53"/>
                    </a:cubicBezTo>
                    <a:cubicBezTo>
                      <a:pt x="2683" y="20"/>
                      <a:pt x="2521" y="0"/>
                      <a:pt x="23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3" name="Google Shape;7863;p49"/>
              <p:cNvSpPr/>
              <p:nvPr/>
            </p:nvSpPr>
            <p:spPr>
              <a:xfrm>
                <a:off x="1839675" y="843950"/>
                <a:ext cx="86325" cy="91300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652" extrusionOk="0">
                    <a:moveTo>
                      <a:pt x="1329" y="1358"/>
                    </a:moveTo>
                    <a:cubicBezTo>
                      <a:pt x="1376" y="1358"/>
                      <a:pt x="1423" y="1361"/>
                      <a:pt x="1469" y="1367"/>
                    </a:cubicBezTo>
                    <a:cubicBezTo>
                      <a:pt x="1563" y="1379"/>
                      <a:pt x="1660" y="1406"/>
                      <a:pt x="1726" y="1449"/>
                    </a:cubicBezTo>
                    <a:cubicBezTo>
                      <a:pt x="1759" y="1470"/>
                      <a:pt x="1779" y="1496"/>
                      <a:pt x="1782" y="1507"/>
                    </a:cubicBezTo>
                    <a:cubicBezTo>
                      <a:pt x="1785" y="1516"/>
                      <a:pt x="1782" y="1530"/>
                      <a:pt x="1761" y="1559"/>
                    </a:cubicBezTo>
                    <a:cubicBezTo>
                      <a:pt x="1716" y="1615"/>
                      <a:pt x="1642" y="1653"/>
                      <a:pt x="1557" y="1658"/>
                    </a:cubicBezTo>
                    <a:cubicBezTo>
                      <a:pt x="1544" y="1660"/>
                      <a:pt x="1531" y="1660"/>
                      <a:pt x="1518" y="1660"/>
                    </a:cubicBezTo>
                    <a:cubicBezTo>
                      <a:pt x="1445" y="1660"/>
                      <a:pt x="1368" y="1641"/>
                      <a:pt x="1296" y="1611"/>
                    </a:cubicBezTo>
                    <a:cubicBezTo>
                      <a:pt x="1191" y="1566"/>
                      <a:pt x="1097" y="1492"/>
                      <a:pt x="1035" y="1400"/>
                    </a:cubicBezTo>
                    <a:lnTo>
                      <a:pt x="1035" y="1400"/>
                    </a:lnTo>
                    <a:cubicBezTo>
                      <a:pt x="1129" y="1372"/>
                      <a:pt x="1229" y="1358"/>
                      <a:pt x="1329" y="1358"/>
                    </a:cubicBezTo>
                    <a:close/>
                    <a:moveTo>
                      <a:pt x="767" y="2605"/>
                    </a:moveTo>
                    <a:cubicBezTo>
                      <a:pt x="775" y="2605"/>
                      <a:pt x="783" y="2605"/>
                      <a:pt x="791" y="2605"/>
                    </a:cubicBezTo>
                    <a:cubicBezTo>
                      <a:pt x="841" y="2606"/>
                      <a:pt x="890" y="2613"/>
                      <a:pt x="934" y="2625"/>
                    </a:cubicBezTo>
                    <a:cubicBezTo>
                      <a:pt x="977" y="2637"/>
                      <a:pt x="1014" y="2662"/>
                      <a:pt x="1022" y="2678"/>
                    </a:cubicBezTo>
                    <a:cubicBezTo>
                      <a:pt x="1028" y="2690"/>
                      <a:pt x="1023" y="2712"/>
                      <a:pt x="1000" y="2748"/>
                    </a:cubicBezTo>
                    <a:cubicBezTo>
                      <a:pt x="974" y="2779"/>
                      <a:pt x="938" y="2817"/>
                      <a:pt x="902" y="2845"/>
                    </a:cubicBezTo>
                    <a:cubicBezTo>
                      <a:pt x="846" y="2889"/>
                      <a:pt x="785" y="2915"/>
                      <a:pt x="731" y="2915"/>
                    </a:cubicBezTo>
                    <a:cubicBezTo>
                      <a:pt x="713" y="2915"/>
                      <a:pt x="696" y="2913"/>
                      <a:pt x="680" y="2907"/>
                    </a:cubicBezTo>
                    <a:cubicBezTo>
                      <a:pt x="613" y="2886"/>
                      <a:pt x="554" y="2814"/>
                      <a:pt x="518" y="2730"/>
                    </a:cubicBezTo>
                    <a:cubicBezTo>
                      <a:pt x="506" y="2705"/>
                      <a:pt x="497" y="2679"/>
                      <a:pt x="488" y="2653"/>
                    </a:cubicBezTo>
                    <a:lnTo>
                      <a:pt x="488" y="2653"/>
                    </a:lnTo>
                    <a:cubicBezTo>
                      <a:pt x="490" y="2652"/>
                      <a:pt x="492" y="2651"/>
                      <a:pt x="495" y="2651"/>
                    </a:cubicBezTo>
                    <a:cubicBezTo>
                      <a:pt x="583" y="2622"/>
                      <a:pt x="676" y="2605"/>
                      <a:pt x="767" y="2605"/>
                    </a:cubicBezTo>
                    <a:close/>
                    <a:moveTo>
                      <a:pt x="2358" y="1"/>
                    </a:moveTo>
                    <a:cubicBezTo>
                      <a:pt x="2302" y="1"/>
                      <a:pt x="2245" y="3"/>
                      <a:pt x="2188" y="8"/>
                    </a:cubicBezTo>
                    <a:cubicBezTo>
                      <a:pt x="1967" y="28"/>
                      <a:pt x="1749" y="88"/>
                      <a:pt x="1546" y="182"/>
                    </a:cubicBezTo>
                    <a:cubicBezTo>
                      <a:pt x="1448" y="237"/>
                      <a:pt x="1348" y="288"/>
                      <a:pt x="1260" y="360"/>
                    </a:cubicBezTo>
                    <a:cubicBezTo>
                      <a:pt x="1169" y="426"/>
                      <a:pt x="1085" y="501"/>
                      <a:pt x="1009" y="586"/>
                    </a:cubicBezTo>
                    <a:cubicBezTo>
                      <a:pt x="933" y="672"/>
                      <a:pt x="864" y="768"/>
                      <a:pt x="817" y="879"/>
                    </a:cubicBezTo>
                    <a:cubicBezTo>
                      <a:pt x="770" y="990"/>
                      <a:pt x="746" y="1118"/>
                      <a:pt x="765" y="1244"/>
                    </a:cubicBezTo>
                    <a:cubicBezTo>
                      <a:pt x="766" y="1254"/>
                      <a:pt x="768" y="1264"/>
                      <a:pt x="770" y="1274"/>
                    </a:cubicBezTo>
                    <a:lnTo>
                      <a:pt x="770" y="1274"/>
                    </a:lnTo>
                    <a:cubicBezTo>
                      <a:pt x="677" y="1326"/>
                      <a:pt x="590" y="1394"/>
                      <a:pt x="519" y="1476"/>
                    </a:cubicBezTo>
                    <a:cubicBezTo>
                      <a:pt x="438" y="1567"/>
                      <a:pt x="380" y="1685"/>
                      <a:pt x="344" y="1790"/>
                    </a:cubicBezTo>
                    <a:cubicBezTo>
                      <a:pt x="268" y="2005"/>
                      <a:pt x="233" y="2237"/>
                      <a:pt x="255" y="2468"/>
                    </a:cubicBezTo>
                    <a:cubicBezTo>
                      <a:pt x="262" y="2525"/>
                      <a:pt x="271" y="2582"/>
                      <a:pt x="285" y="2638"/>
                    </a:cubicBezTo>
                    <a:lnTo>
                      <a:pt x="285" y="2638"/>
                    </a:lnTo>
                    <a:cubicBezTo>
                      <a:pt x="244" y="2666"/>
                      <a:pt x="206" y="2698"/>
                      <a:pt x="172" y="2734"/>
                    </a:cubicBezTo>
                    <a:cubicBezTo>
                      <a:pt x="94" y="2818"/>
                      <a:pt x="40" y="2928"/>
                      <a:pt x="27" y="3040"/>
                    </a:cubicBezTo>
                    <a:cubicBezTo>
                      <a:pt x="0" y="3271"/>
                      <a:pt x="109" y="3478"/>
                      <a:pt x="230" y="3652"/>
                    </a:cubicBezTo>
                    <a:cubicBezTo>
                      <a:pt x="128" y="3465"/>
                      <a:pt x="46" y="3252"/>
                      <a:pt x="85" y="3050"/>
                    </a:cubicBezTo>
                    <a:cubicBezTo>
                      <a:pt x="105" y="2951"/>
                      <a:pt x="159" y="2861"/>
                      <a:pt x="233" y="2794"/>
                    </a:cubicBezTo>
                    <a:cubicBezTo>
                      <a:pt x="258" y="2771"/>
                      <a:pt x="285" y="2751"/>
                      <a:pt x="314" y="2732"/>
                    </a:cubicBezTo>
                    <a:lnTo>
                      <a:pt x="314" y="2732"/>
                    </a:lnTo>
                    <a:cubicBezTo>
                      <a:pt x="324" y="2759"/>
                      <a:pt x="335" y="2785"/>
                      <a:pt x="348" y="2811"/>
                    </a:cubicBezTo>
                    <a:cubicBezTo>
                      <a:pt x="401" y="2918"/>
                      <a:pt x="487" y="3032"/>
                      <a:pt x="629" y="3075"/>
                    </a:cubicBezTo>
                    <a:cubicBezTo>
                      <a:pt x="659" y="3084"/>
                      <a:pt x="690" y="3088"/>
                      <a:pt x="720" y="3088"/>
                    </a:cubicBezTo>
                    <a:cubicBezTo>
                      <a:pt x="761" y="3088"/>
                      <a:pt x="802" y="3080"/>
                      <a:pt x="839" y="3068"/>
                    </a:cubicBezTo>
                    <a:cubicBezTo>
                      <a:pt x="904" y="3046"/>
                      <a:pt x="957" y="3009"/>
                      <a:pt x="1003" y="2971"/>
                    </a:cubicBezTo>
                    <a:cubicBezTo>
                      <a:pt x="1051" y="2932"/>
                      <a:pt x="1088" y="2890"/>
                      <a:pt x="1128" y="2836"/>
                    </a:cubicBezTo>
                    <a:cubicBezTo>
                      <a:pt x="1146" y="2805"/>
                      <a:pt x="1163" y="2775"/>
                      <a:pt x="1171" y="2733"/>
                    </a:cubicBezTo>
                    <a:cubicBezTo>
                      <a:pt x="1180" y="2692"/>
                      <a:pt x="1171" y="2643"/>
                      <a:pt x="1149" y="2603"/>
                    </a:cubicBezTo>
                    <a:cubicBezTo>
                      <a:pt x="1097" y="2528"/>
                      <a:pt x="1028" y="2507"/>
                      <a:pt x="969" y="2492"/>
                    </a:cubicBezTo>
                    <a:cubicBezTo>
                      <a:pt x="918" y="2481"/>
                      <a:pt x="868" y="2476"/>
                      <a:pt x="820" y="2476"/>
                    </a:cubicBezTo>
                    <a:cubicBezTo>
                      <a:pt x="810" y="2476"/>
                      <a:pt x="801" y="2476"/>
                      <a:pt x="791" y="2476"/>
                    </a:cubicBezTo>
                    <a:cubicBezTo>
                      <a:pt x="678" y="2479"/>
                      <a:pt x="567" y="2504"/>
                      <a:pt x="463" y="2544"/>
                    </a:cubicBezTo>
                    <a:lnTo>
                      <a:pt x="463" y="2544"/>
                    </a:lnTo>
                    <a:cubicBezTo>
                      <a:pt x="458" y="2514"/>
                      <a:pt x="454" y="2482"/>
                      <a:pt x="451" y="2451"/>
                    </a:cubicBezTo>
                    <a:cubicBezTo>
                      <a:pt x="437" y="2254"/>
                      <a:pt x="472" y="2051"/>
                      <a:pt x="544" y="1864"/>
                    </a:cubicBezTo>
                    <a:cubicBezTo>
                      <a:pt x="582" y="1767"/>
                      <a:pt x="621" y="1689"/>
                      <a:pt x="683" y="1619"/>
                    </a:cubicBezTo>
                    <a:cubicBezTo>
                      <a:pt x="730" y="1565"/>
                      <a:pt x="786" y="1520"/>
                      <a:pt x="847" y="1482"/>
                    </a:cubicBezTo>
                    <a:lnTo>
                      <a:pt x="847" y="1482"/>
                    </a:lnTo>
                    <a:cubicBezTo>
                      <a:pt x="930" y="1626"/>
                      <a:pt x="1063" y="1739"/>
                      <a:pt x="1210" y="1805"/>
                    </a:cubicBezTo>
                    <a:cubicBezTo>
                      <a:pt x="1306" y="1849"/>
                      <a:pt x="1411" y="1877"/>
                      <a:pt x="1522" y="1877"/>
                    </a:cubicBezTo>
                    <a:cubicBezTo>
                      <a:pt x="1540" y="1877"/>
                      <a:pt x="1558" y="1876"/>
                      <a:pt x="1576" y="1875"/>
                    </a:cubicBezTo>
                    <a:cubicBezTo>
                      <a:pt x="1704" y="1867"/>
                      <a:pt x="1843" y="1808"/>
                      <a:pt x="1934" y="1696"/>
                    </a:cubicBezTo>
                    <a:cubicBezTo>
                      <a:pt x="1956" y="1666"/>
                      <a:pt x="1978" y="1633"/>
                      <a:pt x="1991" y="1589"/>
                    </a:cubicBezTo>
                    <a:cubicBezTo>
                      <a:pt x="2005" y="1547"/>
                      <a:pt x="2007" y="1495"/>
                      <a:pt x="1994" y="1449"/>
                    </a:cubicBezTo>
                    <a:cubicBezTo>
                      <a:pt x="1967" y="1356"/>
                      <a:pt x="1904" y="1302"/>
                      <a:pt x="1849" y="1264"/>
                    </a:cubicBezTo>
                    <a:cubicBezTo>
                      <a:pt x="1734" y="1190"/>
                      <a:pt x="1617" y="1162"/>
                      <a:pt x="1499" y="1144"/>
                    </a:cubicBezTo>
                    <a:cubicBezTo>
                      <a:pt x="1445" y="1137"/>
                      <a:pt x="1391" y="1134"/>
                      <a:pt x="1336" y="1134"/>
                    </a:cubicBezTo>
                    <a:cubicBezTo>
                      <a:pt x="1208" y="1134"/>
                      <a:pt x="1079" y="1153"/>
                      <a:pt x="956" y="1193"/>
                    </a:cubicBezTo>
                    <a:lnTo>
                      <a:pt x="956" y="1193"/>
                    </a:lnTo>
                    <a:cubicBezTo>
                      <a:pt x="936" y="1025"/>
                      <a:pt x="1019" y="848"/>
                      <a:pt x="1141" y="699"/>
                    </a:cubicBezTo>
                    <a:cubicBezTo>
                      <a:pt x="1205" y="622"/>
                      <a:pt x="1279" y="550"/>
                      <a:pt x="1361" y="487"/>
                    </a:cubicBezTo>
                    <a:cubicBezTo>
                      <a:pt x="1437" y="418"/>
                      <a:pt x="1528" y="368"/>
                      <a:pt x="1614" y="312"/>
                    </a:cubicBezTo>
                    <a:cubicBezTo>
                      <a:pt x="1795" y="215"/>
                      <a:pt x="1993" y="149"/>
                      <a:pt x="2200" y="117"/>
                    </a:cubicBezTo>
                    <a:cubicBezTo>
                      <a:pt x="2308" y="99"/>
                      <a:pt x="2417" y="91"/>
                      <a:pt x="2527" y="91"/>
                    </a:cubicBezTo>
                    <a:cubicBezTo>
                      <a:pt x="2839" y="91"/>
                      <a:pt x="3154" y="157"/>
                      <a:pt x="3452" y="264"/>
                    </a:cubicBezTo>
                    <a:cubicBezTo>
                      <a:pt x="3260" y="167"/>
                      <a:pt x="3054" y="96"/>
                      <a:pt x="2841" y="53"/>
                    </a:cubicBezTo>
                    <a:cubicBezTo>
                      <a:pt x="2683" y="21"/>
                      <a:pt x="2521" y="1"/>
                      <a:pt x="23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4" name="Google Shape;7864;p49"/>
              <p:cNvSpPr/>
              <p:nvPr/>
            </p:nvSpPr>
            <p:spPr>
              <a:xfrm>
                <a:off x="1829925" y="729475"/>
                <a:ext cx="37225" cy="1254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017" extrusionOk="0">
                    <a:moveTo>
                      <a:pt x="1482" y="1"/>
                    </a:moveTo>
                    <a:cubicBezTo>
                      <a:pt x="1243" y="54"/>
                      <a:pt x="1003" y="132"/>
                      <a:pt x="790" y="272"/>
                    </a:cubicBezTo>
                    <a:cubicBezTo>
                      <a:pt x="578" y="410"/>
                      <a:pt x="393" y="599"/>
                      <a:pt x="262" y="822"/>
                    </a:cubicBezTo>
                    <a:cubicBezTo>
                      <a:pt x="129" y="1044"/>
                      <a:pt x="55" y="1296"/>
                      <a:pt x="26" y="1548"/>
                    </a:cubicBezTo>
                    <a:cubicBezTo>
                      <a:pt x="1" y="1801"/>
                      <a:pt x="10" y="2052"/>
                      <a:pt x="40" y="2298"/>
                    </a:cubicBezTo>
                    <a:cubicBezTo>
                      <a:pt x="100" y="2792"/>
                      <a:pt x="248" y="3263"/>
                      <a:pt x="427" y="3717"/>
                    </a:cubicBezTo>
                    <a:cubicBezTo>
                      <a:pt x="612" y="4169"/>
                      <a:pt x="833" y="4604"/>
                      <a:pt x="1089" y="5017"/>
                    </a:cubicBezTo>
                    <a:lnTo>
                      <a:pt x="1109" y="5006"/>
                    </a:lnTo>
                    <a:cubicBezTo>
                      <a:pt x="879" y="4580"/>
                      <a:pt x="687" y="4134"/>
                      <a:pt x="531" y="3677"/>
                    </a:cubicBezTo>
                    <a:cubicBezTo>
                      <a:pt x="377" y="3222"/>
                      <a:pt x="254" y="2753"/>
                      <a:pt x="220" y="2280"/>
                    </a:cubicBezTo>
                    <a:cubicBezTo>
                      <a:pt x="184" y="1808"/>
                      <a:pt x="249" y="1332"/>
                      <a:pt x="459" y="931"/>
                    </a:cubicBezTo>
                    <a:cubicBezTo>
                      <a:pt x="561" y="729"/>
                      <a:pt x="708" y="551"/>
                      <a:pt x="883" y="399"/>
                    </a:cubicBezTo>
                    <a:cubicBezTo>
                      <a:pt x="1062" y="248"/>
                      <a:pt x="1271" y="133"/>
                      <a:pt x="1488" y="22"/>
                    </a:cubicBezTo>
                    <a:lnTo>
                      <a:pt x="1482" y="1"/>
                    </a:lnTo>
                    <a:close/>
                  </a:path>
                </a:pathLst>
              </a:custGeom>
              <a:solidFill>
                <a:srgbClr val="3A2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5" name="Google Shape;7865;p49"/>
              <p:cNvSpPr/>
              <p:nvPr/>
            </p:nvSpPr>
            <p:spPr>
              <a:xfrm>
                <a:off x="1948350" y="621850"/>
                <a:ext cx="280125" cy="340800"/>
              </a:xfrm>
              <a:custGeom>
                <a:avLst/>
                <a:gdLst/>
                <a:ahLst/>
                <a:cxnLst/>
                <a:rect l="l" t="t" r="r" b="b"/>
                <a:pathLst>
                  <a:path w="11205" h="13632" extrusionOk="0">
                    <a:moveTo>
                      <a:pt x="5464" y="0"/>
                    </a:moveTo>
                    <a:cubicBezTo>
                      <a:pt x="5464" y="0"/>
                      <a:pt x="1" y="13631"/>
                      <a:pt x="9240" y="13631"/>
                    </a:cubicBezTo>
                    <a:cubicBezTo>
                      <a:pt x="9833" y="13631"/>
                      <a:pt x="10486" y="13575"/>
                      <a:pt x="11204" y="13456"/>
                    </a:cubicBezTo>
                    <a:lnTo>
                      <a:pt x="5908" y="0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6" name="Google Shape;7866;p49"/>
              <p:cNvSpPr/>
              <p:nvPr/>
            </p:nvSpPr>
            <p:spPr>
              <a:xfrm>
                <a:off x="1957325" y="1983675"/>
                <a:ext cx="299000" cy="589225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23569" extrusionOk="0">
                    <a:moveTo>
                      <a:pt x="0" y="1"/>
                    </a:moveTo>
                    <a:lnTo>
                      <a:pt x="1937" y="23569"/>
                    </a:lnTo>
                    <a:lnTo>
                      <a:pt x="11959" y="23569"/>
                    </a:lnTo>
                    <a:lnTo>
                      <a:pt x="11959" y="208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7" name="Google Shape;7867;p49"/>
              <p:cNvSpPr/>
              <p:nvPr/>
            </p:nvSpPr>
            <p:spPr>
              <a:xfrm>
                <a:off x="1839350" y="2548825"/>
                <a:ext cx="425975" cy="30872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12349" extrusionOk="0">
                    <a:moveTo>
                      <a:pt x="5845" y="1"/>
                    </a:moveTo>
                    <a:cubicBezTo>
                      <a:pt x="6686" y="8299"/>
                      <a:pt x="1" y="12348"/>
                      <a:pt x="1" y="12348"/>
                    </a:cubicBezTo>
                    <a:lnTo>
                      <a:pt x="17039" y="12348"/>
                    </a:lnTo>
                    <a:lnTo>
                      <a:pt x="1703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8" name="Google Shape;7868;p49"/>
              <p:cNvSpPr/>
              <p:nvPr/>
            </p:nvSpPr>
            <p:spPr>
              <a:xfrm>
                <a:off x="2176275" y="2548500"/>
                <a:ext cx="56100" cy="201575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8063" extrusionOk="0">
                    <a:moveTo>
                      <a:pt x="101" y="0"/>
                    </a:moveTo>
                    <a:cubicBezTo>
                      <a:pt x="26" y="1419"/>
                      <a:pt x="0" y="2836"/>
                      <a:pt x="18" y="4254"/>
                    </a:cubicBezTo>
                    <a:cubicBezTo>
                      <a:pt x="35" y="4962"/>
                      <a:pt x="68" y="5672"/>
                      <a:pt x="76" y="6380"/>
                    </a:cubicBezTo>
                    <a:cubicBezTo>
                      <a:pt x="77" y="6558"/>
                      <a:pt x="80" y="6735"/>
                      <a:pt x="78" y="6912"/>
                    </a:cubicBezTo>
                    <a:cubicBezTo>
                      <a:pt x="71" y="7089"/>
                      <a:pt x="94" y="7281"/>
                      <a:pt x="176" y="7446"/>
                    </a:cubicBezTo>
                    <a:cubicBezTo>
                      <a:pt x="254" y="7613"/>
                      <a:pt x="379" y="7757"/>
                      <a:pt x="528" y="7867"/>
                    </a:cubicBezTo>
                    <a:cubicBezTo>
                      <a:pt x="680" y="7972"/>
                      <a:pt x="860" y="8044"/>
                      <a:pt x="1049" y="8057"/>
                    </a:cubicBezTo>
                    <a:cubicBezTo>
                      <a:pt x="1083" y="8061"/>
                      <a:pt x="1118" y="8063"/>
                      <a:pt x="1153" y="8063"/>
                    </a:cubicBezTo>
                    <a:cubicBezTo>
                      <a:pt x="1495" y="8063"/>
                      <a:pt x="1839" y="7883"/>
                      <a:pt x="2033" y="7589"/>
                    </a:cubicBezTo>
                    <a:cubicBezTo>
                      <a:pt x="2140" y="7429"/>
                      <a:pt x="2207" y="7239"/>
                      <a:pt x="2218" y="7045"/>
                    </a:cubicBezTo>
                    <a:cubicBezTo>
                      <a:pt x="2225" y="6858"/>
                      <a:pt x="2223" y="6687"/>
                      <a:pt x="2227" y="6509"/>
                    </a:cubicBezTo>
                    <a:cubicBezTo>
                      <a:pt x="2234" y="5800"/>
                      <a:pt x="2243" y="5090"/>
                      <a:pt x="2241" y="4382"/>
                    </a:cubicBezTo>
                    <a:cubicBezTo>
                      <a:pt x="2229" y="2964"/>
                      <a:pt x="2203" y="1547"/>
                      <a:pt x="2132" y="128"/>
                    </a:cubicBezTo>
                    <a:lnTo>
                      <a:pt x="2110" y="128"/>
                    </a:lnTo>
                    <a:cubicBezTo>
                      <a:pt x="2038" y="1547"/>
                      <a:pt x="2012" y="2964"/>
                      <a:pt x="2000" y="4382"/>
                    </a:cubicBezTo>
                    <a:cubicBezTo>
                      <a:pt x="1998" y="5090"/>
                      <a:pt x="2007" y="5800"/>
                      <a:pt x="2015" y="6509"/>
                    </a:cubicBezTo>
                    <a:lnTo>
                      <a:pt x="2019" y="7036"/>
                    </a:lnTo>
                    <a:cubicBezTo>
                      <a:pt x="2017" y="7196"/>
                      <a:pt x="1968" y="7354"/>
                      <a:pt x="1883" y="7492"/>
                    </a:cubicBezTo>
                    <a:cubicBezTo>
                      <a:pt x="1721" y="7754"/>
                      <a:pt x="1420" y="7936"/>
                      <a:pt x="1101" y="7936"/>
                    </a:cubicBezTo>
                    <a:cubicBezTo>
                      <a:pt x="1086" y="7936"/>
                      <a:pt x="1071" y="7935"/>
                      <a:pt x="1057" y="7934"/>
                    </a:cubicBezTo>
                    <a:cubicBezTo>
                      <a:pt x="723" y="7926"/>
                      <a:pt x="393" y="7723"/>
                      <a:pt x="248" y="7411"/>
                    </a:cubicBezTo>
                    <a:cubicBezTo>
                      <a:pt x="168" y="7259"/>
                      <a:pt x="144" y="7089"/>
                      <a:pt x="147" y="6912"/>
                    </a:cubicBezTo>
                    <a:cubicBezTo>
                      <a:pt x="145" y="6735"/>
                      <a:pt x="148" y="6558"/>
                      <a:pt x="148" y="6380"/>
                    </a:cubicBezTo>
                    <a:cubicBezTo>
                      <a:pt x="157" y="5672"/>
                      <a:pt x="189" y="4963"/>
                      <a:pt x="206" y="4254"/>
                    </a:cubicBezTo>
                    <a:cubicBezTo>
                      <a:pt x="225" y="2837"/>
                      <a:pt x="199" y="1419"/>
                      <a:pt x="1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9" name="Google Shape;7869;p49"/>
              <p:cNvSpPr/>
              <p:nvPr/>
            </p:nvSpPr>
            <p:spPr>
              <a:xfrm>
                <a:off x="1985175" y="2585800"/>
                <a:ext cx="771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7" h="3945" extrusionOk="0">
                    <a:moveTo>
                      <a:pt x="2996" y="173"/>
                    </a:moveTo>
                    <a:lnTo>
                      <a:pt x="2996" y="173"/>
                    </a:lnTo>
                    <a:cubicBezTo>
                      <a:pt x="2980" y="449"/>
                      <a:pt x="2957" y="726"/>
                      <a:pt x="2929" y="1001"/>
                    </a:cubicBezTo>
                    <a:lnTo>
                      <a:pt x="2819" y="1920"/>
                    </a:lnTo>
                    <a:cubicBezTo>
                      <a:pt x="2785" y="2225"/>
                      <a:pt x="2751" y="2531"/>
                      <a:pt x="2724" y="2838"/>
                    </a:cubicBezTo>
                    <a:cubicBezTo>
                      <a:pt x="2702" y="3087"/>
                      <a:pt x="2677" y="3336"/>
                      <a:pt x="2655" y="3585"/>
                    </a:cubicBezTo>
                    <a:lnTo>
                      <a:pt x="2655" y="3585"/>
                    </a:lnTo>
                    <a:cubicBezTo>
                      <a:pt x="2264" y="3407"/>
                      <a:pt x="1869" y="3244"/>
                      <a:pt x="1463" y="3081"/>
                    </a:cubicBezTo>
                    <a:lnTo>
                      <a:pt x="23" y="2507"/>
                    </a:lnTo>
                    <a:lnTo>
                      <a:pt x="843" y="1911"/>
                    </a:lnTo>
                    <a:cubicBezTo>
                      <a:pt x="1109" y="1717"/>
                      <a:pt x="1366" y="1526"/>
                      <a:pt x="1618" y="1334"/>
                    </a:cubicBezTo>
                    <a:cubicBezTo>
                      <a:pt x="1871" y="1142"/>
                      <a:pt x="2114" y="949"/>
                      <a:pt x="2348" y="741"/>
                    </a:cubicBezTo>
                    <a:cubicBezTo>
                      <a:pt x="2562" y="556"/>
                      <a:pt x="2775" y="361"/>
                      <a:pt x="2996" y="173"/>
                    </a:cubicBezTo>
                    <a:close/>
                    <a:moveTo>
                      <a:pt x="3086" y="0"/>
                    </a:moveTo>
                    <a:lnTo>
                      <a:pt x="3016" y="55"/>
                    </a:lnTo>
                    <a:cubicBezTo>
                      <a:pt x="2756" y="252"/>
                      <a:pt x="2486" y="441"/>
                      <a:pt x="2218" y="641"/>
                    </a:cubicBezTo>
                    <a:cubicBezTo>
                      <a:pt x="1946" y="837"/>
                      <a:pt x="1685" y="1047"/>
                      <a:pt x="1434" y="1259"/>
                    </a:cubicBezTo>
                    <a:cubicBezTo>
                      <a:pt x="1182" y="1471"/>
                      <a:pt x="933" y="1684"/>
                      <a:pt x="695" y="1893"/>
                    </a:cubicBezTo>
                    <a:lnTo>
                      <a:pt x="1" y="2509"/>
                    </a:lnTo>
                    <a:lnTo>
                      <a:pt x="1308" y="3193"/>
                    </a:lnTo>
                    <a:cubicBezTo>
                      <a:pt x="1764" y="3426"/>
                      <a:pt x="2236" y="3661"/>
                      <a:pt x="2710" y="3874"/>
                    </a:cubicBezTo>
                    <a:lnTo>
                      <a:pt x="2867" y="3945"/>
                    </a:lnTo>
                    <a:lnTo>
                      <a:pt x="2880" y="3775"/>
                    </a:lnTo>
                    <a:cubicBezTo>
                      <a:pt x="2902" y="3468"/>
                      <a:pt x="2918" y="3161"/>
                      <a:pt x="2936" y="2853"/>
                    </a:cubicBezTo>
                    <a:cubicBezTo>
                      <a:pt x="2955" y="2547"/>
                      <a:pt x="2968" y="2239"/>
                      <a:pt x="2980" y="1932"/>
                    </a:cubicBezTo>
                    <a:lnTo>
                      <a:pt x="3011" y="1008"/>
                    </a:lnTo>
                    <a:cubicBezTo>
                      <a:pt x="3026" y="701"/>
                      <a:pt x="3048" y="394"/>
                      <a:pt x="3079" y="88"/>
                    </a:cubicBezTo>
                    <a:lnTo>
                      <a:pt x="30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0" name="Google Shape;7870;p49"/>
              <p:cNvSpPr/>
              <p:nvPr/>
            </p:nvSpPr>
            <p:spPr>
              <a:xfrm>
                <a:off x="1985200" y="2648350"/>
                <a:ext cx="65750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4" extrusionOk="0">
                    <a:moveTo>
                      <a:pt x="21" y="0"/>
                    </a:moveTo>
                    <a:lnTo>
                      <a:pt x="1" y="11"/>
                    </a:lnTo>
                    <a:lnTo>
                      <a:pt x="614" y="1152"/>
                    </a:lnTo>
                    <a:lnTo>
                      <a:pt x="1237" y="2287"/>
                    </a:lnTo>
                    <a:cubicBezTo>
                      <a:pt x="1447" y="2665"/>
                      <a:pt x="1639" y="3052"/>
                      <a:pt x="1870" y="3416"/>
                    </a:cubicBezTo>
                    <a:cubicBezTo>
                      <a:pt x="2100" y="3781"/>
                      <a:pt x="2338" y="4142"/>
                      <a:pt x="2610" y="4483"/>
                    </a:cubicBezTo>
                    <a:lnTo>
                      <a:pt x="2630" y="4472"/>
                    </a:lnTo>
                    <a:cubicBezTo>
                      <a:pt x="2465" y="4068"/>
                      <a:pt x="2269" y="3683"/>
                      <a:pt x="2065" y="3304"/>
                    </a:cubicBezTo>
                    <a:cubicBezTo>
                      <a:pt x="1862" y="2923"/>
                      <a:pt x="1619" y="2564"/>
                      <a:pt x="1392" y="2197"/>
                    </a:cubicBezTo>
                    <a:lnTo>
                      <a:pt x="712" y="1095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1" name="Google Shape;7871;p49"/>
              <p:cNvSpPr/>
              <p:nvPr/>
            </p:nvSpPr>
            <p:spPr>
              <a:xfrm>
                <a:off x="1908550" y="2585800"/>
                <a:ext cx="772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945" extrusionOk="0">
                    <a:moveTo>
                      <a:pt x="92" y="173"/>
                    </a:moveTo>
                    <a:cubicBezTo>
                      <a:pt x="313" y="361"/>
                      <a:pt x="525" y="556"/>
                      <a:pt x="740" y="741"/>
                    </a:cubicBezTo>
                    <a:cubicBezTo>
                      <a:pt x="973" y="949"/>
                      <a:pt x="1217" y="1142"/>
                      <a:pt x="1471" y="1334"/>
                    </a:cubicBezTo>
                    <a:cubicBezTo>
                      <a:pt x="1723" y="1526"/>
                      <a:pt x="1980" y="1717"/>
                      <a:pt x="2246" y="1911"/>
                    </a:cubicBezTo>
                    <a:lnTo>
                      <a:pt x="3065" y="2506"/>
                    </a:lnTo>
                    <a:lnTo>
                      <a:pt x="3065" y="2506"/>
                    </a:lnTo>
                    <a:lnTo>
                      <a:pt x="1625" y="3080"/>
                    </a:lnTo>
                    <a:cubicBezTo>
                      <a:pt x="1218" y="3244"/>
                      <a:pt x="824" y="3407"/>
                      <a:pt x="433" y="3585"/>
                    </a:cubicBezTo>
                    <a:lnTo>
                      <a:pt x="433" y="3585"/>
                    </a:lnTo>
                    <a:cubicBezTo>
                      <a:pt x="412" y="3336"/>
                      <a:pt x="386" y="3087"/>
                      <a:pt x="364" y="2837"/>
                    </a:cubicBezTo>
                    <a:cubicBezTo>
                      <a:pt x="336" y="2531"/>
                      <a:pt x="303" y="2225"/>
                      <a:pt x="269" y="1919"/>
                    </a:cubicBezTo>
                    <a:lnTo>
                      <a:pt x="160" y="1001"/>
                    </a:lnTo>
                    <a:cubicBezTo>
                      <a:pt x="131" y="726"/>
                      <a:pt x="108" y="449"/>
                      <a:pt x="92" y="173"/>
                    </a:cubicBezTo>
                    <a:close/>
                    <a:moveTo>
                      <a:pt x="1" y="0"/>
                    </a:moveTo>
                    <a:lnTo>
                      <a:pt x="10" y="88"/>
                    </a:lnTo>
                    <a:cubicBezTo>
                      <a:pt x="40" y="394"/>
                      <a:pt x="62" y="701"/>
                      <a:pt x="76" y="1008"/>
                    </a:cubicBezTo>
                    <a:lnTo>
                      <a:pt x="107" y="1932"/>
                    </a:lnTo>
                    <a:cubicBezTo>
                      <a:pt x="120" y="2239"/>
                      <a:pt x="132" y="2547"/>
                      <a:pt x="152" y="2853"/>
                    </a:cubicBezTo>
                    <a:cubicBezTo>
                      <a:pt x="171" y="3160"/>
                      <a:pt x="185" y="3468"/>
                      <a:pt x="208" y="3775"/>
                    </a:cubicBezTo>
                    <a:lnTo>
                      <a:pt x="220" y="3945"/>
                    </a:lnTo>
                    <a:lnTo>
                      <a:pt x="377" y="3874"/>
                    </a:lnTo>
                    <a:cubicBezTo>
                      <a:pt x="853" y="3661"/>
                      <a:pt x="1323" y="3426"/>
                      <a:pt x="1779" y="3193"/>
                    </a:cubicBezTo>
                    <a:lnTo>
                      <a:pt x="3088" y="2509"/>
                    </a:lnTo>
                    <a:lnTo>
                      <a:pt x="2394" y="1893"/>
                    </a:lnTo>
                    <a:cubicBezTo>
                      <a:pt x="2155" y="1684"/>
                      <a:pt x="1907" y="1471"/>
                      <a:pt x="1654" y="1259"/>
                    </a:cubicBezTo>
                    <a:cubicBezTo>
                      <a:pt x="1402" y="1047"/>
                      <a:pt x="1142" y="836"/>
                      <a:pt x="871" y="641"/>
                    </a:cubicBezTo>
                    <a:cubicBezTo>
                      <a:pt x="602" y="441"/>
                      <a:pt x="331" y="252"/>
                      <a:pt x="73" y="55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2" name="Google Shape;7872;p49"/>
              <p:cNvSpPr/>
              <p:nvPr/>
            </p:nvSpPr>
            <p:spPr>
              <a:xfrm>
                <a:off x="1919975" y="2648350"/>
                <a:ext cx="65750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5" extrusionOk="0">
                    <a:moveTo>
                      <a:pt x="2610" y="0"/>
                    </a:moveTo>
                    <a:lnTo>
                      <a:pt x="1919" y="1095"/>
                    </a:lnTo>
                    <a:lnTo>
                      <a:pt x="1237" y="2197"/>
                    </a:lnTo>
                    <a:cubicBezTo>
                      <a:pt x="1012" y="2564"/>
                      <a:pt x="769" y="2923"/>
                      <a:pt x="566" y="3304"/>
                    </a:cubicBezTo>
                    <a:cubicBezTo>
                      <a:pt x="361" y="3684"/>
                      <a:pt x="164" y="4068"/>
                      <a:pt x="1" y="4472"/>
                    </a:cubicBezTo>
                    <a:lnTo>
                      <a:pt x="21" y="4485"/>
                    </a:lnTo>
                    <a:cubicBezTo>
                      <a:pt x="291" y="4142"/>
                      <a:pt x="529" y="3783"/>
                      <a:pt x="760" y="3417"/>
                    </a:cubicBezTo>
                    <a:cubicBezTo>
                      <a:pt x="992" y="3053"/>
                      <a:pt x="1184" y="2665"/>
                      <a:pt x="1392" y="2287"/>
                    </a:cubicBezTo>
                    <a:lnTo>
                      <a:pt x="2016" y="1153"/>
                    </a:lnTo>
                    <a:lnTo>
                      <a:pt x="2630" y="11"/>
                    </a:lnTo>
                    <a:lnTo>
                      <a:pt x="2629" y="11"/>
                    </a:lnTo>
                    <a:lnTo>
                      <a:pt x="261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3" name="Google Shape;7873;p49"/>
              <p:cNvSpPr/>
              <p:nvPr/>
            </p:nvSpPr>
            <p:spPr>
              <a:xfrm>
                <a:off x="2296700" y="1983675"/>
                <a:ext cx="299000" cy="589225"/>
              </a:xfrm>
              <a:custGeom>
                <a:avLst/>
                <a:gdLst/>
                <a:ahLst/>
                <a:cxnLst/>
                <a:rect l="l" t="t" r="r" b="b"/>
                <a:pathLst>
                  <a:path w="11960" h="23569" extrusionOk="0">
                    <a:moveTo>
                      <a:pt x="11960" y="1"/>
                    </a:moveTo>
                    <a:lnTo>
                      <a:pt x="1" y="2081"/>
                    </a:lnTo>
                    <a:lnTo>
                      <a:pt x="1" y="23569"/>
                    </a:lnTo>
                    <a:lnTo>
                      <a:pt x="10023" y="23569"/>
                    </a:lnTo>
                    <a:lnTo>
                      <a:pt x="1196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4" name="Google Shape;7874;p49"/>
              <p:cNvSpPr/>
              <p:nvPr/>
            </p:nvSpPr>
            <p:spPr>
              <a:xfrm>
                <a:off x="2287675" y="2548825"/>
                <a:ext cx="425975" cy="308725"/>
              </a:xfrm>
              <a:custGeom>
                <a:avLst/>
                <a:gdLst/>
                <a:ahLst/>
                <a:cxnLst/>
                <a:rect l="l" t="t" r="r" b="b"/>
                <a:pathLst>
                  <a:path w="17039" h="12349" extrusionOk="0">
                    <a:moveTo>
                      <a:pt x="1" y="1"/>
                    </a:moveTo>
                    <a:lnTo>
                      <a:pt x="1" y="12348"/>
                    </a:lnTo>
                    <a:lnTo>
                      <a:pt x="17039" y="12348"/>
                    </a:lnTo>
                    <a:cubicBezTo>
                      <a:pt x="17039" y="12348"/>
                      <a:pt x="10353" y="8299"/>
                      <a:pt x="111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5" name="Google Shape;7875;p49"/>
              <p:cNvSpPr/>
              <p:nvPr/>
            </p:nvSpPr>
            <p:spPr>
              <a:xfrm>
                <a:off x="2320625" y="2548500"/>
                <a:ext cx="56125" cy="201575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8063" extrusionOk="0">
                    <a:moveTo>
                      <a:pt x="2143" y="0"/>
                    </a:moveTo>
                    <a:lnTo>
                      <a:pt x="2143" y="1"/>
                    </a:lnTo>
                    <a:lnTo>
                      <a:pt x="2121" y="1"/>
                    </a:lnTo>
                    <a:cubicBezTo>
                      <a:pt x="2046" y="1419"/>
                      <a:pt x="2019" y="2837"/>
                      <a:pt x="2038" y="4254"/>
                    </a:cubicBezTo>
                    <a:cubicBezTo>
                      <a:pt x="2055" y="4963"/>
                      <a:pt x="2088" y="5672"/>
                      <a:pt x="2095" y="6380"/>
                    </a:cubicBezTo>
                    <a:cubicBezTo>
                      <a:pt x="2095" y="6558"/>
                      <a:pt x="2100" y="6736"/>
                      <a:pt x="2098" y="6912"/>
                    </a:cubicBezTo>
                    <a:cubicBezTo>
                      <a:pt x="2100" y="7089"/>
                      <a:pt x="2076" y="7259"/>
                      <a:pt x="1996" y="7412"/>
                    </a:cubicBezTo>
                    <a:cubicBezTo>
                      <a:pt x="1850" y="7723"/>
                      <a:pt x="1520" y="7926"/>
                      <a:pt x="1188" y="7934"/>
                    </a:cubicBezTo>
                    <a:cubicBezTo>
                      <a:pt x="1173" y="7935"/>
                      <a:pt x="1159" y="7936"/>
                      <a:pt x="1144" y="7936"/>
                    </a:cubicBezTo>
                    <a:cubicBezTo>
                      <a:pt x="824" y="7936"/>
                      <a:pt x="523" y="7754"/>
                      <a:pt x="360" y="7492"/>
                    </a:cubicBezTo>
                    <a:cubicBezTo>
                      <a:pt x="276" y="7354"/>
                      <a:pt x="227" y="7196"/>
                      <a:pt x="225" y="7036"/>
                    </a:cubicBezTo>
                    <a:lnTo>
                      <a:pt x="229" y="6509"/>
                    </a:lnTo>
                    <a:cubicBezTo>
                      <a:pt x="237" y="5800"/>
                      <a:pt x="247" y="5091"/>
                      <a:pt x="244" y="4382"/>
                    </a:cubicBezTo>
                    <a:cubicBezTo>
                      <a:pt x="232" y="2965"/>
                      <a:pt x="206" y="1547"/>
                      <a:pt x="135" y="128"/>
                    </a:cubicBezTo>
                    <a:lnTo>
                      <a:pt x="112" y="128"/>
                    </a:lnTo>
                    <a:cubicBezTo>
                      <a:pt x="42" y="1547"/>
                      <a:pt x="15" y="2965"/>
                      <a:pt x="4" y="4382"/>
                    </a:cubicBezTo>
                    <a:cubicBezTo>
                      <a:pt x="1" y="5091"/>
                      <a:pt x="11" y="5800"/>
                      <a:pt x="18" y="6509"/>
                    </a:cubicBezTo>
                    <a:cubicBezTo>
                      <a:pt x="22" y="6688"/>
                      <a:pt x="18" y="6858"/>
                      <a:pt x="27" y="7045"/>
                    </a:cubicBezTo>
                    <a:cubicBezTo>
                      <a:pt x="37" y="7239"/>
                      <a:pt x="103" y="7429"/>
                      <a:pt x="211" y="7589"/>
                    </a:cubicBezTo>
                    <a:cubicBezTo>
                      <a:pt x="405" y="7883"/>
                      <a:pt x="749" y="8063"/>
                      <a:pt x="1092" y="8063"/>
                    </a:cubicBezTo>
                    <a:cubicBezTo>
                      <a:pt x="1127" y="8063"/>
                      <a:pt x="1161" y="8061"/>
                      <a:pt x="1196" y="8057"/>
                    </a:cubicBezTo>
                    <a:cubicBezTo>
                      <a:pt x="1384" y="8044"/>
                      <a:pt x="1563" y="7972"/>
                      <a:pt x="1717" y="7867"/>
                    </a:cubicBezTo>
                    <a:cubicBezTo>
                      <a:pt x="1866" y="7757"/>
                      <a:pt x="1991" y="7613"/>
                      <a:pt x="2068" y="7447"/>
                    </a:cubicBezTo>
                    <a:cubicBezTo>
                      <a:pt x="2151" y="7281"/>
                      <a:pt x="2174" y="7089"/>
                      <a:pt x="2167" y="6912"/>
                    </a:cubicBezTo>
                    <a:cubicBezTo>
                      <a:pt x="2165" y="6735"/>
                      <a:pt x="2168" y="6558"/>
                      <a:pt x="2168" y="6380"/>
                    </a:cubicBezTo>
                    <a:cubicBezTo>
                      <a:pt x="2177" y="5672"/>
                      <a:pt x="2209" y="4963"/>
                      <a:pt x="2226" y="4254"/>
                    </a:cubicBezTo>
                    <a:cubicBezTo>
                      <a:pt x="2244" y="2837"/>
                      <a:pt x="2219" y="1419"/>
                      <a:pt x="21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6" name="Google Shape;7876;p49"/>
              <p:cNvSpPr/>
              <p:nvPr/>
            </p:nvSpPr>
            <p:spPr>
              <a:xfrm>
                <a:off x="2490650" y="2585800"/>
                <a:ext cx="7720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945" extrusionOk="0">
                    <a:moveTo>
                      <a:pt x="92" y="173"/>
                    </a:moveTo>
                    <a:cubicBezTo>
                      <a:pt x="313" y="361"/>
                      <a:pt x="524" y="556"/>
                      <a:pt x="740" y="741"/>
                    </a:cubicBezTo>
                    <a:cubicBezTo>
                      <a:pt x="973" y="949"/>
                      <a:pt x="1217" y="1142"/>
                      <a:pt x="1470" y="1334"/>
                    </a:cubicBezTo>
                    <a:cubicBezTo>
                      <a:pt x="1722" y="1526"/>
                      <a:pt x="1979" y="1717"/>
                      <a:pt x="2245" y="1911"/>
                    </a:cubicBezTo>
                    <a:lnTo>
                      <a:pt x="3064" y="2506"/>
                    </a:lnTo>
                    <a:lnTo>
                      <a:pt x="3064" y="2506"/>
                    </a:lnTo>
                    <a:lnTo>
                      <a:pt x="1625" y="3080"/>
                    </a:lnTo>
                    <a:cubicBezTo>
                      <a:pt x="1218" y="3244"/>
                      <a:pt x="823" y="3407"/>
                      <a:pt x="432" y="3585"/>
                    </a:cubicBezTo>
                    <a:lnTo>
                      <a:pt x="432" y="3585"/>
                    </a:lnTo>
                    <a:cubicBezTo>
                      <a:pt x="411" y="3336"/>
                      <a:pt x="386" y="3087"/>
                      <a:pt x="363" y="2837"/>
                    </a:cubicBezTo>
                    <a:cubicBezTo>
                      <a:pt x="336" y="2531"/>
                      <a:pt x="303" y="2225"/>
                      <a:pt x="269" y="1919"/>
                    </a:cubicBezTo>
                    <a:lnTo>
                      <a:pt x="159" y="1001"/>
                    </a:lnTo>
                    <a:cubicBezTo>
                      <a:pt x="130" y="726"/>
                      <a:pt x="108" y="449"/>
                      <a:pt x="92" y="173"/>
                    </a:cubicBezTo>
                    <a:close/>
                    <a:moveTo>
                      <a:pt x="0" y="0"/>
                    </a:moveTo>
                    <a:lnTo>
                      <a:pt x="9" y="88"/>
                    </a:lnTo>
                    <a:cubicBezTo>
                      <a:pt x="39" y="394"/>
                      <a:pt x="61" y="701"/>
                      <a:pt x="75" y="1008"/>
                    </a:cubicBezTo>
                    <a:lnTo>
                      <a:pt x="106" y="1932"/>
                    </a:lnTo>
                    <a:cubicBezTo>
                      <a:pt x="120" y="2239"/>
                      <a:pt x="132" y="2547"/>
                      <a:pt x="152" y="2853"/>
                    </a:cubicBezTo>
                    <a:cubicBezTo>
                      <a:pt x="170" y="3160"/>
                      <a:pt x="185" y="3468"/>
                      <a:pt x="208" y="3775"/>
                    </a:cubicBezTo>
                    <a:lnTo>
                      <a:pt x="220" y="3945"/>
                    </a:lnTo>
                    <a:lnTo>
                      <a:pt x="377" y="3874"/>
                    </a:lnTo>
                    <a:cubicBezTo>
                      <a:pt x="852" y="3661"/>
                      <a:pt x="1322" y="3426"/>
                      <a:pt x="1778" y="3193"/>
                    </a:cubicBezTo>
                    <a:lnTo>
                      <a:pt x="3087" y="2509"/>
                    </a:lnTo>
                    <a:lnTo>
                      <a:pt x="2393" y="1893"/>
                    </a:lnTo>
                    <a:cubicBezTo>
                      <a:pt x="2155" y="1684"/>
                      <a:pt x="1906" y="1471"/>
                      <a:pt x="1654" y="1259"/>
                    </a:cubicBezTo>
                    <a:cubicBezTo>
                      <a:pt x="1402" y="1047"/>
                      <a:pt x="1141" y="836"/>
                      <a:pt x="870" y="641"/>
                    </a:cubicBezTo>
                    <a:cubicBezTo>
                      <a:pt x="602" y="441"/>
                      <a:pt x="330" y="252"/>
                      <a:pt x="72" y="5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7" name="Google Shape;7877;p49"/>
              <p:cNvSpPr/>
              <p:nvPr/>
            </p:nvSpPr>
            <p:spPr>
              <a:xfrm>
                <a:off x="2502075" y="2648350"/>
                <a:ext cx="65750" cy="112125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5" extrusionOk="0">
                    <a:moveTo>
                      <a:pt x="2609" y="0"/>
                    </a:moveTo>
                    <a:lnTo>
                      <a:pt x="1918" y="1095"/>
                    </a:lnTo>
                    <a:lnTo>
                      <a:pt x="1236" y="2197"/>
                    </a:lnTo>
                    <a:cubicBezTo>
                      <a:pt x="1011" y="2564"/>
                      <a:pt x="768" y="2923"/>
                      <a:pt x="565" y="3304"/>
                    </a:cubicBezTo>
                    <a:cubicBezTo>
                      <a:pt x="361" y="3684"/>
                      <a:pt x="164" y="4068"/>
                      <a:pt x="0" y="4472"/>
                    </a:cubicBezTo>
                    <a:lnTo>
                      <a:pt x="20" y="4485"/>
                    </a:lnTo>
                    <a:cubicBezTo>
                      <a:pt x="290" y="4142"/>
                      <a:pt x="529" y="3783"/>
                      <a:pt x="760" y="3417"/>
                    </a:cubicBezTo>
                    <a:cubicBezTo>
                      <a:pt x="991" y="3053"/>
                      <a:pt x="1183" y="2665"/>
                      <a:pt x="1392" y="2287"/>
                    </a:cubicBezTo>
                    <a:lnTo>
                      <a:pt x="2015" y="1153"/>
                    </a:lnTo>
                    <a:lnTo>
                      <a:pt x="2629" y="11"/>
                    </a:lnTo>
                    <a:lnTo>
                      <a:pt x="260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8" name="Google Shape;7878;p49"/>
              <p:cNvSpPr/>
              <p:nvPr/>
            </p:nvSpPr>
            <p:spPr>
              <a:xfrm>
                <a:off x="2567275" y="2585800"/>
                <a:ext cx="77150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3945" extrusionOk="0">
                    <a:moveTo>
                      <a:pt x="2996" y="173"/>
                    </a:moveTo>
                    <a:cubicBezTo>
                      <a:pt x="2979" y="449"/>
                      <a:pt x="2957" y="726"/>
                      <a:pt x="2928" y="1001"/>
                    </a:cubicBezTo>
                    <a:lnTo>
                      <a:pt x="2819" y="1920"/>
                    </a:lnTo>
                    <a:cubicBezTo>
                      <a:pt x="2785" y="2225"/>
                      <a:pt x="2751" y="2531"/>
                      <a:pt x="2724" y="2838"/>
                    </a:cubicBezTo>
                    <a:cubicBezTo>
                      <a:pt x="2701" y="3087"/>
                      <a:pt x="2676" y="3336"/>
                      <a:pt x="2654" y="3585"/>
                    </a:cubicBezTo>
                    <a:lnTo>
                      <a:pt x="2654" y="3585"/>
                    </a:lnTo>
                    <a:cubicBezTo>
                      <a:pt x="2264" y="3407"/>
                      <a:pt x="1869" y="3244"/>
                      <a:pt x="1462" y="3081"/>
                    </a:cubicBezTo>
                    <a:lnTo>
                      <a:pt x="22" y="2507"/>
                    </a:lnTo>
                    <a:lnTo>
                      <a:pt x="842" y="1911"/>
                    </a:lnTo>
                    <a:cubicBezTo>
                      <a:pt x="1108" y="1717"/>
                      <a:pt x="1365" y="1526"/>
                      <a:pt x="1617" y="1334"/>
                    </a:cubicBezTo>
                    <a:cubicBezTo>
                      <a:pt x="1871" y="1142"/>
                      <a:pt x="2115" y="949"/>
                      <a:pt x="2348" y="741"/>
                    </a:cubicBezTo>
                    <a:cubicBezTo>
                      <a:pt x="2563" y="556"/>
                      <a:pt x="2775" y="361"/>
                      <a:pt x="2996" y="173"/>
                    </a:cubicBezTo>
                    <a:close/>
                    <a:moveTo>
                      <a:pt x="3086" y="0"/>
                    </a:moveTo>
                    <a:lnTo>
                      <a:pt x="3015" y="55"/>
                    </a:lnTo>
                    <a:cubicBezTo>
                      <a:pt x="2756" y="252"/>
                      <a:pt x="2486" y="441"/>
                      <a:pt x="2217" y="641"/>
                    </a:cubicBezTo>
                    <a:cubicBezTo>
                      <a:pt x="1946" y="837"/>
                      <a:pt x="1684" y="1047"/>
                      <a:pt x="1434" y="1259"/>
                    </a:cubicBezTo>
                    <a:cubicBezTo>
                      <a:pt x="1181" y="1471"/>
                      <a:pt x="933" y="1684"/>
                      <a:pt x="694" y="1893"/>
                    </a:cubicBezTo>
                    <a:lnTo>
                      <a:pt x="0" y="2509"/>
                    </a:lnTo>
                    <a:lnTo>
                      <a:pt x="1309" y="3193"/>
                    </a:lnTo>
                    <a:cubicBezTo>
                      <a:pt x="1764" y="3426"/>
                      <a:pt x="2235" y="3661"/>
                      <a:pt x="2711" y="3874"/>
                    </a:cubicBezTo>
                    <a:lnTo>
                      <a:pt x="2867" y="3945"/>
                    </a:lnTo>
                    <a:lnTo>
                      <a:pt x="2880" y="3775"/>
                    </a:lnTo>
                    <a:cubicBezTo>
                      <a:pt x="2902" y="3468"/>
                      <a:pt x="2917" y="3161"/>
                      <a:pt x="2936" y="2853"/>
                    </a:cubicBezTo>
                    <a:cubicBezTo>
                      <a:pt x="2955" y="2547"/>
                      <a:pt x="2968" y="2239"/>
                      <a:pt x="2981" y="1932"/>
                    </a:cubicBezTo>
                    <a:lnTo>
                      <a:pt x="3011" y="1008"/>
                    </a:lnTo>
                    <a:cubicBezTo>
                      <a:pt x="3026" y="701"/>
                      <a:pt x="3048" y="394"/>
                      <a:pt x="3078" y="88"/>
                    </a:cubicBezTo>
                    <a:lnTo>
                      <a:pt x="30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9" name="Google Shape;7879;p49"/>
              <p:cNvSpPr/>
              <p:nvPr/>
            </p:nvSpPr>
            <p:spPr>
              <a:xfrm>
                <a:off x="2567300" y="2648350"/>
                <a:ext cx="65750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2630" h="4484" extrusionOk="0">
                    <a:moveTo>
                      <a:pt x="19" y="0"/>
                    </a:moveTo>
                    <a:lnTo>
                      <a:pt x="0" y="11"/>
                    </a:lnTo>
                    <a:lnTo>
                      <a:pt x="614" y="1152"/>
                    </a:lnTo>
                    <a:lnTo>
                      <a:pt x="1236" y="2287"/>
                    </a:lnTo>
                    <a:cubicBezTo>
                      <a:pt x="1446" y="2665"/>
                      <a:pt x="1638" y="3052"/>
                      <a:pt x="1870" y="3416"/>
                    </a:cubicBezTo>
                    <a:cubicBezTo>
                      <a:pt x="2099" y="3781"/>
                      <a:pt x="2338" y="4142"/>
                      <a:pt x="2609" y="4483"/>
                    </a:cubicBezTo>
                    <a:lnTo>
                      <a:pt x="2629" y="4472"/>
                    </a:lnTo>
                    <a:cubicBezTo>
                      <a:pt x="2465" y="4068"/>
                      <a:pt x="2268" y="3683"/>
                      <a:pt x="2064" y="3304"/>
                    </a:cubicBezTo>
                    <a:cubicBezTo>
                      <a:pt x="1861" y="2923"/>
                      <a:pt x="1618" y="2564"/>
                      <a:pt x="1392" y="2197"/>
                    </a:cubicBezTo>
                    <a:lnTo>
                      <a:pt x="711" y="109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0" name="Google Shape;7880;p49"/>
              <p:cNvSpPr/>
              <p:nvPr/>
            </p:nvSpPr>
            <p:spPr>
              <a:xfrm>
                <a:off x="2402825" y="835800"/>
                <a:ext cx="157900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6316" h="5755" extrusionOk="0">
                    <a:moveTo>
                      <a:pt x="3158" y="1"/>
                    </a:moveTo>
                    <a:cubicBezTo>
                      <a:pt x="2422" y="1"/>
                      <a:pt x="1686" y="281"/>
                      <a:pt x="1124" y="843"/>
                    </a:cubicBezTo>
                    <a:cubicBezTo>
                      <a:pt x="0" y="1967"/>
                      <a:pt x="0" y="3789"/>
                      <a:pt x="1124" y="4912"/>
                    </a:cubicBezTo>
                    <a:cubicBezTo>
                      <a:pt x="1686" y="5474"/>
                      <a:pt x="2422" y="5755"/>
                      <a:pt x="3158" y="5755"/>
                    </a:cubicBezTo>
                    <a:cubicBezTo>
                      <a:pt x="3894" y="5755"/>
                      <a:pt x="4630" y="5474"/>
                      <a:pt x="5192" y="4912"/>
                    </a:cubicBezTo>
                    <a:cubicBezTo>
                      <a:pt x="6315" y="3789"/>
                      <a:pt x="6315" y="1967"/>
                      <a:pt x="5192" y="843"/>
                    </a:cubicBezTo>
                    <a:cubicBezTo>
                      <a:pt x="4630" y="281"/>
                      <a:pt x="3894" y="1"/>
                      <a:pt x="3158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1" name="Google Shape;7881;p49"/>
              <p:cNvSpPr/>
              <p:nvPr/>
            </p:nvSpPr>
            <p:spPr>
              <a:xfrm>
                <a:off x="2324525" y="795750"/>
                <a:ext cx="1706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6704" extrusionOk="0">
                    <a:moveTo>
                      <a:pt x="3147" y="1"/>
                    </a:moveTo>
                    <a:lnTo>
                      <a:pt x="0" y="5215"/>
                    </a:lnTo>
                    <a:lnTo>
                      <a:pt x="0" y="6702"/>
                    </a:lnTo>
                    <a:lnTo>
                      <a:pt x="1" y="6702"/>
                    </a:lnTo>
                    <a:cubicBezTo>
                      <a:pt x="1" y="6702"/>
                      <a:pt x="26" y="6703"/>
                      <a:pt x="72" y="6703"/>
                    </a:cubicBezTo>
                    <a:cubicBezTo>
                      <a:pt x="682" y="6703"/>
                      <a:pt x="5065" y="6513"/>
                      <a:pt x="6825" y="1140"/>
                    </a:cubicBezTo>
                    <a:lnTo>
                      <a:pt x="3147" y="1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2" name="Google Shape;7882;p49"/>
              <p:cNvSpPr/>
              <p:nvPr/>
            </p:nvSpPr>
            <p:spPr>
              <a:xfrm>
                <a:off x="2228450" y="879525"/>
                <a:ext cx="96125" cy="218600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8744" extrusionOk="0">
                    <a:moveTo>
                      <a:pt x="0" y="0"/>
                    </a:moveTo>
                    <a:lnTo>
                      <a:pt x="0" y="8743"/>
                    </a:lnTo>
                    <a:lnTo>
                      <a:pt x="3844" y="874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3" name="Google Shape;7883;p49"/>
              <p:cNvSpPr/>
              <p:nvPr/>
            </p:nvSpPr>
            <p:spPr>
              <a:xfrm>
                <a:off x="2228450" y="918900"/>
                <a:ext cx="96125" cy="74925"/>
              </a:xfrm>
              <a:custGeom>
                <a:avLst/>
                <a:gdLst/>
                <a:ahLst/>
                <a:cxnLst/>
                <a:rect l="l" t="t" r="r" b="b"/>
                <a:pathLst>
                  <a:path w="3845" h="2997" extrusionOk="0">
                    <a:moveTo>
                      <a:pt x="3844" y="0"/>
                    </a:moveTo>
                    <a:lnTo>
                      <a:pt x="0" y="1340"/>
                    </a:lnTo>
                    <a:lnTo>
                      <a:pt x="0" y="2414"/>
                    </a:lnTo>
                    <a:lnTo>
                      <a:pt x="3844" y="2997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4" name="Google Shape;7884;p49"/>
              <p:cNvSpPr/>
              <p:nvPr/>
            </p:nvSpPr>
            <p:spPr>
              <a:xfrm>
                <a:off x="2051125" y="570400"/>
                <a:ext cx="493575" cy="387850"/>
              </a:xfrm>
              <a:custGeom>
                <a:avLst/>
                <a:gdLst/>
                <a:ahLst/>
                <a:cxnLst/>
                <a:rect l="l" t="t" r="r" b="b"/>
                <a:pathLst>
                  <a:path w="19743" h="15514" extrusionOk="0">
                    <a:moveTo>
                      <a:pt x="3508" y="0"/>
                    </a:moveTo>
                    <a:lnTo>
                      <a:pt x="1797" y="2447"/>
                    </a:lnTo>
                    <a:cubicBezTo>
                      <a:pt x="1797" y="2447"/>
                      <a:pt x="0" y="12502"/>
                      <a:pt x="3540" y="14641"/>
                    </a:cubicBezTo>
                    <a:cubicBezTo>
                      <a:pt x="4422" y="15174"/>
                      <a:pt x="5551" y="15514"/>
                      <a:pt x="6795" y="15514"/>
                    </a:cubicBezTo>
                    <a:cubicBezTo>
                      <a:pt x="9167" y="15514"/>
                      <a:pt x="11960" y="14280"/>
                      <a:pt x="14272" y="10801"/>
                    </a:cubicBezTo>
                    <a:cubicBezTo>
                      <a:pt x="14272" y="10801"/>
                      <a:pt x="14424" y="11996"/>
                      <a:pt x="15491" y="11996"/>
                    </a:cubicBezTo>
                    <a:cubicBezTo>
                      <a:pt x="15741" y="11996"/>
                      <a:pt x="16041" y="11931"/>
                      <a:pt x="16400" y="11769"/>
                    </a:cubicBezTo>
                    <a:cubicBezTo>
                      <a:pt x="17976" y="11063"/>
                      <a:pt x="19743" y="5919"/>
                      <a:pt x="16947" y="5919"/>
                    </a:cubicBezTo>
                    <a:cubicBezTo>
                      <a:pt x="16375" y="5919"/>
                      <a:pt x="15613" y="6134"/>
                      <a:pt x="14620" y="6645"/>
                    </a:cubicBezTo>
                    <a:lnTo>
                      <a:pt x="13889" y="1302"/>
                    </a:lnTo>
                    <a:lnTo>
                      <a:pt x="3508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5" name="Google Shape;7885;p49"/>
              <p:cNvSpPr/>
              <p:nvPr/>
            </p:nvSpPr>
            <p:spPr>
              <a:xfrm>
                <a:off x="2090475" y="548350"/>
                <a:ext cx="437300" cy="215975"/>
              </a:xfrm>
              <a:custGeom>
                <a:avLst/>
                <a:gdLst/>
                <a:ahLst/>
                <a:cxnLst/>
                <a:rect l="l" t="t" r="r" b="b"/>
                <a:pathLst>
                  <a:path w="17492" h="8639" extrusionOk="0">
                    <a:moveTo>
                      <a:pt x="0" y="0"/>
                    </a:moveTo>
                    <a:lnTo>
                      <a:pt x="0" y="4913"/>
                    </a:lnTo>
                    <a:lnTo>
                      <a:pt x="1" y="4913"/>
                    </a:lnTo>
                    <a:cubicBezTo>
                      <a:pt x="2886" y="4317"/>
                      <a:pt x="3221" y="2139"/>
                      <a:pt x="3221" y="2139"/>
                    </a:cubicBezTo>
                    <a:cubicBezTo>
                      <a:pt x="7894" y="7009"/>
                      <a:pt x="11170" y="7580"/>
                      <a:pt x="12450" y="7580"/>
                    </a:cubicBezTo>
                    <a:cubicBezTo>
                      <a:pt x="12842" y="7580"/>
                      <a:pt x="13046" y="7526"/>
                      <a:pt x="13046" y="7526"/>
                    </a:cubicBezTo>
                    <a:cubicBezTo>
                      <a:pt x="14039" y="7015"/>
                      <a:pt x="14800" y="6800"/>
                      <a:pt x="15372" y="6800"/>
                    </a:cubicBezTo>
                    <a:cubicBezTo>
                      <a:pt x="16483" y="6800"/>
                      <a:pt x="16874" y="7613"/>
                      <a:pt x="16842" y="8637"/>
                    </a:cubicBezTo>
                    <a:lnTo>
                      <a:pt x="16844" y="8638"/>
                    </a:lnTo>
                    <a:cubicBezTo>
                      <a:pt x="17492" y="5090"/>
                      <a:pt x="13937" y="881"/>
                      <a:pt x="13937" y="88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6" name="Google Shape;7886;p49"/>
              <p:cNvSpPr/>
              <p:nvPr/>
            </p:nvSpPr>
            <p:spPr>
              <a:xfrm>
                <a:off x="2237150" y="656325"/>
                <a:ext cx="459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037" extrusionOk="0">
                    <a:moveTo>
                      <a:pt x="979" y="1"/>
                    </a:moveTo>
                    <a:cubicBezTo>
                      <a:pt x="950" y="1"/>
                      <a:pt x="921" y="2"/>
                      <a:pt x="891" y="3"/>
                    </a:cubicBezTo>
                    <a:cubicBezTo>
                      <a:pt x="392" y="31"/>
                      <a:pt x="0" y="283"/>
                      <a:pt x="16" y="568"/>
                    </a:cubicBezTo>
                    <a:cubicBezTo>
                      <a:pt x="30" y="836"/>
                      <a:pt x="400" y="1036"/>
                      <a:pt x="860" y="1036"/>
                    </a:cubicBezTo>
                    <a:cubicBezTo>
                      <a:pt x="889" y="1036"/>
                      <a:pt x="918" y="1036"/>
                      <a:pt x="948" y="1034"/>
                    </a:cubicBezTo>
                    <a:cubicBezTo>
                      <a:pt x="1447" y="1006"/>
                      <a:pt x="1839" y="754"/>
                      <a:pt x="1823" y="469"/>
                    </a:cubicBezTo>
                    <a:cubicBezTo>
                      <a:pt x="1809" y="201"/>
                      <a:pt x="1439" y="1"/>
                      <a:pt x="9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7" name="Google Shape;7887;p49"/>
              <p:cNvSpPr/>
              <p:nvPr/>
            </p:nvSpPr>
            <p:spPr>
              <a:xfrm>
                <a:off x="2104500" y="707400"/>
                <a:ext cx="781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3641" extrusionOk="0">
                    <a:moveTo>
                      <a:pt x="1563" y="1"/>
                    </a:moveTo>
                    <a:cubicBezTo>
                      <a:pt x="700" y="1"/>
                      <a:pt x="1" y="816"/>
                      <a:pt x="1" y="1821"/>
                    </a:cubicBezTo>
                    <a:cubicBezTo>
                      <a:pt x="1" y="2826"/>
                      <a:pt x="700" y="3641"/>
                      <a:pt x="1563" y="3641"/>
                    </a:cubicBezTo>
                    <a:cubicBezTo>
                      <a:pt x="2424" y="3641"/>
                      <a:pt x="3124" y="2826"/>
                      <a:pt x="3124" y="1821"/>
                    </a:cubicBezTo>
                    <a:cubicBezTo>
                      <a:pt x="3124" y="816"/>
                      <a:pt x="2424" y="1"/>
                      <a:pt x="1563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8" name="Google Shape;7888;p49"/>
              <p:cNvSpPr/>
              <p:nvPr/>
            </p:nvSpPr>
            <p:spPr>
              <a:xfrm>
                <a:off x="2125050" y="650500"/>
                <a:ext cx="47150" cy="2675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70" extrusionOk="0">
                    <a:moveTo>
                      <a:pt x="1129" y="1"/>
                    </a:moveTo>
                    <a:cubicBezTo>
                      <a:pt x="1039" y="1"/>
                      <a:pt x="944" y="10"/>
                      <a:pt x="848" y="28"/>
                    </a:cubicBezTo>
                    <a:cubicBezTo>
                      <a:pt x="356" y="119"/>
                      <a:pt x="0" y="420"/>
                      <a:pt x="52" y="701"/>
                    </a:cubicBezTo>
                    <a:cubicBezTo>
                      <a:pt x="94" y="926"/>
                      <a:pt x="387" y="1069"/>
                      <a:pt x="756" y="1069"/>
                    </a:cubicBezTo>
                    <a:cubicBezTo>
                      <a:pt x="846" y="1069"/>
                      <a:pt x="941" y="1061"/>
                      <a:pt x="1037" y="1043"/>
                    </a:cubicBezTo>
                    <a:cubicBezTo>
                      <a:pt x="1529" y="950"/>
                      <a:pt x="1885" y="649"/>
                      <a:pt x="1832" y="369"/>
                    </a:cubicBezTo>
                    <a:cubicBezTo>
                      <a:pt x="1790" y="143"/>
                      <a:pt x="1498" y="1"/>
                      <a:pt x="11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9" name="Google Shape;7889;p49"/>
              <p:cNvSpPr/>
              <p:nvPr/>
            </p:nvSpPr>
            <p:spPr>
              <a:xfrm>
                <a:off x="2286975" y="808475"/>
                <a:ext cx="5470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2188" extrusionOk="0">
                    <a:moveTo>
                      <a:pt x="1094" y="0"/>
                    </a:moveTo>
                    <a:cubicBezTo>
                      <a:pt x="489" y="0"/>
                      <a:pt x="0" y="490"/>
                      <a:pt x="0" y="1094"/>
                    </a:cubicBezTo>
                    <a:cubicBezTo>
                      <a:pt x="0" y="1698"/>
                      <a:pt x="489" y="2188"/>
                      <a:pt x="1094" y="2188"/>
                    </a:cubicBezTo>
                    <a:cubicBezTo>
                      <a:pt x="1698" y="2188"/>
                      <a:pt x="2188" y="1698"/>
                      <a:pt x="2188" y="1094"/>
                    </a:cubicBezTo>
                    <a:cubicBezTo>
                      <a:pt x="2188" y="490"/>
                      <a:pt x="1698" y="0"/>
                      <a:pt x="1094" y="0"/>
                    </a:cubicBezTo>
                    <a:close/>
                  </a:path>
                </a:pathLst>
              </a:custGeom>
              <a:solidFill>
                <a:srgbClr val="E0404F">
                  <a:alpha val="37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0" name="Google Shape;7890;p49"/>
              <p:cNvSpPr/>
              <p:nvPr/>
            </p:nvSpPr>
            <p:spPr>
              <a:xfrm>
                <a:off x="2107175" y="808475"/>
                <a:ext cx="547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2188" extrusionOk="0">
                    <a:moveTo>
                      <a:pt x="1095" y="0"/>
                    </a:moveTo>
                    <a:cubicBezTo>
                      <a:pt x="491" y="0"/>
                      <a:pt x="1" y="490"/>
                      <a:pt x="1" y="1094"/>
                    </a:cubicBezTo>
                    <a:cubicBezTo>
                      <a:pt x="1" y="1698"/>
                      <a:pt x="491" y="2188"/>
                      <a:pt x="1095" y="2188"/>
                    </a:cubicBezTo>
                    <a:cubicBezTo>
                      <a:pt x="1698" y="2188"/>
                      <a:pt x="2188" y="1698"/>
                      <a:pt x="2188" y="1094"/>
                    </a:cubicBezTo>
                    <a:cubicBezTo>
                      <a:pt x="2188" y="490"/>
                      <a:pt x="1698" y="0"/>
                      <a:pt x="1095" y="0"/>
                    </a:cubicBezTo>
                    <a:close/>
                  </a:path>
                </a:pathLst>
              </a:custGeom>
              <a:solidFill>
                <a:srgbClr val="E0404F">
                  <a:alpha val="37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1" name="Google Shape;7891;p49"/>
              <p:cNvSpPr/>
              <p:nvPr/>
            </p:nvSpPr>
            <p:spPr>
              <a:xfrm>
                <a:off x="2122500" y="712600"/>
                <a:ext cx="6012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3155" extrusionOk="0">
                    <a:moveTo>
                      <a:pt x="1202" y="0"/>
                    </a:moveTo>
                    <a:cubicBezTo>
                      <a:pt x="538" y="0"/>
                      <a:pt x="0" y="707"/>
                      <a:pt x="0" y="1577"/>
                    </a:cubicBezTo>
                    <a:cubicBezTo>
                      <a:pt x="0" y="2448"/>
                      <a:pt x="538" y="3154"/>
                      <a:pt x="1202" y="3154"/>
                    </a:cubicBezTo>
                    <a:cubicBezTo>
                      <a:pt x="1866" y="3154"/>
                      <a:pt x="2404" y="2448"/>
                      <a:pt x="2404" y="1577"/>
                    </a:cubicBezTo>
                    <a:cubicBezTo>
                      <a:pt x="2404" y="707"/>
                      <a:pt x="1866" y="0"/>
                      <a:pt x="1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2" name="Google Shape;7892;p49"/>
              <p:cNvSpPr/>
              <p:nvPr/>
            </p:nvSpPr>
            <p:spPr>
              <a:xfrm>
                <a:off x="2102275" y="705750"/>
                <a:ext cx="82400" cy="47175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887" extrusionOk="0">
                    <a:moveTo>
                      <a:pt x="1773" y="0"/>
                    </a:moveTo>
                    <a:cubicBezTo>
                      <a:pt x="1732" y="0"/>
                      <a:pt x="1692" y="2"/>
                      <a:pt x="1652" y="6"/>
                    </a:cubicBezTo>
                    <a:cubicBezTo>
                      <a:pt x="1419" y="26"/>
                      <a:pt x="1200" y="98"/>
                      <a:pt x="996" y="195"/>
                    </a:cubicBezTo>
                    <a:cubicBezTo>
                      <a:pt x="793" y="294"/>
                      <a:pt x="591" y="418"/>
                      <a:pt x="434" y="593"/>
                    </a:cubicBezTo>
                    <a:cubicBezTo>
                      <a:pt x="127" y="947"/>
                      <a:pt x="1" y="1442"/>
                      <a:pt x="79" y="1887"/>
                    </a:cubicBezTo>
                    <a:lnTo>
                      <a:pt x="101" y="1887"/>
                    </a:lnTo>
                    <a:cubicBezTo>
                      <a:pt x="145" y="1667"/>
                      <a:pt x="198" y="1458"/>
                      <a:pt x="279" y="1261"/>
                    </a:cubicBezTo>
                    <a:cubicBezTo>
                      <a:pt x="357" y="1063"/>
                      <a:pt x="461" y="881"/>
                      <a:pt x="581" y="709"/>
                    </a:cubicBezTo>
                    <a:cubicBezTo>
                      <a:pt x="699" y="538"/>
                      <a:pt x="840" y="367"/>
                      <a:pt x="1030" y="260"/>
                    </a:cubicBezTo>
                    <a:cubicBezTo>
                      <a:pt x="1188" y="168"/>
                      <a:pt x="1370" y="124"/>
                      <a:pt x="1550" y="124"/>
                    </a:cubicBezTo>
                    <a:cubicBezTo>
                      <a:pt x="1584" y="124"/>
                      <a:pt x="1618" y="125"/>
                      <a:pt x="1652" y="129"/>
                    </a:cubicBezTo>
                    <a:cubicBezTo>
                      <a:pt x="1863" y="151"/>
                      <a:pt x="2062" y="221"/>
                      <a:pt x="2241" y="322"/>
                    </a:cubicBezTo>
                    <a:cubicBezTo>
                      <a:pt x="2420" y="424"/>
                      <a:pt x="2571" y="567"/>
                      <a:pt x="2701" y="726"/>
                    </a:cubicBezTo>
                    <a:cubicBezTo>
                      <a:pt x="2967" y="1045"/>
                      <a:pt x="3127" y="1447"/>
                      <a:pt x="3202" y="1887"/>
                    </a:cubicBezTo>
                    <a:lnTo>
                      <a:pt x="3224" y="1887"/>
                    </a:lnTo>
                    <a:cubicBezTo>
                      <a:pt x="3296" y="1441"/>
                      <a:pt x="3177" y="953"/>
                      <a:pt x="2889" y="577"/>
                    </a:cubicBezTo>
                    <a:cubicBezTo>
                      <a:pt x="2744" y="389"/>
                      <a:pt x="2553" y="237"/>
                      <a:pt x="2339" y="134"/>
                    </a:cubicBezTo>
                    <a:cubicBezTo>
                      <a:pt x="2163" y="46"/>
                      <a:pt x="1966" y="0"/>
                      <a:pt x="17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3" name="Google Shape;7893;p49"/>
              <p:cNvSpPr/>
              <p:nvPr/>
            </p:nvSpPr>
            <p:spPr>
              <a:xfrm>
                <a:off x="2096700" y="707275"/>
                <a:ext cx="13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888" extrusionOk="0">
                    <a:moveTo>
                      <a:pt x="30" y="0"/>
                    </a:moveTo>
                    <a:lnTo>
                      <a:pt x="11" y="12"/>
                    </a:lnTo>
                    <a:cubicBezTo>
                      <a:pt x="1" y="116"/>
                      <a:pt x="23" y="202"/>
                      <a:pt x="54" y="283"/>
                    </a:cubicBezTo>
                    <a:cubicBezTo>
                      <a:pt x="82" y="363"/>
                      <a:pt x="151" y="422"/>
                      <a:pt x="203" y="490"/>
                    </a:cubicBezTo>
                    <a:cubicBezTo>
                      <a:pt x="253" y="559"/>
                      <a:pt x="306" y="626"/>
                      <a:pt x="361" y="692"/>
                    </a:cubicBezTo>
                    <a:cubicBezTo>
                      <a:pt x="417" y="757"/>
                      <a:pt x="471" y="824"/>
                      <a:pt x="529" y="888"/>
                    </a:cubicBezTo>
                    <a:lnTo>
                      <a:pt x="549" y="877"/>
                    </a:lnTo>
                    <a:cubicBezTo>
                      <a:pt x="520" y="795"/>
                      <a:pt x="488" y="715"/>
                      <a:pt x="457" y="635"/>
                    </a:cubicBezTo>
                    <a:cubicBezTo>
                      <a:pt x="425" y="555"/>
                      <a:pt x="392" y="476"/>
                      <a:pt x="357" y="399"/>
                    </a:cubicBezTo>
                    <a:cubicBezTo>
                      <a:pt x="322" y="320"/>
                      <a:pt x="304" y="233"/>
                      <a:pt x="247" y="168"/>
                    </a:cubicBezTo>
                    <a:cubicBezTo>
                      <a:pt x="190" y="103"/>
                      <a:pt x="126" y="42"/>
                      <a:pt x="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4" name="Google Shape;7894;p49"/>
              <p:cNvSpPr/>
              <p:nvPr/>
            </p:nvSpPr>
            <p:spPr>
              <a:xfrm>
                <a:off x="2084800" y="721475"/>
                <a:ext cx="225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11" extrusionOk="0">
                    <a:moveTo>
                      <a:pt x="24" y="1"/>
                    </a:moveTo>
                    <a:cubicBezTo>
                      <a:pt x="21" y="1"/>
                      <a:pt x="17" y="1"/>
                      <a:pt x="13" y="1"/>
                    </a:cubicBezTo>
                    <a:lnTo>
                      <a:pt x="1" y="19"/>
                    </a:lnTo>
                    <a:cubicBezTo>
                      <a:pt x="41" y="121"/>
                      <a:pt x="101" y="189"/>
                      <a:pt x="166" y="252"/>
                    </a:cubicBezTo>
                    <a:cubicBezTo>
                      <a:pt x="232" y="315"/>
                      <a:pt x="321" y="339"/>
                      <a:pt x="400" y="381"/>
                    </a:cubicBezTo>
                    <a:cubicBezTo>
                      <a:pt x="480" y="422"/>
                      <a:pt x="559" y="462"/>
                      <a:pt x="641" y="501"/>
                    </a:cubicBezTo>
                    <a:cubicBezTo>
                      <a:pt x="724" y="537"/>
                      <a:pt x="804" y="577"/>
                      <a:pt x="888" y="611"/>
                    </a:cubicBezTo>
                    <a:lnTo>
                      <a:pt x="900" y="592"/>
                    </a:lnTo>
                    <a:cubicBezTo>
                      <a:pt x="836" y="528"/>
                      <a:pt x="769" y="469"/>
                      <a:pt x="704" y="407"/>
                    </a:cubicBezTo>
                    <a:cubicBezTo>
                      <a:pt x="637" y="347"/>
                      <a:pt x="569" y="289"/>
                      <a:pt x="501" y="231"/>
                    </a:cubicBezTo>
                    <a:cubicBezTo>
                      <a:pt x="431" y="174"/>
                      <a:pt x="374" y="100"/>
                      <a:pt x="291" y="65"/>
                    </a:cubicBezTo>
                    <a:cubicBezTo>
                      <a:pt x="211" y="30"/>
                      <a:pt x="127" y="1"/>
                      <a:pt x="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5" name="Google Shape;7895;p49"/>
              <p:cNvSpPr/>
              <p:nvPr/>
            </p:nvSpPr>
            <p:spPr>
              <a:xfrm>
                <a:off x="2234400" y="707400"/>
                <a:ext cx="7812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125" h="3641" extrusionOk="0">
                    <a:moveTo>
                      <a:pt x="1562" y="1"/>
                    </a:moveTo>
                    <a:cubicBezTo>
                      <a:pt x="699" y="1"/>
                      <a:pt x="1" y="816"/>
                      <a:pt x="1" y="1821"/>
                    </a:cubicBezTo>
                    <a:cubicBezTo>
                      <a:pt x="1" y="2826"/>
                      <a:pt x="699" y="3641"/>
                      <a:pt x="1562" y="3641"/>
                    </a:cubicBezTo>
                    <a:cubicBezTo>
                      <a:pt x="2424" y="3641"/>
                      <a:pt x="3124" y="2826"/>
                      <a:pt x="3124" y="1821"/>
                    </a:cubicBezTo>
                    <a:cubicBezTo>
                      <a:pt x="3124" y="816"/>
                      <a:pt x="2424" y="1"/>
                      <a:pt x="1562" y="1"/>
                    </a:cubicBezTo>
                    <a:close/>
                  </a:path>
                </a:pathLst>
              </a:custGeom>
              <a:solidFill>
                <a:srgbClr val="FFFF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6" name="Google Shape;7896;p49"/>
              <p:cNvSpPr/>
              <p:nvPr/>
            </p:nvSpPr>
            <p:spPr>
              <a:xfrm>
                <a:off x="2253175" y="712600"/>
                <a:ext cx="60125" cy="78875"/>
              </a:xfrm>
              <a:custGeom>
                <a:avLst/>
                <a:gdLst/>
                <a:ahLst/>
                <a:cxnLst/>
                <a:rect l="l" t="t" r="r" b="b"/>
                <a:pathLst>
                  <a:path w="2405" h="3155" extrusionOk="0">
                    <a:moveTo>
                      <a:pt x="1202" y="0"/>
                    </a:moveTo>
                    <a:cubicBezTo>
                      <a:pt x="539" y="0"/>
                      <a:pt x="0" y="707"/>
                      <a:pt x="0" y="1577"/>
                    </a:cubicBezTo>
                    <a:cubicBezTo>
                      <a:pt x="0" y="2448"/>
                      <a:pt x="539" y="3154"/>
                      <a:pt x="1202" y="3154"/>
                    </a:cubicBezTo>
                    <a:cubicBezTo>
                      <a:pt x="1867" y="3154"/>
                      <a:pt x="2404" y="2448"/>
                      <a:pt x="2404" y="1577"/>
                    </a:cubicBezTo>
                    <a:cubicBezTo>
                      <a:pt x="2404" y="707"/>
                      <a:pt x="1867" y="0"/>
                      <a:pt x="12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7" name="Google Shape;7897;p49"/>
              <p:cNvSpPr/>
              <p:nvPr/>
            </p:nvSpPr>
            <p:spPr>
              <a:xfrm>
                <a:off x="2232350" y="705725"/>
                <a:ext cx="82400" cy="47200"/>
              </a:xfrm>
              <a:custGeom>
                <a:avLst/>
                <a:gdLst/>
                <a:ahLst/>
                <a:cxnLst/>
                <a:rect l="l" t="t" r="r" b="b"/>
                <a:pathLst>
                  <a:path w="3296" h="1888" extrusionOk="0">
                    <a:moveTo>
                      <a:pt x="1527" y="0"/>
                    </a:moveTo>
                    <a:cubicBezTo>
                      <a:pt x="1332" y="0"/>
                      <a:pt x="1134" y="46"/>
                      <a:pt x="957" y="134"/>
                    </a:cubicBezTo>
                    <a:cubicBezTo>
                      <a:pt x="743" y="238"/>
                      <a:pt x="552" y="390"/>
                      <a:pt x="406" y="577"/>
                    </a:cubicBezTo>
                    <a:cubicBezTo>
                      <a:pt x="118" y="953"/>
                      <a:pt x="0" y="1442"/>
                      <a:pt x="72" y="1888"/>
                    </a:cubicBezTo>
                    <a:lnTo>
                      <a:pt x="94" y="1888"/>
                    </a:lnTo>
                    <a:cubicBezTo>
                      <a:pt x="169" y="1448"/>
                      <a:pt x="329" y="1046"/>
                      <a:pt x="595" y="727"/>
                    </a:cubicBezTo>
                    <a:cubicBezTo>
                      <a:pt x="725" y="568"/>
                      <a:pt x="876" y="424"/>
                      <a:pt x="1055" y="322"/>
                    </a:cubicBezTo>
                    <a:cubicBezTo>
                      <a:pt x="1234" y="222"/>
                      <a:pt x="1433" y="152"/>
                      <a:pt x="1644" y="130"/>
                    </a:cubicBezTo>
                    <a:cubicBezTo>
                      <a:pt x="1678" y="126"/>
                      <a:pt x="1712" y="125"/>
                      <a:pt x="1746" y="125"/>
                    </a:cubicBezTo>
                    <a:cubicBezTo>
                      <a:pt x="1926" y="125"/>
                      <a:pt x="2108" y="169"/>
                      <a:pt x="2266" y="261"/>
                    </a:cubicBezTo>
                    <a:cubicBezTo>
                      <a:pt x="2456" y="368"/>
                      <a:pt x="2597" y="539"/>
                      <a:pt x="2715" y="710"/>
                    </a:cubicBezTo>
                    <a:cubicBezTo>
                      <a:pt x="2835" y="882"/>
                      <a:pt x="2939" y="1064"/>
                      <a:pt x="3017" y="1262"/>
                    </a:cubicBezTo>
                    <a:cubicBezTo>
                      <a:pt x="3098" y="1459"/>
                      <a:pt x="3150" y="1668"/>
                      <a:pt x="3195" y="1888"/>
                    </a:cubicBezTo>
                    <a:lnTo>
                      <a:pt x="3217" y="1888"/>
                    </a:lnTo>
                    <a:cubicBezTo>
                      <a:pt x="3296" y="1443"/>
                      <a:pt x="3169" y="947"/>
                      <a:pt x="2862" y="593"/>
                    </a:cubicBezTo>
                    <a:cubicBezTo>
                      <a:pt x="2704" y="419"/>
                      <a:pt x="2503" y="294"/>
                      <a:pt x="2300" y="196"/>
                    </a:cubicBezTo>
                    <a:cubicBezTo>
                      <a:pt x="2096" y="98"/>
                      <a:pt x="1877" y="26"/>
                      <a:pt x="1644" y="6"/>
                    </a:cubicBezTo>
                    <a:cubicBezTo>
                      <a:pt x="1606" y="2"/>
                      <a:pt x="1566" y="0"/>
                      <a:pt x="15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8" name="Google Shape;7898;p49"/>
              <p:cNvSpPr/>
              <p:nvPr/>
            </p:nvSpPr>
            <p:spPr>
              <a:xfrm>
                <a:off x="2306575" y="707275"/>
                <a:ext cx="13750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888" extrusionOk="0">
                    <a:moveTo>
                      <a:pt x="520" y="0"/>
                    </a:moveTo>
                    <a:cubicBezTo>
                      <a:pt x="423" y="42"/>
                      <a:pt x="359" y="103"/>
                      <a:pt x="302" y="168"/>
                    </a:cubicBezTo>
                    <a:cubicBezTo>
                      <a:pt x="245" y="232"/>
                      <a:pt x="227" y="320"/>
                      <a:pt x="193" y="399"/>
                    </a:cubicBezTo>
                    <a:cubicBezTo>
                      <a:pt x="158" y="476"/>
                      <a:pt x="123" y="555"/>
                      <a:pt x="91" y="635"/>
                    </a:cubicBezTo>
                    <a:cubicBezTo>
                      <a:pt x="62" y="715"/>
                      <a:pt x="29" y="795"/>
                      <a:pt x="1" y="877"/>
                    </a:cubicBezTo>
                    <a:lnTo>
                      <a:pt x="21" y="888"/>
                    </a:lnTo>
                    <a:cubicBezTo>
                      <a:pt x="79" y="824"/>
                      <a:pt x="132" y="757"/>
                      <a:pt x="189" y="691"/>
                    </a:cubicBezTo>
                    <a:cubicBezTo>
                      <a:pt x="243" y="625"/>
                      <a:pt x="296" y="558"/>
                      <a:pt x="347" y="490"/>
                    </a:cubicBezTo>
                    <a:cubicBezTo>
                      <a:pt x="398" y="422"/>
                      <a:pt x="468" y="363"/>
                      <a:pt x="496" y="283"/>
                    </a:cubicBezTo>
                    <a:cubicBezTo>
                      <a:pt x="526" y="201"/>
                      <a:pt x="549" y="116"/>
                      <a:pt x="538" y="12"/>
                    </a:cubicBezTo>
                    <a:lnTo>
                      <a:pt x="52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9" name="Google Shape;7899;p49"/>
              <p:cNvSpPr/>
              <p:nvPr/>
            </p:nvSpPr>
            <p:spPr>
              <a:xfrm>
                <a:off x="2309700" y="721475"/>
                <a:ext cx="2252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11" extrusionOk="0">
                    <a:moveTo>
                      <a:pt x="877" y="1"/>
                    </a:moveTo>
                    <a:cubicBezTo>
                      <a:pt x="773" y="1"/>
                      <a:pt x="689" y="30"/>
                      <a:pt x="610" y="65"/>
                    </a:cubicBezTo>
                    <a:cubicBezTo>
                      <a:pt x="526" y="100"/>
                      <a:pt x="469" y="174"/>
                      <a:pt x="400" y="231"/>
                    </a:cubicBezTo>
                    <a:cubicBezTo>
                      <a:pt x="332" y="289"/>
                      <a:pt x="264" y="347"/>
                      <a:pt x="197" y="407"/>
                    </a:cubicBezTo>
                    <a:cubicBezTo>
                      <a:pt x="132" y="469"/>
                      <a:pt x="65" y="528"/>
                      <a:pt x="1" y="592"/>
                    </a:cubicBezTo>
                    <a:lnTo>
                      <a:pt x="13" y="611"/>
                    </a:lnTo>
                    <a:cubicBezTo>
                      <a:pt x="97" y="577"/>
                      <a:pt x="177" y="537"/>
                      <a:pt x="260" y="501"/>
                    </a:cubicBezTo>
                    <a:cubicBezTo>
                      <a:pt x="341" y="462"/>
                      <a:pt x="421" y="422"/>
                      <a:pt x="501" y="381"/>
                    </a:cubicBezTo>
                    <a:cubicBezTo>
                      <a:pt x="579" y="339"/>
                      <a:pt x="669" y="315"/>
                      <a:pt x="735" y="252"/>
                    </a:cubicBezTo>
                    <a:cubicBezTo>
                      <a:pt x="800" y="190"/>
                      <a:pt x="860" y="121"/>
                      <a:pt x="900" y="19"/>
                    </a:cubicBezTo>
                    <a:lnTo>
                      <a:pt x="888" y="1"/>
                    </a:lnTo>
                    <a:cubicBezTo>
                      <a:pt x="884" y="1"/>
                      <a:pt x="880" y="1"/>
                      <a:pt x="8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0" name="Google Shape;7900;p49"/>
              <p:cNvSpPr/>
              <p:nvPr/>
            </p:nvSpPr>
            <p:spPr>
              <a:xfrm>
                <a:off x="2149150" y="770650"/>
                <a:ext cx="53425" cy="5357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143" extrusionOk="0">
                    <a:moveTo>
                      <a:pt x="1921" y="0"/>
                    </a:moveTo>
                    <a:cubicBezTo>
                      <a:pt x="1921" y="113"/>
                      <a:pt x="1918" y="223"/>
                      <a:pt x="1911" y="333"/>
                    </a:cubicBezTo>
                    <a:cubicBezTo>
                      <a:pt x="1908" y="441"/>
                      <a:pt x="1881" y="547"/>
                      <a:pt x="1894" y="647"/>
                    </a:cubicBezTo>
                    <a:cubicBezTo>
                      <a:pt x="1893" y="848"/>
                      <a:pt x="1838" y="1053"/>
                      <a:pt x="1697" y="1092"/>
                    </a:cubicBezTo>
                    <a:cubicBezTo>
                      <a:pt x="1646" y="1107"/>
                      <a:pt x="1592" y="1114"/>
                      <a:pt x="1535" y="1114"/>
                    </a:cubicBezTo>
                    <a:cubicBezTo>
                      <a:pt x="1405" y="1114"/>
                      <a:pt x="1263" y="1078"/>
                      <a:pt x="1130" y="1028"/>
                    </a:cubicBezTo>
                    <a:cubicBezTo>
                      <a:pt x="936" y="957"/>
                      <a:pt x="746" y="853"/>
                      <a:pt x="573" y="740"/>
                    </a:cubicBezTo>
                    <a:lnTo>
                      <a:pt x="1" y="360"/>
                    </a:lnTo>
                    <a:lnTo>
                      <a:pt x="421" y="901"/>
                    </a:lnTo>
                    <a:lnTo>
                      <a:pt x="930" y="1556"/>
                    </a:lnTo>
                    <a:lnTo>
                      <a:pt x="1058" y="1721"/>
                    </a:lnTo>
                    <a:cubicBezTo>
                      <a:pt x="1092" y="1782"/>
                      <a:pt x="1152" y="1822"/>
                      <a:pt x="1204" y="1870"/>
                    </a:cubicBezTo>
                    <a:cubicBezTo>
                      <a:pt x="1308" y="1964"/>
                      <a:pt x="1418" y="2054"/>
                      <a:pt x="1528" y="2142"/>
                    </a:cubicBezTo>
                    <a:cubicBezTo>
                      <a:pt x="1470" y="2013"/>
                      <a:pt x="1409" y="1885"/>
                      <a:pt x="1344" y="1761"/>
                    </a:cubicBezTo>
                    <a:cubicBezTo>
                      <a:pt x="1311" y="1699"/>
                      <a:pt x="1286" y="1630"/>
                      <a:pt x="1236" y="1582"/>
                    </a:cubicBezTo>
                    <a:lnTo>
                      <a:pt x="1108" y="1418"/>
                    </a:lnTo>
                    <a:lnTo>
                      <a:pt x="930" y="1190"/>
                    </a:lnTo>
                    <a:lnTo>
                      <a:pt x="930" y="1190"/>
                    </a:lnTo>
                    <a:cubicBezTo>
                      <a:pt x="970" y="1208"/>
                      <a:pt x="1011" y="1224"/>
                      <a:pt x="1052" y="1240"/>
                    </a:cubicBezTo>
                    <a:cubicBezTo>
                      <a:pt x="1159" y="1279"/>
                      <a:pt x="1272" y="1313"/>
                      <a:pt x="1392" y="1329"/>
                    </a:cubicBezTo>
                    <a:cubicBezTo>
                      <a:pt x="1440" y="1335"/>
                      <a:pt x="1489" y="1339"/>
                      <a:pt x="1539" y="1339"/>
                    </a:cubicBezTo>
                    <a:cubicBezTo>
                      <a:pt x="1614" y="1339"/>
                      <a:pt x="1691" y="1330"/>
                      <a:pt x="1768" y="1305"/>
                    </a:cubicBezTo>
                    <a:cubicBezTo>
                      <a:pt x="1836" y="1283"/>
                      <a:pt x="1902" y="1241"/>
                      <a:pt x="1951" y="1188"/>
                    </a:cubicBezTo>
                    <a:cubicBezTo>
                      <a:pt x="2000" y="1134"/>
                      <a:pt x="2035" y="1073"/>
                      <a:pt x="2059" y="1012"/>
                    </a:cubicBezTo>
                    <a:cubicBezTo>
                      <a:pt x="2105" y="890"/>
                      <a:pt x="2116" y="768"/>
                      <a:pt x="2120" y="651"/>
                    </a:cubicBezTo>
                    <a:cubicBezTo>
                      <a:pt x="2136" y="533"/>
                      <a:pt x="2092" y="420"/>
                      <a:pt x="2058" y="312"/>
                    </a:cubicBezTo>
                    <a:cubicBezTo>
                      <a:pt x="2020" y="203"/>
                      <a:pt x="1975" y="100"/>
                      <a:pt x="19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1" name="Google Shape;7901;p49"/>
              <p:cNvSpPr/>
              <p:nvPr/>
            </p:nvSpPr>
            <p:spPr>
              <a:xfrm>
                <a:off x="2217250" y="827475"/>
                <a:ext cx="42900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773" extrusionOk="0">
                    <a:moveTo>
                      <a:pt x="1715" y="1"/>
                    </a:moveTo>
                    <a:cubicBezTo>
                      <a:pt x="1604" y="134"/>
                      <a:pt x="1489" y="251"/>
                      <a:pt x="1362" y="343"/>
                    </a:cubicBezTo>
                    <a:cubicBezTo>
                      <a:pt x="1234" y="433"/>
                      <a:pt x="1097" y="499"/>
                      <a:pt x="952" y="531"/>
                    </a:cubicBezTo>
                    <a:cubicBezTo>
                      <a:pt x="856" y="549"/>
                      <a:pt x="758" y="559"/>
                      <a:pt x="657" y="559"/>
                    </a:cubicBezTo>
                    <a:cubicBezTo>
                      <a:pt x="603" y="559"/>
                      <a:pt x="548" y="556"/>
                      <a:pt x="493" y="550"/>
                    </a:cubicBezTo>
                    <a:cubicBezTo>
                      <a:pt x="413" y="543"/>
                      <a:pt x="334" y="524"/>
                      <a:pt x="251" y="515"/>
                    </a:cubicBezTo>
                    <a:cubicBezTo>
                      <a:pt x="170" y="496"/>
                      <a:pt x="89" y="476"/>
                      <a:pt x="0" y="464"/>
                    </a:cubicBezTo>
                    <a:lnTo>
                      <a:pt x="0" y="464"/>
                    </a:lnTo>
                    <a:cubicBezTo>
                      <a:pt x="65" y="521"/>
                      <a:pt x="138" y="569"/>
                      <a:pt x="212" y="619"/>
                    </a:cubicBezTo>
                    <a:cubicBezTo>
                      <a:pt x="292" y="654"/>
                      <a:pt x="370" y="697"/>
                      <a:pt x="456" y="721"/>
                    </a:cubicBezTo>
                    <a:cubicBezTo>
                      <a:pt x="561" y="755"/>
                      <a:pt x="673" y="772"/>
                      <a:pt x="787" y="772"/>
                    </a:cubicBezTo>
                    <a:cubicBezTo>
                      <a:pt x="858" y="772"/>
                      <a:pt x="931" y="765"/>
                      <a:pt x="1002" y="750"/>
                    </a:cubicBezTo>
                    <a:cubicBezTo>
                      <a:pt x="1187" y="709"/>
                      <a:pt x="1355" y="606"/>
                      <a:pt x="1479" y="472"/>
                    </a:cubicBezTo>
                    <a:cubicBezTo>
                      <a:pt x="1604" y="340"/>
                      <a:pt x="1689" y="174"/>
                      <a:pt x="171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2" name="Google Shape;7902;p49"/>
              <p:cNvSpPr/>
              <p:nvPr/>
            </p:nvSpPr>
            <p:spPr>
              <a:xfrm>
                <a:off x="2436450" y="756900"/>
                <a:ext cx="55900" cy="755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3021" extrusionOk="0">
                    <a:moveTo>
                      <a:pt x="1331" y="1"/>
                    </a:moveTo>
                    <a:cubicBezTo>
                      <a:pt x="1153" y="10"/>
                      <a:pt x="1015" y="112"/>
                      <a:pt x="911" y="216"/>
                    </a:cubicBezTo>
                    <a:cubicBezTo>
                      <a:pt x="805" y="322"/>
                      <a:pt x="726" y="443"/>
                      <a:pt x="648" y="562"/>
                    </a:cubicBezTo>
                    <a:cubicBezTo>
                      <a:pt x="492" y="803"/>
                      <a:pt x="355" y="1051"/>
                      <a:pt x="220" y="1303"/>
                    </a:cubicBezTo>
                    <a:cubicBezTo>
                      <a:pt x="155" y="1430"/>
                      <a:pt x="89" y="1557"/>
                      <a:pt x="32" y="1688"/>
                    </a:cubicBezTo>
                    <a:cubicBezTo>
                      <a:pt x="25" y="1705"/>
                      <a:pt x="17" y="1715"/>
                      <a:pt x="7" y="1752"/>
                    </a:cubicBezTo>
                    <a:cubicBezTo>
                      <a:pt x="1" y="1785"/>
                      <a:pt x="2" y="1823"/>
                      <a:pt x="14" y="1856"/>
                    </a:cubicBezTo>
                    <a:cubicBezTo>
                      <a:pt x="39" y="1924"/>
                      <a:pt x="98" y="1971"/>
                      <a:pt x="165" y="1984"/>
                    </a:cubicBezTo>
                    <a:cubicBezTo>
                      <a:pt x="177" y="1987"/>
                      <a:pt x="189" y="1988"/>
                      <a:pt x="201" y="1988"/>
                    </a:cubicBezTo>
                    <a:cubicBezTo>
                      <a:pt x="261" y="1988"/>
                      <a:pt x="324" y="1956"/>
                      <a:pt x="356" y="1913"/>
                    </a:cubicBezTo>
                    <a:lnTo>
                      <a:pt x="423" y="1837"/>
                    </a:lnTo>
                    <a:cubicBezTo>
                      <a:pt x="515" y="1738"/>
                      <a:pt x="614" y="1646"/>
                      <a:pt x="720" y="1583"/>
                    </a:cubicBezTo>
                    <a:cubicBezTo>
                      <a:pt x="793" y="1540"/>
                      <a:pt x="866" y="1514"/>
                      <a:pt x="930" y="1514"/>
                    </a:cubicBezTo>
                    <a:cubicBezTo>
                      <a:pt x="958" y="1514"/>
                      <a:pt x="985" y="1519"/>
                      <a:pt x="1009" y="1530"/>
                    </a:cubicBezTo>
                    <a:cubicBezTo>
                      <a:pt x="1088" y="1558"/>
                      <a:pt x="1144" y="1661"/>
                      <a:pt x="1174" y="1783"/>
                    </a:cubicBezTo>
                    <a:cubicBezTo>
                      <a:pt x="1205" y="1906"/>
                      <a:pt x="1214" y="2042"/>
                      <a:pt x="1216" y="2178"/>
                    </a:cubicBezTo>
                    <a:cubicBezTo>
                      <a:pt x="1217" y="2452"/>
                      <a:pt x="1190" y="2733"/>
                      <a:pt x="1156" y="3015"/>
                    </a:cubicBezTo>
                    <a:lnTo>
                      <a:pt x="1177" y="3020"/>
                    </a:lnTo>
                    <a:cubicBezTo>
                      <a:pt x="1283" y="2755"/>
                      <a:pt x="1359" y="2477"/>
                      <a:pt x="1392" y="2188"/>
                    </a:cubicBezTo>
                    <a:cubicBezTo>
                      <a:pt x="1408" y="2042"/>
                      <a:pt x="1415" y="1893"/>
                      <a:pt x="1388" y="1739"/>
                    </a:cubicBezTo>
                    <a:cubicBezTo>
                      <a:pt x="1375" y="1662"/>
                      <a:pt x="1353" y="1582"/>
                      <a:pt x="1310" y="1505"/>
                    </a:cubicBezTo>
                    <a:cubicBezTo>
                      <a:pt x="1268" y="1428"/>
                      <a:pt x="1197" y="1353"/>
                      <a:pt x="1107" y="1312"/>
                    </a:cubicBezTo>
                    <a:cubicBezTo>
                      <a:pt x="1050" y="1285"/>
                      <a:pt x="988" y="1274"/>
                      <a:pt x="927" y="1274"/>
                    </a:cubicBezTo>
                    <a:cubicBezTo>
                      <a:pt x="892" y="1274"/>
                      <a:pt x="858" y="1277"/>
                      <a:pt x="826" y="1284"/>
                    </a:cubicBezTo>
                    <a:cubicBezTo>
                      <a:pt x="738" y="1303"/>
                      <a:pt x="661" y="1341"/>
                      <a:pt x="595" y="1386"/>
                    </a:cubicBezTo>
                    <a:cubicBezTo>
                      <a:pt x="462" y="1475"/>
                      <a:pt x="358" y="1584"/>
                      <a:pt x="265" y="1698"/>
                    </a:cubicBezTo>
                    <a:lnTo>
                      <a:pt x="196" y="1783"/>
                    </a:lnTo>
                    <a:cubicBezTo>
                      <a:pt x="193" y="1786"/>
                      <a:pt x="194" y="1786"/>
                      <a:pt x="196" y="1786"/>
                    </a:cubicBezTo>
                    <a:cubicBezTo>
                      <a:pt x="197" y="1786"/>
                      <a:pt x="197" y="1786"/>
                      <a:pt x="197" y="1786"/>
                    </a:cubicBezTo>
                    <a:cubicBezTo>
                      <a:pt x="199" y="1786"/>
                      <a:pt x="200" y="1786"/>
                      <a:pt x="199" y="1788"/>
                    </a:cubicBezTo>
                    <a:cubicBezTo>
                      <a:pt x="199" y="1788"/>
                      <a:pt x="198" y="1788"/>
                      <a:pt x="198" y="1788"/>
                    </a:cubicBezTo>
                    <a:cubicBezTo>
                      <a:pt x="196" y="1788"/>
                      <a:pt x="194" y="1787"/>
                      <a:pt x="193" y="1787"/>
                    </a:cubicBezTo>
                    <a:cubicBezTo>
                      <a:pt x="193" y="1787"/>
                      <a:pt x="193" y="1787"/>
                      <a:pt x="193" y="1788"/>
                    </a:cubicBezTo>
                    <a:cubicBezTo>
                      <a:pt x="193" y="1788"/>
                      <a:pt x="192" y="1789"/>
                      <a:pt x="192" y="1789"/>
                    </a:cubicBezTo>
                    <a:cubicBezTo>
                      <a:pt x="190" y="1789"/>
                      <a:pt x="189" y="1784"/>
                      <a:pt x="201" y="1752"/>
                    </a:cubicBezTo>
                    <a:cubicBezTo>
                      <a:pt x="244" y="1619"/>
                      <a:pt x="287" y="1485"/>
                      <a:pt x="333" y="1353"/>
                    </a:cubicBezTo>
                    <a:cubicBezTo>
                      <a:pt x="429" y="1090"/>
                      <a:pt x="542" y="828"/>
                      <a:pt x="707" y="604"/>
                    </a:cubicBezTo>
                    <a:cubicBezTo>
                      <a:pt x="790" y="492"/>
                      <a:pt x="885" y="388"/>
                      <a:pt x="994" y="310"/>
                    </a:cubicBezTo>
                    <a:cubicBezTo>
                      <a:pt x="1093" y="236"/>
                      <a:pt x="1206" y="188"/>
                      <a:pt x="1308" y="188"/>
                    </a:cubicBezTo>
                    <a:cubicBezTo>
                      <a:pt x="1316" y="188"/>
                      <a:pt x="1323" y="188"/>
                      <a:pt x="1331" y="188"/>
                    </a:cubicBezTo>
                    <a:cubicBezTo>
                      <a:pt x="1450" y="202"/>
                      <a:pt x="1569" y="237"/>
                      <a:pt x="1669" y="304"/>
                    </a:cubicBezTo>
                    <a:cubicBezTo>
                      <a:pt x="1768" y="376"/>
                      <a:pt x="1850" y="475"/>
                      <a:pt x="1920" y="588"/>
                    </a:cubicBezTo>
                    <a:cubicBezTo>
                      <a:pt x="2057" y="814"/>
                      <a:pt x="2136" y="1086"/>
                      <a:pt x="2200" y="1359"/>
                    </a:cubicBezTo>
                    <a:lnTo>
                      <a:pt x="2223" y="1358"/>
                    </a:lnTo>
                    <a:cubicBezTo>
                      <a:pt x="2236" y="1215"/>
                      <a:pt x="2227" y="1070"/>
                      <a:pt x="2204" y="927"/>
                    </a:cubicBezTo>
                    <a:cubicBezTo>
                      <a:pt x="2179" y="783"/>
                      <a:pt x="2140" y="640"/>
                      <a:pt x="2072" y="505"/>
                    </a:cubicBezTo>
                    <a:cubicBezTo>
                      <a:pt x="2007" y="369"/>
                      <a:pt x="1913" y="240"/>
                      <a:pt x="1785" y="143"/>
                    </a:cubicBezTo>
                    <a:cubicBezTo>
                      <a:pt x="1654" y="45"/>
                      <a:pt x="1492" y="1"/>
                      <a:pt x="13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3" name="Google Shape;7903;p49"/>
              <p:cNvSpPr/>
              <p:nvPr/>
            </p:nvSpPr>
            <p:spPr>
              <a:xfrm>
                <a:off x="2491725" y="867875"/>
                <a:ext cx="143875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5755" extrusionOk="0">
                    <a:moveTo>
                      <a:pt x="2878" y="1"/>
                    </a:moveTo>
                    <a:cubicBezTo>
                      <a:pt x="1289" y="1"/>
                      <a:pt x="0" y="1288"/>
                      <a:pt x="0" y="2878"/>
                    </a:cubicBezTo>
                    <a:cubicBezTo>
                      <a:pt x="0" y="4467"/>
                      <a:pt x="1289" y="5755"/>
                      <a:pt x="2878" y="5755"/>
                    </a:cubicBezTo>
                    <a:cubicBezTo>
                      <a:pt x="4467" y="5755"/>
                      <a:pt x="5755" y="4467"/>
                      <a:pt x="5755" y="2878"/>
                    </a:cubicBezTo>
                    <a:cubicBezTo>
                      <a:pt x="5755" y="1288"/>
                      <a:pt x="4467" y="1"/>
                      <a:pt x="2878" y="1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4" name="Google Shape;7904;p49"/>
              <p:cNvSpPr/>
              <p:nvPr/>
            </p:nvSpPr>
            <p:spPr>
              <a:xfrm>
                <a:off x="2575450" y="824200"/>
                <a:ext cx="154775" cy="143875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5755" extrusionOk="0">
                    <a:moveTo>
                      <a:pt x="3091" y="0"/>
                    </a:moveTo>
                    <a:cubicBezTo>
                      <a:pt x="1706" y="0"/>
                      <a:pt x="486" y="1004"/>
                      <a:pt x="256" y="2414"/>
                    </a:cubicBezTo>
                    <a:cubicBezTo>
                      <a:pt x="1" y="3982"/>
                      <a:pt x="1065" y="5461"/>
                      <a:pt x="2633" y="5716"/>
                    </a:cubicBezTo>
                    <a:cubicBezTo>
                      <a:pt x="2790" y="5742"/>
                      <a:pt x="2946" y="5754"/>
                      <a:pt x="3100" y="5754"/>
                    </a:cubicBezTo>
                    <a:cubicBezTo>
                      <a:pt x="4485" y="5754"/>
                      <a:pt x="5706" y="4750"/>
                      <a:pt x="5935" y="3339"/>
                    </a:cubicBezTo>
                    <a:cubicBezTo>
                      <a:pt x="6190" y="1772"/>
                      <a:pt x="5126" y="293"/>
                      <a:pt x="3558" y="38"/>
                    </a:cubicBezTo>
                    <a:cubicBezTo>
                      <a:pt x="3401" y="12"/>
                      <a:pt x="3245" y="0"/>
                      <a:pt x="3091" y="0"/>
                    </a:cubicBezTo>
                    <a:close/>
                  </a:path>
                </a:pathLst>
              </a:custGeom>
              <a:solidFill>
                <a:srgbClr val="EC61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5" name="Google Shape;7905;p49"/>
              <p:cNvSpPr/>
              <p:nvPr/>
            </p:nvSpPr>
            <p:spPr>
              <a:xfrm>
                <a:off x="2004200" y="272350"/>
                <a:ext cx="645025" cy="384000"/>
              </a:xfrm>
              <a:custGeom>
                <a:avLst/>
                <a:gdLst/>
                <a:ahLst/>
                <a:cxnLst/>
                <a:rect l="l" t="t" r="r" b="b"/>
                <a:pathLst>
                  <a:path w="25801" h="15360" extrusionOk="0">
                    <a:moveTo>
                      <a:pt x="11158" y="0"/>
                    </a:moveTo>
                    <a:cubicBezTo>
                      <a:pt x="11031" y="0"/>
                      <a:pt x="10902" y="3"/>
                      <a:pt x="10770" y="8"/>
                    </a:cubicBezTo>
                    <a:cubicBezTo>
                      <a:pt x="5924" y="208"/>
                      <a:pt x="5934" y="3129"/>
                      <a:pt x="5934" y="3129"/>
                    </a:cubicBezTo>
                    <a:cubicBezTo>
                      <a:pt x="5934" y="3129"/>
                      <a:pt x="5302" y="2894"/>
                      <a:pt x="4478" y="2894"/>
                    </a:cubicBezTo>
                    <a:cubicBezTo>
                      <a:pt x="3379" y="2894"/>
                      <a:pt x="1940" y="3313"/>
                      <a:pt x="1206" y="5268"/>
                    </a:cubicBezTo>
                    <a:cubicBezTo>
                      <a:pt x="0" y="8485"/>
                      <a:pt x="3148" y="11922"/>
                      <a:pt x="3148" y="11922"/>
                    </a:cubicBezTo>
                    <a:lnTo>
                      <a:pt x="2931" y="14008"/>
                    </a:lnTo>
                    <a:lnTo>
                      <a:pt x="19928" y="15360"/>
                    </a:lnTo>
                    <a:lnTo>
                      <a:pt x="20295" y="13286"/>
                    </a:lnTo>
                    <a:cubicBezTo>
                      <a:pt x="20295" y="13286"/>
                      <a:pt x="25801" y="8317"/>
                      <a:pt x="24256" y="5375"/>
                    </a:cubicBezTo>
                    <a:cubicBezTo>
                      <a:pt x="23165" y="3300"/>
                      <a:pt x="21362" y="2760"/>
                      <a:pt x="19779" y="2760"/>
                    </a:cubicBezTo>
                    <a:cubicBezTo>
                      <a:pt x="18060" y="2760"/>
                      <a:pt x="16601" y="3398"/>
                      <a:pt x="16601" y="3398"/>
                    </a:cubicBezTo>
                    <a:cubicBezTo>
                      <a:pt x="16601" y="3398"/>
                      <a:pt x="15668" y="0"/>
                      <a:pt x="111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6" name="Google Shape;7906;p49"/>
              <p:cNvSpPr/>
              <p:nvPr/>
            </p:nvSpPr>
            <p:spPr>
              <a:xfrm>
                <a:off x="1974225" y="988800"/>
                <a:ext cx="645450" cy="525750"/>
              </a:xfrm>
              <a:custGeom>
                <a:avLst/>
                <a:gdLst/>
                <a:ahLst/>
                <a:cxnLst/>
                <a:rect l="l" t="t" r="r" b="b"/>
                <a:pathLst>
                  <a:path w="25818" h="21030" extrusionOk="0">
                    <a:moveTo>
                      <a:pt x="8714" y="1"/>
                    </a:moveTo>
                    <a:lnTo>
                      <a:pt x="8255" y="1145"/>
                    </a:lnTo>
                    <a:cubicBezTo>
                      <a:pt x="7496" y="1064"/>
                      <a:pt x="6756" y="1030"/>
                      <a:pt x="6052" y="1030"/>
                    </a:cubicBezTo>
                    <a:cubicBezTo>
                      <a:pt x="2610" y="1030"/>
                      <a:pt x="1" y="1839"/>
                      <a:pt x="1" y="1839"/>
                    </a:cubicBezTo>
                    <a:lnTo>
                      <a:pt x="1" y="21030"/>
                    </a:lnTo>
                    <a:lnTo>
                      <a:pt x="23578" y="21030"/>
                    </a:lnTo>
                    <a:lnTo>
                      <a:pt x="25818" y="3069"/>
                    </a:lnTo>
                    <a:cubicBezTo>
                      <a:pt x="23306" y="985"/>
                      <a:pt x="15983" y="918"/>
                      <a:pt x="15983" y="918"/>
                    </a:cubicBezTo>
                    <a:lnTo>
                      <a:pt x="15983" y="1"/>
                    </a:lnTo>
                    <a:lnTo>
                      <a:pt x="13305" y="93"/>
                    </a:lnTo>
                    <a:lnTo>
                      <a:pt x="13305" y="2375"/>
                    </a:lnTo>
                    <a:lnTo>
                      <a:pt x="12091" y="2749"/>
                    </a:lnTo>
                    <a:lnTo>
                      <a:pt x="11969" y="201"/>
                    </a:lnTo>
                    <a:lnTo>
                      <a:pt x="8714" y="1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7" name="Google Shape;7907;p49"/>
              <p:cNvSpPr/>
              <p:nvPr/>
            </p:nvSpPr>
            <p:spPr>
              <a:xfrm>
                <a:off x="1898050" y="1514525"/>
                <a:ext cx="737550" cy="593350"/>
              </a:xfrm>
              <a:custGeom>
                <a:avLst/>
                <a:gdLst/>
                <a:ahLst/>
                <a:cxnLst/>
                <a:rect l="l" t="t" r="r" b="b"/>
                <a:pathLst>
                  <a:path w="29502" h="23734" extrusionOk="0">
                    <a:moveTo>
                      <a:pt x="3048" y="1"/>
                    </a:moveTo>
                    <a:lnTo>
                      <a:pt x="0" y="21248"/>
                    </a:lnTo>
                    <a:cubicBezTo>
                      <a:pt x="0" y="21248"/>
                      <a:pt x="5296" y="23733"/>
                      <a:pt x="15557" y="23733"/>
                    </a:cubicBezTo>
                    <a:cubicBezTo>
                      <a:pt x="25819" y="23733"/>
                      <a:pt x="29502" y="21248"/>
                      <a:pt x="29502" y="21248"/>
                    </a:cubicBezTo>
                    <a:lnTo>
                      <a:pt x="266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8" name="Google Shape;7908;p49"/>
              <p:cNvSpPr/>
              <p:nvPr/>
            </p:nvSpPr>
            <p:spPr>
              <a:xfrm>
                <a:off x="2491750" y="1065500"/>
                <a:ext cx="401300" cy="712025"/>
              </a:xfrm>
              <a:custGeom>
                <a:avLst/>
                <a:gdLst/>
                <a:ahLst/>
                <a:cxnLst/>
                <a:rect l="l" t="t" r="r" b="b"/>
                <a:pathLst>
                  <a:path w="16052" h="28481" extrusionOk="0">
                    <a:moveTo>
                      <a:pt x="5117" y="1"/>
                    </a:moveTo>
                    <a:lnTo>
                      <a:pt x="3774" y="10772"/>
                    </a:lnTo>
                    <a:lnTo>
                      <a:pt x="6377" y="12430"/>
                    </a:lnTo>
                    <a:lnTo>
                      <a:pt x="0" y="20689"/>
                    </a:lnTo>
                    <a:lnTo>
                      <a:pt x="4158" y="28480"/>
                    </a:lnTo>
                    <a:lnTo>
                      <a:pt x="12688" y="18880"/>
                    </a:lnTo>
                    <a:cubicBezTo>
                      <a:pt x="16052" y="15094"/>
                      <a:pt x="15693" y="9296"/>
                      <a:pt x="11890" y="5953"/>
                    </a:cubicBezTo>
                    <a:lnTo>
                      <a:pt x="5117" y="1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9" name="Google Shape;7909;p49"/>
              <p:cNvSpPr/>
              <p:nvPr/>
            </p:nvSpPr>
            <p:spPr>
              <a:xfrm>
                <a:off x="1481125" y="963325"/>
                <a:ext cx="493125" cy="528500"/>
              </a:xfrm>
              <a:custGeom>
                <a:avLst/>
                <a:gdLst/>
                <a:ahLst/>
                <a:cxnLst/>
                <a:rect l="l" t="t" r="r" b="b"/>
                <a:pathLst>
                  <a:path w="19725" h="21140" extrusionOk="0">
                    <a:moveTo>
                      <a:pt x="8740" y="0"/>
                    </a:moveTo>
                    <a:lnTo>
                      <a:pt x="0" y="2805"/>
                    </a:lnTo>
                    <a:lnTo>
                      <a:pt x="7384" y="18073"/>
                    </a:lnTo>
                    <a:cubicBezTo>
                      <a:pt x="8343" y="20059"/>
                      <a:pt x="10296" y="21139"/>
                      <a:pt x="12280" y="21139"/>
                    </a:cubicBezTo>
                    <a:cubicBezTo>
                      <a:pt x="13606" y="21139"/>
                      <a:pt x="14947" y="20657"/>
                      <a:pt x="16014" y="19639"/>
                    </a:cubicBezTo>
                    <a:lnTo>
                      <a:pt x="19725" y="16102"/>
                    </a:lnTo>
                    <a:lnTo>
                      <a:pt x="19725" y="2858"/>
                    </a:lnTo>
                    <a:cubicBezTo>
                      <a:pt x="17320" y="3768"/>
                      <a:pt x="12789" y="9420"/>
                      <a:pt x="12789" y="9420"/>
                    </a:cubicBezTo>
                    <a:lnTo>
                      <a:pt x="8740" y="0"/>
                    </a:lnTo>
                    <a:close/>
                  </a:path>
                </a:pathLst>
              </a:custGeom>
              <a:solidFill>
                <a:srgbClr val="C0C5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0" name="Google Shape;7910;p49"/>
              <p:cNvSpPr/>
              <p:nvPr/>
            </p:nvSpPr>
            <p:spPr>
              <a:xfrm>
                <a:off x="2082850" y="570125"/>
                <a:ext cx="428750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17150" h="1387" extrusionOk="0">
                    <a:moveTo>
                      <a:pt x="2" y="0"/>
                    </a:moveTo>
                    <a:cubicBezTo>
                      <a:pt x="2" y="0"/>
                      <a:pt x="2" y="0"/>
                      <a:pt x="3" y="0"/>
                    </a:cubicBezTo>
                    <a:lnTo>
                      <a:pt x="3" y="0"/>
                    </a:lnTo>
                    <a:lnTo>
                      <a:pt x="3" y="0"/>
                    </a:lnTo>
                    <a:close/>
                    <a:moveTo>
                      <a:pt x="3" y="0"/>
                    </a:moveTo>
                    <a:lnTo>
                      <a:pt x="1" y="22"/>
                    </a:lnTo>
                    <a:cubicBezTo>
                      <a:pt x="1423" y="211"/>
                      <a:pt x="2850" y="350"/>
                      <a:pt x="4282" y="446"/>
                    </a:cubicBezTo>
                    <a:cubicBezTo>
                      <a:pt x="4997" y="487"/>
                      <a:pt x="5714" y="510"/>
                      <a:pt x="6429" y="559"/>
                    </a:cubicBezTo>
                    <a:cubicBezTo>
                      <a:pt x="7144" y="609"/>
                      <a:pt x="7857" y="679"/>
                      <a:pt x="8570" y="755"/>
                    </a:cubicBezTo>
                    <a:cubicBezTo>
                      <a:pt x="9283" y="833"/>
                      <a:pt x="9996" y="906"/>
                      <a:pt x="10710" y="969"/>
                    </a:cubicBezTo>
                    <a:cubicBezTo>
                      <a:pt x="11424" y="1033"/>
                      <a:pt x="12138" y="1099"/>
                      <a:pt x="12852" y="1153"/>
                    </a:cubicBezTo>
                    <a:cubicBezTo>
                      <a:pt x="14283" y="1256"/>
                      <a:pt x="15714" y="1343"/>
                      <a:pt x="17149" y="1386"/>
                    </a:cubicBezTo>
                    <a:lnTo>
                      <a:pt x="17150" y="1364"/>
                    </a:lnTo>
                    <a:cubicBezTo>
                      <a:pt x="15727" y="1179"/>
                      <a:pt x="14300" y="1040"/>
                      <a:pt x="12872" y="914"/>
                    </a:cubicBezTo>
                    <a:cubicBezTo>
                      <a:pt x="12157" y="854"/>
                      <a:pt x="11442" y="807"/>
                      <a:pt x="10727" y="758"/>
                    </a:cubicBezTo>
                    <a:cubicBezTo>
                      <a:pt x="10013" y="708"/>
                      <a:pt x="9296" y="667"/>
                      <a:pt x="8580" y="631"/>
                    </a:cubicBezTo>
                    <a:cubicBezTo>
                      <a:pt x="7864" y="594"/>
                      <a:pt x="7149" y="550"/>
                      <a:pt x="6435" y="486"/>
                    </a:cubicBezTo>
                    <a:cubicBezTo>
                      <a:pt x="5721" y="421"/>
                      <a:pt x="5009" y="331"/>
                      <a:pt x="4296" y="258"/>
                    </a:cubicBezTo>
                    <a:cubicBezTo>
                      <a:pt x="2868" y="127"/>
                      <a:pt x="1438" y="38"/>
                      <a:pt x="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1" name="Google Shape;7911;p49"/>
              <p:cNvSpPr/>
              <p:nvPr/>
            </p:nvSpPr>
            <p:spPr>
              <a:xfrm>
                <a:off x="2104450" y="571825"/>
                <a:ext cx="402675" cy="58525"/>
              </a:xfrm>
              <a:custGeom>
                <a:avLst/>
                <a:gdLst/>
                <a:ahLst/>
                <a:cxnLst/>
                <a:rect l="l" t="t" r="r" b="b"/>
                <a:pathLst>
                  <a:path w="16107" h="2341" extrusionOk="0">
                    <a:moveTo>
                      <a:pt x="4" y="1"/>
                    </a:moveTo>
                    <a:lnTo>
                      <a:pt x="1" y="23"/>
                    </a:lnTo>
                    <a:cubicBezTo>
                      <a:pt x="666" y="159"/>
                      <a:pt x="1334" y="279"/>
                      <a:pt x="2003" y="388"/>
                    </a:cubicBezTo>
                    <a:cubicBezTo>
                      <a:pt x="2672" y="497"/>
                      <a:pt x="3341" y="600"/>
                      <a:pt x="4015" y="684"/>
                    </a:cubicBezTo>
                    <a:cubicBezTo>
                      <a:pt x="4688" y="764"/>
                      <a:pt x="5363" y="828"/>
                      <a:pt x="6035" y="917"/>
                    </a:cubicBezTo>
                    <a:cubicBezTo>
                      <a:pt x="6708" y="1005"/>
                      <a:pt x="7376" y="1115"/>
                      <a:pt x="8045" y="1231"/>
                    </a:cubicBezTo>
                    <a:cubicBezTo>
                      <a:pt x="8713" y="1349"/>
                      <a:pt x="9382" y="1462"/>
                      <a:pt x="10052" y="1565"/>
                    </a:cubicBezTo>
                    <a:cubicBezTo>
                      <a:pt x="10721" y="1669"/>
                      <a:pt x="11390" y="1775"/>
                      <a:pt x="12062" y="1869"/>
                    </a:cubicBezTo>
                    <a:cubicBezTo>
                      <a:pt x="13405" y="2052"/>
                      <a:pt x="14751" y="2218"/>
                      <a:pt x="16103" y="2340"/>
                    </a:cubicBezTo>
                    <a:lnTo>
                      <a:pt x="16106" y="2318"/>
                    </a:lnTo>
                    <a:cubicBezTo>
                      <a:pt x="14774" y="2055"/>
                      <a:pt x="13436" y="1834"/>
                      <a:pt x="12097" y="1632"/>
                    </a:cubicBezTo>
                    <a:cubicBezTo>
                      <a:pt x="11426" y="1531"/>
                      <a:pt x="10753" y="1444"/>
                      <a:pt x="10081" y="1356"/>
                    </a:cubicBezTo>
                    <a:cubicBezTo>
                      <a:pt x="9409" y="1265"/>
                      <a:pt x="8736" y="1185"/>
                      <a:pt x="8063" y="1110"/>
                    </a:cubicBezTo>
                    <a:cubicBezTo>
                      <a:pt x="7388" y="1032"/>
                      <a:pt x="6715" y="950"/>
                      <a:pt x="6046" y="845"/>
                    </a:cubicBezTo>
                    <a:cubicBezTo>
                      <a:pt x="5377" y="740"/>
                      <a:pt x="4710" y="611"/>
                      <a:pt x="4041" y="498"/>
                    </a:cubicBezTo>
                    <a:cubicBezTo>
                      <a:pt x="3372" y="389"/>
                      <a:pt x="2700" y="300"/>
                      <a:pt x="2028" y="216"/>
                    </a:cubicBezTo>
                    <a:cubicBezTo>
                      <a:pt x="1355" y="131"/>
                      <a:pt x="682" y="57"/>
                      <a:pt x="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2" name="Google Shape;7912;p49"/>
              <p:cNvSpPr/>
              <p:nvPr/>
            </p:nvSpPr>
            <p:spPr>
              <a:xfrm>
                <a:off x="2079675" y="600750"/>
                <a:ext cx="370525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14821" h="857" extrusionOk="0">
                    <a:moveTo>
                      <a:pt x="320" y="1"/>
                    </a:moveTo>
                    <a:cubicBezTo>
                      <a:pt x="214" y="1"/>
                      <a:pt x="108" y="1"/>
                      <a:pt x="2" y="2"/>
                    </a:cubicBezTo>
                    <a:lnTo>
                      <a:pt x="1" y="24"/>
                    </a:lnTo>
                    <a:cubicBezTo>
                      <a:pt x="615" y="99"/>
                      <a:pt x="1231" y="157"/>
                      <a:pt x="1848" y="204"/>
                    </a:cubicBezTo>
                    <a:cubicBezTo>
                      <a:pt x="2465" y="252"/>
                      <a:pt x="3082" y="294"/>
                      <a:pt x="3700" y="315"/>
                    </a:cubicBezTo>
                    <a:cubicBezTo>
                      <a:pt x="4319" y="333"/>
                      <a:pt x="4938" y="336"/>
                      <a:pt x="5556" y="362"/>
                    </a:cubicBezTo>
                    <a:cubicBezTo>
                      <a:pt x="6173" y="387"/>
                      <a:pt x="6790" y="436"/>
                      <a:pt x="7407" y="490"/>
                    </a:cubicBezTo>
                    <a:cubicBezTo>
                      <a:pt x="8023" y="546"/>
                      <a:pt x="8640" y="597"/>
                      <a:pt x="9257" y="639"/>
                    </a:cubicBezTo>
                    <a:cubicBezTo>
                      <a:pt x="9874" y="681"/>
                      <a:pt x="10491" y="725"/>
                      <a:pt x="11108" y="757"/>
                    </a:cubicBezTo>
                    <a:cubicBezTo>
                      <a:pt x="12327" y="816"/>
                      <a:pt x="13547" y="857"/>
                      <a:pt x="14770" y="857"/>
                    </a:cubicBezTo>
                    <a:cubicBezTo>
                      <a:pt x="14786" y="857"/>
                      <a:pt x="14803" y="857"/>
                      <a:pt x="14819" y="857"/>
                    </a:cubicBezTo>
                    <a:lnTo>
                      <a:pt x="14820" y="833"/>
                    </a:lnTo>
                    <a:cubicBezTo>
                      <a:pt x="13589" y="693"/>
                      <a:pt x="12356" y="596"/>
                      <a:pt x="11122" y="517"/>
                    </a:cubicBezTo>
                    <a:cubicBezTo>
                      <a:pt x="10504" y="479"/>
                      <a:pt x="9886" y="454"/>
                      <a:pt x="9269" y="427"/>
                    </a:cubicBezTo>
                    <a:cubicBezTo>
                      <a:pt x="8651" y="400"/>
                      <a:pt x="8032" y="381"/>
                      <a:pt x="7414" y="368"/>
                    </a:cubicBezTo>
                    <a:cubicBezTo>
                      <a:pt x="6795" y="352"/>
                      <a:pt x="6177" y="332"/>
                      <a:pt x="5560" y="289"/>
                    </a:cubicBezTo>
                    <a:cubicBezTo>
                      <a:pt x="4943" y="246"/>
                      <a:pt x="4327" y="179"/>
                      <a:pt x="3711" y="128"/>
                    </a:cubicBezTo>
                    <a:cubicBezTo>
                      <a:pt x="3094" y="81"/>
                      <a:pt x="2476" y="53"/>
                      <a:pt x="1858" y="30"/>
                    </a:cubicBezTo>
                    <a:cubicBezTo>
                      <a:pt x="1346" y="12"/>
                      <a:pt x="833" y="1"/>
                      <a:pt x="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3" name="Google Shape;7913;p49"/>
              <p:cNvSpPr/>
              <p:nvPr/>
            </p:nvSpPr>
            <p:spPr>
              <a:xfrm>
                <a:off x="2074950" y="299425"/>
                <a:ext cx="205475" cy="113275"/>
              </a:xfrm>
              <a:custGeom>
                <a:avLst/>
                <a:gdLst/>
                <a:ahLst/>
                <a:cxnLst/>
                <a:rect l="l" t="t" r="r" b="b"/>
                <a:pathLst>
                  <a:path w="8219" h="4531" extrusionOk="0">
                    <a:moveTo>
                      <a:pt x="7977" y="0"/>
                    </a:moveTo>
                    <a:cubicBezTo>
                      <a:pt x="7830" y="0"/>
                      <a:pt x="7683" y="3"/>
                      <a:pt x="7537" y="7"/>
                    </a:cubicBezTo>
                    <a:cubicBezTo>
                      <a:pt x="7423" y="9"/>
                      <a:pt x="7310" y="29"/>
                      <a:pt x="7198" y="41"/>
                    </a:cubicBezTo>
                    <a:cubicBezTo>
                      <a:pt x="7084" y="55"/>
                      <a:pt x="6971" y="70"/>
                      <a:pt x="6858" y="86"/>
                    </a:cubicBezTo>
                    <a:cubicBezTo>
                      <a:pt x="6746" y="107"/>
                      <a:pt x="6635" y="136"/>
                      <a:pt x="6523" y="164"/>
                    </a:cubicBezTo>
                    <a:lnTo>
                      <a:pt x="6357" y="206"/>
                    </a:lnTo>
                    <a:cubicBezTo>
                      <a:pt x="6300" y="219"/>
                      <a:pt x="6245" y="233"/>
                      <a:pt x="6192" y="254"/>
                    </a:cubicBezTo>
                    <a:lnTo>
                      <a:pt x="5869" y="378"/>
                    </a:lnTo>
                    <a:cubicBezTo>
                      <a:pt x="5761" y="416"/>
                      <a:pt x="5663" y="479"/>
                      <a:pt x="5561" y="534"/>
                    </a:cubicBezTo>
                    <a:cubicBezTo>
                      <a:pt x="5160" y="761"/>
                      <a:pt x="4805" y="1068"/>
                      <a:pt x="4530" y="1432"/>
                    </a:cubicBezTo>
                    <a:lnTo>
                      <a:pt x="4432" y="1572"/>
                    </a:lnTo>
                    <a:lnTo>
                      <a:pt x="4382" y="1642"/>
                    </a:lnTo>
                    <a:lnTo>
                      <a:pt x="4339" y="1716"/>
                    </a:lnTo>
                    <a:lnTo>
                      <a:pt x="4254" y="1865"/>
                    </a:lnTo>
                    <a:cubicBezTo>
                      <a:pt x="4229" y="1917"/>
                      <a:pt x="4207" y="1969"/>
                      <a:pt x="4183" y="2022"/>
                    </a:cubicBezTo>
                    <a:cubicBezTo>
                      <a:pt x="4102" y="2204"/>
                      <a:pt x="4039" y="2390"/>
                      <a:pt x="4008" y="2593"/>
                    </a:cubicBezTo>
                    <a:lnTo>
                      <a:pt x="4008" y="2593"/>
                    </a:lnTo>
                    <a:cubicBezTo>
                      <a:pt x="3834" y="2530"/>
                      <a:pt x="3658" y="2485"/>
                      <a:pt x="3478" y="2450"/>
                    </a:cubicBezTo>
                    <a:cubicBezTo>
                      <a:pt x="3269" y="2410"/>
                      <a:pt x="3057" y="2387"/>
                      <a:pt x="2843" y="2383"/>
                    </a:cubicBezTo>
                    <a:cubicBezTo>
                      <a:pt x="2812" y="2382"/>
                      <a:pt x="2780" y="2382"/>
                      <a:pt x="2749" y="2382"/>
                    </a:cubicBezTo>
                    <a:cubicBezTo>
                      <a:pt x="2566" y="2382"/>
                      <a:pt x="2382" y="2396"/>
                      <a:pt x="2199" y="2425"/>
                    </a:cubicBezTo>
                    <a:cubicBezTo>
                      <a:pt x="1987" y="2465"/>
                      <a:pt x="1777" y="2519"/>
                      <a:pt x="1577" y="2607"/>
                    </a:cubicBezTo>
                    <a:cubicBezTo>
                      <a:pt x="1178" y="2779"/>
                      <a:pt x="825" y="3055"/>
                      <a:pt x="562" y="3393"/>
                    </a:cubicBezTo>
                    <a:cubicBezTo>
                      <a:pt x="301" y="3734"/>
                      <a:pt x="113" y="4120"/>
                      <a:pt x="1" y="4523"/>
                    </a:cubicBezTo>
                    <a:lnTo>
                      <a:pt x="22" y="4531"/>
                    </a:lnTo>
                    <a:cubicBezTo>
                      <a:pt x="202" y="4157"/>
                      <a:pt x="419" y="3802"/>
                      <a:pt x="693" y="3505"/>
                    </a:cubicBezTo>
                    <a:cubicBezTo>
                      <a:pt x="833" y="3360"/>
                      <a:pt x="980" y="3223"/>
                      <a:pt x="1145" y="3110"/>
                    </a:cubicBezTo>
                    <a:cubicBezTo>
                      <a:pt x="1310" y="2998"/>
                      <a:pt x="1484" y="2901"/>
                      <a:pt x="1669" y="2826"/>
                    </a:cubicBezTo>
                    <a:cubicBezTo>
                      <a:pt x="1854" y="2753"/>
                      <a:pt x="2045" y="2695"/>
                      <a:pt x="2242" y="2660"/>
                    </a:cubicBezTo>
                    <a:cubicBezTo>
                      <a:pt x="2438" y="2621"/>
                      <a:pt x="2640" y="2603"/>
                      <a:pt x="2841" y="2599"/>
                    </a:cubicBezTo>
                    <a:cubicBezTo>
                      <a:pt x="2852" y="2599"/>
                      <a:pt x="2863" y="2599"/>
                      <a:pt x="2875" y="2599"/>
                    </a:cubicBezTo>
                    <a:cubicBezTo>
                      <a:pt x="3267" y="2599"/>
                      <a:pt x="3666" y="2654"/>
                      <a:pt x="4044" y="2759"/>
                    </a:cubicBezTo>
                    <a:lnTo>
                      <a:pt x="4140" y="2786"/>
                    </a:lnTo>
                    <a:lnTo>
                      <a:pt x="4140" y="2692"/>
                    </a:lnTo>
                    <a:cubicBezTo>
                      <a:pt x="4138" y="2483"/>
                      <a:pt x="4188" y="2259"/>
                      <a:pt x="4262" y="2053"/>
                    </a:cubicBezTo>
                    <a:cubicBezTo>
                      <a:pt x="4282" y="2002"/>
                      <a:pt x="4302" y="1950"/>
                      <a:pt x="4324" y="1900"/>
                    </a:cubicBezTo>
                    <a:lnTo>
                      <a:pt x="4402" y="1752"/>
                    </a:lnTo>
                    <a:lnTo>
                      <a:pt x="4442" y="1679"/>
                    </a:lnTo>
                    <a:lnTo>
                      <a:pt x="4489" y="1610"/>
                    </a:lnTo>
                    <a:lnTo>
                      <a:pt x="4585" y="1475"/>
                    </a:lnTo>
                    <a:cubicBezTo>
                      <a:pt x="4859" y="1119"/>
                      <a:pt x="5247" y="874"/>
                      <a:pt x="5644" y="693"/>
                    </a:cubicBezTo>
                    <a:cubicBezTo>
                      <a:pt x="5840" y="592"/>
                      <a:pt x="6051" y="526"/>
                      <a:pt x="6256" y="445"/>
                    </a:cubicBezTo>
                    <a:cubicBezTo>
                      <a:pt x="6307" y="423"/>
                      <a:pt x="6360" y="408"/>
                      <a:pt x="6414" y="394"/>
                    </a:cubicBezTo>
                    <a:lnTo>
                      <a:pt x="6574" y="349"/>
                    </a:lnTo>
                    <a:cubicBezTo>
                      <a:pt x="6681" y="321"/>
                      <a:pt x="6786" y="285"/>
                      <a:pt x="6894" y="260"/>
                    </a:cubicBezTo>
                    <a:cubicBezTo>
                      <a:pt x="7114" y="220"/>
                      <a:pt x="7331" y="167"/>
                      <a:pt x="7551" y="128"/>
                    </a:cubicBezTo>
                    <a:cubicBezTo>
                      <a:pt x="7773" y="99"/>
                      <a:pt x="7996" y="64"/>
                      <a:pt x="8219" y="25"/>
                    </a:cubicBezTo>
                    <a:lnTo>
                      <a:pt x="8217" y="2"/>
                    </a:lnTo>
                    <a:cubicBezTo>
                      <a:pt x="8137" y="1"/>
                      <a:pt x="8057" y="0"/>
                      <a:pt x="7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4" name="Google Shape;7914;p49"/>
              <p:cNvSpPr/>
              <p:nvPr/>
            </p:nvSpPr>
            <p:spPr>
              <a:xfrm>
                <a:off x="2189500" y="629875"/>
                <a:ext cx="28310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4510" extrusionOk="0">
                    <a:moveTo>
                      <a:pt x="19" y="1"/>
                    </a:moveTo>
                    <a:lnTo>
                      <a:pt x="0" y="13"/>
                    </a:lnTo>
                    <a:cubicBezTo>
                      <a:pt x="307" y="485"/>
                      <a:pt x="665" y="921"/>
                      <a:pt x="1043" y="1337"/>
                    </a:cubicBezTo>
                    <a:cubicBezTo>
                      <a:pt x="1425" y="1752"/>
                      <a:pt x="1830" y="2146"/>
                      <a:pt x="2271" y="2498"/>
                    </a:cubicBezTo>
                    <a:lnTo>
                      <a:pt x="2435" y="2633"/>
                    </a:lnTo>
                    <a:cubicBezTo>
                      <a:pt x="2491" y="2676"/>
                      <a:pt x="2548" y="2717"/>
                      <a:pt x="2605" y="2759"/>
                    </a:cubicBezTo>
                    <a:lnTo>
                      <a:pt x="2948" y="3008"/>
                    </a:lnTo>
                    <a:lnTo>
                      <a:pt x="3304" y="3236"/>
                    </a:lnTo>
                    <a:lnTo>
                      <a:pt x="3483" y="3350"/>
                    </a:lnTo>
                    <a:lnTo>
                      <a:pt x="3670" y="3452"/>
                    </a:lnTo>
                    <a:lnTo>
                      <a:pt x="4043" y="3655"/>
                    </a:lnTo>
                    <a:cubicBezTo>
                      <a:pt x="4170" y="3718"/>
                      <a:pt x="4301" y="3772"/>
                      <a:pt x="4429" y="3831"/>
                    </a:cubicBezTo>
                    <a:cubicBezTo>
                      <a:pt x="4684" y="3957"/>
                      <a:pt x="4957" y="4040"/>
                      <a:pt x="5224" y="4136"/>
                    </a:cubicBezTo>
                    <a:cubicBezTo>
                      <a:pt x="5356" y="4189"/>
                      <a:pt x="5495" y="4218"/>
                      <a:pt x="5632" y="4254"/>
                    </a:cubicBezTo>
                    <a:lnTo>
                      <a:pt x="6046" y="4359"/>
                    </a:lnTo>
                    <a:cubicBezTo>
                      <a:pt x="6185" y="4385"/>
                      <a:pt x="6326" y="4405"/>
                      <a:pt x="6466" y="4428"/>
                    </a:cubicBezTo>
                    <a:cubicBezTo>
                      <a:pt x="6608" y="4447"/>
                      <a:pt x="6747" y="4480"/>
                      <a:pt x="6890" y="4484"/>
                    </a:cubicBezTo>
                    <a:cubicBezTo>
                      <a:pt x="7068" y="4501"/>
                      <a:pt x="7247" y="4509"/>
                      <a:pt x="7427" y="4509"/>
                    </a:cubicBezTo>
                    <a:cubicBezTo>
                      <a:pt x="7819" y="4509"/>
                      <a:pt x="8212" y="4469"/>
                      <a:pt x="8599" y="4390"/>
                    </a:cubicBezTo>
                    <a:lnTo>
                      <a:pt x="9014" y="4277"/>
                    </a:lnTo>
                    <a:lnTo>
                      <a:pt x="9416" y="4125"/>
                    </a:lnTo>
                    <a:cubicBezTo>
                      <a:pt x="9548" y="4070"/>
                      <a:pt x="9675" y="4000"/>
                      <a:pt x="9803" y="3938"/>
                    </a:cubicBezTo>
                    <a:cubicBezTo>
                      <a:pt x="9930" y="3871"/>
                      <a:pt x="10048" y="3789"/>
                      <a:pt x="10169" y="3714"/>
                    </a:cubicBezTo>
                    <a:cubicBezTo>
                      <a:pt x="10635" y="3385"/>
                      <a:pt x="11050" y="2975"/>
                      <a:pt x="11323" y="2478"/>
                    </a:cubicBezTo>
                    <a:lnTo>
                      <a:pt x="11305" y="2467"/>
                    </a:lnTo>
                    <a:cubicBezTo>
                      <a:pt x="11145" y="2696"/>
                      <a:pt x="10955" y="2902"/>
                      <a:pt x="10746" y="3086"/>
                    </a:cubicBezTo>
                    <a:cubicBezTo>
                      <a:pt x="10647" y="3182"/>
                      <a:pt x="10535" y="3265"/>
                      <a:pt x="10427" y="3351"/>
                    </a:cubicBezTo>
                    <a:cubicBezTo>
                      <a:pt x="10317" y="3434"/>
                      <a:pt x="10198" y="3507"/>
                      <a:pt x="10084" y="3583"/>
                    </a:cubicBezTo>
                    <a:cubicBezTo>
                      <a:pt x="9611" y="3864"/>
                      <a:pt x="9093" y="4073"/>
                      <a:pt x="8551" y="4170"/>
                    </a:cubicBezTo>
                    <a:cubicBezTo>
                      <a:pt x="8418" y="4201"/>
                      <a:pt x="8280" y="4211"/>
                      <a:pt x="8145" y="4233"/>
                    </a:cubicBezTo>
                    <a:cubicBezTo>
                      <a:pt x="8077" y="4242"/>
                      <a:pt x="8009" y="4256"/>
                      <a:pt x="7941" y="4258"/>
                    </a:cubicBezTo>
                    <a:lnTo>
                      <a:pt x="7734" y="4267"/>
                    </a:lnTo>
                    <a:lnTo>
                      <a:pt x="7528" y="4277"/>
                    </a:lnTo>
                    <a:cubicBezTo>
                      <a:pt x="7485" y="4280"/>
                      <a:pt x="7442" y="4282"/>
                      <a:pt x="7399" y="4282"/>
                    </a:cubicBezTo>
                    <a:cubicBezTo>
                      <a:pt x="7373" y="4282"/>
                      <a:pt x="7347" y="4281"/>
                      <a:pt x="7322" y="4279"/>
                    </a:cubicBezTo>
                    <a:lnTo>
                      <a:pt x="6908" y="4262"/>
                    </a:lnTo>
                    <a:cubicBezTo>
                      <a:pt x="6905" y="4262"/>
                      <a:pt x="6903" y="4262"/>
                      <a:pt x="6900" y="4262"/>
                    </a:cubicBezTo>
                    <a:cubicBezTo>
                      <a:pt x="6765" y="4262"/>
                      <a:pt x="6630" y="4234"/>
                      <a:pt x="6496" y="4219"/>
                    </a:cubicBezTo>
                    <a:cubicBezTo>
                      <a:pt x="6359" y="4199"/>
                      <a:pt x="6221" y="4183"/>
                      <a:pt x="6084" y="4161"/>
                    </a:cubicBezTo>
                    <a:lnTo>
                      <a:pt x="5679" y="4070"/>
                    </a:lnTo>
                    <a:cubicBezTo>
                      <a:pt x="5545" y="4038"/>
                      <a:pt x="5407" y="4012"/>
                      <a:pt x="5277" y="3964"/>
                    </a:cubicBezTo>
                    <a:cubicBezTo>
                      <a:pt x="5014" y="3875"/>
                      <a:pt x="4746" y="3799"/>
                      <a:pt x="4494" y="3681"/>
                    </a:cubicBezTo>
                    <a:cubicBezTo>
                      <a:pt x="4366" y="3626"/>
                      <a:pt x="4237" y="3575"/>
                      <a:pt x="4111" y="3516"/>
                    </a:cubicBezTo>
                    <a:lnTo>
                      <a:pt x="3740" y="3324"/>
                    </a:lnTo>
                    <a:lnTo>
                      <a:pt x="3555" y="3228"/>
                    </a:lnTo>
                    <a:lnTo>
                      <a:pt x="3376" y="3118"/>
                    </a:lnTo>
                    <a:lnTo>
                      <a:pt x="3020" y="2901"/>
                    </a:lnTo>
                    <a:lnTo>
                      <a:pt x="2676" y="2660"/>
                    </a:lnTo>
                    <a:cubicBezTo>
                      <a:pt x="2619" y="2621"/>
                      <a:pt x="2562" y="2581"/>
                      <a:pt x="2505" y="2540"/>
                    </a:cubicBezTo>
                    <a:lnTo>
                      <a:pt x="2341" y="2410"/>
                    </a:lnTo>
                    <a:cubicBezTo>
                      <a:pt x="1895" y="2073"/>
                      <a:pt x="1482" y="1692"/>
                      <a:pt x="1093" y="1292"/>
                    </a:cubicBezTo>
                    <a:cubicBezTo>
                      <a:pt x="705" y="888"/>
                      <a:pt x="337" y="462"/>
                      <a:pt x="19" y="2"/>
                    </a:cubicBezTo>
                    <a:lnTo>
                      <a:pt x="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5" name="Google Shape;7915;p49"/>
              <p:cNvSpPr/>
              <p:nvPr/>
            </p:nvSpPr>
            <p:spPr>
              <a:xfrm>
                <a:off x="2472350" y="819975"/>
                <a:ext cx="83350" cy="17385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6954" extrusionOk="0">
                    <a:moveTo>
                      <a:pt x="1471" y="3117"/>
                    </a:moveTo>
                    <a:cubicBezTo>
                      <a:pt x="1507" y="3117"/>
                      <a:pt x="1551" y="3127"/>
                      <a:pt x="1595" y="3146"/>
                    </a:cubicBezTo>
                    <a:cubicBezTo>
                      <a:pt x="1720" y="3201"/>
                      <a:pt x="1838" y="3307"/>
                      <a:pt x="1936" y="3422"/>
                    </a:cubicBezTo>
                    <a:cubicBezTo>
                      <a:pt x="2102" y="3615"/>
                      <a:pt x="2228" y="3850"/>
                      <a:pt x="2285" y="4097"/>
                    </a:cubicBezTo>
                    <a:lnTo>
                      <a:pt x="2285" y="4097"/>
                    </a:lnTo>
                    <a:cubicBezTo>
                      <a:pt x="2265" y="4098"/>
                      <a:pt x="2245" y="4099"/>
                      <a:pt x="2225" y="4099"/>
                    </a:cubicBezTo>
                    <a:cubicBezTo>
                      <a:pt x="2039" y="4099"/>
                      <a:pt x="1850" y="4037"/>
                      <a:pt x="1692" y="3933"/>
                    </a:cubicBezTo>
                    <a:cubicBezTo>
                      <a:pt x="1570" y="3850"/>
                      <a:pt x="1460" y="3743"/>
                      <a:pt x="1394" y="3617"/>
                    </a:cubicBezTo>
                    <a:cubicBezTo>
                      <a:pt x="1325" y="3494"/>
                      <a:pt x="1306" y="3351"/>
                      <a:pt x="1347" y="3228"/>
                    </a:cubicBezTo>
                    <a:cubicBezTo>
                      <a:pt x="1368" y="3168"/>
                      <a:pt x="1397" y="3133"/>
                      <a:pt x="1433" y="3122"/>
                    </a:cubicBezTo>
                    <a:cubicBezTo>
                      <a:pt x="1444" y="3118"/>
                      <a:pt x="1457" y="3117"/>
                      <a:pt x="1471" y="3117"/>
                    </a:cubicBezTo>
                    <a:close/>
                    <a:moveTo>
                      <a:pt x="588" y="5088"/>
                    </a:moveTo>
                    <a:cubicBezTo>
                      <a:pt x="635" y="5088"/>
                      <a:pt x="699" y="5122"/>
                      <a:pt x="751" y="5169"/>
                    </a:cubicBezTo>
                    <a:cubicBezTo>
                      <a:pt x="805" y="5219"/>
                      <a:pt x="856" y="5277"/>
                      <a:pt x="899" y="5342"/>
                    </a:cubicBezTo>
                    <a:cubicBezTo>
                      <a:pt x="987" y="5471"/>
                      <a:pt x="1049" y="5620"/>
                      <a:pt x="1090" y="5773"/>
                    </a:cubicBezTo>
                    <a:cubicBezTo>
                      <a:pt x="1095" y="5792"/>
                      <a:pt x="1099" y="5811"/>
                      <a:pt x="1103" y="5830"/>
                    </a:cubicBezTo>
                    <a:lnTo>
                      <a:pt x="1103" y="5830"/>
                    </a:lnTo>
                    <a:cubicBezTo>
                      <a:pt x="1051" y="5846"/>
                      <a:pt x="999" y="5858"/>
                      <a:pt x="946" y="5865"/>
                    </a:cubicBezTo>
                    <a:cubicBezTo>
                      <a:pt x="907" y="5872"/>
                      <a:pt x="866" y="5875"/>
                      <a:pt x="827" y="5875"/>
                    </a:cubicBezTo>
                    <a:cubicBezTo>
                      <a:pt x="721" y="5875"/>
                      <a:pt x="620" y="5851"/>
                      <a:pt x="548" y="5791"/>
                    </a:cubicBezTo>
                    <a:cubicBezTo>
                      <a:pt x="448" y="5712"/>
                      <a:pt x="414" y="5565"/>
                      <a:pt x="430" y="5416"/>
                    </a:cubicBezTo>
                    <a:cubicBezTo>
                      <a:pt x="435" y="5341"/>
                      <a:pt x="455" y="5263"/>
                      <a:pt x="476" y="5198"/>
                    </a:cubicBezTo>
                    <a:cubicBezTo>
                      <a:pt x="504" y="5134"/>
                      <a:pt x="540" y="5092"/>
                      <a:pt x="583" y="5088"/>
                    </a:cubicBezTo>
                    <a:cubicBezTo>
                      <a:pt x="585" y="5088"/>
                      <a:pt x="586" y="5088"/>
                      <a:pt x="588" y="5088"/>
                    </a:cubicBezTo>
                    <a:close/>
                    <a:moveTo>
                      <a:pt x="1648" y="1"/>
                    </a:moveTo>
                    <a:lnTo>
                      <a:pt x="1648" y="1"/>
                    </a:lnTo>
                    <a:cubicBezTo>
                      <a:pt x="2178" y="384"/>
                      <a:pt x="2636" y="880"/>
                      <a:pt x="2909" y="1468"/>
                    </a:cubicBezTo>
                    <a:cubicBezTo>
                      <a:pt x="3044" y="1761"/>
                      <a:pt x="3129" y="2074"/>
                      <a:pt x="3160" y="2392"/>
                    </a:cubicBezTo>
                    <a:cubicBezTo>
                      <a:pt x="3163" y="2551"/>
                      <a:pt x="3176" y="2711"/>
                      <a:pt x="3150" y="2869"/>
                    </a:cubicBezTo>
                    <a:cubicBezTo>
                      <a:pt x="3139" y="3028"/>
                      <a:pt x="3110" y="3186"/>
                      <a:pt x="3064" y="3337"/>
                    </a:cubicBezTo>
                    <a:cubicBezTo>
                      <a:pt x="2974" y="3634"/>
                      <a:pt x="2802" y="3915"/>
                      <a:pt x="2533" y="4034"/>
                    </a:cubicBezTo>
                    <a:cubicBezTo>
                      <a:pt x="2523" y="4039"/>
                      <a:pt x="2512" y="4044"/>
                      <a:pt x="2501" y="4048"/>
                    </a:cubicBezTo>
                    <a:lnTo>
                      <a:pt x="2501" y="4048"/>
                    </a:lnTo>
                    <a:cubicBezTo>
                      <a:pt x="2436" y="3762"/>
                      <a:pt x="2295" y="3498"/>
                      <a:pt x="2107" y="3275"/>
                    </a:cubicBezTo>
                    <a:cubicBezTo>
                      <a:pt x="1990" y="3144"/>
                      <a:pt x="1860" y="3020"/>
                      <a:pt x="1684" y="2942"/>
                    </a:cubicBezTo>
                    <a:cubicBezTo>
                      <a:pt x="1623" y="2917"/>
                      <a:pt x="1554" y="2895"/>
                      <a:pt x="1477" y="2895"/>
                    </a:cubicBezTo>
                    <a:cubicBezTo>
                      <a:pt x="1441" y="2895"/>
                      <a:pt x="1404" y="2900"/>
                      <a:pt x="1366" y="2911"/>
                    </a:cubicBezTo>
                    <a:cubicBezTo>
                      <a:pt x="1307" y="2931"/>
                      <a:pt x="1252" y="2967"/>
                      <a:pt x="1216" y="3015"/>
                    </a:cubicBezTo>
                    <a:cubicBezTo>
                      <a:pt x="1177" y="3060"/>
                      <a:pt x="1155" y="3110"/>
                      <a:pt x="1138" y="3158"/>
                    </a:cubicBezTo>
                    <a:cubicBezTo>
                      <a:pt x="1076" y="3349"/>
                      <a:pt x="1112" y="3559"/>
                      <a:pt x="1204" y="3720"/>
                    </a:cubicBezTo>
                    <a:cubicBezTo>
                      <a:pt x="1292" y="3885"/>
                      <a:pt x="1427" y="4013"/>
                      <a:pt x="1577" y="4111"/>
                    </a:cubicBezTo>
                    <a:cubicBezTo>
                      <a:pt x="1729" y="4205"/>
                      <a:pt x="1900" y="4273"/>
                      <a:pt x="2080" y="4293"/>
                    </a:cubicBezTo>
                    <a:cubicBezTo>
                      <a:pt x="2123" y="4298"/>
                      <a:pt x="2166" y="4301"/>
                      <a:pt x="2210" y="4301"/>
                    </a:cubicBezTo>
                    <a:cubicBezTo>
                      <a:pt x="2245" y="4301"/>
                      <a:pt x="2281" y="4299"/>
                      <a:pt x="2317" y="4296"/>
                    </a:cubicBezTo>
                    <a:lnTo>
                      <a:pt x="2317" y="4296"/>
                    </a:lnTo>
                    <a:cubicBezTo>
                      <a:pt x="2328" y="4430"/>
                      <a:pt x="2316" y="4564"/>
                      <a:pt x="2281" y="4692"/>
                    </a:cubicBezTo>
                    <a:cubicBezTo>
                      <a:pt x="2240" y="4838"/>
                      <a:pt x="2167" y="4964"/>
                      <a:pt x="2072" y="5093"/>
                    </a:cubicBezTo>
                    <a:cubicBezTo>
                      <a:pt x="1887" y="5347"/>
                      <a:pt x="1651" y="5565"/>
                      <a:pt x="1377" y="5714"/>
                    </a:cubicBezTo>
                    <a:cubicBezTo>
                      <a:pt x="1321" y="5744"/>
                      <a:pt x="1264" y="5771"/>
                      <a:pt x="1206" y="5794"/>
                    </a:cubicBezTo>
                    <a:lnTo>
                      <a:pt x="1206" y="5794"/>
                    </a:lnTo>
                    <a:cubicBezTo>
                      <a:pt x="1203" y="5778"/>
                      <a:pt x="1200" y="5763"/>
                      <a:pt x="1197" y="5747"/>
                    </a:cubicBezTo>
                    <a:cubicBezTo>
                      <a:pt x="1161" y="5581"/>
                      <a:pt x="1100" y="5419"/>
                      <a:pt x="1008" y="5273"/>
                    </a:cubicBezTo>
                    <a:cubicBezTo>
                      <a:pt x="963" y="5199"/>
                      <a:pt x="909" y="5130"/>
                      <a:pt x="844" y="5066"/>
                    </a:cubicBezTo>
                    <a:cubicBezTo>
                      <a:pt x="779" y="5007"/>
                      <a:pt x="697" y="4944"/>
                      <a:pt x="577" y="4941"/>
                    </a:cubicBezTo>
                    <a:cubicBezTo>
                      <a:pt x="548" y="4946"/>
                      <a:pt x="516" y="4948"/>
                      <a:pt x="490" y="4961"/>
                    </a:cubicBezTo>
                    <a:cubicBezTo>
                      <a:pt x="465" y="4977"/>
                      <a:pt x="434" y="4989"/>
                      <a:pt x="419" y="5011"/>
                    </a:cubicBezTo>
                    <a:cubicBezTo>
                      <a:pt x="377" y="5050"/>
                      <a:pt x="356" y="5094"/>
                      <a:pt x="333" y="5138"/>
                    </a:cubicBezTo>
                    <a:cubicBezTo>
                      <a:pt x="301" y="5227"/>
                      <a:pt x="278" y="5309"/>
                      <a:pt x="269" y="5399"/>
                    </a:cubicBezTo>
                    <a:cubicBezTo>
                      <a:pt x="259" y="5488"/>
                      <a:pt x="258" y="5581"/>
                      <a:pt x="282" y="5674"/>
                    </a:cubicBezTo>
                    <a:cubicBezTo>
                      <a:pt x="306" y="5767"/>
                      <a:pt x="357" y="5860"/>
                      <a:pt x="434" y="5925"/>
                    </a:cubicBezTo>
                    <a:cubicBezTo>
                      <a:pt x="555" y="6028"/>
                      <a:pt x="703" y="6060"/>
                      <a:pt x="843" y="6060"/>
                    </a:cubicBezTo>
                    <a:cubicBezTo>
                      <a:pt x="887" y="6060"/>
                      <a:pt x="930" y="6057"/>
                      <a:pt x="972" y="6052"/>
                    </a:cubicBezTo>
                    <a:cubicBezTo>
                      <a:pt x="1026" y="6046"/>
                      <a:pt x="1078" y="6035"/>
                      <a:pt x="1130" y="6022"/>
                    </a:cubicBezTo>
                    <a:lnTo>
                      <a:pt x="1130" y="6022"/>
                    </a:lnTo>
                    <a:cubicBezTo>
                      <a:pt x="1134" y="6095"/>
                      <a:pt x="1130" y="6168"/>
                      <a:pt x="1117" y="6239"/>
                    </a:cubicBezTo>
                    <a:cubicBezTo>
                      <a:pt x="1090" y="6394"/>
                      <a:pt x="1016" y="6540"/>
                      <a:pt x="901" y="6648"/>
                    </a:cubicBezTo>
                    <a:cubicBezTo>
                      <a:pt x="787" y="6758"/>
                      <a:pt x="639" y="6830"/>
                      <a:pt x="484" y="6876"/>
                    </a:cubicBezTo>
                    <a:cubicBezTo>
                      <a:pt x="328" y="6927"/>
                      <a:pt x="164" y="6940"/>
                      <a:pt x="1" y="6954"/>
                    </a:cubicBezTo>
                    <a:cubicBezTo>
                      <a:pt x="164" y="6952"/>
                      <a:pt x="331" y="6950"/>
                      <a:pt x="492" y="6909"/>
                    </a:cubicBezTo>
                    <a:cubicBezTo>
                      <a:pt x="653" y="6871"/>
                      <a:pt x="813" y="6805"/>
                      <a:pt x="942" y="6692"/>
                    </a:cubicBezTo>
                    <a:cubicBezTo>
                      <a:pt x="1071" y="6582"/>
                      <a:pt x="1162" y="6425"/>
                      <a:pt x="1200" y="6257"/>
                    </a:cubicBezTo>
                    <a:cubicBezTo>
                      <a:pt x="1221" y="6170"/>
                      <a:pt x="1228" y="6082"/>
                      <a:pt x="1226" y="5993"/>
                    </a:cubicBezTo>
                    <a:lnTo>
                      <a:pt x="1226" y="5993"/>
                    </a:lnTo>
                    <a:cubicBezTo>
                      <a:pt x="1310" y="5964"/>
                      <a:pt x="1391" y="5928"/>
                      <a:pt x="1470" y="5889"/>
                    </a:cubicBezTo>
                    <a:cubicBezTo>
                      <a:pt x="1776" y="5726"/>
                      <a:pt x="2037" y="5492"/>
                      <a:pt x="2243" y="5220"/>
                    </a:cubicBezTo>
                    <a:cubicBezTo>
                      <a:pt x="2346" y="5087"/>
                      <a:pt x="2442" y="4924"/>
                      <a:pt x="2489" y="4752"/>
                    </a:cubicBezTo>
                    <a:cubicBezTo>
                      <a:pt x="2537" y="4587"/>
                      <a:pt x="2550" y="4414"/>
                      <a:pt x="2533" y="4247"/>
                    </a:cubicBezTo>
                    <a:lnTo>
                      <a:pt x="2533" y="4247"/>
                    </a:lnTo>
                    <a:cubicBezTo>
                      <a:pt x="2561" y="4237"/>
                      <a:pt x="2588" y="4226"/>
                      <a:pt x="2615" y="4213"/>
                    </a:cubicBezTo>
                    <a:cubicBezTo>
                      <a:pt x="2783" y="4136"/>
                      <a:pt x="2920" y="4006"/>
                      <a:pt x="3020" y="3860"/>
                    </a:cubicBezTo>
                    <a:cubicBezTo>
                      <a:pt x="3119" y="3712"/>
                      <a:pt x="3186" y="3550"/>
                      <a:pt x="3232" y="3385"/>
                    </a:cubicBezTo>
                    <a:cubicBezTo>
                      <a:pt x="3277" y="3220"/>
                      <a:pt x="3304" y="3052"/>
                      <a:pt x="3312" y="2883"/>
                    </a:cubicBezTo>
                    <a:cubicBezTo>
                      <a:pt x="3334" y="2714"/>
                      <a:pt x="3317" y="2546"/>
                      <a:pt x="3306" y="2377"/>
                    </a:cubicBezTo>
                    <a:cubicBezTo>
                      <a:pt x="3262" y="2041"/>
                      <a:pt x="3160" y="1717"/>
                      <a:pt x="3007" y="1419"/>
                    </a:cubicBezTo>
                    <a:cubicBezTo>
                      <a:pt x="2854" y="1122"/>
                      <a:pt x="2647" y="856"/>
                      <a:pt x="2419" y="618"/>
                    </a:cubicBezTo>
                    <a:cubicBezTo>
                      <a:pt x="2189" y="379"/>
                      <a:pt x="1930" y="169"/>
                      <a:pt x="16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6" name="Google Shape;7916;p49"/>
              <p:cNvSpPr/>
              <p:nvPr/>
            </p:nvSpPr>
            <p:spPr>
              <a:xfrm>
                <a:off x="2544900" y="862600"/>
                <a:ext cx="98375" cy="103950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4158" extrusionOk="0">
                    <a:moveTo>
                      <a:pt x="4" y="294"/>
                    </a:moveTo>
                    <a:cubicBezTo>
                      <a:pt x="3" y="294"/>
                      <a:pt x="1" y="295"/>
                      <a:pt x="0" y="295"/>
                    </a:cubicBezTo>
                    <a:lnTo>
                      <a:pt x="1" y="295"/>
                    </a:lnTo>
                    <a:cubicBezTo>
                      <a:pt x="2" y="295"/>
                      <a:pt x="3" y="294"/>
                      <a:pt x="4" y="294"/>
                    </a:cubicBezTo>
                    <a:close/>
                    <a:moveTo>
                      <a:pt x="2422" y="1525"/>
                    </a:moveTo>
                    <a:cubicBezTo>
                      <a:pt x="2544" y="1525"/>
                      <a:pt x="2666" y="1543"/>
                      <a:pt x="2781" y="1581"/>
                    </a:cubicBezTo>
                    <a:lnTo>
                      <a:pt x="2781" y="1581"/>
                    </a:lnTo>
                    <a:cubicBezTo>
                      <a:pt x="2708" y="1696"/>
                      <a:pt x="2594" y="1789"/>
                      <a:pt x="2466" y="1844"/>
                    </a:cubicBezTo>
                    <a:cubicBezTo>
                      <a:pt x="2382" y="1878"/>
                      <a:pt x="2292" y="1901"/>
                      <a:pt x="2205" y="1901"/>
                    </a:cubicBezTo>
                    <a:cubicBezTo>
                      <a:pt x="2190" y="1901"/>
                      <a:pt x="2175" y="1901"/>
                      <a:pt x="2160" y="1899"/>
                    </a:cubicBezTo>
                    <a:cubicBezTo>
                      <a:pt x="2061" y="1892"/>
                      <a:pt x="1971" y="1848"/>
                      <a:pt x="1917" y="1780"/>
                    </a:cubicBezTo>
                    <a:cubicBezTo>
                      <a:pt x="1891" y="1746"/>
                      <a:pt x="1886" y="1724"/>
                      <a:pt x="1891" y="1707"/>
                    </a:cubicBezTo>
                    <a:cubicBezTo>
                      <a:pt x="1896" y="1688"/>
                      <a:pt x="1922" y="1657"/>
                      <a:pt x="1961" y="1632"/>
                    </a:cubicBezTo>
                    <a:cubicBezTo>
                      <a:pt x="2041" y="1580"/>
                      <a:pt x="2151" y="1550"/>
                      <a:pt x="2260" y="1536"/>
                    </a:cubicBezTo>
                    <a:cubicBezTo>
                      <a:pt x="2313" y="1529"/>
                      <a:pt x="2367" y="1525"/>
                      <a:pt x="2422" y="1525"/>
                    </a:cubicBezTo>
                    <a:close/>
                    <a:moveTo>
                      <a:pt x="3059" y="2955"/>
                    </a:moveTo>
                    <a:cubicBezTo>
                      <a:pt x="3165" y="2955"/>
                      <a:pt x="3273" y="2975"/>
                      <a:pt x="3376" y="3008"/>
                    </a:cubicBezTo>
                    <a:cubicBezTo>
                      <a:pt x="3383" y="3010"/>
                      <a:pt x="3389" y="3012"/>
                      <a:pt x="3396" y="3015"/>
                    </a:cubicBezTo>
                    <a:lnTo>
                      <a:pt x="3396" y="3015"/>
                    </a:lnTo>
                    <a:cubicBezTo>
                      <a:pt x="3386" y="3048"/>
                      <a:pt x="3374" y="3081"/>
                      <a:pt x="3360" y="3112"/>
                    </a:cubicBezTo>
                    <a:cubicBezTo>
                      <a:pt x="3316" y="3209"/>
                      <a:pt x="3248" y="3293"/>
                      <a:pt x="3166" y="3319"/>
                    </a:cubicBezTo>
                    <a:cubicBezTo>
                      <a:pt x="3147" y="3326"/>
                      <a:pt x="3126" y="3330"/>
                      <a:pt x="3105" y="3330"/>
                    </a:cubicBezTo>
                    <a:cubicBezTo>
                      <a:pt x="3039" y="3330"/>
                      <a:pt x="2967" y="3297"/>
                      <a:pt x="2903" y="3245"/>
                    </a:cubicBezTo>
                    <a:cubicBezTo>
                      <a:pt x="2860" y="3213"/>
                      <a:pt x="2819" y="3169"/>
                      <a:pt x="2789" y="3133"/>
                    </a:cubicBezTo>
                    <a:cubicBezTo>
                      <a:pt x="2761" y="3091"/>
                      <a:pt x="2754" y="3061"/>
                      <a:pt x="2764" y="3042"/>
                    </a:cubicBezTo>
                    <a:cubicBezTo>
                      <a:pt x="2776" y="3019"/>
                      <a:pt x="2820" y="2991"/>
                      <a:pt x="2871" y="2977"/>
                    </a:cubicBezTo>
                    <a:cubicBezTo>
                      <a:pt x="2922" y="2964"/>
                      <a:pt x="2978" y="2955"/>
                      <a:pt x="3035" y="2955"/>
                    </a:cubicBezTo>
                    <a:cubicBezTo>
                      <a:pt x="3043" y="2955"/>
                      <a:pt x="3051" y="2955"/>
                      <a:pt x="3059" y="2955"/>
                    </a:cubicBezTo>
                    <a:close/>
                    <a:moveTo>
                      <a:pt x="1240" y="0"/>
                    </a:moveTo>
                    <a:cubicBezTo>
                      <a:pt x="1057" y="0"/>
                      <a:pt x="876" y="22"/>
                      <a:pt x="700" y="57"/>
                    </a:cubicBezTo>
                    <a:cubicBezTo>
                      <a:pt x="458" y="105"/>
                      <a:pt x="223" y="184"/>
                      <a:pt x="4" y="294"/>
                    </a:cubicBezTo>
                    <a:lnTo>
                      <a:pt x="4" y="294"/>
                    </a:lnTo>
                    <a:cubicBezTo>
                      <a:pt x="345" y="168"/>
                      <a:pt x="708" y="91"/>
                      <a:pt x="1066" y="91"/>
                    </a:cubicBezTo>
                    <a:cubicBezTo>
                      <a:pt x="1188" y="91"/>
                      <a:pt x="1309" y="100"/>
                      <a:pt x="1429" y="119"/>
                    </a:cubicBezTo>
                    <a:cubicBezTo>
                      <a:pt x="1667" y="154"/>
                      <a:pt x="1894" y="229"/>
                      <a:pt x="2102" y="340"/>
                    </a:cubicBezTo>
                    <a:cubicBezTo>
                      <a:pt x="2202" y="404"/>
                      <a:pt x="2306" y="461"/>
                      <a:pt x="2393" y="540"/>
                    </a:cubicBezTo>
                    <a:cubicBezTo>
                      <a:pt x="2487" y="611"/>
                      <a:pt x="2572" y="694"/>
                      <a:pt x="2645" y="782"/>
                    </a:cubicBezTo>
                    <a:cubicBezTo>
                      <a:pt x="2790" y="957"/>
                      <a:pt x="2890" y="1171"/>
                      <a:pt x="2858" y="1374"/>
                    </a:cubicBezTo>
                    <a:lnTo>
                      <a:pt x="2858" y="1374"/>
                    </a:lnTo>
                    <a:cubicBezTo>
                      <a:pt x="2715" y="1325"/>
                      <a:pt x="2565" y="1302"/>
                      <a:pt x="2414" y="1302"/>
                    </a:cubicBezTo>
                    <a:cubicBezTo>
                      <a:pt x="2353" y="1302"/>
                      <a:pt x="2292" y="1306"/>
                      <a:pt x="2231" y="1313"/>
                    </a:cubicBezTo>
                    <a:cubicBezTo>
                      <a:pt x="2099" y="1333"/>
                      <a:pt x="1966" y="1365"/>
                      <a:pt x="1839" y="1448"/>
                    </a:cubicBezTo>
                    <a:cubicBezTo>
                      <a:pt x="1777" y="1490"/>
                      <a:pt x="1708" y="1548"/>
                      <a:pt x="1679" y="1648"/>
                    </a:cubicBezTo>
                    <a:cubicBezTo>
                      <a:pt x="1667" y="1699"/>
                      <a:pt x="1667" y="1754"/>
                      <a:pt x="1682" y="1801"/>
                    </a:cubicBezTo>
                    <a:cubicBezTo>
                      <a:pt x="1696" y="1848"/>
                      <a:pt x="1721" y="1885"/>
                      <a:pt x="1746" y="1917"/>
                    </a:cubicBezTo>
                    <a:cubicBezTo>
                      <a:pt x="1845" y="2041"/>
                      <a:pt x="1999" y="2106"/>
                      <a:pt x="2142" y="2115"/>
                    </a:cubicBezTo>
                    <a:cubicBezTo>
                      <a:pt x="2162" y="2117"/>
                      <a:pt x="2183" y="2118"/>
                      <a:pt x="2203" y="2118"/>
                    </a:cubicBezTo>
                    <a:cubicBezTo>
                      <a:pt x="2326" y="2118"/>
                      <a:pt x="2444" y="2087"/>
                      <a:pt x="2553" y="2038"/>
                    </a:cubicBezTo>
                    <a:cubicBezTo>
                      <a:pt x="2722" y="1961"/>
                      <a:pt x="2875" y="1830"/>
                      <a:pt x="2967" y="1663"/>
                    </a:cubicBezTo>
                    <a:lnTo>
                      <a:pt x="2967" y="1663"/>
                    </a:lnTo>
                    <a:cubicBezTo>
                      <a:pt x="3044" y="1708"/>
                      <a:pt x="3112" y="1763"/>
                      <a:pt x="3170" y="1828"/>
                    </a:cubicBezTo>
                    <a:cubicBezTo>
                      <a:pt x="3243" y="1910"/>
                      <a:pt x="3289" y="2002"/>
                      <a:pt x="3331" y="2113"/>
                    </a:cubicBezTo>
                    <a:cubicBezTo>
                      <a:pt x="3414" y="2328"/>
                      <a:pt x="3453" y="2561"/>
                      <a:pt x="3437" y="2789"/>
                    </a:cubicBezTo>
                    <a:cubicBezTo>
                      <a:pt x="3433" y="2828"/>
                      <a:pt x="3428" y="2868"/>
                      <a:pt x="3421" y="2908"/>
                    </a:cubicBezTo>
                    <a:lnTo>
                      <a:pt x="3421" y="2908"/>
                    </a:lnTo>
                    <a:cubicBezTo>
                      <a:pt x="3419" y="2906"/>
                      <a:pt x="3416" y="2905"/>
                      <a:pt x="3414" y="2904"/>
                    </a:cubicBezTo>
                    <a:cubicBezTo>
                      <a:pt x="3294" y="2858"/>
                      <a:pt x="3166" y="2829"/>
                      <a:pt x="3036" y="2826"/>
                    </a:cubicBezTo>
                    <a:cubicBezTo>
                      <a:pt x="3027" y="2826"/>
                      <a:pt x="3017" y="2826"/>
                      <a:pt x="3008" y="2826"/>
                    </a:cubicBezTo>
                    <a:cubicBezTo>
                      <a:pt x="2951" y="2826"/>
                      <a:pt x="2894" y="2831"/>
                      <a:pt x="2835" y="2844"/>
                    </a:cubicBezTo>
                    <a:cubicBezTo>
                      <a:pt x="2770" y="2861"/>
                      <a:pt x="2693" y="2886"/>
                      <a:pt x="2637" y="2966"/>
                    </a:cubicBezTo>
                    <a:cubicBezTo>
                      <a:pt x="2612" y="3009"/>
                      <a:pt x="2602" y="3063"/>
                      <a:pt x="2613" y="3107"/>
                    </a:cubicBezTo>
                    <a:cubicBezTo>
                      <a:pt x="2621" y="3154"/>
                      <a:pt x="2641" y="3187"/>
                      <a:pt x="2661" y="3220"/>
                    </a:cubicBezTo>
                    <a:cubicBezTo>
                      <a:pt x="2705" y="3280"/>
                      <a:pt x="2747" y="3328"/>
                      <a:pt x="2801" y="3371"/>
                    </a:cubicBezTo>
                    <a:cubicBezTo>
                      <a:pt x="2854" y="3415"/>
                      <a:pt x="2913" y="3456"/>
                      <a:pt x="2984" y="3479"/>
                    </a:cubicBezTo>
                    <a:cubicBezTo>
                      <a:pt x="3025" y="3494"/>
                      <a:pt x="3071" y="3502"/>
                      <a:pt x="3118" y="3502"/>
                    </a:cubicBezTo>
                    <a:cubicBezTo>
                      <a:pt x="3151" y="3502"/>
                      <a:pt x="3185" y="3497"/>
                      <a:pt x="3217" y="3488"/>
                    </a:cubicBezTo>
                    <a:cubicBezTo>
                      <a:pt x="3374" y="3441"/>
                      <a:pt x="3470" y="3313"/>
                      <a:pt x="3530" y="3192"/>
                    </a:cubicBezTo>
                    <a:cubicBezTo>
                      <a:pt x="3545" y="3161"/>
                      <a:pt x="3559" y="3128"/>
                      <a:pt x="3571" y="3095"/>
                    </a:cubicBezTo>
                    <a:lnTo>
                      <a:pt x="3571" y="3095"/>
                    </a:lnTo>
                    <a:cubicBezTo>
                      <a:pt x="3609" y="3118"/>
                      <a:pt x="3645" y="3145"/>
                      <a:pt x="3677" y="3175"/>
                    </a:cubicBezTo>
                    <a:cubicBezTo>
                      <a:pt x="3761" y="3253"/>
                      <a:pt x="3822" y="3356"/>
                      <a:pt x="3845" y="3471"/>
                    </a:cubicBezTo>
                    <a:cubicBezTo>
                      <a:pt x="3888" y="3702"/>
                      <a:pt x="3793" y="3945"/>
                      <a:pt x="3676" y="4157"/>
                    </a:cubicBezTo>
                    <a:cubicBezTo>
                      <a:pt x="3813" y="3958"/>
                      <a:pt x="3935" y="3721"/>
                      <a:pt x="3904" y="3461"/>
                    </a:cubicBezTo>
                    <a:cubicBezTo>
                      <a:pt x="3888" y="3333"/>
                      <a:pt x="3826" y="3209"/>
                      <a:pt x="3737" y="3115"/>
                    </a:cubicBezTo>
                    <a:cubicBezTo>
                      <a:pt x="3696" y="3071"/>
                      <a:pt x="3649" y="3033"/>
                      <a:pt x="3600" y="3001"/>
                    </a:cubicBezTo>
                    <a:lnTo>
                      <a:pt x="3600" y="3001"/>
                    </a:lnTo>
                    <a:cubicBezTo>
                      <a:pt x="3616" y="2937"/>
                      <a:pt x="3626" y="2872"/>
                      <a:pt x="3633" y="2807"/>
                    </a:cubicBezTo>
                    <a:cubicBezTo>
                      <a:pt x="3659" y="2545"/>
                      <a:pt x="3618" y="2283"/>
                      <a:pt x="3531" y="2039"/>
                    </a:cubicBezTo>
                    <a:cubicBezTo>
                      <a:pt x="3491" y="1920"/>
                      <a:pt x="3425" y="1789"/>
                      <a:pt x="3334" y="1686"/>
                    </a:cubicBezTo>
                    <a:cubicBezTo>
                      <a:pt x="3252" y="1591"/>
                      <a:pt x="3153" y="1514"/>
                      <a:pt x="3045" y="1455"/>
                    </a:cubicBezTo>
                    <a:lnTo>
                      <a:pt x="3045" y="1455"/>
                    </a:lnTo>
                    <a:cubicBezTo>
                      <a:pt x="3048" y="1441"/>
                      <a:pt x="3051" y="1425"/>
                      <a:pt x="3053" y="1410"/>
                    </a:cubicBezTo>
                    <a:cubicBezTo>
                      <a:pt x="3074" y="1269"/>
                      <a:pt x="3047" y="1125"/>
                      <a:pt x="2994" y="1001"/>
                    </a:cubicBezTo>
                    <a:cubicBezTo>
                      <a:pt x="2941" y="875"/>
                      <a:pt x="2864" y="766"/>
                      <a:pt x="2779" y="668"/>
                    </a:cubicBezTo>
                    <a:cubicBezTo>
                      <a:pt x="2692" y="572"/>
                      <a:pt x="2597" y="487"/>
                      <a:pt x="2493" y="412"/>
                    </a:cubicBezTo>
                    <a:cubicBezTo>
                      <a:pt x="2395" y="331"/>
                      <a:pt x="2281" y="271"/>
                      <a:pt x="2171" y="209"/>
                    </a:cubicBezTo>
                    <a:cubicBezTo>
                      <a:pt x="1940" y="101"/>
                      <a:pt x="1693" y="34"/>
                      <a:pt x="1444" y="10"/>
                    </a:cubicBezTo>
                    <a:cubicBezTo>
                      <a:pt x="1376" y="3"/>
                      <a:pt x="1308" y="0"/>
                      <a:pt x="12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7" name="Google Shape;7917;p49"/>
              <p:cNvSpPr/>
              <p:nvPr/>
            </p:nvSpPr>
            <p:spPr>
              <a:xfrm>
                <a:off x="2630625" y="815350"/>
                <a:ext cx="98375" cy="103925"/>
              </a:xfrm>
              <a:custGeom>
                <a:avLst/>
                <a:gdLst/>
                <a:ahLst/>
                <a:cxnLst/>
                <a:rect l="l" t="t" r="r" b="b"/>
                <a:pathLst>
                  <a:path w="3935" h="4157" extrusionOk="0">
                    <a:moveTo>
                      <a:pt x="4" y="293"/>
                    </a:moveTo>
                    <a:cubicBezTo>
                      <a:pt x="3" y="294"/>
                      <a:pt x="1" y="294"/>
                      <a:pt x="0" y="295"/>
                    </a:cubicBezTo>
                    <a:lnTo>
                      <a:pt x="1" y="295"/>
                    </a:lnTo>
                    <a:cubicBezTo>
                      <a:pt x="2" y="294"/>
                      <a:pt x="3" y="294"/>
                      <a:pt x="4" y="293"/>
                    </a:cubicBezTo>
                    <a:close/>
                    <a:moveTo>
                      <a:pt x="2422" y="1525"/>
                    </a:moveTo>
                    <a:cubicBezTo>
                      <a:pt x="2544" y="1525"/>
                      <a:pt x="2667" y="1543"/>
                      <a:pt x="2781" y="1580"/>
                    </a:cubicBezTo>
                    <a:lnTo>
                      <a:pt x="2781" y="1580"/>
                    </a:lnTo>
                    <a:cubicBezTo>
                      <a:pt x="2708" y="1695"/>
                      <a:pt x="2594" y="1789"/>
                      <a:pt x="2466" y="1843"/>
                    </a:cubicBezTo>
                    <a:cubicBezTo>
                      <a:pt x="2382" y="1878"/>
                      <a:pt x="2292" y="1901"/>
                      <a:pt x="2205" y="1901"/>
                    </a:cubicBezTo>
                    <a:cubicBezTo>
                      <a:pt x="2190" y="1901"/>
                      <a:pt x="2175" y="1900"/>
                      <a:pt x="2160" y="1898"/>
                    </a:cubicBezTo>
                    <a:cubicBezTo>
                      <a:pt x="2061" y="1892"/>
                      <a:pt x="1971" y="1848"/>
                      <a:pt x="1917" y="1780"/>
                    </a:cubicBezTo>
                    <a:cubicBezTo>
                      <a:pt x="1891" y="1745"/>
                      <a:pt x="1886" y="1723"/>
                      <a:pt x="1891" y="1708"/>
                    </a:cubicBezTo>
                    <a:cubicBezTo>
                      <a:pt x="1896" y="1689"/>
                      <a:pt x="1922" y="1657"/>
                      <a:pt x="1961" y="1632"/>
                    </a:cubicBezTo>
                    <a:cubicBezTo>
                      <a:pt x="2041" y="1581"/>
                      <a:pt x="2151" y="1550"/>
                      <a:pt x="2260" y="1535"/>
                    </a:cubicBezTo>
                    <a:cubicBezTo>
                      <a:pt x="2313" y="1528"/>
                      <a:pt x="2367" y="1525"/>
                      <a:pt x="2422" y="1525"/>
                    </a:cubicBezTo>
                    <a:close/>
                    <a:moveTo>
                      <a:pt x="3059" y="2954"/>
                    </a:moveTo>
                    <a:cubicBezTo>
                      <a:pt x="3165" y="2954"/>
                      <a:pt x="3273" y="2975"/>
                      <a:pt x="3376" y="3008"/>
                    </a:cubicBezTo>
                    <a:cubicBezTo>
                      <a:pt x="3383" y="3010"/>
                      <a:pt x="3389" y="3012"/>
                      <a:pt x="3396" y="3014"/>
                    </a:cubicBezTo>
                    <a:lnTo>
                      <a:pt x="3396" y="3014"/>
                    </a:lnTo>
                    <a:cubicBezTo>
                      <a:pt x="3386" y="3048"/>
                      <a:pt x="3374" y="3080"/>
                      <a:pt x="3360" y="3111"/>
                    </a:cubicBezTo>
                    <a:cubicBezTo>
                      <a:pt x="3317" y="3208"/>
                      <a:pt x="3248" y="3293"/>
                      <a:pt x="3166" y="3319"/>
                    </a:cubicBezTo>
                    <a:cubicBezTo>
                      <a:pt x="3147" y="3326"/>
                      <a:pt x="3126" y="3329"/>
                      <a:pt x="3105" y="3329"/>
                    </a:cubicBezTo>
                    <a:cubicBezTo>
                      <a:pt x="3039" y="3329"/>
                      <a:pt x="2967" y="3297"/>
                      <a:pt x="2903" y="3245"/>
                    </a:cubicBezTo>
                    <a:cubicBezTo>
                      <a:pt x="2860" y="3214"/>
                      <a:pt x="2819" y="3170"/>
                      <a:pt x="2789" y="3132"/>
                    </a:cubicBezTo>
                    <a:cubicBezTo>
                      <a:pt x="2761" y="3092"/>
                      <a:pt x="2754" y="3061"/>
                      <a:pt x="2764" y="3042"/>
                    </a:cubicBezTo>
                    <a:cubicBezTo>
                      <a:pt x="2776" y="3019"/>
                      <a:pt x="2820" y="2991"/>
                      <a:pt x="2871" y="2978"/>
                    </a:cubicBezTo>
                    <a:cubicBezTo>
                      <a:pt x="2921" y="2963"/>
                      <a:pt x="2978" y="2956"/>
                      <a:pt x="3035" y="2955"/>
                    </a:cubicBezTo>
                    <a:cubicBezTo>
                      <a:pt x="3043" y="2954"/>
                      <a:pt x="3051" y="2954"/>
                      <a:pt x="3059" y="2954"/>
                    </a:cubicBezTo>
                    <a:close/>
                    <a:moveTo>
                      <a:pt x="1237" y="0"/>
                    </a:moveTo>
                    <a:cubicBezTo>
                      <a:pt x="1056" y="0"/>
                      <a:pt x="875" y="22"/>
                      <a:pt x="699" y="58"/>
                    </a:cubicBezTo>
                    <a:cubicBezTo>
                      <a:pt x="457" y="105"/>
                      <a:pt x="222" y="184"/>
                      <a:pt x="4" y="293"/>
                    </a:cubicBezTo>
                    <a:lnTo>
                      <a:pt x="4" y="293"/>
                    </a:lnTo>
                    <a:cubicBezTo>
                      <a:pt x="345" y="167"/>
                      <a:pt x="708" y="91"/>
                      <a:pt x="1066" y="91"/>
                    </a:cubicBezTo>
                    <a:cubicBezTo>
                      <a:pt x="1188" y="91"/>
                      <a:pt x="1309" y="100"/>
                      <a:pt x="1429" y="118"/>
                    </a:cubicBezTo>
                    <a:cubicBezTo>
                      <a:pt x="1667" y="155"/>
                      <a:pt x="1894" y="229"/>
                      <a:pt x="2102" y="340"/>
                    </a:cubicBezTo>
                    <a:cubicBezTo>
                      <a:pt x="2202" y="403"/>
                      <a:pt x="2306" y="460"/>
                      <a:pt x="2393" y="540"/>
                    </a:cubicBezTo>
                    <a:cubicBezTo>
                      <a:pt x="2487" y="612"/>
                      <a:pt x="2572" y="693"/>
                      <a:pt x="2645" y="783"/>
                    </a:cubicBezTo>
                    <a:cubicBezTo>
                      <a:pt x="2789" y="956"/>
                      <a:pt x="2889" y="1169"/>
                      <a:pt x="2859" y="1374"/>
                    </a:cubicBezTo>
                    <a:lnTo>
                      <a:pt x="2859" y="1374"/>
                    </a:lnTo>
                    <a:cubicBezTo>
                      <a:pt x="2716" y="1325"/>
                      <a:pt x="2567" y="1302"/>
                      <a:pt x="2418" y="1302"/>
                    </a:cubicBezTo>
                    <a:cubicBezTo>
                      <a:pt x="2355" y="1302"/>
                      <a:pt x="2293" y="1306"/>
                      <a:pt x="2231" y="1314"/>
                    </a:cubicBezTo>
                    <a:cubicBezTo>
                      <a:pt x="2098" y="1333"/>
                      <a:pt x="1966" y="1365"/>
                      <a:pt x="1838" y="1447"/>
                    </a:cubicBezTo>
                    <a:cubicBezTo>
                      <a:pt x="1777" y="1490"/>
                      <a:pt x="1709" y="1549"/>
                      <a:pt x="1678" y="1649"/>
                    </a:cubicBezTo>
                    <a:cubicBezTo>
                      <a:pt x="1665" y="1699"/>
                      <a:pt x="1665" y="1755"/>
                      <a:pt x="1682" y="1800"/>
                    </a:cubicBezTo>
                    <a:cubicBezTo>
                      <a:pt x="1696" y="1848"/>
                      <a:pt x="1720" y="1885"/>
                      <a:pt x="1745" y="1917"/>
                    </a:cubicBezTo>
                    <a:cubicBezTo>
                      <a:pt x="1844" y="2041"/>
                      <a:pt x="1999" y="2107"/>
                      <a:pt x="2142" y="2115"/>
                    </a:cubicBezTo>
                    <a:cubicBezTo>
                      <a:pt x="2163" y="2117"/>
                      <a:pt x="2184" y="2118"/>
                      <a:pt x="2205" y="2118"/>
                    </a:cubicBezTo>
                    <a:cubicBezTo>
                      <a:pt x="2327" y="2118"/>
                      <a:pt x="2445" y="2086"/>
                      <a:pt x="2552" y="2038"/>
                    </a:cubicBezTo>
                    <a:cubicBezTo>
                      <a:pt x="2721" y="1961"/>
                      <a:pt x="2874" y="1830"/>
                      <a:pt x="2967" y="1663"/>
                    </a:cubicBezTo>
                    <a:lnTo>
                      <a:pt x="2967" y="1663"/>
                    </a:lnTo>
                    <a:cubicBezTo>
                      <a:pt x="3043" y="1707"/>
                      <a:pt x="3112" y="1762"/>
                      <a:pt x="3170" y="1828"/>
                    </a:cubicBezTo>
                    <a:cubicBezTo>
                      <a:pt x="3243" y="1910"/>
                      <a:pt x="3289" y="2001"/>
                      <a:pt x="3331" y="2113"/>
                    </a:cubicBezTo>
                    <a:cubicBezTo>
                      <a:pt x="3414" y="2328"/>
                      <a:pt x="3453" y="2562"/>
                      <a:pt x="3437" y="2789"/>
                    </a:cubicBezTo>
                    <a:cubicBezTo>
                      <a:pt x="3433" y="2829"/>
                      <a:pt x="3428" y="2868"/>
                      <a:pt x="3421" y="2907"/>
                    </a:cubicBezTo>
                    <a:lnTo>
                      <a:pt x="3421" y="2907"/>
                    </a:lnTo>
                    <a:cubicBezTo>
                      <a:pt x="3419" y="2906"/>
                      <a:pt x="3416" y="2905"/>
                      <a:pt x="3414" y="2904"/>
                    </a:cubicBezTo>
                    <a:cubicBezTo>
                      <a:pt x="3293" y="2858"/>
                      <a:pt x="3166" y="2829"/>
                      <a:pt x="3035" y="2826"/>
                    </a:cubicBezTo>
                    <a:cubicBezTo>
                      <a:pt x="3026" y="2825"/>
                      <a:pt x="3017" y="2825"/>
                      <a:pt x="3007" y="2825"/>
                    </a:cubicBezTo>
                    <a:cubicBezTo>
                      <a:pt x="2951" y="2825"/>
                      <a:pt x="2894" y="2831"/>
                      <a:pt x="2835" y="2843"/>
                    </a:cubicBezTo>
                    <a:cubicBezTo>
                      <a:pt x="2769" y="2861"/>
                      <a:pt x="2693" y="2885"/>
                      <a:pt x="2637" y="2967"/>
                    </a:cubicBezTo>
                    <a:cubicBezTo>
                      <a:pt x="2612" y="3010"/>
                      <a:pt x="2602" y="3064"/>
                      <a:pt x="2612" y="3108"/>
                    </a:cubicBezTo>
                    <a:cubicBezTo>
                      <a:pt x="2621" y="3154"/>
                      <a:pt x="2641" y="3186"/>
                      <a:pt x="2660" y="3221"/>
                    </a:cubicBezTo>
                    <a:cubicBezTo>
                      <a:pt x="2705" y="3280"/>
                      <a:pt x="2747" y="3328"/>
                      <a:pt x="2800" y="3372"/>
                    </a:cubicBezTo>
                    <a:cubicBezTo>
                      <a:pt x="2853" y="3415"/>
                      <a:pt x="2913" y="3456"/>
                      <a:pt x="2984" y="3480"/>
                    </a:cubicBezTo>
                    <a:cubicBezTo>
                      <a:pt x="3025" y="3494"/>
                      <a:pt x="3069" y="3502"/>
                      <a:pt x="3114" y="3502"/>
                    </a:cubicBezTo>
                    <a:cubicBezTo>
                      <a:pt x="3148" y="3502"/>
                      <a:pt x="3183" y="3497"/>
                      <a:pt x="3216" y="3488"/>
                    </a:cubicBezTo>
                    <a:cubicBezTo>
                      <a:pt x="3374" y="3440"/>
                      <a:pt x="3470" y="3313"/>
                      <a:pt x="3530" y="3193"/>
                    </a:cubicBezTo>
                    <a:cubicBezTo>
                      <a:pt x="3545" y="3161"/>
                      <a:pt x="3559" y="3129"/>
                      <a:pt x="3571" y="3096"/>
                    </a:cubicBezTo>
                    <a:lnTo>
                      <a:pt x="3571" y="3096"/>
                    </a:lnTo>
                    <a:cubicBezTo>
                      <a:pt x="3609" y="3119"/>
                      <a:pt x="3645" y="3145"/>
                      <a:pt x="3677" y="3175"/>
                    </a:cubicBezTo>
                    <a:cubicBezTo>
                      <a:pt x="3761" y="3253"/>
                      <a:pt x="3822" y="3355"/>
                      <a:pt x="3844" y="3470"/>
                    </a:cubicBezTo>
                    <a:cubicBezTo>
                      <a:pt x="3888" y="3703"/>
                      <a:pt x="3793" y="3946"/>
                      <a:pt x="3676" y="4157"/>
                    </a:cubicBezTo>
                    <a:cubicBezTo>
                      <a:pt x="3812" y="3958"/>
                      <a:pt x="3935" y="3722"/>
                      <a:pt x="3904" y="3460"/>
                    </a:cubicBezTo>
                    <a:cubicBezTo>
                      <a:pt x="3888" y="3332"/>
                      <a:pt x="3826" y="3210"/>
                      <a:pt x="3737" y="3115"/>
                    </a:cubicBezTo>
                    <a:cubicBezTo>
                      <a:pt x="3696" y="3071"/>
                      <a:pt x="3649" y="3033"/>
                      <a:pt x="3600" y="3000"/>
                    </a:cubicBezTo>
                    <a:lnTo>
                      <a:pt x="3600" y="3000"/>
                    </a:lnTo>
                    <a:cubicBezTo>
                      <a:pt x="3616" y="2936"/>
                      <a:pt x="3626" y="2871"/>
                      <a:pt x="3633" y="2807"/>
                    </a:cubicBezTo>
                    <a:cubicBezTo>
                      <a:pt x="3659" y="2545"/>
                      <a:pt x="3618" y="2283"/>
                      <a:pt x="3531" y="2039"/>
                    </a:cubicBezTo>
                    <a:cubicBezTo>
                      <a:pt x="3490" y="1921"/>
                      <a:pt x="3425" y="1788"/>
                      <a:pt x="3334" y="1687"/>
                    </a:cubicBezTo>
                    <a:cubicBezTo>
                      <a:pt x="3252" y="1591"/>
                      <a:pt x="3152" y="1513"/>
                      <a:pt x="3044" y="1454"/>
                    </a:cubicBezTo>
                    <a:lnTo>
                      <a:pt x="3044" y="1454"/>
                    </a:lnTo>
                    <a:cubicBezTo>
                      <a:pt x="3047" y="1440"/>
                      <a:pt x="3050" y="1425"/>
                      <a:pt x="3052" y="1410"/>
                    </a:cubicBezTo>
                    <a:cubicBezTo>
                      <a:pt x="3074" y="1268"/>
                      <a:pt x="3046" y="1125"/>
                      <a:pt x="2994" y="1000"/>
                    </a:cubicBezTo>
                    <a:cubicBezTo>
                      <a:pt x="2941" y="875"/>
                      <a:pt x="2864" y="766"/>
                      <a:pt x="2778" y="669"/>
                    </a:cubicBezTo>
                    <a:cubicBezTo>
                      <a:pt x="2692" y="572"/>
                      <a:pt x="2597" y="487"/>
                      <a:pt x="2493" y="413"/>
                    </a:cubicBezTo>
                    <a:cubicBezTo>
                      <a:pt x="2395" y="330"/>
                      <a:pt x="2281" y="272"/>
                      <a:pt x="2170" y="210"/>
                    </a:cubicBezTo>
                    <a:cubicBezTo>
                      <a:pt x="1939" y="102"/>
                      <a:pt x="1693" y="33"/>
                      <a:pt x="1443" y="10"/>
                    </a:cubicBezTo>
                    <a:cubicBezTo>
                      <a:pt x="1374" y="4"/>
                      <a:pt x="1306" y="0"/>
                      <a:pt x="12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8" name="Google Shape;7918;p49"/>
              <p:cNvSpPr/>
              <p:nvPr/>
            </p:nvSpPr>
            <p:spPr>
              <a:xfrm>
                <a:off x="2057200" y="628350"/>
                <a:ext cx="95625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2800" extrusionOk="0">
                    <a:moveTo>
                      <a:pt x="3804" y="1"/>
                    </a:moveTo>
                    <a:cubicBezTo>
                      <a:pt x="3575" y="366"/>
                      <a:pt x="3322" y="717"/>
                      <a:pt x="3052" y="1052"/>
                    </a:cubicBezTo>
                    <a:cubicBezTo>
                      <a:pt x="2782" y="1387"/>
                      <a:pt x="2495" y="1708"/>
                      <a:pt x="2173" y="1984"/>
                    </a:cubicBezTo>
                    <a:cubicBezTo>
                      <a:pt x="1853" y="2259"/>
                      <a:pt x="1485" y="2486"/>
                      <a:pt x="1100" y="2568"/>
                    </a:cubicBezTo>
                    <a:cubicBezTo>
                      <a:pt x="1034" y="2582"/>
                      <a:pt x="967" y="2589"/>
                      <a:pt x="900" y="2589"/>
                    </a:cubicBezTo>
                    <a:cubicBezTo>
                      <a:pt x="774" y="2589"/>
                      <a:pt x="647" y="2564"/>
                      <a:pt x="526" y="2512"/>
                    </a:cubicBezTo>
                    <a:cubicBezTo>
                      <a:pt x="341" y="2432"/>
                      <a:pt x="175" y="2300"/>
                      <a:pt x="18" y="2149"/>
                    </a:cubicBezTo>
                    <a:lnTo>
                      <a:pt x="0" y="2162"/>
                    </a:lnTo>
                    <a:cubicBezTo>
                      <a:pt x="109" y="2351"/>
                      <a:pt x="253" y="2532"/>
                      <a:pt x="454" y="2653"/>
                    </a:cubicBezTo>
                    <a:cubicBezTo>
                      <a:pt x="610" y="2751"/>
                      <a:pt x="801" y="2800"/>
                      <a:pt x="990" y="2800"/>
                    </a:cubicBezTo>
                    <a:cubicBezTo>
                      <a:pt x="1039" y="2800"/>
                      <a:pt x="1088" y="2796"/>
                      <a:pt x="1136" y="2790"/>
                    </a:cubicBezTo>
                    <a:cubicBezTo>
                      <a:pt x="1372" y="2760"/>
                      <a:pt x="1586" y="2658"/>
                      <a:pt x="1776" y="2539"/>
                    </a:cubicBezTo>
                    <a:cubicBezTo>
                      <a:pt x="1965" y="2415"/>
                      <a:pt x="2134" y="2270"/>
                      <a:pt x="2294" y="2118"/>
                    </a:cubicBezTo>
                    <a:cubicBezTo>
                      <a:pt x="2614" y="1814"/>
                      <a:pt x="2887" y="1472"/>
                      <a:pt x="3141" y="1120"/>
                    </a:cubicBezTo>
                    <a:cubicBezTo>
                      <a:pt x="3391" y="763"/>
                      <a:pt x="3620" y="395"/>
                      <a:pt x="3824" y="12"/>
                    </a:cubicBezTo>
                    <a:lnTo>
                      <a:pt x="3804" y="1"/>
                    </a:lnTo>
                    <a:close/>
                  </a:path>
                </a:pathLst>
              </a:custGeom>
              <a:solidFill>
                <a:srgbClr val="3A22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9" name="Google Shape;7919;p49"/>
              <p:cNvSpPr/>
              <p:nvPr/>
            </p:nvSpPr>
            <p:spPr>
              <a:xfrm>
                <a:off x="2276200" y="1057450"/>
                <a:ext cx="144800" cy="457100"/>
              </a:xfrm>
              <a:custGeom>
                <a:avLst/>
                <a:gdLst/>
                <a:ahLst/>
                <a:cxnLst/>
                <a:rect l="l" t="t" r="r" b="b"/>
                <a:pathLst>
                  <a:path w="5792" h="18284" extrusionOk="0">
                    <a:moveTo>
                      <a:pt x="23" y="1"/>
                    </a:moveTo>
                    <a:lnTo>
                      <a:pt x="1" y="3"/>
                    </a:lnTo>
                    <a:cubicBezTo>
                      <a:pt x="12" y="214"/>
                      <a:pt x="25" y="423"/>
                      <a:pt x="38" y="634"/>
                    </a:cubicBezTo>
                    <a:lnTo>
                      <a:pt x="81" y="1264"/>
                    </a:lnTo>
                    <a:lnTo>
                      <a:pt x="179" y="2522"/>
                    </a:lnTo>
                    <a:lnTo>
                      <a:pt x="183" y="2578"/>
                    </a:lnTo>
                    <a:lnTo>
                      <a:pt x="238" y="2594"/>
                    </a:lnTo>
                    <a:cubicBezTo>
                      <a:pt x="1135" y="2873"/>
                      <a:pt x="2034" y="3152"/>
                      <a:pt x="2938" y="3409"/>
                    </a:cubicBezTo>
                    <a:cubicBezTo>
                      <a:pt x="3389" y="3539"/>
                      <a:pt x="3844" y="3658"/>
                      <a:pt x="4297" y="3783"/>
                    </a:cubicBezTo>
                    <a:cubicBezTo>
                      <a:pt x="4742" y="3904"/>
                      <a:pt x="5186" y="4022"/>
                      <a:pt x="5630" y="4148"/>
                    </a:cubicBezTo>
                    <a:lnTo>
                      <a:pt x="5630" y="4148"/>
                    </a:lnTo>
                    <a:cubicBezTo>
                      <a:pt x="5643" y="5318"/>
                      <a:pt x="5620" y="6489"/>
                      <a:pt x="5594" y="7660"/>
                    </a:cubicBezTo>
                    <a:cubicBezTo>
                      <a:pt x="5568" y="8840"/>
                      <a:pt x="5561" y="10021"/>
                      <a:pt x="5551" y="11200"/>
                    </a:cubicBezTo>
                    <a:cubicBezTo>
                      <a:pt x="5544" y="12381"/>
                      <a:pt x="5548" y="13561"/>
                      <a:pt x="5569" y="14742"/>
                    </a:cubicBezTo>
                    <a:cubicBezTo>
                      <a:pt x="5576" y="15332"/>
                      <a:pt x="5586" y="15923"/>
                      <a:pt x="5602" y="16512"/>
                    </a:cubicBezTo>
                    <a:cubicBezTo>
                      <a:pt x="5615" y="17103"/>
                      <a:pt x="5633" y="17693"/>
                      <a:pt x="5657" y="18284"/>
                    </a:cubicBezTo>
                    <a:lnTo>
                      <a:pt x="5679" y="18284"/>
                    </a:lnTo>
                    <a:cubicBezTo>
                      <a:pt x="5702" y="17693"/>
                      <a:pt x="5721" y="17103"/>
                      <a:pt x="5734" y="16512"/>
                    </a:cubicBezTo>
                    <a:cubicBezTo>
                      <a:pt x="5750" y="15923"/>
                      <a:pt x="5760" y="15332"/>
                      <a:pt x="5767" y="14742"/>
                    </a:cubicBezTo>
                    <a:cubicBezTo>
                      <a:pt x="5788" y="13561"/>
                      <a:pt x="5792" y="12381"/>
                      <a:pt x="5784" y="11200"/>
                    </a:cubicBezTo>
                    <a:cubicBezTo>
                      <a:pt x="5775" y="10021"/>
                      <a:pt x="5768" y="8840"/>
                      <a:pt x="5741" y="7660"/>
                    </a:cubicBezTo>
                    <a:cubicBezTo>
                      <a:pt x="5715" y="6479"/>
                      <a:pt x="5692" y="5298"/>
                      <a:pt x="5707" y="4118"/>
                    </a:cubicBezTo>
                    <a:lnTo>
                      <a:pt x="5707" y="4090"/>
                    </a:lnTo>
                    <a:lnTo>
                      <a:pt x="5679" y="4081"/>
                    </a:lnTo>
                    <a:cubicBezTo>
                      <a:pt x="5230" y="3943"/>
                      <a:pt x="4783" y="3796"/>
                      <a:pt x="4336" y="3653"/>
                    </a:cubicBezTo>
                    <a:cubicBezTo>
                      <a:pt x="3888" y="3509"/>
                      <a:pt x="3442" y="3361"/>
                      <a:pt x="2993" y="3223"/>
                    </a:cubicBezTo>
                    <a:cubicBezTo>
                      <a:pt x="2112" y="2953"/>
                      <a:pt x="1226" y="2700"/>
                      <a:pt x="338" y="2449"/>
                    </a:cubicBezTo>
                    <a:lnTo>
                      <a:pt x="338" y="2449"/>
                    </a:lnTo>
                    <a:lnTo>
                      <a:pt x="193" y="1253"/>
                    </a:lnTo>
                    <a:lnTo>
                      <a:pt x="110" y="626"/>
                    </a:lnTo>
                    <a:cubicBezTo>
                      <a:pt x="83" y="418"/>
                      <a:pt x="55" y="209"/>
                      <a:pt x="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0" name="Google Shape;7920;p49"/>
              <p:cNvSpPr/>
              <p:nvPr/>
            </p:nvSpPr>
            <p:spPr>
              <a:xfrm>
                <a:off x="2586075" y="1108275"/>
                <a:ext cx="22925" cy="241125"/>
              </a:xfrm>
              <a:custGeom>
                <a:avLst/>
                <a:gdLst/>
                <a:ahLst/>
                <a:cxnLst/>
                <a:rect l="l" t="t" r="r" b="b"/>
                <a:pathLst>
                  <a:path w="917" h="9645" extrusionOk="0">
                    <a:moveTo>
                      <a:pt x="917" y="1"/>
                    </a:moveTo>
                    <a:lnTo>
                      <a:pt x="1" y="9061"/>
                    </a:lnTo>
                    <a:lnTo>
                      <a:pt x="917" y="9644"/>
                    </a:lnTo>
                    <a:lnTo>
                      <a:pt x="91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1" name="Google Shape;7921;p49"/>
              <p:cNvSpPr/>
              <p:nvPr/>
            </p:nvSpPr>
            <p:spPr>
              <a:xfrm>
                <a:off x="1947400" y="1104275"/>
                <a:ext cx="26850" cy="287175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11487" extrusionOk="0">
                    <a:moveTo>
                      <a:pt x="1074" y="1"/>
                    </a:moveTo>
                    <a:lnTo>
                      <a:pt x="1" y="11486"/>
                    </a:lnTo>
                    <a:lnTo>
                      <a:pt x="1" y="11486"/>
                    </a:lnTo>
                    <a:lnTo>
                      <a:pt x="1074" y="10464"/>
                    </a:lnTo>
                    <a:lnTo>
                      <a:pt x="107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2" name="Google Shape;7922;p49"/>
              <p:cNvSpPr/>
              <p:nvPr/>
            </p:nvSpPr>
            <p:spPr>
              <a:xfrm>
                <a:off x="2345075" y="1168100"/>
                <a:ext cx="45975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1956" extrusionOk="0">
                    <a:moveTo>
                      <a:pt x="974" y="240"/>
                    </a:moveTo>
                    <a:cubicBezTo>
                      <a:pt x="1165" y="240"/>
                      <a:pt x="1353" y="309"/>
                      <a:pt x="1519" y="427"/>
                    </a:cubicBezTo>
                    <a:cubicBezTo>
                      <a:pt x="1689" y="551"/>
                      <a:pt x="1817" y="763"/>
                      <a:pt x="1816" y="990"/>
                    </a:cubicBezTo>
                    <a:cubicBezTo>
                      <a:pt x="1819" y="1219"/>
                      <a:pt x="1691" y="1432"/>
                      <a:pt x="1521" y="1555"/>
                    </a:cubicBezTo>
                    <a:cubicBezTo>
                      <a:pt x="1351" y="1682"/>
                      <a:pt x="1159" y="1753"/>
                      <a:pt x="956" y="1768"/>
                    </a:cubicBezTo>
                    <a:cubicBezTo>
                      <a:pt x="934" y="1770"/>
                      <a:pt x="910" y="1771"/>
                      <a:pt x="887" y="1771"/>
                    </a:cubicBezTo>
                    <a:cubicBezTo>
                      <a:pt x="705" y="1771"/>
                      <a:pt x="510" y="1716"/>
                      <a:pt x="366" y="1581"/>
                    </a:cubicBezTo>
                    <a:cubicBezTo>
                      <a:pt x="204" y="1432"/>
                      <a:pt x="125" y="1202"/>
                      <a:pt x="146" y="990"/>
                    </a:cubicBezTo>
                    <a:cubicBezTo>
                      <a:pt x="168" y="777"/>
                      <a:pt x="270" y="587"/>
                      <a:pt x="415" y="449"/>
                    </a:cubicBezTo>
                    <a:cubicBezTo>
                      <a:pt x="563" y="313"/>
                      <a:pt x="760" y="242"/>
                      <a:pt x="956" y="240"/>
                    </a:cubicBezTo>
                    <a:cubicBezTo>
                      <a:pt x="962" y="240"/>
                      <a:pt x="968" y="240"/>
                      <a:pt x="974" y="240"/>
                    </a:cubicBezTo>
                    <a:close/>
                    <a:moveTo>
                      <a:pt x="942" y="0"/>
                    </a:moveTo>
                    <a:cubicBezTo>
                      <a:pt x="686" y="0"/>
                      <a:pt x="437" y="116"/>
                      <a:pt x="265" y="300"/>
                    </a:cubicBezTo>
                    <a:cubicBezTo>
                      <a:pt x="87" y="485"/>
                      <a:pt x="1" y="746"/>
                      <a:pt x="24" y="990"/>
                    </a:cubicBezTo>
                    <a:cubicBezTo>
                      <a:pt x="44" y="1235"/>
                      <a:pt x="153" y="1459"/>
                      <a:pt x="315" y="1633"/>
                    </a:cubicBezTo>
                    <a:cubicBezTo>
                      <a:pt x="474" y="1804"/>
                      <a:pt x="700" y="1942"/>
                      <a:pt x="956" y="1955"/>
                    </a:cubicBezTo>
                    <a:cubicBezTo>
                      <a:pt x="970" y="1956"/>
                      <a:pt x="984" y="1956"/>
                      <a:pt x="998" y="1956"/>
                    </a:cubicBezTo>
                    <a:cubicBezTo>
                      <a:pt x="1111" y="1956"/>
                      <a:pt x="1224" y="1933"/>
                      <a:pt x="1327" y="1887"/>
                    </a:cubicBezTo>
                    <a:cubicBezTo>
                      <a:pt x="1444" y="1836"/>
                      <a:pt x="1545" y="1754"/>
                      <a:pt x="1623" y="1657"/>
                    </a:cubicBezTo>
                    <a:cubicBezTo>
                      <a:pt x="1776" y="1459"/>
                      <a:pt x="1836" y="1219"/>
                      <a:pt x="1838" y="990"/>
                    </a:cubicBezTo>
                    <a:cubicBezTo>
                      <a:pt x="1838" y="762"/>
                      <a:pt x="1778" y="521"/>
                      <a:pt x="1624" y="322"/>
                    </a:cubicBezTo>
                    <a:cubicBezTo>
                      <a:pt x="1548" y="224"/>
                      <a:pt x="1447" y="140"/>
                      <a:pt x="1330" y="86"/>
                    </a:cubicBezTo>
                    <a:cubicBezTo>
                      <a:pt x="1216" y="30"/>
                      <a:pt x="1085" y="5"/>
                      <a:pt x="956" y="0"/>
                    </a:cubicBezTo>
                    <a:cubicBezTo>
                      <a:pt x="952" y="0"/>
                      <a:pt x="947" y="0"/>
                      <a:pt x="9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3" name="Google Shape;7923;p49"/>
              <p:cNvSpPr/>
              <p:nvPr/>
            </p:nvSpPr>
            <p:spPr>
              <a:xfrm>
                <a:off x="2422575" y="1601600"/>
                <a:ext cx="150625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6025" h="5349" extrusionOk="0">
                    <a:moveTo>
                      <a:pt x="3170" y="1"/>
                    </a:moveTo>
                    <a:lnTo>
                      <a:pt x="1" y="212"/>
                    </a:lnTo>
                    <a:lnTo>
                      <a:pt x="2006" y="5097"/>
                    </a:lnTo>
                    <a:lnTo>
                      <a:pt x="6024" y="5349"/>
                    </a:lnTo>
                    <a:lnTo>
                      <a:pt x="6024" y="5349"/>
                    </a:lnTo>
                    <a:lnTo>
                      <a:pt x="3170" y="1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4" name="Google Shape;7924;p49"/>
              <p:cNvSpPr/>
              <p:nvPr/>
            </p:nvSpPr>
            <p:spPr>
              <a:xfrm>
                <a:off x="2512700" y="1555100"/>
                <a:ext cx="118175" cy="18325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7330" extrusionOk="0">
                    <a:moveTo>
                      <a:pt x="19" y="1"/>
                    </a:moveTo>
                    <a:lnTo>
                      <a:pt x="0" y="13"/>
                    </a:lnTo>
                    <a:cubicBezTo>
                      <a:pt x="162" y="340"/>
                      <a:pt x="339" y="658"/>
                      <a:pt x="524" y="969"/>
                    </a:cubicBezTo>
                    <a:cubicBezTo>
                      <a:pt x="710" y="1280"/>
                      <a:pt x="901" y="1589"/>
                      <a:pt x="1108" y="1887"/>
                    </a:cubicBezTo>
                    <a:cubicBezTo>
                      <a:pt x="1318" y="2183"/>
                      <a:pt x="1541" y="2470"/>
                      <a:pt x="1744" y="2770"/>
                    </a:cubicBezTo>
                    <a:cubicBezTo>
                      <a:pt x="1948" y="3070"/>
                      <a:pt x="2132" y="3383"/>
                      <a:pt x="2311" y="3698"/>
                    </a:cubicBezTo>
                    <a:cubicBezTo>
                      <a:pt x="2490" y="4015"/>
                      <a:pt x="2671" y="4329"/>
                      <a:pt x="2863" y="4636"/>
                    </a:cubicBezTo>
                    <a:cubicBezTo>
                      <a:pt x="3053" y="4945"/>
                      <a:pt x="3240" y="5255"/>
                      <a:pt x="3439" y="5559"/>
                    </a:cubicBezTo>
                    <a:cubicBezTo>
                      <a:pt x="3840" y="6163"/>
                      <a:pt x="4256" y="6757"/>
                      <a:pt x="4708" y="7329"/>
                    </a:cubicBezTo>
                    <a:lnTo>
                      <a:pt x="4727" y="7317"/>
                    </a:lnTo>
                    <a:cubicBezTo>
                      <a:pt x="4395" y="6668"/>
                      <a:pt x="4026" y="6043"/>
                      <a:pt x="3641" y="5429"/>
                    </a:cubicBezTo>
                    <a:cubicBezTo>
                      <a:pt x="3448" y="5122"/>
                      <a:pt x="3244" y="4823"/>
                      <a:pt x="3041" y="4523"/>
                    </a:cubicBezTo>
                    <a:cubicBezTo>
                      <a:pt x="2841" y="4220"/>
                      <a:pt x="2630" y="3924"/>
                      <a:pt x="2415" y="3632"/>
                    </a:cubicBezTo>
                    <a:cubicBezTo>
                      <a:pt x="2203" y="3337"/>
                      <a:pt x="1994" y="3040"/>
                      <a:pt x="1806" y="2730"/>
                    </a:cubicBezTo>
                    <a:cubicBezTo>
                      <a:pt x="1617" y="2421"/>
                      <a:pt x="1448" y="2099"/>
                      <a:pt x="1265" y="1786"/>
                    </a:cubicBezTo>
                    <a:cubicBezTo>
                      <a:pt x="1081" y="1473"/>
                      <a:pt x="878" y="1173"/>
                      <a:pt x="671" y="874"/>
                    </a:cubicBezTo>
                    <a:cubicBezTo>
                      <a:pt x="465" y="576"/>
                      <a:pt x="250" y="283"/>
                      <a:pt x="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5" name="Google Shape;7925;p49"/>
              <p:cNvSpPr/>
              <p:nvPr/>
            </p:nvSpPr>
            <p:spPr>
              <a:xfrm>
                <a:off x="1501575" y="993550"/>
                <a:ext cx="211275" cy="82675"/>
              </a:xfrm>
              <a:custGeom>
                <a:avLst/>
                <a:gdLst/>
                <a:ahLst/>
                <a:cxnLst/>
                <a:rect l="l" t="t" r="r" b="b"/>
                <a:pathLst>
                  <a:path w="8451" h="3307" extrusionOk="0">
                    <a:moveTo>
                      <a:pt x="8442" y="1"/>
                    </a:moveTo>
                    <a:cubicBezTo>
                      <a:pt x="7712" y="208"/>
                      <a:pt x="6999" y="455"/>
                      <a:pt x="6292" y="720"/>
                    </a:cubicBezTo>
                    <a:cubicBezTo>
                      <a:pt x="5939" y="854"/>
                      <a:pt x="5591" y="999"/>
                      <a:pt x="5242" y="1144"/>
                    </a:cubicBezTo>
                    <a:cubicBezTo>
                      <a:pt x="4893" y="1285"/>
                      <a:pt x="4547" y="1439"/>
                      <a:pt x="4203" y="1595"/>
                    </a:cubicBezTo>
                    <a:cubicBezTo>
                      <a:pt x="3858" y="1751"/>
                      <a:pt x="3512" y="1901"/>
                      <a:pt x="3157" y="2030"/>
                    </a:cubicBezTo>
                    <a:cubicBezTo>
                      <a:pt x="2802" y="2159"/>
                      <a:pt x="2438" y="2265"/>
                      <a:pt x="2080" y="2387"/>
                    </a:cubicBezTo>
                    <a:cubicBezTo>
                      <a:pt x="1724" y="2511"/>
                      <a:pt x="1375" y="2655"/>
                      <a:pt x="1028" y="2804"/>
                    </a:cubicBezTo>
                    <a:cubicBezTo>
                      <a:pt x="681" y="2952"/>
                      <a:pt x="338" y="3111"/>
                      <a:pt x="0" y="3285"/>
                    </a:cubicBezTo>
                    <a:lnTo>
                      <a:pt x="8" y="3306"/>
                    </a:lnTo>
                    <a:cubicBezTo>
                      <a:pt x="374" y="3207"/>
                      <a:pt x="735" y="3092"/>
                      <a:pt x="1091" y="2966"/>
                    </a:cubicBezTo>
                    <a:cubicBezTo>
                      <a:pt x="1447" y="2841"/>
                      <a:pt x="1801" y="2711"/>
                      <a:pt x="2149" y="2562"/>
                    </a:cubicBezTo>
                    <a:cubicBezTo>
                      <a:pt x="2494" y="2410"/>
                      <a:pt x="2834" y="2242"/>
                      <a:pt x="3183" y="2098"/>
                    </a:cubicBezTo>
                    <a:cubicBezTo>
                      <a:pt x="3532" y="1953"/>
                      <a:pt x="3888" y="1829"/>
                      <a:pt x="4247" y="1710"/>
                    </a:cubicBezTo>
                    <a:cubicBezTo>
                      <a:pt x="4607" y="1594"/>
                      <a:pt x="4965" y="1473"/>
                      <a:pt x="5319" y="1342"/>
                    </a:cubicBezTo>
                    <a:cubicBezTo>
                      <a:pt x="5673" y="1211"/>
                      <a:pt x="6028" y="1083"/>
                      <a:pt x="6379" y="944"/>
                    </a:cubicBezTo>
                    <a:cubicBezTo>
                      <a:pt x="7079" y="662"/>
                      <a:pt x="7772" y="362"/>
                      <a:pt x="8451" y="22"/>
                    </a:cubicBezTo>
                    <a:lnTo>
                      <a:pt x="84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6" name="Google Shape;7926;p49"/>
              <p:cNvSpPr/>
              <p:nvPr/>
            </p:nvSpPr>
            <p:spPr>
              <a:xfrm>
                <a:off x="2441625" y="1559500"/>
                <a:ext cx="79075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5372" extrusionOk="0">
                    <a:moveTo>
                      <a:pt x="625" y="0"/>
                    </a:moveTo>
                    <a:cubicBezTo>
                      <a:pt x="600" y="0"/>
                      <a:pt x="576" y="5"/>
                      <a:pt x="555" y="16"/>
                    </a:cubicBezTo>
                    <a:cubicBezTo>
                      <a:pt x="0" y="291"/>
                      <a:pt x="71" y="781"/>
                      <a:pt x="645" y="1941"/>
                    </a:cubicBezTo>
                    <a:cubicBezTo>
                      <a:pt x="1219" y="3101"/>
                      <a:pt x="2343" y="5372"/>
                      <a:pt x="2343" y="5372"/>
                    </a:cubicBezTo>
                    <a:lnTo>
                      <a:pt x="3162" y="3234"/>
                    </a:lnTo>
                    <a:cubicBezTo>
                      <a:pt x="3162" y="3234"/>
                      <a:pt x="1264" y="0"/>
                      <a:pt x="625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7" name="Google Shape;7927;p49"/>
              <p:cNvSpPr/>
              <p:nvPr/>
            </p:nvSpPr>
            <p:spPr>
              <a:xfrm>
                <a:off x="2340500" y="1606825"/>
                <a:ext cx="139225" cy="39675"/>
              </a:xfrm>
              <a:custGeom>
                <a:avLst/>
                <a:gdLst/>
                <a:ahLst/>
                <a:cxnLst/>
                <a:rect l="l" t="t" r="r" b="b"/>
                <a:pathLst>
                  <a:path w="5569" h="1587" extrusionOk="0">
                    <a:moveTo>
                      <a:pt x="2915" y="1"/>
                    </a:moveTo>
                    <a:cubicBezTo>
                      <a:pt x="1573" y="1"/>
                      <a:pt x="68" y="77"/>
                      <a:pt x="43" y="420"/>
                    </a:cubicBezTo>
                    <a:cubicBezTo>
                      <a:pt x="0" y="1039"/>
                      <a:pt x="458" y="1225"/>
                      <a:pt x="1750" y="1316"/>
                    </a:cubicBezTo>
                    <a:cubicBezTo>
                      <a:pt x="3040" y="1407"/>
                      <a:pt x="5568" y="1586"/>
                      <a:pt x="5568" y="1586"/>
                    </a:cubicBezTo>
                    <a:lnTo>
                      <a:pt x="4980" y="51"/>
                    </a:lnTo>
                    <a:cubicBezTo>
                      <a:pt x="4980" y="51"/>
                      <a:pt x="4001" y="1"/>
                      <a:pt x="2915" y="1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8" name="Google Shape;7928;p49"/>
              <p:cNvSpPr/>
              <p:nvPr/>
            </p:nvSpPr>
            <p:spPr>
              <a:xfrm>
                <a:off x="2361200" y="1656375"/>
                <a:ext cx="141125" cy="78975"/>
              </a:xfrm>
              <a:custGeom>
                <a:avLst/>
                <a:gdLst/>
                <a:ahLst/>
                <a:cxnLst/>
                <a:rect l="l" t="t" r="r" b="b"/>
                <a:pathLst>
                  <a:path w="5645" h="3159" extrusionOk="0">
                    <a:moveTo>
                      <a:pt x="4370" y="0"/>
                    </a:moveTo>
                    <a:cubicBezTo>
                      <a:pt x="4370" y="0"/>
                      <a:pt x="0" y="2212"/>
                      <a:pt x="269" y="2772"/>
                    </a:cubicBezTo>
                    <a:cubicBezTo>
                      <a:pt x="396" y="3034"/>
                      <a:pt x="571" y="3158"/>
                      <a:pt x="842" y="3158"/>
                    </a:cubicBezTo>
                    <a:cubicBezTo>
                      <a:pt x="1148" y="3158"/>
                      <a:pt x="1577" y="3000"/>
                      <a:pt x="2195" y="2702"/>
                    </a:cubicBezTo>
                    <a:cubicBezTo>
                      <a:pt x="3361" y="2140"/>
                      <a:pt x="5644" y="1040"/>
                      <a:pt x="5644" y="1040"/>
                    </a:cubicBezTo>
                    <a:lnTo>
                      <a:pt x="4370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9" name="Google Shape;7929;p49"/>
              <p:cNvSpPr/>
              <p:nvPr/>
            </p:nvSpPr>
            <p:spPr>
              <a:xfrm>
                <a:off x="2345150" y="1634250"/>
                <a:ext cx="143375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5735" h="1993" extrusionOk="0">
                    <a:moveTo>
                      <a:pt x="4838" y="0"/>
                    </a:moveTo>
                    <a:cubicBezTo>
                      <a:pt x="4838" y="0"/>
                      <a:pt x="1" y="774"/>
                      <a:pt x="87" y="1389"/>
                    </a:cubicBezTo>
                    <a:cubicBezTo>
                      <a:pt x="148" y="1821"/>
                      <a:pt x="408" y="1992"/>
                      <a:pt x="1006" y="1992"/>
                    </a:cubicBezTo>
                    <a:cubicBezTo>
                      <a:pt x="1256" y="1992"/>
                      <a:pt x="1565" y="1962"/>
                      <a:pt x="1942" y="1909"/>
                    </a:cubicBezTo>
                    <a:cubicBezTo>
                      <a:pt x="3223" y="1731"/>
                      <a:pt x="5734" y="1379"/>
                      <a:pt x="5734" y="1379"/>
                    </a:cubicBezTo>
                    <a:lnTo>
                      <a:pt x="4838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0" name="Google Shape;7930;p49"/>
              <p:cNvSpPr/>
              <p:nvPr/>
            </p:nvSpPr>
            <p:spPr>
              <a:xfrm>
                <a:off x="2394075" y="1671950"/>
                <a:ext cx="118900" cy="108275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4331" extrusionOk="0">
                    <a:moveTo>
                      <a:pt x="3179" y="1"/>
                    </a:moveTo>
                    <a:cubicBezTo>
                      <a:pt x="3179" y="1"/>
                      <a:pt x="1" y="3729"/>
                      <a:pt x="464" y="4141"/>
                    </a:cubicBezTo>
                    <a:cubicBezTo>
                      <a:pt x="606" y="4267"/>
                      <a:pt x="745" y="4331"/>
                      <a:pt x="894" y="4331"/>
                    </a:cubicBezTo>
                    <a:cubicBezTo>
                      <a:pt x="1231" y="4331"/>
                      <a:pt x="1619" y="4005"/>
                      <a:pt x="2214" y="3334"/>
                    </a:cubicBezTo>
                    <a:cubicBezTo>
                      <a:pt x="3062" y="2378"/>
                      <a:pt x="4713" y="516"/>
                      <a:pt x="4754" y="470"/>
                    </a:cubicBezTo>
                    <a:lnTo>
                      <a:pt x="4754" y="470"/>
                    </a:lnTo>
                    <a:lnTo>
                      <a:pt x="4755" y="470"/>
                    </a:lnTo>
                    <a:lnTo>
                      <a:pt x="4755" y="469"/>
                    </a:lnTo>
                    <a:cubicBezTo>
                      <a:pt x="4755" y="469"/>
                      <a:pt x="4755" y="469"/>
                      <a:pt x="4754" y="470"/>
                    </a:cubicBezTo>
                    <a:lnTo>
                      <a:pt x="4754" y="470"/>
                    </a:lnTo>
                    <a:lnTo>
                      <a:pt x="3179" y="1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1" name="Google Shape;7931;p49"/>
              <p:cNvSpPr/>
              <p:nvPr/>
            </p:nvSpPr>
            <p:spPr>
              <a:xfrm>
                <a:off x="1446050" y="879550"/>
                <a:ext cx="237900" cy="134650"/>
              </a:xfrm>
              <a:custGeom>
                <a:avLst/>
                <a:gdLst/>
                <a:ahLst/>
                <a:cxnLst/>
                <a:rect l="l" t="t" r="r" b="b"/>
                <a:pathLst>
                  <a:path w="9516" h="5386" extrusionOk="0">
                    <a:moveTo>
                      <a:pt x="722" y="0"/>
                    </a:moveTo>
                    <a:lnTo>
                      <a:pt x="1" y="3553"/>
                    </a:lnTo>
                    <a:lnTo>
                      <a:pt x="3805" y="5385"/>
                    </a:lnTo>
                    <a:lnTo>
                      <a:pt x="9515" y="3553"/>
                    </a:lnTo>
                    <a:lnTo>
                      <a:pt x="8379" y="281"/>
                    </a:lnTo>
                    <a:lnTo>
                      <a:pt x="722" y="0"/>
                    </a:ln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2" name="Google Shape;7932;p49"/>
              <p:cNvSpPr/>
              <p:nvPr/>
            </p:nvSpPr>
            <p:spPr>
              <a:xfrm>
                <a:off x="1553800" y="481525"/>
                <a:ext cx="70875" cy="72200"/>
              </a:xfrm>
              <a:custGeom>
                <a:avLst/>
                <a:gdLst/>
                <a:ahLst/>
                <a:cxnLst/>
                <a:rect l="l" t="t" r="r" b="b"/>
                <a:pathLst>
                  <a:path w="2835" h="2888" extrusionOk="0">
                    <a:moveTo>
                      <a:pt x="1417" y="0"/>
                    </a:moveTo>
                    <a:cubicBezTo>
                      <a:pt x="0" y="0"/>
                      <a:pt x="54" y="2887"/>
                      <a:pt x="54" y="2887"/>
                    </a:cubicBezTo>
                    <a:lnTo>
                      <a:pt x="2780" y="2887"/>
                    </a:lnTo>
                    <a:cubicBezTo>
                      <a:pt x="2780" y="2887"/>
                      <a:pt x="2834" y="0"/>
                      <a:pt x="14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3" name="Google Shape;7933;p49"/>
              <p:cNvSpPr/>
              <p:nvPr/>
            </p:nvSpPr>
            <p:spPr>
              <a:xfrm>
                <a:off x="1295425" y="752100"/>
                <a:ext cx="588025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6314" extrusionOk="0">
                    <a:moveTo>
                      <a:pt x="1" y="1"/>
                    </a:moveTo>
                    <a:cubicBezTo>
                      <a:pt x="1" y="1"/>
                      <a:pt x="696" y="6313"/>
                      <a:pt x="11760" y="6313"/>
                    </a:cubicBezTo>
                    <a:cubicBezTo>
                      <a:pt x="22825" y="6313"/>
                      <a:pt x="23520" y="1"/>
                      <a:pt x="23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4" name="Google Shape;7934;p49"/>
              <p:cNvSpPr/>
              <p:nvPr/>
            </p:nvSpPr>
            <p:spPr>
              <a:xfrm>
                <a:off x="1280225" y="542650"/>
                <a:ext cx="618425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24737" h="8379" extrusionOk="0">
                    <a:moveTo>
                      <a:pt x="12368" y="1"/>
                    </a:moveTo>
                    <a:cubicBezTo>
                      <a:pt x="1" y="1"/>
                      <a:pt x="1656" y="8379"/>
                      <a:pt x="1656" y="8379"/>
                    </a:cubicBezTo>
                    <a:lnTo>
                      <a:pt x="23081" y="8379"/>
                    </a:lnTo>
                    <a:cubicBezTo>
                      <a:pt x="23081" y="8379"/>
                      <a:pt x="24737" y="1"/>
                      <a:pt x="12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5" name="Google Shape;7935;p49"/>
              <p:cNvSpPr/>
              <p:nvPr/>
            </p:nvSpPr>
            <p:spPr>
              <a:xfrm>
                <a:off x="1635050" y="553875"/>
                <a:ext cx="197850" cy="140800"/>
              </a:xfrm>
              <a:custGeom>
                <a:avLst/>
                <a:gdLst/>
                <a:ahLst/>
                <a:cxnLst/>
                <a:rect l="l" t="t" r="r" b="b"/>
                <a:pathLst>
                  <a:path w="7914" h="563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68" y="138"/>
                      <a:pt x="1735" y="272"/>
                      <a:pt x="2571" y="525"/>
                    </a:cubicBezTo>
                    <a:lnTo>
                      <a:pt x="2885" y="614"/>
                    </a:lnTo>
                    <a:cubicBezTo>
                      <a:pt x="2989" y="646"/>
                      <a:pt x="3091" y="685"/>
                      <a:pt x="3193" y="721"/>
                    </a:cubicBezTo>
                    <a:lnTo>
                      <a:pt x="3500" y="831"/>
                    </a:lnTo>
                    <a:cubicBezTo>
                      <a:pt x="3603" y="867"/>
                      <a:pt x="3707" y="901"/>
                      <a:pt x="3804" y="949"/>
                    </a:cubicBezTo>
                    <a:lnTo>
                      <a:pt x="4397" y="1214"/>
                    </a:lnTo>
                    <a:lnTo>
                      <a:pt x="4965" y="1531"/>
                    </a:lnTo>
                    <a:cubicBezTo>
                      <a:pt x="5705" y="1976"/>
                      <a:pt x="6370" y="2552"/>
                      <a:pt x="6871" y="3257"/>
                    </a:cubicBezTo>
                    <a:lnTo>
                      <a:pt x="7057" y="3524"/>
                    </a:lnTo>
                    <a:cubicBezTo>
                      <a:pt x="7116" y="3614"/>
                      <a:pt x="7165" y="3710"/>
                      <a:pt x="7222" y="3803"/>
                    </a:cubicBezTo>
                    <a:cubicBezTo>
                      <a:pt x="7337" y="3987"/>
                      <a:pt x="7418" y="4189"/>
                      <a:pt x="7515" y="4385"/>
                    </a:cubicBezTo>
                    <a:cubicBezTo>
                      <a:pt x="7686" y="4784"/>
                      <a:pt x="7816" y="5204"/>
                      <a:pt x="7914" y="5632"/>
                    </a:cubicBezTo>
                    <a:cubicBezTo>
                      <a:pt x="7866" y="5195"/>
                      <a:pt x="7756" y="4766"/>
                      <a:pt x="7617" y="4344"/>
                    </a:cubicBezTo>
                    <a:cubicBezTo>
                      <a:pt x="7532" y="4140"/>
                      <a:pt x="7459" y="3929"/>
                      <a:pt x="7351" y="3735"/>
                    </a:cubicBezTo>
                    <a:cubicBezTo>
                      <a:pt x="7299" y="3635"/>
                      <a:pt x="7251" y="3535"/>
                      <a:pt x="7194" y="3439"/>
                    </a:cubicBezTo>
                    <a:lnTo>
                      <a:pt x="7015" y="3158"/>
                    </a:lnTo>
                    <a:lnTo>
                      <a:pt x="6924" y="3017"/>
                    </a:lnTo>
                    <a:lnTo>
                      <a:pt x="6821" y="2885"/>
                    </a:lnTo>
                    <a:lnTo>
                      <a:pt x="6614" y="2622"/>
                    </a:lnTo>
                    <a:cubicBezTo>
                      <a:pt x="6544" y="2536"/>
                      <a:pt x="6461" y="2460"/>
                      <a:pt x="6385" y="2378"/>
                    </a:cubicBezTo>
                    <a:cubicBezTo>
                      <a:pt x="6307" y="2299"/>
                      <a:pt x="6232" y="2216"/>
                      <a:pt x="6151" y="2139"/>
                    </a:cubicBezTo>
                    <a:cubicBezTo>
                      <a:pt x="5980" y="1997"/>
                      <a:pt x="5812" y="1846"/>
                      <a:pt x="5635" y="1713"/>
                    </a:cubicBezTo>
                    <a:cubicBezTo>
                      <a:pt x="5450" y="1588"/>
                      <a:pt x="5270" y="1456"/>
                      <a:pt x="5081" y="1338"/>
                    </a:cubicBezTo>
                    <a:cubicBezTo>
                      <a:pt x="4319" y="871"/>
                      <a:pt x="3471" y="570"/>
                      <a:pt x="2616" y="355"/>
                    </a:cubicBezTo>
                    <a:lnTo>
                      <a:pt x="2294" y="279"/>
                    </a:lnTo>
                    <a:cubicBezTo>
                      <a:pt x="2186" y="255"/>
                      <a:pt x="2080" y="224"/>
                      <a:pt x="1969" y="212"/>
                    </a:cubicBezTo>
                    <a:lnTo>
                      <a:pt x="1315" y="112"/>
                    </a:lnTo>
                    <a:cubicBezTo>
                      <a:pt x="1099" y="74"/>
                      <a:pt x="878" y="63"/>
                      <a:pt x="658" y="45"/>
                    </a:cubicBezTo>
                    <a:cubicBezTo>
                      <a:pt x="439" y="28"/>
                      <a:pt x="219" y="12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6" name="Google Shape;7936;p49"/>
              <p:cNvSpPr/>
              <p:nvPr/>
            </p:nvSpPr>
            <p:spPr>
              <a:xfrm>
                <a:off x="1304900" y="779400"/>
                <a:ext cx="5687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2748" h="242" extrusionOk="0">
                    <a:moveTo>
                      <a:pt x="16674" y="1"/>
                    </a:moveTo>
                    <a:cubicBezTo>
                      <a:pt x="15855" y="1"/>
                      <a:pt x="15036" y="9"/>
                      <a:pt x="14217" y="16"/>
                    </a:cubicBezTo>
                    <a:cubicBezTo>
                      <a:pt x="13269" y="22"/>
                      <a:pt x="12321" y="38"/>
                      <a:pt x="11373" y="60"/>
                    </a:cubicBezTo>
                    <a:cubicBezTo>
                      <a:pt x="10594" y="75"/>
                      <a:pt x="9816" y="87"/>
                      <a:pt x="9037" y="87"/>
                    </a:cubicBezTo>
                    <a:cubicBezTo>
                      <a:pt x="8868" y="87"/>
                      <a:pt x="8699" y="86"/>
                      <a:pt x="8530" y="85"/>
                    </a:cubicBezTo>
                    <a:cubicBezTo>
                      <a:pt x="7582" y="76"/>
                      <a:pt x="6634" y="43"/>
                      <a:pt x="5686" y="28"/>
                    </a:cubicBezTo>
                    <a:cubicBezTo>
                      <a:pt x="5289" y="24"/>
                      <a:pt x="4891" y="22"/>
                      <a:pt x="4494" y="22"/>
                    </a:cubicBezTo>
                    <a:cubicBezTo>
                      <a:pt x="2996" y="22"/>
                      <a:pt x="1498" y="50"/>
                      <a:pt x="0" y="109"/>
                    </a:cubicBezTo>
                    <a:lnTo>
                      <a:pt x="0" y="133"/>
                    </a:lnTo>
                    <a:cubicBezTo>
                      <a:pt x="1498" y="192"/>
                      <a:pt x="2996" y="220"/>
                      <a:pt x="4494" y="220"/>
                    </a:cubicBezTo>
                    <a:cubicBezTo>
                      <a:pt x="4891" y="220"/>
                      <a:pt x="5289" y="218"/>
                      <a:pt x="5686" y="214"/>
                    </a:cubicBezTo>
                    <a:cubicBezTo>
                      <a:pt x="6634" y="199"/>
                      <a:pt x="7582" y="166"/>
                      <a:pt x="8530" y="158"/>
                    </a:cubicBezTo>
                    <a:cubicBezTo>
                      <a:pt x="8709" y="157"/>
                      <a:pt x="8887" y="156"/>
                      <a:pt x="9065" y="156"/>
                    </a:cubicBezTo>
                    <a:cubicBezTo>
                      <a:pt x="9834" y="156"/>
                      <a:pt x="10603" y="167"/>
                      <a:pt x="11373" y="182"/>
                    </a:cubicBezTo>
                    <a:cubicBezTo>
                      <a:pt x="12321" y="204"/>
                      <a:pt x="13269" y="220"/>
                      <a:pt x="14217" y="226"/>
                    </a:cubicBezTo>
                    <a:cubicBezTo>
                      <a:pt x="15025" y="234"/>
                      <a:pt x="15833" y="241"/>
                      <a:pt x="16642" y="241"/>
                    </a:cubicBezTo>
                    <a:cubicBezTo>
                      <a:pt x="16781" y="241"/>
                      <a:pt x="16921" y="241"/>
                      <a:pt x="17060" y="241"/>
                    </a:cubicBezTo>
                    <a:cubicBezTo>
                      <a:pt x="18955" y="230"/>
                      <a:pt x="20851" y="203"/>
                      <a:pt x="22747" y="133"/>
                    </a:cubicBezTo>
                    <a:lnTo>
                      <a:pt x="22747" y="109"/>
                    </a:lnTo>
                    <a:cubicBezTo>
                      <a:pt x="20851" y="39"/>
                      <a:pt x="18955" y="12"/>
                      <a:pt x="17060" y="1"/>
                    </a:cubicBezTo>
                    <a:cubicBezTo>
                      <a:pt x="16932" y="1"/>
                      <a:pt x="16803" y="1"/>
                      <a:pt x="16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7" name="Google Shape;7937;p49"/>
              <p:cNvSpPr/>
              <p:nvPr/>
            </p:nvSpPr>
            <p:spPr>
              <a:xfrm>
                <a:off x="1304900" y="764250"/>
                <a:ext cx="5687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2748" h="242" extrusionOk="0">
                    <a:moveTo>
                      <a:pt x="16638" y="1"/>
                    </a:moveTo>
                    <a:cubicBezTo>
                      <a:pt x="15831" y="1"/>
                      <a:pt x="15024" y="8"/>
                      <a:pt x="14217" y="15"/>
                    </a:cubicBezTo>
                    <a:cubicBezTo>
                      <a:pt x="13269" y="21"/>
                      <a:pt x="12321" y="38"/>
                      <a:pt x="11373" y="59"/>
                    </a:cubicBezTo>
                    <a:cubicBezTo>
                      <a:pt x="10602" y="75"/>
                      <a:pt x="9832" y="86"/>
                      <a:pt x="9061" y="86"/>
                    </a:cubicBezTo>
                    <a:cubicBezTo>
                      <a:pt x="8884" y="86"/>
                      <a:pt x="8707" y="85"/>
                      <a:pt x="8530" y="84"/>
                    </a:cubicBezTo>
                    <a:cubicBezTo>
                      <a:pt x="7582" y="76"/>
                      <a:pt x="6634" y="43"/>
                      <a:pt x="5686" y="27"/>
                    </a:cubicBezTo>
                    <a:cubicBezTo>
                      <a:pt x="5304" y="23"/>
                      <a:pt x="4921" y="21"/>
                      <a:pt x="4538" y="21"/>
                    </a:cubicBezTo>
                    <a:cubicBezTo>
                      <a:pt x="3025" y="21"/>
                      <a:pt x="1513" y="50"/>
                      <a:pt x="0" y="110"/>
                    </a:cubicBezTo>
                    <a:lnTo>
                      <a:pt x="0" y="132"/>
                    </a:lnTo>
                    <a:cubicBezTo>
                      <a:pt x="1499" y="192"/>
                      <a:pt x="2998" y="220"/>
                      <a:pt x="4497" y="220"/>
                    </a:cubicBezTo>
                    <a:cubicBezTo>
                      <a:pt x="4893" y="220"/>
                      <a:pt x="5290" y="218"/>
                      <a:pt x="5686" y="214"/>
                    </a:cubicBezTo>
                    <a:cubicBezTo>
                      <a:pt x="6634" y="199"/>
                      <a:pt x="7582" y="166"/>
                      <a:pt x="8530" y="157"/>
                    </a:cubicBezTo>
                    <a:cubicBezTo>
                      <a:pt x="8699" y="156"/>
                      <a:pt x="8868" y="155"/>
                      <a:pt x="9037" y="155"/>
                    </a:cubicBezTo>
                    <a:cubicBezTo>
                      <a:pt x="9816" y="155"/>
                      <a:pt x="10594" y="167"/>
                      <a:pt x="11373" y="182"/>
                    </a:cubicBezTo>
                    <a:cubicBezTo>
                      <a:pt x="12321" y="204"/>
                      <a:pt x="13269" y="220"/>
                      <a:pt x="14217" y="227"/>
                    </a:cubicBezTo>
                    <a:cubicBezTo>
                      <a:pt x="15036" y="233"/>
                      <a:pt x="15855" y="242"/>
                      <a:pt x="16674" y="242"/>
                    </a:cubicBezTo>
                    <a:cubicBezTo>
                      <a:pt x="16803" y="242"/>
                      <a:pt x="16932" y="241"/>
                      <a:pt x="17060" y="241"/>
                    </a:cubicBezTo>
                    <a:cubicBezTo>
                      <a:pt x="18955" y="230"/>
                      <a:pt x="20851" y="203"/>
                      <a:pt x="22747" y="132"/>
                    </a:cubicBezTo>
                    <a:lnTo>
                      <a:pt x="22747" y="110"/>
                    </a:lnTo>
                    <a:cubicBezTo>
                      <a:pt x="20851" y="38"/>
                      <a:pt x="18955" y="12"/>
                      <a:pt x="17060" y="1"/>
                    </a:cubicBezTo>
                    <a:cubicBezTo>
                      <a:pt x="16920" y="1"/>
                      <a:pt x="16779" y="1"/>
                      <a:pt x="16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8" name="Google Shape;7938;p49"/>
              <p:cNvSpPr/>
              <p:nvPr/>
            </p:nvSpPr>
            <p:spPr>
              <a:xfrm>
                <a:off x="1361675" y="925475"/>
                <a:ext cx="133150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5326" h="2471" extrusionOk="0">
                    <a:moveTo>
                      <a:pt x="695" y="0"/>
                    </a:moveTo>
                    <a:cubicBezTo>
                      <a:pt x="401" y="0"/>
                      <a:pt x="208" y="46"/>
                      <a:pt x="175" y="158"/>
                    </a:cubicBezTo>
                    <a:cubicBezTo>
                      <a:pt x="1" y="754"/>
                      <a:pt x="409" y="1033"/>
                      <a:pt x="1651" y="1396"/>
                    </a:cubicBezTo>
                    <a:cubicBezTo>
                      <a:pt x="2893" y="1759"/>
                      <a:pt x="5326" y="2471"/>
                      <a:pt x="5326" y="2471"/>
                    </a:cubicBezTo>
                    <a:lnTo>
                      <a:pt x="5076" y="846"/>
                    </a:lnTo>
                    <a:cubicBezTo>
                      <a:pt x="5076" y="846"/>
                      <a:pt x="1960" y="0"/>
                      <a:pt x="695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9" name="Google Shape;7939;p49"/>
              <p:cNvSpPr/>
              <p:nvPr/>
            </p:nvSpPr>
            <p:spPr>
              <a:xfrm>
                <a:off x="1345850" y="880975"/>
                <a:ext cx="126900" cy="75850"/>
              </a:xfrm>
              <a:custGeom>
                <a:avLst/>
                <a:gdLst/>
                <a:ahLst/>
                <a:cxnLst/>
                <a:rect l="l" t="t" r="r" b="b"/>
                <a:pathLst>
                  <a:path w="5076" h="3034" extrusionOk="0">
                    <a:moveTo>
                      <a:pt x="551" y="0"/>
                    </a:moveTo>
                    <a:cubicBezTo>
                      <a:pt x="387" y="0"/>
                      <a:pt x="278" y="33"/>
                      <a:pt x="245" y="109"/>
                    </a:cubicBezTo>
                    <a:cubicBezTo>
                      <a:pt x="0" y="678"/>
                      <a:pt x="371" y="1006"/>
                      <a:pt x="1560" y="1518"/>
                    </a:cubicBezTo>
                    <a:cubicBezTo>
                      <a:pt x="2748" y="2030"/>
                      <a:pt x="5076" y="3034"/>
                      <a:pt x="5076" y="3034"/>
                    </a:cubicBezTo>
                    <a:lnTo>
                      <a:pt x="5026" y="1391"/>
                    </a:lnTo>
                    <a:cubicBezTo>
                      <a:pt x="5026" y="1391"/>
                      <a:pt x="1619" y="0"/>
                      <a:pt x="551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0" name="Google Shape;7940;p49"/>
              <p:cNvSpPr/>
              <p:nvPr/>
            </p:nvSpPr>
            <p:spPr>
              <a:xfrm>
                <a:off x="1359600" y="835050"/>
                <a:ext cx="128050" cy="103125"/>
              </a:xfrm>
              <a:custGeom>
                <a:avLst/>
                <a:gdLst/>
                <a:ahLst/>
                <a:cxnLst/>
                <a:rect l="l" t="t" r="r" b="b"/>
                <a:pathLst>
                  <a:path w="5122" h="4125" extrusionOk="0">
                    <a:moveTo>
                      <a:pt x="529" y="0"/>
                    </a:moveTo>
                    <a:cubicBezTo>
                      <a:pt x="462" y="0"/>
                      <a:pt x="413" y="17"/>
                      <a:pt x="385" y="52"/>
                    </a:cubicBezTo>
                    <a:cubicBezTo>
                      <a:pt x="1" y="539"/>
                      <a:pt x="276" y="950"/>
                      <a:pt x="1291" y="1753"/>
                    </a:cubicBezTo>
                    <a:cubicBezTo>
                      <a:pt x="2308" y="2554"/>
                      <a:pt x="4297" y="4123"/>
                      <a:pt x="4297" y="4123"/>
                    </a:cubicBezTo>
                    <a:lnTo>
                      <a:pt x="4297" y="4125"/>
                    </a:lnTo>
                    <a:lnTo>
                      <a:pt x="5122" y="2658"/>
                    </a:lnTo>
                    <a:cubicBezTo>
                      <a:pt x="5122" y="2658"/>
                      <a:pt x="1381" y="0"/>
                      <a:pt x="529" y="0"/>
                    </a:cubicBezTo>
                    <a:close/>
                  </a:path>
                </a:pathLst>
              </a:custGeom>
              <a:solidFill>
                <a:srgbClr val="A86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1" name="Google Shape;7941;p49"/>
              <p:cNvSpPr/>
              <p:nvPr/>
            </p:nvSpPr>
            <p:spPr>
              <a:xfrm>
                <a:off x="1524075" y="968350"/>
                <a:ext cx="1598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1834" extrusionOk="0">
                    <a:moveTo>
                      <a:pt x="6394" y="1"/>
                    </a:moveTo>
                    <a:lnTo>
                      <a:pt x="1" y="1504"/>
                    </a:lnTo>
                    <a:lnTo>
                      <a:pt x="684" y="1833"/>
                    </a:lnTo>
                    <a:lnTo>
                      <a:pt x="639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2" name="Google Shape;7942;p49"/>
              <p:cNvSpPr/>
              <p:nvPr/>
            </p:nvSpPr>
            <p:spPr>
              <a:xfrm>
                <a:off x="2501825" y="1601600"/>
                <a:ext cx="71375" cy="133725"/>
              </a:xfrm>
              <a:custGeom>
                <a:avLst/>
                <a:gdLst/>
                <a:ahLst/>
                <a:cxnLst/>
                <a:rect l="l" t="t" r="r" b="b"/>
                <a:pathLst>
                  <a:path w="2855" h="5349" extrusionOk="0">
                    <a:moveTo>
                      <a:pt x="0" y="1"/>
                    </a:moveTo>
                    <a:lnTo>
                      <a:pt x="2069" y="5300"/>
                    </a:lnTo>
                    <a:lnTo>
                      <a:pt x="2854" y="534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943" name="Google Shape;7943;p49"/>
          <p:cNvGrpSpPr/>
          <p:nvPr/>
        </p:nvGrpSpPr>
        <p:grpSpPr>
          <a:xfrm>
            <a:off x="6835923" y="1426622"/>
            <a:ext cx="1898073" cy="3717040"/>
            <a:chOff x="6835923" y="1426622"/>
            <a:chExt cx="1898073" cy="3717040"/>
          </a:xfrm>
        </p:grpSpPr>
        <p:sp>
          <p:nvSpPr>
            <p:cNvPr id="7944" name="Google Shape;7944;p49"/>
            <p:cNvSpPr/>
            <p:nvPr/>
          </p:nvSpPr>
          <p:spPr>
            <a:xfrm flipH="1">
              <a:off x="6980362" y="2031854"/>
              <a:ext cx="388747" cy="182348"/>
            </a:xfrm>
            <a:custGeom>
              <a:avLst/>
              <a:gdLst/>
              <a:ahLst/>
              <a:cxnLst/>
              <a:rect l="l" t="t" r="r" b="b"/>
              <a:pathLst>
                <a:path w="6826" h="3253" extrusionOk="0">
                  <a:moveTo>
                    <a:pt x="935" y="1"/>
                  </a:moveTo>
                  <a:lnTo>
                    <a:pt x="1" y="1713"/>
                  </a:lnTo>
                  <a:lnTo>
                    <a:pt x="3487" y="3253"/>
                  </a:lnTo>
                  <a:lnTo>
                    <a:pt x="5879" y="1713"/>
                  </a:lnTo>
                  <a:lnTo>
                    <a:pt x="6825" y="414"/>
                  </a:lnTo>
                  <a:lnTo>
                    <a:pt x="9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5" name="Google Shape;7945;p49"/>
            <p:cNvSpPr/>
            <p:nvPr/>
          </p:nvSpPr>
          <p:spPr>
            <a:xfrm flipH="1">
              <a:off x="6835935" y="1452409"/>
              <a:ext cx="672249" cy="661679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46" name="Google Shape;7946;p49"/>
            <p:cNvGrpSpPr/>
            <p:nvPr/>
          </p:nvGrpSpPr>
          <p:grpSpPr>
            <a:xfrm>
              <a:off x="6835923" y="1450054"/>
              <a:ext cx="674365" cy="770425"/>
              <a:chOff x="6835923" y="1450054"/>
              <a:chExt cx="674365" cy="770425"/>
            </a:xfrm>
          </p:grpSpPr>
          <p:sp>
            <p:nvSpPr>
              <p:cNvPr id="7947" name="Google Shape;7947;p49"/>
              <p:cNvSpPr/>
              <p:nvPr/>
            </p:nvSpPr>
            <p:spPr>
              <a:xfrm rot="4787665" flipH="1">
                <a:off x="6828707" y="1582145"/>
                <a:ext cx="310603" cy="14301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48" name="Google Shape;7948;p49"/>
              <p:cNvSpPr/>
              <p:nvPr/>
            </p:nvSpPr>
            <p:spPr>
              <a:xfrm rot="4788097" flipH="1">
                <a:off x="6922154" y="1551558"/>
                <a:ext cx="357099" cy="180360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49" name="Google Shape;7949;p49"/>
              <p:cNvSpPr/>
              <p:nvPr/>
            </p:nvSpPr>
            <p:spPr>
              <a:xfrm rot="4788179" flipH="1">
                <a:off x="7045335" y="1548666"/>
                <a:ext cx="322745" cy="186393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0" name="Google Shape;7950;p49"/>
              <p:cNvSpPr/>
              <p:nvPr/>
            </p:nvSpPr>
            <p:spPr>
              <a:xfrm rot="2700681">
                <a:off x="6859219" y="1702720"/>
                <a:ext cx="263446" cy="175051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1" name="Google Shape;7951;p49"/>
              <p:cNvSpPr/>
              <p:nvPr/>
            </p:nvSpPr>
            <p:spPr>
              <a:xfrm rot="-10266723" flipH="1">
                <a:off x="7131018" y="1837574"/>
                <a:ext cx="277836" cy="175468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2" name="Google Shape;7952;p49"/>
              <p:cNvSpPr/>
              <p:nvPr/>
            </p:nvSpPr>
            <p:spPr>
              <a:xfrm rot="10798373" flipH="1">
                <a:off x="7150700" y="1702377"/>
                <a:ext cx="311963" cy="2239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3" name="Google Shape;7953;p49"/>
              <p:cNvSpPr/>
              <p:nvPr/>
            </p:nvSpPr>
            <p:spPr>
              <a:xfrm rot="10798470" flipH="1">
                <a:off x="7178651" y="1599400"/>
                <a:ext cx="331636" cy="198375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4" name="Google Shape;7954;p49"/>
              <p:cNvSpPr/>
              <p:nvPr/>
            </p:nvSpPr>
            <p:spPr>
              <a:xfrm rot="2435391">
                <a:off x="6898177" y="1746138"/>
                <a:ext cx="340770" cy="279387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55" name="Google Shape;7955;p49"/>
              <p:cNvSpPr/>
              <p:nvPr/>
            </p:nvSpPr>
            <p:spPr>
              <a:xfrm rot="2301657">
                <a:off x="6992125" y="1849730"/>
                <a:ext cx="317172" cy="305269"/>
              </a:xfrm>
              <a:custGeom>
                <a:avLst/>
                <a:gdLst/>
                <a:ahLst/>
                <a:cxnLst/>
                <a:rect l="l" t="t" r="r" b="b"/>
                <a:pathLst>
                  <a:path w="14764" h="8858" extrusionOk="0">
                    <a:moveTo>
                      <a:pt x="0" y="8858"/>
                    </a:moveTo>
                    <a:cubicBezTo>
                      <a:pt x="5739" y="8858"/>
                      <a:pt x="11917" y="4983"/>
                      <a:pt x="14764" y="0"/>
                    </a:cubicBezTo>
                  </a:path>
                </a:pathLst>
              </a:custGeom>
              <a:noFill/>
              <a:ln w="9525" cap="rnd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956" name="Google Shape;7956;p49"/>
            <p:cNvSpPr/>
            <p:nvPr/>
          </p:nvSpPr>
          <p:spPr>
            <a:xfrm flipH="1">
              <a:off x="8370006" y="1743953"/>
              <a:ext cx="194874" cy="191810"/>
            </a:xfrm>
            <a:prstGeom prst="ellipse">
              <a:avLst/>
            </a:pr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7" name="Google Shape;7957;p49"/>
            <p:cNvSpPr/>
            <p:nvPr/>
          </p:nvSpPr>
          <p:spPr>
            <a:xfrm flipH="1">
              <a:off x="8220152" y="2068594"/>
              <a:ext cx="149854" cy="1623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8" name="Google Shape;7958;p49"/>
            <p:cNvSpPr/>
            <p:nvPr/>
          </p:nvSpPr>
          <p:spPr>
            <a:xfrm flipH="1">
              <a:off x="7747833" y="3763576"/>
              <a:ext cx="486817" cy="927158"/>
            </a:xfrm>
            <a:custGeom>
              <a:avLst/>
              <a:gdLst/>
              <a:ahLst/>
              <a:cxnLst/>
              <a:rect l="l" t="t" r="r" b="b"/>
              <a:pathLst>
                <a:path w="8548" h="16540" extrusionOk="0">
                  <a:moveTo>
                    <a:pt x="659" y="1"/>
                  </a:moveTo>
                  <a:lnTo>
                    <a:pt x="0" y="667"/>
                  </a:lnTo>
                  <a:lnTo>
                    <a:pt x="1747" y="16540"/>
                  </a:lnTo>
                  <a:lnTo>
                    <a:pt x="7549" y="16540"/>
                  </a:lnTo>
                  <a:lnTo>
                    <a:pt x="8547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9" name="Google Shape;7959;p49"/>
            <p:cNvSpPr/>
            <p:nvPr/>
          </p:nvSpPr>
          <p:spPr>
            <a:xfrm flipH="1">
              <a:off x="7773803" y="4186066"/>
              <a:ext cx="417792" cy="504668"/>
            </a:xfrm>
            <a:custGeom>
              <a:avLst/>
              <a:gdLst/>
              <a:ahLst/>
              <a:cxnLst/>
              <a:rect l="l" t="t" r="r" b="b"/>
              <a:pathLst>
                <a:path w="7336" h="9003" extrusionOk="0">
                  <a:moveTo>
                    <a:pt x="0" y="1"/>
                  </a:moveTo>
                  <a:lnTo>
                    <a:pt x="991" y="9003"/>
                  </a:lnTo>
                  <a:lnTo>
                    <a:pt x="6793" y="9003"/>
                  </a:lnTo>
                  <a:lnTo>
                    <a:pt x="73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49"/>
            <p:cNvSpPr/>
            <p:nvPr/>
          </p:nvSpPr>
          <p:spPr>
            <a:xfrm flipH="1">
              <a:off x="7506133" y="4486916"/>
              <a:ext cx="671395" cy="395808"/>
            </a:xfrm>
            <a:custGeom>
              <a:avLst/>
              <a:gdLst/>
              <a:ahLst/>
              <a:cxnLst/>
              <a:rect l="l" t="t" r="r" b="b"/>
              <a:pathLst>
                <a:path w="11789" h="7061" extrusionOk="0">
                  <a:moveTo>
                    <a:pt x="6746" y="1"/>
                  </a:moveTo>
                  <a:cubicBezTo>
                    <a:pt x="4496" y="1"/>
                    <a:pt x="4998" y="2664"/>
                    <a:pt x="4998" y="2664"/>
                  </a:cubicBezTo>
                  <a:lnTo>
                    <a:pt x="1760" y="2621"/>
                  </a:lnTo>
                  <a:lnTo>
                    <a:pt x="1629" y="2136"/>
                  </a:lnTo>
                  <a:cubicBezTo>
                    <a:pt x="1528" y="1756"/>
                    <a:pt x="1186" y="1521"/>
                    <a:pt x="828" y="1521"/>
                  </a:cubicBezTo>
                  <a:cubicBezTo>
                    <a:pt x="681" y="1521"/>
                    <a:pt x="531" y="1560"/>
                    <a:pt x="394" y="1645"/>
                  </a:cubicBezTo>
                  <a:cubicBezTo>
                    <a:pt x="150" y="1796"/>
                    <a:pt x="0" y="2064"/>
                    <a:pt x="0" y="2350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738" y="2716"/>
                    <a:pt x="8220" y="2509"/>
                  </a:cubicBezTo>
                  <a:cubicBezTo>
                    <a:pt x="8220" y="2509"/>
                    <a:pt x="8557" y="1"/>
                    <a:pt x="67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49"/>
            <p:cNvSpPr/>
            <p:nvPr/>
          </p:nvSpPr>
          <p:spPr>
            <a:xfrm flipH="1">
              <a:off x="7506133" y="4882668"/>
              <a:ext cx="671395" cy="62390"/>
            </a:xfrm>
            <a:custGeom>
              <a:avLst/>
              <a:gdLst/>
              <a:ahLst/>
              <a:cxnLst/>
              <a:rect l="l" t="t" r="r" b="b"/>
              <a:pathLst>
                <a:path w="11789" h="1113" extrusionOk="0">
                  <a:moveTo>
                    <a:pt x="0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7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2" name="Google Shape;7962;p49"/>
            <p:cNvSpPr/>
            <p:nvPr/>
          </p:nvSpPr>
          <p:spPr>
            <a:xfrm flipH="1">
              <a:off x="7610866" y="4590338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0"/>
                  </a:moveTo>
                  <a:cubicBezTo>
                    <a:pt x="3082" y="0"/>
                    <a:pt x="2922" y="5"/>
                    <a:pt x="2763" y="10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2" y="60"/>
                    <a:pt x="1778" y="60"/>
                  </a:cubicBezTo>
                  <a:cubicBezTo>
                    <a:pt x="1738" y="60"/>
                    <a:pt x="1698" y="59"/>
                    <a:pt x="1658" y="58"/>
                  </a:cubicBezTo>
                  <a:cubicBezTo>
                    <a:pt x="1473" y="54"/>
                    <a:pt x="1290" y="29"/>
                    <a:pt x="1105" y="18"/>
                  </a:cubicBezTo>
                  <a:cubicBezTo>
                    <a:pt x="1036" y="15"/>
                    <a:pt x="967" y="14"/>
                    <a:pt x="898" y="14"/>
                  </a:cubicBezTo>
                  <a:cubicBezTo>
                    <a:pt x="783" y="14"/>
                    <a:pt x="667" y="18"/>
                    <a:pt x="552" y="23"/>
                  </a:cubicBezTo>
                  <a:cubicBezTo>
                    <a:pt x="369" y="33"/>
                    <a:pt x="184" y="46"/>
                    <a:pt x="0" y="75"/>
                  </a:cubicBezTo>
                  <a:lnTo>
                    <a:pt x="0" y="91"/>
                  </a:lnTo>
                  <a:cubicBezTo>
                    <a:pt x="184" y="121"/>
                    <a:pt x="369" y="134"/>
                    <a:pt x="552" y="144"/>
                  </a:cubicBezTo>
                  <a:cubicBezTo>
                    <a:pt x="667" y="149"/>
                    <a:pt x="782" y="153"/>
                    <a:pt x="896" y="153"/>
                  </a:cubicBezTo>
                  <a:cubicBezTo>
                    <a:pt x="966" y="153"/>
                    <a:pt x="1035" y="152"/>
                    <a:pt x="1105" y="148"/>
                  </a:cubicBezTo>
                  <a:cubicBezTo>
                    <a:pt x="1290" y="139"/>
                    <a:pt x="1473" y="114"/>
                    <a:pt x="1658" y="109"/>
                  </a:cubicBezTo>
                  <a:cubicBezTo>
                    <a:pt x="1696" y="107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6"/>
                  </a:cubicBezTo>
                  <a:cubicBezTo>
                    <a:pt x="2394" y="141"/>
                    <a:pt x="2579" y="153"/>
                    <a:pt x="2763" y="156"/>
                  </a:cubicBezTo>
                  <a:cubicBezTo>
                    <a:pt x="2925" y="161"/>
                    <a:pt x="3087" y="167"/>
                    <a:pt x="3249" y="167"/>
                  </a:cubicBezTo>
                  <a:cubicBezTo>
                    <a:pt x="3271" y="167"/>
                    <a:pt x="3293" y="167"/>
                    <a:pt x="3315" y="167"/>
                  </a:cubicBezTo>
                  <a:cubicBezTo>
                    <a:pt x="3684" y="159"/>
                    <a:pt x="4052" y="141"/>
                    <a:pt x="4421" y="91"/>
                  </a:cubicBezTo>
                  <a:lnTo>
                    <a:pt x="4421" y="75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90" y="0"/>
                    <a:pt x="3266" y="0"/>
                    <a:pt x="32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3" name="Google Shape;7963;p49"/>
            <p:cNvSpPr/>
            <p:nvPr/>
          </p:nvSpPr>
          <p:spPr>
            <a:xfrm flipH="1">
              <a:off x="7610866" y="4632380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23" y="1"/>
                  </a:moveTo>
                  <a:cubicBezTo>
                    <a:pt x="3070" y="1"/>
                    <a:pt x="2916" y="6"/>
                    <a:pt x="2763" y="11"/>
                  </a:cubicBezTo>
                  <a:cubicBezTo>
                    <a:pt x="2579" y="14"/>
                    <a:pt x="2394" y="26"/>
                    <a:pt x="2211" y="41"/>
                  </a:cubicBezTo>
                  <a:cubicBezTo>
                    <a:pt x="2066" y="52"/>
                    <a:pt x="1921" y="60"/>
                    <a:pt x="1777" y="60"/>
                  </a:cubicBezTo>
                  <a:cubicBezTo>
                    <a:pt x="1737" y="60"/>
                    <a:pt x="1698" y="60"/>
                    <a:pt x="1658" y="58"/>
                  </a:cubicBezTo>
                  <a:cubicBezTo>
                    <a:pt x="1473" y="54"/>
                    <a:pt x="1290" y="28"/>
                    <a:pt x="1105" y="19"/>
                  </a:cubicBezTo>
                  <a:cubicBezTo>
                    <a:pt x="1035" y="15"/>
                    <a:pt x="966" y="14"/>
                    <a:pt x="896" y="14"/>
                  </a:cubicBezTo>
                  <a:cubicBezTo>
                    <a:pt x="782" y="14"/>
                    <a:pt x="667" y="18"/>
                    <a:pt x="552" y="23"/>
                  </a:cubicBezTo>
                  <a:cubicBezTo>
                    <a:pt x="369" y="34"/>
                    <a:pt x="184" y="46"/>
                    <a:pt x="0" y="76"/>
                  </a:cubicBezTo>
                  <a:lnTo>
                    <a:pt x="0" y="92"/>
                  </a:lnTo>
                  <a:cubicBezTo>
                    <a:pt x="184" y="122"/>
                    <a:pt x="369" y="134"/>
                    <a:pt x="552" y="145"/>
                  </a:cubicBezTo>
                  <a:cubicBezTo>
                    <a:pt x="667" y="150"/>
                    <a:pt x="782" y="154"/>
                    <a:pt x="896" y="154"/>
                  </a:cubicBezTo>
                  <a:cubicBezTo>
                    <a:pt x="966" y="154"/>
                    <a:pt x="1035" y="152"/>
                    <a:pt x="1105" y="149"/>
                  </a:cubicBezTo>
                  <a:cubicBezTo>
                    <a:pt x="1290" y="139"/>
                    <a:pt x="1473" y="113"/>
                    <a:pt x="1658" y="109"/>
                  </a:cubicBezTo>
                  <a:cubicBezTo>
                    <a:pt x="1696" y="108"/>
                    <a:pt x="1733" y="107"/>
                    <a:pt x="1771" y="107"/>
                  </a:cubicBezTo>
                  <a:cubicBezTo>
                    <a:pt x="1917" y="107"/>
                    <a:pt x="2064" y="116"/>
                    <a:pt x="2211" y="127"/>
                  </a:cubicBezTo>
                  <a:cubicBezTo>
                    <a:pt x="2394" y="141"/>
                    <a:pt x="2579" y="154"/>
                    <a:pt x="2763" y="157"/>
                  </a:cubicBezTo>
                  <a:cubicBezTo>
                    <a:pt x="2925" y="162"/>
                    <a:pt x="3087" y="168"/>
                    <a:pt x="3249" y="168"/>
                  </a:cubicBezTo>
                  <a:cubicBezTo>
                    <a:pt x="3271" y="168"/>
                    <a:pt x="3293" y="168"/>
                    <a:pt x="3315" y="167"/>
                  </a:cubicBezTo>
                  <a:cubicBezTo>
                    <a:pt x="3684" y="160"/>
                    <a:pt x="4052" y="141"/>
                    <a:pt x="4421" y="92"/>
                  </a:cubicBezTo>
                  <a:lnTo>
                    <a:pt x="4421" y="76"/>
                  </a:lnTo>
                  <a:cubicBezTo>
                    <a:pt x="4052" y="26"/>
                    <a:pt x="3684" y="8"/>
                    <a:pt x="3315" y="1"/>
                  </a:cubicBezTo>
                  <a:cubicBezTo>
                    <a:pt x="3285" y="1"/>
                    <a:pt x="3254" y="1"/>
                    <a:pt x="3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4" name="Google Shape;7964;p49"/>
            <p:cNvSpPr/>
            <p:nvPr/>
          </p:nvSpPr>
          <p:spPr>
            <a:xfrm flipH="1">
              <a:off x="7776764" y="4239375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1"/>
                  </a:moveTo>
                  <a:cubicBezTo>
                    <a:pt x="3002" y="2"/>
                    <a:pt x="2402" y="5"/>
                    <a:pt x="1801" y="17"/>
                  </a:cubicBezTo>
                  <a:cubicBezTo>
                    <a:pt x="1200" y="28"/>
                    <a:pt x="600" y="48"/>
                    <a:pt x="0" y="79"/>
                  </a:cubicBezTo>
                  <a:cubicBezTo>
                    <a:pt x="600" y="109"/>
                    <a:pt x="1200" y="129"/>
                    <a:pt x="1801" y="139"/>
                  </a:cubicBezTo>
                  <a:cubicBezTo>
                    <a:pt x="2401" y="151"/>
                    <a:pt x="3002" y="154"/>
                    <a:pt x="3602" y="157"/>
                  </a:cubicBezTo>
                  <a:cubicBezTo>
                    <a:pt x="4202" y="154"/>
                    <a:pt x="4802" y="151"/>
                    <a:pt x="5402" y="139"/>
                  </a:cubicBezTo>
                  <a:cubicBezTo>
                    <a:pt x="6002" y="129"/>
                    <a:pt x="6603" y="109"/>
                    <a:pt x="7203" y="79"/>
                  </a:cubicBezTo>
                  <a:cubicBezTo>
                    <a:pt x="6603" y="49"/>
                    <a:pt x="6002" y="28"/>
                    <a:pt x="5402" y="17"/>
                  </a:cubicBezTo>
                  <a:cubicBezTo>
                    <a:pt x="4802" y="5"/>
                    <a:pt x="4202" y="2"/>
                    <a:pt x="3602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5" name="Google Shape;7965;p49"/>
            <p:cNvSpPr/>
            <p:nvPr/>
          </p:nvSpPr>
          <p:spPr>
            <a:xfrm flipH="1">
              <a:off x="8101669" y="2015934"/>
              <a:ext cx="151603" cy="339248"/>
            </a:xfrm>
            <a:custGeom>
              <a:avLst/>
              <a:gdLst/>
              <a:ahLst/>
              <a:cxnLst/>
              <a:rect l="l" t="t" r="r" b="b"/>
              <a:pathLst>
                <a:path w="2662" h="6052" extrusionOk="0">
                  <a:moveTo>
                    <a:pt x="0" y="0"/>
                  </a:moveTo>
                  <a:lnTo>
                    <a:pt x="0" y="6051"/>
                  </a:lnTo>
                  <a:lnTo>
                    <a:pt x="2661" y="6051"/>
                  </a:lnTo>
                  <a:lnTo>
                    <a:pt x="266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6" name="Google Shape;7966;p49"/>
            <p:cNvSpPr/>
            <p:nvPr/>
          </p:nvSpPr>
          <p:spPr>
            <a:xfrm flipH="1">
              <a:off x="8101726" y="2076979"/>
              <a:ext cx="151546" cy="116315"/>
            </a:xfrm>
            <a:custGeom>
              <a:avLst/>
              <a:gdLst/>
              <a:ahLst/>
              <a:cxnLst/>
              <a:rect l="l" t="t" r="r" b="b"/>
              <a:pathLst>
                <a:path w="2661" h="2075" extrusionOk="0">
                  <a:moveTo>
                    <a:pt x="0" y="1"/>
                  </a:moveTo>
                  <a:lnTo>
                    <a:pt x="0" y="2075"/>
                  </a:lnTo>
                  <a:lnTo>
                    <a:pt x="2660" y="1671"/>
                  </a:lnTo>
                  <a:lnTo>
                    <a:pt x="2660" y="9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7" name="Google Shape;7967;p49"/>
            <p:cNvSpPr/>
            <p:nvPr/>
          </p:nvSpPr>
          <p:spPr>
            <a:xfrm flipH="1">
              <a:off x="7822097" y="1536099"/>
              <a:ext cx="778292" cy="602036"/>
            </a:xfrm>
            <a:custGeom>
              <a:avLst/>
              <a:gdLst/>
              <a:ahLst/>
              <a:cxnLst/>
              <a:rect l="l" t="t" r="r" b="b"/>
              <a:pathLst>
                <a:path w="13666" h="10740" extrusionOk="0">
                  <a:moveTo>
                    <a:pt x="11238" y="1"/>
                  </a:moveTo>
                  <a:lnTo>
                    <a:pt x="4053" y="902"/>
                  </a:lnTo>
                  <a:lnTo>
                    <a:pt x="3546" y="4600"/>
                  </a:lnTo>
                  <a:cubicBezTo>
                    <a:pt x="2859" y="4246"/>
                    <a:pt x="2331" y="4098"/>
                    <a:pt x="1936" y="4098"/>
                  </a:cubicBezTo>
                  <a:cubicBezTo>
                    <a:pt x="0" y="4098"/>
                    <a:pt x="1223" y="7657"/>
                    <a:pt x="2314" y="8147"/>
                  </a:cubicBezTo>
                  <a:cubicBezTo>
                    <a:pt x="2563" y="8259"/>
                    <a:pt x="2771" y="8304"/>
                    <a:pt x="2944" y="8304"/>
                  </a:cubicBezTo>
                  <a:cubicBezTo>
                    <a:pt x="3683" y="8304"/>
                    <a:pt x="3788" y="7477"/>
                    <a:pt x="3788" y="7477"/>
                  </a:cubicBezTo>
                  <a:cubicBezTo>
                    <a:pt x="5387" y="9885"/>
                    <a:pt x="7320" y="10740"/>
                    <a:pt x="8962" y="10740"/>
                  </a:cubicBezTo>
                  <a:cubicBezTo>
                    <a:pt x="9823" y="10740"/>
                    <a:pt x="10604" y="10504"/>
                    <a:pt x="11215" y="10135"/>
                  </a:cubicBezTo>
                  <a:cubicBezTo>
                    <a:pt x="13665" y="8655"/>
                    <a:pt x="12421" y="1694"/>
                    <a:pt x="12421" y="1694"/>
                  </a:cubicBezTo>
                  <a:lnTo>
                    <a:pt x="1123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8" name="Google Shape;7968;p49"/>
            <p:cNvSpPr/>
            <p:nvPr/>
          </p:nvSpPr>
          <p:spPr>
            <a:xfrm flipH="1">
              <a:off x="8126216" y="1691044"/>
              <a:ext cx="73467" cy="48600"/>
            </a:xfrm>
            <a:custGeom>
              <a:avLst/>
              <a:gdLst/>
              <a:ahLst/>
              <a:cxnLst/>
              <a:rect l="l" t="t" r="r" b="b"/>
              <a:pathLst>
                <a:path w="1290" h="867" extrusionOk="0">
                  <a:moveTo>
                    <a:pt x="389" y="0"/>
                  </a:moveTo>
                  <a:cubicBezTo>
                    <a:pt x="252" y="0"/>
                    <a:pt x="142" y="46"/>
                    <a:pt x="94" y="135"/>
                  </a:cubicBezTo>
                  <a:cubicBezTo>
                    <a:pt x="0" y="309"/>
                    <a:pt x="170" y="583"/>
                    <a:pt x="475" y="748"/>
                  </a:cubicBezTo>
                  <a:cubicBezTo>
                    <a:pt x="621" y="827"/>
                    <a:pt x="772" y="866"/>
                    <a:pt x="900" y="866"/>
                  </a:cubicBezTo>
                  <a:cubicBezTo>
                    <a:pt x="1037" y="866"/>
                    <a:pt x="1147" y="821"/>
                    <a:pt x="1196" y="731"/>
                  </a:cubicBezTo>
                  <a:cubicBezTo>
                    <a:pt x="1290" y="558"/>
                    <a:pt x="1119" y="284"/>
                    <a:pt x="815" y="119"/>
                  </a:cubicBezTo>
                  <a:cubicBezTo>
                    <a:pt x="668" y="40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9" name="Google Shape;7969;p49"/>
            <p:cNvSpPr/>
            <p:nvPr/>
          </p:nvSpPr>
          <p:spPr>
            <a:xfrm flipH="1">
              <a:off x="7907587" y="1767534"/>
              <a:ext cx="123128" cy="141260"/>
            </a:xfrm>
            <a:custGeom>
              <a:avLst/>
              <a:gdLst/>
              <a:ahLst/>
              <a:cxnLst/>
              <a:rect l="l" t="t" r="r" b="b"/>
              <a:pathLst>
                <a:path w="2162" h="2520" extrusionOk="0">
                  <a:moveTo>
                    <a:pt x="1081" y="1"/>
                  </a:moveTo>
                  <a:cubicBezTo>
                    <a:pt x="485" y="1"/>
                    <a:pt x="0" y="564"/>
                    <a:pt x="0" y="1260"/>
                  </a:cubicBezTo>
                  <a:cubicBezTo>
                    <a:pt x="0" y="1956"/>
                    <a:pt x="485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0" name="Google Shape;7970;p49"/>
            <p:cNvSpPr/>
            <p:nvPr/>
          </p:nvSpPr>
          <p:spPr>
            <a:xfrm flipH="1">
              <a:off x="7940898" y="1700125"/>
              <a:ext cx="73467" cy="48656"/>
            </a:xfrm>
            <a:custGeom>
              <a:avLst/>
              <a:gdLst/>
              <a:ahLst/>
              <a:cxnLst/>
              <a:rect l="l" t="t" r="r" b="b"/>
              <a:pathLst>
                <a:path w="1290" h="868" extrusionOk="0">
                  <a:moveTo>
                    <a:pt x="901" y="0"/>
                  </a:moveTo>
                  <a:cubicBezTo>
                    <a:pt x="773" y="0"/>
                    <a:pt x="621" y="40"/>
                    <a:pt x="474" y="120"/>
                  </a:cubicBezTo>
                  <a:cubicBezTo>
                    <a:pt x="169" y="286"/>
                    <a:pt x="0" y="561"/>
                    <a:pt x="95" y="734"/>
                  </a:cubicBezTo>
                  <a:cubicBezTo>
                    <a:pt x="143" y="823"/>
                    <a:pt x="252" y="868"/>
                    <a:pt x="388" y="868"/>
                  </a:cubicBezTo>
                  <a:cubicBezTo>
                    <a:pt x="516" y="868"/>
                    <a:pt x="669" y="828"/>
                    <a:pt x="816" y="748"/>
                  </a:cubicBezTo>
                  <a:cubicBezTo>
                    <a:pt x="1119" y="582"/>
                    <a:pt x="1290" y="307"/>
                    <a:pt x="1195" y="134"/>
                  </a:cubicBezTo>
                  <a:cubicBezTo>
                    <a:pt x="1146" y="45"/>
                    <a:pt x="1037" y="0"/>
                    <a:pt x="9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1" name="Google Shape;7971;p49"/>
            <p:cNvSpPr/>
            <p:nvPr/>
          </p:nvSpPr>
          <p:spPr>
            <a:xfrm flipH="1">
              <a:off x="8194000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8" y="1"/>
                  </a:moveTo>
                  <a:cubicBezTo>
                    <a:pt x="339" y="1"/>
                    <a:pt x="1" y="339"/>
                    <a:pt x="1" y="758"/>
                  </a:cubicBezTo>
                  <a:cubicBezTo>
                    <a:pt x="1" y="1176"/>
                    <a:pt x="339" y="1515"/>
                    <a:pt x="758" y="1515"/>
                  </a:cubicBezTo>
                  <a:cubicBezTo>
                    <a:pt x="1176" y="1515"/>
                    <a:pt x="1515" y="1176"/>
                    <a:pt x="1515" y="758"/>
                  </a:cubicBezTo>
                  <a:cubicBezTo>
                    <a:pt x="1515" y="339"/>
                    <a:pt x="1176" y="1"/>
                    <a:pt x="758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2" name="Google Shape;7972;p49"/>
            <p:cNvSpPr/>
            <p:nvPr/>
          </p:nvSpPr>
          <p:spPr>
            <a:xfrm flipH="1">
              <a:off x="7910498" y="1924958"/>
              <a:ext cx="86281" cy="84924"/>
            </a:xfrm>
            <a:custGeom>
              <a:avLst/>
              <a:gdLst/>
              <a:ahLst/>
              <a:cxnLst/>
              <a:rect l="l" t="t" r="r" b="b"/>
              <a:pathLst>
                <a:path w="1515" h="1515" extrusionOk="0">
                  <a:moveTo>
                    <a:pt x="757" y="1"/>
                  </a:moveTo>
                  <a:cubicBezTo>
                    <a:pt x="339" y="1"/>
                    <a:pt x="0" y="339"/>
                    <a:pt x="0" y="758"/>
                  </a:cubicBezTo>
                  <a:cubicBezTo>
                    <a:pt x="0" y="1176"/>
                    <a:pt x="339" y="1515"/>
                    <a:pt x="757" y="1515"/>
                  </a:cubicBezTo>
                  <a:cubicBezTo>
                    <a:pt x="1176" y="1515"/>
                    <a:pt x="1514" y="1176"/>
                    <a:pt x="1514" y="758"/>
                  </a:cubicBezTo>
                  <a:cubicBezTo>
                    <a:pt x="1514" y="339"/>
                    <a:pt x="1176" y="1"/>
                    <a:pt x="757" y="1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3" name="Google Shape;7973;p49"/>
            <p:cNvSpPr/>
            <p:nvPr/>
          </p:nvSpPr>
          <p:spPr>
            <a:xfrm flipH="1">
              <a:off x="7935892" y="1775606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3" y="1"/>
                  </a:moveTo>
                  <a:cubicBezTo>
                    <a:pt x="373" y="1"/>
                    <a:pt x="0" y="489"/>
                    <a:pt x="0" y="1092"/>
                  </a:cubicBezTo>
                  <a:cubicBezTo>
                    <a:pt x="0" y="1694"/>
                    <a:pt x="373" y="2183"/>
                    <a:pt x="833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4" name="Google Shape;7974;p49"/>
            <p:cNvSpPr/>
            <p:nvPr/>
          </p:nvSpPr>
          <p:spPr>
            <a:xfrm flipH="1">
              <a:off x="7903999" y="176495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056" y="0"/>
                  </a:moveTo>
                  <a:cubicBezTo>
                    <a:pt x="921" y="0"/>
                    <a:pt x="785" y="31"/>
                    <a:pt x="662" y="92"/>
                  </a:cubicBezTo>
                  <a:cubicBezTo>
                    <a:pt x="515" y="164"/>
                    <a:pt x="382" y="269"/>
                    <a:pt x="281" y="399"/>
                  </a:cubicBezTo>
                  <a:cubicBezTo>
                    <a:pt x="82" y="659"/>
                    <a:pt x="0" y="998"/>
                    <a:pt x="50" y="1306"/>
                  </a:cubicBezTo>
                  <a:lnTo>
                    <a:pt x="65" y="1306"/>
                  </a:lnTo>
                  <a:cubicBezTo>
                    <a:pt x="117" y="1002"/>
                    <a:pt x="228" y="724"/>
                    <a:pt x="412" y="502"/>
                  </a:cubicBezTo>
                  <a:cubicBezTo>
                    <a:pt x="503" y="392"/>
                    <a:pt x="607" y="294"/>
                    <a:pt x="731" y="222"/>
                  </a:cubicBezTo>
                  <a:cubicBezTo>
                    <a:pt x="855" y="154"/>
                    <a:pt x="992" y="105"/>
                    <a:pt x="1139" y="89"/>
                  </a:cubicBezTo>
                  <a:cubicBezTo>
                    <a:pt x="1162" y="87"/>
                    <a:pt x="1185" y="86"/>
                    <a:pt x="1208" y="86"/>
                  </a:cubicBezTo>
                  <a:cubicBezTo>
                    <a:pt x="1333" y="86"/>
                    <a:pt x="1460" y="117"/>
                    <a:pt x="1569" y="180"/>
                  </a:cubicBezTo>
                  <a:cubicBezTo>
                    <a:pt x="1700" y="254"/>
                    <a:pt x="1797" y="373"/>
                    <a:pt x="1879" y="491"/>
                  </a:cubicBezTo>
                  <a:cubicBezTo>
                    <a:pt x="1962" y="610"/>
                    <a:pt x="2035" y="736"/>
                    <a:pt x="2089" y="873"/>
                  </a:cubicBezTo>
                  <a:cubicBezTo>
                    <a:pt x="2144" y="1009"/>
                    <a:pt x="2181" y="1153"/>
                    <a:pt x="2212" y="1306"/>
                  </a:cubicBezTo>
                  <a:lnTo>
                    <a:pt x="2227" y="1306"/>
                  </a:lnTo>
                  <a:cubicBezTo>
                    <a:pt x="2281" y="998"/>
                    <a:pt x="2194" y="655"/>
                    <a:pt x="1981" y="410"/>
                  </a:cubicBezTo>
                  <a:cubicBezTo>
                    <a:pt x="1872" y="290"/>
                    <a:pt x="1733" y="203"/>
                    <a:pt x="1592" y="135"/>
                  </a:cubicBezTo>
                  <a:cubicBezTo>
                    <a:pt x="1451" y="67"/>
                    <a:pt x="1299" y="18"/>
                    <a:pt x="1139" y="4"/>
                  </a:cubicBezTo>
                  <a:cubicBezTo>
                    <a:pt x="1111" y="1"/>
                    <a:pt x="1084" y="0"/>
                    <a:pt x="1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5" name="Google Shape;7975;p49"/>
            <p:cNvSpPr/>
            <p:nvPr/>
          </p:nvSpPr>
          <p:spPr>
            <a:xfrm flipH="1">
              <a:off x="8124210" y="1768063"/>
              <a:ext cx="123185" cy="141260"/>
            </a:xfrm>
            <a:custGeom>
              <a:avLst/>
              <a:gdLst/>
              <a:ahLst/>
              <a:cxnLst/>
              <a:rect l="l" t="t" r="r" b="b"/>
              <a:pathLst>
                <a:path w="2163" h="2520" extrusionOk="0">
                  <a:moveTo>
                    <a:pt x="1081" y="1"/>
                  </a:moveTo>
                  <a:cubicBezTo>
                    <a:pt x="484" y="1"/>
                    <a:pt x="1" y="564"/>
                    <a:pt x="1" y="1260"/>
                  </a:cubicBezTo>
                  <a:cubicBezTo>
                    <a:pt x="1" y="1956"/>
                    <a:pt x="484" y="2520"/>
                    <a:pt x="1081" y="2520"/>
                  </a:cubicBezTo>
                  <a:cubicBezTo>
                    <a:pt x="1678" y="2520"/>
                    <a:pt x="2162" y="1956"/>
                    <a:pt x="2162" y="1260"/>
                  </a:cubicBezTo>
                  <a:cubicBezTo>
                    <a:pt x="2162" y="564"/>
                    <a:pt x="1678" y="1"/>
                    <a:pt x="1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6" name="Google Shape;7976;p49"/>
            <p:cNvSpPr/>
            <p:nvPr/>
          </p:nvSpPr>
          <p:spPr>
            <a:xfrm flipH="1">
              <a:off x="8153825" y="1776135"/>
              <a:ext cx="94823" cy="122425"/>
            </a:xfrm>
            <a:custGeom>
              <a:avLst/>
              <a:gdLst/>
              <a:ahLst/>
              <a:cxnLst/>
              <a:rect l="l" t="t" r="r" b="b"/>
              <a:pathLst>
                <a:path w="1665" h="2184" extrusionOk="0">
                  <a:moveTo>
                    <a:pt x="832" y="1"/>
                  </a:moveTo>
                  <a:cubicBezTo>
                    <a:pt x="372" y="1"/>
                    <a:pt x="1" y="489"/>
                    <a:pt x="1" y="1092"/>
                  </a:cubicBezTo>
                  <a:cubicBezTo>
                    <a:pt x="1" y="1694"/>
                    <a:pt x="372" y="2183"/>
                    <a:pt x="832" y="2183"/>
                  </a:cubicBezTo>
                  <a:cubicBezTo>
                    <a:pt x="1292" y="2183"/>
                    <a:pt x="1664" y="1694"/>
                    <a:pt x="1664" y="1092"/>
                  </a:cubicBezTo>
                  <a:cubicBezTo>
                    <a:pt x="1664" y="489"/>
                    <a:pt x="1292" y="1"/>
                    <a:pt x="8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7" name="Google Shape;7977;p49"/>
            <p:cNvSpPr/>
            <p:nvPr/>
          </p:nvSpPr>
          <p:spPr>
            <a:xfrm flipH="1">
              <a:off x="8120964" y="1765485"/>
              <a:ext cx="129962" cy="73265"/>
            </a:xfrm>
            <a:custGeom>
              <a:avLst/>
              <a:gdLst/>
              <a:ahLst/>
              <a:cxnLst/>
              <a:rect l="l" t="t" r="r" b="b"/>
              <a:pathLst>
                <a:path w="2282" h="1307" extrusionOk="0">
                  <a:moveTo>
                    <a:pt x="1226" y="0"/>
                  </a:moveTo>
                  <a:cubicBezTo>
                    <a:pt x="1198" y="0"/>
                    <a:pt x="1171" y="1"/>
                    <a:pt x="1143" y="4"/>
                  </a:cubicBezTo>
                  <a:cubicBezTo>
                    <a:pt x="982" y="18"/>
                    <a:pt x="831" y="67"/>
                    <a:pt x="690" y="135"/>
                  </a:cubicBezTo>
                  <a:cubicBezTo>
                    <a:pt x="548" y="203"/>
                    <a:pt x="409" y="290"/>
                    <a:pt x="300" y="410"/>
                  </a:cubicBezTo>
                  <a:cubicBezTo>
                    <a:pt x="89" y="656"/>
                    <a:pt x="0" y="999"/>
                    <a:pt x="54" y="1306"/>
                  </a:cubicBezTo>
                  <a:lnTo>
                    <a:pt x="70" y="1306"/>
                  </a:lnTo>
                  <a:cubicBezTo>
                    <a:pt x="101" y="1154"/>
                    <a:pt x="137" y="1009"/>
                    <a:pt x="192" y="873"/>
                  </a:cubicBezTo>
                  <a:cubicBezTo>
                    <a:pt x="247" y="736"/>
                    <a:pt x="319" y="610"/>
                    <a:pt x="402" y="491"/>
                  </a:cubicBezTo>
                  <a:cubicBezTo>
                    <a:pt x="484" y="373"/>
                    <a:pt x="582" y="254"/>
                    <a:pt x="713" y="181"/>
                  </a:cubicBezTo>
                  <a:cubicBezTo>
                    <a:pt x="822" y="117"/>
                    <a:pt x="949" y="86"/>
                    <a:pt x="1074" y="86"/>
                  </a:cubicBezTo>
                  <a:cubicBezTo>
                    <a:pt x="1097" y="86"/>
                    <a:pt x="1120" y="87"/>
                    <a:pt x="1143" y="89"/>
                  </a:cubicBezTo>
                  <a:cubicBezTo>
                    <a:pt x="1290" y="105"/>
                    <a:pt x="1427" y="154"/>
                    <a:pt x="1551" y="223"/>
                  </a:cubicBezTo>
                  <a:cubicBezTo>
                    <a:pt x="1675" y="294"/>
                    <a:pt x="1780" y="392"/>
                    <a:pt x="1870" y="502"/>
                  </a:cubicBezTo>
                  <a:cubicBezTo>
                    <a:pt x="2054" y="724"/>
                    <a:pt x="2164" y="1003"/>
                    <a:pt x="2216" y="1306"/>
                  </a:cubicBezTo>
                  <a:lnTo>
                    <a:pt x="2232" y="1306"/>
                  </a:lnTo>
                  <a:cubicBezTo>
                    <a:pt x="2281" y="998"/>
                    <a:pt x="2199" y="659"/>
                    <a:pt x="2000" y="400"/>
                  </a:cubicBezTo>
                  <a:cubicBezTo>
                    <a:pt x="1899" y="270"/>
                    <a:pt x="1767" y="164"/>
                    <a:pt x="1619" y="92"/>
                  </a:cubicBezTo>
                  <a:cubicBezTo>
                    <a:pt x="1497" y="31"/>
                    <a:pt x="1360" y="0"/>
                    <a:pt x="1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8" name="Google Shape;7978;p49"/>
            <p:cNvSpPr/>
            <p:nvPr/>
          </p:nvSpPr>
          <p:spPr>
            <a:xfrm flipH="1">
              <a:off x="8238055" y="1767839"/>
              <a:ext cx="21641" cy="34530"/>
            </a:xfrm>
            <a:custGeom>
              <a:avLst/>
              <a:gdLst/>
              <a:ahLst/>
              <a:cxnLst/>
              <a:rect l="l" t="t" r="r" b="b"/>
              <a:pathLst>
                <a:path w="380" h="616" extrusionOk="0">
                  <a:moveTo>
                    <a:pt x="20" y="0"/>
                  </a:moveTo>
                  <a:lnTo>
                    <a:pt x="7" y="9"/>
                  </a:lnTo>
                  <a:cubicBezTo>
                    <a:pt x="1" y="81"/>
                    <a:pt x="16" y="141"/>
                    <a:pt x="37" y="196"/>
                  </a:cubicBezTo>
                  <a:cubicBezTo>
                    <a:pt x="57" y="253"/>
                    <a:pt x="104" y="292"/>
                    <a:pt x="140" y="340"/>
                  </a:cubicBezTo>
                  <a:cubicBezTo>
                    <a:pt x="175" y="387"/>
                    <a:pt x="211" y="433"/>
                    <a:pt x="250" y="479"/>
                  </a:cubicBezTo>
                  <a:cubicBezTo>
                    <a:pt x="288" y="525"/>
                    <a:pt x="326" y="571"/>
                    <a:pt x="366" y="615"/>
                  </a:cubicBezTo>
                  <a:lnTo>
                    <a:pt x="380" y="607"/>
                  </a:lnTo>
                  <a:cubicBezTo>
                    <a:pt x="360" y="551"/>
                    <a:pt x="337" y="496"/>
                    <a:pt x="316" y="440"/>
                  </a:cubicBezTo>
                  <a:cubicBezTo>
                    <a:pt x="294" y="385"/>
                    <a:pt x="272" y="330"/>
                    <a:pt x="247" y="277"/>
                  </a:cubicBezTo>
                  <a:cubicBezTo>
                    <a:pt x="223" y="223"/>
                    <a:pt x="210" y="161"/>
                    <a:pt x="171" y="117"/>
                  </a:cubicBezTo>
                  <a:cubicBezTo>
                    <a:pt x="131" y="71"/>
                    <a:pt x="88" y="30"/>
                    <a:pt x="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9" name="Google Shape;7979;p49"/>
            <p:cNvSpPr/>
            <p:nvPr/>
          </p:nvSpPr>
          <p:spPr>
            <a:xfrm flipH="1">
              <a:off x="8242953" y="1789869"/>
              <a:ext cx="35537" cy="23768"/>
            </a:xfrm>
            <a:custGeom>
              <a:avLst/>
              <a:gdLst/>
              <a:ahLst/>
              <a:cxnLst/>
              <a:rect l="l" t="t" r="r" b="b"/>
              <a:pathLst>
                <a:path w="624" h="424" extrusionOk="0">
                  <a:moveTo>
                    <a:pt x="20" y="1"/>
                  </a:moveTo>
                  <a:cubicBezTo>
                    <a:pt x="17" y="1"/>
                    <a:pt x="13" y="1"/>
                    <a:pt x="10" y="1"/>
                  </a:cubicBezTo>
                  <a:lnTo>
                    <a:pt x="0" y="14"/>
                  </a:lnTo>
                  <a:cubicBezTo>
                    <a:pt x="27" y="84"/>
                    <a:pt x="70" y="132"/>
                    <a:pt x="116" y="174"/>
                  </a:cubicBezTo>
                  <a:cubicBezTo>
                    <a:pt x="160" y="218"/>
                    <a:pt x="223" y="236"/>
                    <a:pt x="278" y="264"/>
                  </a:cubicBezTo>
                  <a:cubicBezTo>
                    <a:pt x="332" y="293"/>
                    <a:pt x="388" y="321"/>
                    <a:pt x="444" y="347"/>
                  </a:cubicBezTo>
                  <a:cubicBezTo>
                    <a:pt x="501" y="373"/>
                    <a:pt x="557" y="400"/>
                    <a:pt x="615" y="424"/>
                  </a:cubicBezTo>
                  <a:lnTo>
                    <a:pt x="623" y="410"/>
                  </a:lnTo>
                  <a:cubicBezTo>
                    <a:pt x="579" y="366"/>
                    <a:pt x="532" y="325"/>
                    <a:pt x="487" y="282"/>
                  </a:cubicBezTo>
                  <a:cubicBezTo>
                    <a:pt x="441" y="241"/>
                    <a:pt x="394" y="199"/>
                    <a:pt x="346" y="160"/>
                  </a:cubicBezTo>
                  <a:cubicBezTo>
                    <a:pt x="299" y="120"/>
                    <a:pt x="259" y="70"/>
                    <a:pt x="202" y="45"/>
                  </a:cubicBezTo>
                  <a:cubicBezTo>
                    <a:pt x="147" y="21"/>
                    <a:pt x="90" y="1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0" name="Google Shape;7980;p49"/>
            <p:cNvSpPr/>
            <p:nvPr/>
          </p:nvSpPr>
          <p:spPr>
            <a:xfrm flipH="1">
              <a:off x="8034998" y="1852144"/>
              <a:ext cx="67603" cy="66757"/>
            </a:xfrm>
            <a:custGeom>
              <a:avLst/>
              <a:gdLst/>
              <a:ahLst/>
              <a:cxnLst/>
              <a:rect l="l" t="t" r="r" b="b"/>
              <a:pathLst>
                <a:path w="1479" h="1484" extrusionOk="0">
                  <a:moveTo>
                    <a:pt x="149" y="0"/>
                  </a:moveTo>
                  <a:lnTo>
                    <a:pt x="149" y="1"/>
                  </a:lnTo>
                  <a:cubicBezTo>
                    <a:pt x="112" y="70"/>
                    <a:pt x="80" y="141"/>
                    <a:pt x="54" y="216"/>
                  </a:cubicBezTo>
                  <a:cubicBezTo>
                    <a:pt x="31" y="291"/>
                    <a:pt x="1" y="370"/>
                    <a:pt x="11" y="451"/>
                  </a:cubicBezTo>
                  <a:cubicBezTo>
                    <a:pt x="14" y="533"/>
                    <a:pt x="22" y="616"/>
                    <a:pt x="54" y="701"/>
                  </a:cubicBezTo>
                  <a:cubicBezTo>
                    <a:pt x="70" y="744"/>
                    <a:pt x="93" y="786"/>
                    <a:pt x="129" y="823"/>
                  </a:cubicBezTo>
                  <a:cubicBezTo>
                    <a:pt x="162" y="859"/>
                    <a:pt x="207" y="888"/>
                    <a:pt x="255" y="903"/>
                  </a:cubicBezTo>
                  <a:cubicBezTo>
                    <a:pt x="308" y="921"/>
                    <a:pt x="361" y="927"/>
                    <a:pt x="413" y="927"/>
                  </a:cubicBezTo>
                  <a:cubicBezTo>
                    <a:pt x="448" y="927"/>
                    <a:pt x="482" y="924"/>
                    <a:pt x="515" y="920"/>
                  </a:cubicBezTo>
                  <a:cubicBezTo>
                    <a:pt x="598" y="910"/>
                    <a:pt x="676" y="886"/>
                    <a:pt x="750" y="858"/>
                  </a:cubicBezTo>
                  <a:cubicBezTo>
                    <a:pt x="779" y="847"/>
                    <a:pt x="808" y="836"/>
                    <a:pt x="835" y="824"/>
                  </a:cubicBezTo>
                  <a:lnTo>
                    <a:pt x="835" y="824"/>
                  </a:lnTo>
                  <a:lnTo>
                    <a:pt x="712" y="982"/>
                  </a:lnTo>
                  <a:lnTo>
                    <a:pt x="624" y="1096"/>
                  </a:lnTo>
                  <a:cubicBezTo>
                    <a:pt x="588" y="1129"/>
                    <a:pt x="572" y="1177"/>
                    <a:pt x="548" y="1219"/>
                  </a:cubicBezTo>
                  <a:cubicBezTo>
                    <a:pt x="503" y="1305"/>
                    <a:pt x="461" y="1394"/>
                    <a:pt x="420" y="1484"/>
                  </a:cubicBezTo>
                  <a:cubicBezTo>
                    <a:pt x="498" y="1423"/>
                    <a:pt x="573" y="1359"/>
                    <a:pt x="646" y="1295"/>
                  </a:cubicBezTo>
                  <a:cubicBezTo>
                    <a:pt x="682" y="1262"/>
                    <a:pt x="723" y="1234"/>
                    <a:pt x="746" y="1191"/>
                  </a:cubicBezTo>
                  <a:lnTo>
                    <a:pt x="835" y="1078"/>
                  </a:lnTo>
                  <a:lnTo>
                    <a:pt x="1188" y="624"/>
                  </a:lnTo>
                  <a:lnTo>
                    <a:pt x="1478" y="250"/>
                  </a:lnTo>
                  <a:lnTo>
                    <a:pt x="1082" y="513"/>
                  </a:lnTo>
                  <a:cubicBezTo>
                    <a:pt x="963" y="591"/>
                    <a:pt x="830" y="663"/>
                    <a:pt x="696" y="712"/>
                  </a:cubicBezTo>
                  <a:cubicBezTo>
                    <a:pt x="604" y="747"/>
                    <a:pt x="506" y="772"/>
                    <a:pt x="416" y="772"/>
                  </a:cubicBezTo>
                  <a:cubicBezTo>
                    <a:pt x="377" y="772"/>
                    <a:pt x="339" y="767"/>
                    <a:pt x="304" y="756"/>
                  </a:cubicBezTo>
                  <a:cubicBezTo>
                    <a:pt x="206" y="729"/>
                    <a:pt x="168" y="587"/>
                    <a:pt x="167" y="449"/>
                  </a:cubicBezTo>
                  <a:cubicBezTo>
                    <a:pt x="176" y="378"/>
                    <a:pt x="159" y="305"/>
                    <a:pt x="156" y="231"/>
                  </a:cubicBezTo>
                  <a:cubicBezTo>
                    <a:pt x="151" y="155"/>
                    <a:pt x="149" y="78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1" name="Google Shape;7981;p49"/>
            <p:cNvSpPr/>
            <p:nvPr/>
          </p:nvSpPr>
          <p:spPr>
            <a:xfrm flipH="1">
              <a:off x="8061575" y="1952447"/>
              <a:ext cx="67601" cy="29934"/>
            </a:xfrm>
            <a:custGeom>
              <a:avLst/>
              <a:gdLst/>
              <a:ahLst/>
              <a:cxnLst/>
              <a:rect l="l" t="t" r="r" b="b"/>
              <a:pathLst>
                <a:path w="1187" h="534" extrusionOk="0">
                  <a:moveTo>
                    <a:pt x="0" y="0"/>
                  </a:moveTo>
                  <a:cubicBezTo>
                    <a:pt x="19" y="120"/>
                    <a:pt x="78" y="235"/>
                    <a:pt x="164" y="326"/>
                  </a:cubicBezTo>
                  <a:cubicBezTo>
                    <a:pt x="250" y="419"/>
                    <a:pt x="365" y="490"/>
                    <a:pt x="494" y="518"/>
                  </a:cubicBezTo>
                  <a:cubicBezTo>
                    <a:pt x="543" y="529"/>
                    <a:pt x="593" y="534"/>
                    <a:pt x="643" y="534"/>
                  </a:cubicBezTo>
                  <a:cubicBezTo>
                    <a:pt x="721" y="534"/>
                    <a:pt x="799" y="521"/>
                    <a:pt x="871" y="499"/>
                  </a:cubicBezTo>
                  <a:cubicBezTo>
                    <a:pt x="930" y="482"/>
                    <a:pt x="985" y="452"/>
                    <a:pt x="1040" y="427"/>
                  </a:cubicBezTo>
                  <a:cubicBezTo>
                    <a:pt x="1091" y="394"/>
                    <a:pt x="1141" y="359"/>
                    <a:pt x="1187" y="321"/>
                  </a:cubicBezTo>
                  <a:lnTo>
                    <a:pt x="1187" y="321"/>
                  </a:lnTo>
                  <a:cubicBezTo>
                    <a:pt x="1127" y="329"/>
                    <a:pt x="1069" y="343"/>
                    <a:pt x="1013" y="355"/>
                  </a:cubicBezTo>
                  <a:cubicBezTo>
                    <a:pt x="956" y="363"/>
                    <a:pt x="901" y="375"/>
                    <a:pt x="846" y="380"/>
                  </a:cubicBezTo>
                  <a:cubicBezTo>
                    <a:pt x="808" y="384"/>
                    <a:pt x="769" y="386"/>
                    <a:pt x="732" y="386"/>
                  </a:cubicBezTo>
                  <a:cubicBezTo>
                    <a:pt x="662" y="386"/>
                    <a:pt x="594" y="380"/>
                    <a:pt x="528" y="367"/>
                  </a:cubicBezTo>
                  <a:cubicBezTo>
                    <a:pt x="428" y="344"/>
                    <a:pt x="332" y="299"/>
                    <a:pt x="245" y="237"/>
                  </a:cubicBezTo>
                  <a:cubicBezTo>
                    <a:pt x="157" y="174"/>
                    <a:pt x="77" y="93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2" name="Google Shape;7982;p49"/>
            <p:cNvSpPr/>
            <p:nvPr/>
          </p:nvSpPr>
          <p:spPr>
            <a:xfrm flipH="1">
              <a:off x="8429764" y="1825626"/>
              <a:ext cx="88160" cy="117212"/>
            </a:xfrm>
            <a:custGeom>
              <a:avLst/>
              <a:gdLst/>
              <a:ahLst/>
              <a:cxnLst/>
              <a:rect l="l" t="t" r="r" b="b"/>
              <a:pathLst>
                <a:path w="1548" h="2091" extrusionOk="0">
                  <a:moveTo>
                    <a:pt x="628" y="0"/>
                  </a:moveTo>
                  <a:cubicBezTo>
                    <a:pt x="516" y="0"/>
                    <a:pt x="404" y="31"/>
                    <a:pt x="313" y="99"/>
                  </a:cubicBezTo>
                  <a:cubicBezTo>
                    <a:pt x="224" y="166"/>
                    <a:pt x="160" y="256"/>
                    <a:pt x="114" y="349"/>
                  </a:cubicBezTo>
                  <a:cubicBezTo>
                    <a:pt x="68" y="442"/>
                    <a:pt x="40" y="541"/>
                    <a:pt x="24" y="641"/>
                  </a:cubicBezTo>
                  <a:cubicBezTo>
                    <a:pt x="8" y="740"/>
                    <a:pt x="1" y="840"/>
                    <a:pt x="10" y="940"/>
                  </a:cubicBezTo>
                  <a:lnTo>
                    <a:pt x="26" y="941"/>
                  </a:lnTo>
                  <a:cubicBezTo>
                    <a:pt x="71" y="751"/>
                    <a:pt x="126" y="563"/>
                    <a:pt x="221" y="406"/>
                  </a:cubicBezTo>
                  <a:cubicBezTo>
                    <a:pt x="268" y="329"/>
                    <a:pt x="326" y="260"/>
                    <a:pt x="394" y="211"/>
                  </a:cubicBezTo>
                  <a:cubicBezTo>
                    <a:pt x="463" y="163"/>
                    <a:pt x="546" y="139"/>
                    <a:pt x="628" y="130"/>
                  </a:cubicBezTo>
                  <a:cubicBezTo>
                    <a:pt x="633" y="130"/>
                    <a:pt x="638" y="129"/>
                    <a:pt x="643" y="129"/>
                  </a:cubicBezTo>
                  <a:cubicBezTo>
                    <a:pt x="714" y="129"/>
                    <a:pt x="793" y="163"/>
                    <a:pt x="862" y="214"/>
                  </a:cubicBezTo>
                  <a:cubicBezTo>
                    <a:pt x="936" y="268"/>
                    <a:pt x="1003" y="340"/>
                    <a:pt x="1059" y="418"/>
                  </a:cubicBezTo>
                  <a:cubicBezTo>
                    <a:pt x="1174" y="573"/>
                    <a:pt x="1252" y="755"/>
                    <a:pt x="1319" y="937"/>
                  </a:cubicBezTo>
                  <a:cubicBezTo>
                    <a:pt x="1351" y="1028"/>
                    <a:pt x="1381" y="1120"/>
                    <a:pt x="1410" y="1213"/>
                  </a:cubicBezTo>
                  <a:cubicBezTo>
                    <a:pt x="1418" y="1235"/>
                    <a:pt x="1417" y="1239"/>
                    <a:pt x="1417" y="1239"/>
                  </a:cubicBezTo>
                  <a:cubicBezTo>
                    <a:pt x="1416" y="1239"/>
                    <a:pt x="1416" y="1238"/>
                    <a:pt x="1416" y="1238"/>
                  </a:cubicBezTo>
                  <a:cubicBezTo>
                    <a:pt x="1416" y="1237"/>
                    <a:pt x="1415" y="1237"/>
                    <a:pt x="1414" y="1237"/>
                  </a:cubicBezTo>
                  <a:cubicBezTo>
                    <a:pt x="1413" y="1237"/>
                    <a:pt x="1411" y="1237"/>
                    <a:pt x="1411" y="1237"/>
                  </a:cubicBezTo>
                  <a:cubicBezTo>
                    <a:pt x="1411" y="1236"/>
                    <a:pt x="1411" y="1236"/>
                    <a:pt x="1412" y="1236"/>
                  </a:cubicBezTo>
                  <a:cubicBezTo>
                    <a:pt x="1412" y="1236"/>
                    <a:pt x="1413" y="1236"/>
                    <a:pt x="1414" y="1236"/>
                  </a:cubicBezTo>
                  <a:cubicBezTo>
                    <a:pt x="1415" y="1236"/>
                    <a:pt x="1415" y="1236"/>
                    <a:pt x="1413" y="1235"/>
                  </a:cubicBezTo>
                  <a:lnTo>
                    <a:pt x="1366" y="1174"/>
                  </a:lnTo>
                  <a:cubicBezTo>
                    <a:pt x="1301" y="1097"/>
                    <a:pt x="1229" y="1021"/>
                    <a:pt x="1137" y="959"/>
                  </a:cubicBezTo>
                  <a:cubicBezTo>
                    <a:pt x="1091" y="927"/>
                    <a:pt x="1038" y="901"/>
                    <a:pt x="977" y="889"/>
                  </a:cubicBezTo>
                  <a:cubicBezTo>
                    <a:pt x="954" y="884"/>
                    <a:pt x="931" y="881"/>
                    <a:pt x="906" y="881"/>
                  </a:cubicBezTo>
                  <a:cubicBezTo>
                    <a:pt x="865" y="881"/>
                    <a:pt x="822" y="889"/>
                    <a:pt x="783" y="908"/>
                  </a:cubicBezTo>
                  <a:cubicBezTo>
                    <a:pt x="720" y="936"/>
                    <a:pt x="672" y="989"/>
                    <a:pt x="643" y="1042"/>
                  </a:cubicBezTo>
                  <a:cubicBezTo>
                    <a:pt x="613" y="1095"/>
                    <a:pt x="597" y="1150"/>
                    <a:pt x="589" y="1204"/>
                  </a:cubicBezTo>
                  <a:cubicBezTo>
                    <a:pt x="570" y="1310"/>
                    <a:pt x="574" y="1413"/>
                    <a:pt x="586" y="1514"/>
                  </a:cubicBezTo>
                  <a:cubicBezTo>
                    <a:pt x="608" y="1714"/>
                    <a:pt x="660" y="1906"/>
                    <a:pt x="734" y="2090"/>
                  </a:cubicBezTo>
                  <a:lnTo>
                    <a:pt x="750" y="2086"/>
                  </a:lnTo>
                  <a:cubicBezTo>
                    <a:pt x="726" y="1892"/>
                    <a:pt x="707" y="1698"/>
                    <a:pt x="708" y="1508"/>
                  </a:cubicBezTo>
                  <a:cubicBezTo>
                    <a:pt x="709" y="1413"/>
                    <a:pt x="715" y="1319"/>
                    <a:pt x="736" y="1234"/>
                  </a:cubicBezTo>
                  <a:cubicBezTo>
                    <a:pt x="757" y="1150"/>
                    <a:pt x="795" y="1078"/>
                    <a:pt x="850" y="1059"/>
                  </a:cubicBezTo>
                  <a:cubicBezTo>
                    <a:pt x="867" y="1051"/>
                    <a:pt x="886" y="1047"/>
                    <a:pt x="906" y="1047"/>
                  </a:cubicBezTo>
                  <a:cubicBezTo>
                    <a:pt x="950" y="1047"/>
                    <a:pt x="1000" y="1066"/>
                    <a:pt x="1051" y="1096"/>
                  </a:cubicBezTo>
                  <a:cubicBezTo>
                    <a:pt x="1123" y="1139"/>
                    <a:pt x="1193" y="1203"/>
                    <a:pt x="1255" y="1271"/>
                  </a:cubicBezTo>
                  <a:lnTo>
                    <a:pt x="1303" y="1324"/>
                  </a:lnTo>
                  <a:cubicBezTo>
                    <a:pt x="1325" y="1353"/>
                    <a:pt x="1369" y="1376"/>
                    <a:pt x="1410" y="1376"/>
                  </a:cubicBezTo>
                  <a:cubicBezTo>
                    <a:pt x="1418" y="1376"/>
                    <a:pt x="1426" y="1375"/>
                    <a:pt x="1434" y="1373"/>
                  </a:cubicBezTo>
                  <a:cubicBezTo>
                    <a:pt x="1482" y="1363"/>
                    <a:pt x="1522" y="1331"/>
                    <a:pt x="1539" y="1285"/>
                  </a:cubicBezTo>
                  <a:cubicBezTo>
                    <a:pt x="1548" y="1261"/>
                    <a:pt x="1548" y="1236"/>
                    <a:pt x="1544" y="1213"/>
                  </a:cubicBezTo>
                  <a:cubicBezTo>
                    <a:pt x="1537" y="1187"/>
                    <a:pt x="1531" y="1180"/>
                    <a:pt x="1526" y="1168"/>
                  </a:cubicBezTo>
                  <a:cubicBezTo>
                    <a:pt x="1488" y="1078"/>
                    <a:pt x="1442" y="990"/>
                    <a:pt x="1396" y="901"/>
                  </a:cubicBezTo>
                  <a:cubicBezTo>
                    <a:pt x="1304" y="727"/>
                    <a:pt x="1208" y="556"/>
                    <a:pt x="1101" y="388"/>
                  </a:cubicBezTo>
                  <a:cubicBezTo>
                    <a:pt x="1047" y="306"/>
                    <a:pt x="991" y="222"/>
                    <a:pt x="919" y="149"/>
                  </a:cubicBezTo>
                  <a:cubicBezTo>
                    <a:pt x="847" y="77"/>
                    <a:pt x="752" y="6"/>
                    <a:pt x="6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3" name="Google Shape;7983;p49"/>
            <p:cNvSpPr/>
            <p:nvPr/>
          </p:nvSpPr>
          <p:spPr>
            <a:xfrm flipH="1">
              <a:off x="7952572" y="2221602"/>
              <a:ext cx="371947" cy="282127"/>
            </a:xfrm>
            <a:custGeom>
              <a:avLst/>
              <a:gdLst/>
              <a:ahLst/>
              <a:cxnLst/>
              <a:rect l="l" t="t" r="r" b="b"/>
              <a:pathLst>
                <a:path w="6531" h="5033" extrusionOk="0">
                  <a:moveTo>
                    <a:pt x="0" y="1"/>
                  </a:moveTo>
                  <a:cubicBezTo>
                    <a:pt x="0" y="1"/>
                    <a:pt x="99" y="4996"/>
                    <a:pt x="3322" y="5032"/>
                  </a:cubicBezTo>
                  <a:cubicBezTo>
                    <a:pt x="3333" y="5032"/>
                    <a:pt x="3345" y="5032"/>
                    <a:pt x="3357" y="5032"/>
                  </a:cubicBezTo>
                  <a:cubicBezTo>
                    <a:pt x="6531" y="5032"/>
                    <a:pt x="4846" y="1"/>
                    <a:pt x="4846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4" name="Google Shape;7984;p49"/>
            <p:cNvSpPr/>
            <p:nvPr/>
          </p:nvSpPr>
          <p:spPr>
            <a:xfrm flipH="1">
              <a:off x="7716282" y="2206579"/>
              <a:ext cx="954555" cy="1029235"/>
            </a:xfrm>
            <a:custGeom>
              <a:avLst/>
              <a:gdLst/>
              <a:ahLst/>
              <a:cxnLst/>
              <a:rect l="l" t="t" r="r" b="b"/>
              <a:pathLst>
                <a:path w="16761" h="18361" extrusionOk="0">
                  <a:moveTo>
                    <a:pt x="6410" y="1"/>
                  </a:moveTo>
                  <a:lnTo>
                    <a:pt x="2645" y="551"/>
                  </a:lnTo>
                  <a:lnTo>
                    <a:pt x="253" y="4597"/>
                  </a:lnTo>
                  <a:lnTo>
                    <a:pt x="1" y="6596"/>
                  </a:lnTo>
                  <a:lnTo>
                    <a:pt x="1" y="18361"/>
                  </a:lnTo>
                  <a:lnTo>
                    <a:pt x="16761" y="18361"/>
                  </a:lnTo>
                  <a:lnTo>
                    <a:pt x="13949" y="269"/>
                  </a:lnTo>
                  <a:lnTo>
                    <a:pt x="10740" y="1"/>
                  </a:lnTo>
                  <a:lnTo>
                    <a:pt x="10740" y="1"/>
                  </a:lnTo>
                  <a:cubicBezTo>
                    <a:pt x="10740" y="1"/>
                    <a:pt x="11415" y="3876"/>
                    <a:pt x="10120" y="4154"/>
                  </a:cubicBezTo>
                  <a:cubicBezTo>
                    <a:pt x="10081" y="4162"/>
                    <a:pt x="10040" y="4166"/>
                    <a:pt x="9999" y="4166"/>
                  </a:cubicBezTo>
                  <a:cubicBezTo>
                    <a:pt x="8681" y="4166"/>
                    <a:pt x="6411" y="1"/>
                    <a:pt x="64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5" name="Google Shape;7985;p49"/>
            <p:cNvSpPr/>
            <p:nvPr/>
          </p:nvSpPr>
          <p:spPr>
            <a:xfrm flipH="1">
              <a:off x="7594578" y="2258262"/>
              <a:ext cx="1139417" cy="784553"/>
            </a:xfrm>
            <a:custGeom>
              <a:avLst/>
              <a:gdLst/>
              <a:ahLst/>
              <a:cxnLst/>
              <a:rect l="l" t="t" r="r" b="b"/>
              <a:pathLst>
                <a:path w="20007" h="13996" extrusionOk="0">
                  <a:moveTo>
                    <a:pt x="4252" y="0"/>
                  </a:moveTo>
                  <a:cubicBezTo>
                    <a:pt x="3793" y="0"/>
                    <a:pt x="3326" y="112"/>
                    <a:pt x="2889" y="354"/>
                  </a:cubicBezTo>
                  <a:cubicBezTo>
                    <a:pt x="2850" y="376"/>
                    <a:pt x="2813" y="396"/>
                    <a:pt x="2774" y="419"/>
                  </a:cubicBezTo>
                  <a:cubicBezTo>
                    <a:pt x="542" y="1759"/>
                    <a:pt x="0" y="9225"/>
                    <a:pt x="3813" y="9822"/>
                  </a:cubicBezTo>
                  <a:lnTo>
                    <a:pt x="5051" y="11957"/>
                  </a:lnTo>
                  <a:cubicBezTo>
                    <a:pt x="5797" y="13241"/>
                    <a:pt x="7159" y="13996"/>
                    <a:pt x="8593" y="13996"/>
                  </a:cubicBezTo>
                  <a:cubicBezTo>
                    <a:pt x="8943" y="13996"/>
                    <a:pt x="9297" y="13951"/>
                    <a:pt x="9648" y="13858"/>
                  </a:cubicBezTo>
                  <a:lnTo>
                    <a:pt x="20007" y="11094"/>
                  </a:lnTo>
                  <a:lnTo>
                    <a:pt x="16665" y="8902"/>
                  </a:lnTo>
                  <a:lnTo>
                    <a:pt x="9482" y="8486"/>
                  </a:lnTo>
                  <a:lnTo>
                    <a:pt x="7063" y="2132"/>
                  </a:lnTo>
                  <a:cubicBezTo>
                    <a:pt x="6691" y="828"/>
                    <a:pt x="5500" y="0"/>
                    <a:pt x="4252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6" name="Google Shape;7986;p49"/>
            <p:cNvSpPr/>
            <p:nvPr/>
          </p:nvSpPr>
          <p:spPr>
            <a:xfrm flipH="1">
              <a:off x="8516842" y="2569987"/>
              <a:ext cx="94937" cy="238852"/>
            </a:xfrm>
            <a:custGeom>
              <a:avLst/>
              <a:gdLst/>
              <a:ahLst/>
              <a:cxnLst/>
              <a:rect l="l" t="t" r="r" b="b"/>
              <a:pathLst>
                <a:path w="1667" h="4261" extrusionOk="0">
                  <a:moveTo>
                    <a:pt x="0" y="1"/>
                  </a:moveTo>
                  <a:lnTo>
                    <a:pt x="287" y="3617"/>
                  </a:lnTo>
                  <a:cubicBezTo>
                    <a:pt x="663" y="3948"/>
                    <a:pt x="1119" y="4175"/>
                    <a:pt x="1667" y="426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7" name="Google Shape;7987;p49"/>
            <p:cNvSpPr/>
            <p:nvPr/>
          </p:nvSpPr>
          <p:spPr>
            <a:xfrm flipH="1">
              <a:off x="7594578" y="2757268"/>
              <a:ext cx="197278" cy="140980"/>
            </a:xfrm>
            <a:custGeom>
              <a:avLst/>
              <a:gdLst/>
              <a:ahLst/>
              <a:cxnLst/>
              <a:rect l="l" t="t" r="r" b="b"/>
              <a:pathLst>
                <a:path w="3464" h="2515" extrusionOk="0">
                  <a:moveTo>
                    <a:pt x="1" y="1"/>
                  </a:moveTo>
                  <a:lnTo>
                    <a:pt x="2252" y="2515"/>
                  </a:lnTo>
                  <a:lnTo>
                    <a:pt x="3464" y="21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8" name="Google Shape;7988;p49"/>
            <p:cNvSpPr/>
            <p:nvPr/>
          </p:nvSpPr>
          <p:spPr>
            <a:xfrm flipH="1">
              <a:off x="7170465" y="2127821"/>
              <a:ext cx="701749" cy="768913"/>
            </a:xfrm>
            <a:custGeom>
              <a:avLst/>
              <a:gdLst/>
              <a:ahLst/>
              <a:cxnLst/>
              <a:rect l="l" t="t" r="r" b="b"/>
              <a:pathLst>
                <a:path w="12322" h="13717" extrusionOk="0">
                  <a:moveTo>
                    <a:pt x="8835" y="1"/>
                  </a:moveTo>
                  <a:lnTo>
                    <a:pt x="5818" y="7233"/>
                  </a:lnTo>
                  <a:lnTo>
                    <a:pt x="1" y="2154"/>
                  </a:lnTo>
                  <a:lnTo>
                    <a:pt x="1411" y="11229"/>
                  </a:lnTo>
                  <a:cubicBezTo>
                    <a:pt x="1411" y="11229"/>
                    <a:pt x="4099" y="13717"/>
                    <a:pt x="6248" y="13717"/>
                  </a:cubicBezTo>
                  <a:cubicBezTo>
                    <a:pt x="6480" y="13717"/>
                    <a:pt x="6704" y="13688"/>
                    <a:pt x="6919" y="13624"/>
                  </a:cubicBezTo>
                  <a:cubicBezTo>
                    <a:pt x="10394" y="12592"/>
                    <a:pt x="12321" y="1541"/>
                    <a:pt x="12321" y="1541"/>
                  </a:cubicBezTo>
                  <a:lnTo>
                    <a:pt x="8835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9" name="Google Shape;7989;p49"/>
            <p:cNvSpPr/>
            <p:nvPr/>
          </p:nvSpPr>
          <p:spPr>
            <a:xfrm flipH="1">
              <a:off x="7989761" y="2213978"/>
              <a:ext cx="369099" cy="276073"/>
            </a:xfrm>
            <a:custGeom>
              <a:avLst/>
              <a:gdLst/>
              <a:ahLst/>
              <a:cxnLst/>
              <a:rect l="l" t="t" r="r" b="b"/>
              <a:pathLst>
                <a:path w="6481" h="4925" extrusionOk="0">
                  <a:moveTo>
                    <a:pt x="15" y="1"/>
                  </a:moveTo>
                  <a:lnTo>
                    <a:pt x="1" y="7"/>
                  </a:lnTo>
                  <a:cubicBezTo>
                    <a:pt x="189" y="504"/>
                    <a:pt x="419" y="984"/>
                    <a:pt x="670" y="1453"/>
                  </a:cubicBezTo>
                  <a:cubicBezTo>
                    <a:pt x="796" y="1687"/>
                    <a:pt x="930" y="1917"/>
                    <a:pt x="1071" y="2143"/>
                  </a:cubicBezTo>
                  <a:cubicBezTo>
                    <a:pt x="1212" y="2369"/>
                    <a:pt x="1362" y="2589"/>
                    <a:pt x="1523" y="2802"/>
                  </a:cubicBezTo>
                  <a:cubicBezTo>
                    <a:pt x="1844" y="3227"/>
                    <a:pt x="2205" y="3622"/>
                    <a:pt x="2599" y="3980"/>
                  </a:cubicBezTo>
                  <a:cubicBezTo>
                    <a:pt x="2795" y="4160"/>
                    <a:pt x="3004" y="4326"/>
                    <a:pt x="3226" y="4474"/>
                  </a:cubicBezTo>
                  <a:cubicBezTo>
                    <a:pt x="3448" y="4621"/>
                    <a:pt x="3689" y="4745"/>
                    <a:pt x="3946" y="4826"/>
                  </a:cubicBezTo>
                  <a:cubicBezTo>
                    <a:pt x="4143" y="4887"/>
                    <a:pt x="4350" y="4925"/>
                    <a:pt x="4559" y="4925"/>
                  </a:cubicBezTo>
                  <a:cubicBezTo>
                    <a:pt x="4623" y="4925"/>
                    <a:pt x="4688" y="4921"/>
                    <a:pt x="4753" y="4914"/>
                  </a:cubicBezTo>
                  <a:cubicBezTo>
                    <a:pt x="5027" y="4884"/>
                    <a:pt x="5296" y="4770"/>
                    <a:pt x="5509" y="4593"/>
                  </a:cubicBezTo>
                  <a:cubicBezTo>
                    <a:pt x="5725" y="4416"/>
                    <a:pt x="5888" y="4188"/>
                    <a:pt x="6015" y="3946"/>
                  </a:cubicBezTo>
                  <a:cubicBezTo>
                    <a:pt x="6142" y="3704"/>
                    <a:pt x="6227" y="3446"/>
                    <a:pt x="6294" y="3185"/>
                  </a:cubicBezTo>
                  <a:cubicBezTo>
                    <a:pt x="6424" y="2662"/>
                    <a:pt x="6469" y="2126"/>
                    <a:pt x="6477" y="1593"/>
                  </a:cubicBezTo>
                  <a:cubicBezTo>
                    <a:pt x="6481" y="1060"/>
                    <a:pt x="6448" y="528"/>
                    <a:pt x="6366" y="3"/>
                  </a:cubicBezTo>
                  <a:lnTo>
                    <a:pt x="6350" y="5"/>
                  </a:lnTo>
                  <a:cubicBezTo>
                    <a:pt x="6381" y="533"/>
                    <a:pt x="6383" y="1063"/>
                    <a:pt x="6355" y="1589"/>
                  </a:cubicBezTo>
                  <a:cubicBezTo>
                    <a:pt x="6329" y="2115"/>
                    <a:pt x="6263" y="2639"/>
                    <a:pt x="6133" y="3144"/>
                  </a:cubicBezTo>
                  <a:cubicBezTo>
                    <a:pt x="6069" y="3396"/>
                    <a:pt x="5985" y="3643"/>
                    <a:pt x="5870" y="3872"/>
                  </a:cubicBezTo>
                  <a:cubicBezTo>
                    <a:pt x="5756" y="4102"/>
                    <a:pt x="5608" y="4316"/>
                    <a:pt x="5416" y="4480"/>
                  </a:cubicBezTo>
                  <a:cubicBezTo>
                    <a:pt x="5225" y="4644"/>
                    <a:pt x="4988" y="4754"/>
                    <a:pt x="4735" y="4791"/>
                  </a:cubicBezTo>
                  <a:cubicBezTo>
                    <a:pt x="4650" y="4804"/>
                    <a:pt x="4563" y="4810"/>
                    <a:pt x="4477" y="4810"/>
                  </a:cubicBezTo>
                  <a:cubicBezTo>
                    <a:pt x="4307" y="4810"/>
                    <a:pt x="4136" y="4787"/>
                    <a:pt x="3970" y="4743"/>
                  </a:cubicBezTo>
                  <a:cubicBezTo>
                    <a:pt x="3720" y="4675"/>
                    <a:pt x="3475" y="4572"/>
                    <a:pt x="3256" y="4428"/>
                  </a:cubicBezTo>
                  <a:cubicBezTo>
                    <a:pt x="3034" y="4287"/>
                    <a:pt x="2823" y="4126"/>
                    <a:pt x="2633" y="3943"/>
                  </a:cubicBezTo>
                  <a:cubicBezTo>
                    <a:pt x="2442" y="3761"/>
                    <a:pt x="2263" y="3567"/>
                    <a:pt x="2099" y="3359"/>
                  </a:cubicBezTo>
                  <a:cubicBezTo>
                    <a:pt x="1933" y="3155"/>
                    <a:pt x="1776" y="2943"/>
                    <a:pt x="1628" y="2725"/>
                  </a:cubicBezTo>
                  <a:cubicBezTo>
                    <a:pt x="1024" y="1862"/>
                    <a:pt x="495" y="945"/>
                    <a:pt x="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0" name="Google Shape;7990;p49"/>
            <p:cNvSpPr/>
            <p:nvPr/>
          </p:nvSpPr>
          <p:spPr>
            <a:xfrm flipH="1">
              <a:off x="7723515" y="3184915"/>
              <a:ext cx="947322" cy="9417"/>
            </a:xfrm>
            <a:custGeom>
              <a:avLst/>
              <a:gdLst/>
              <a:ahLst/>
              <a:cxnLst/>
              <a:rect l="l" t="t" r="r" b="b"/>
              <a:pathLst>
                <a:path w="16634" h="168" extrusionOk="0">
                  <a:moveTo>
                    <a:pt x="12226" y="1"/>
                  </a:moveTo>
                  <a:cubicBezTo>
                    <a:pt x="11616" y="1"/>
                    <a:pt x="11006" y="7"/>
                    <a:pt x="10396" y="12"/>
                  </a:cubicBezTo>
                  <a:cubicBezTo>
                    <a:pt x="9703" y="16"/>
                    <a:pt x="9010" y="27"/>
                    <a:pt x="8317" y="42"/>
                  </a:cubicBezTo>
                  <a:cubicBezTo>
                    <a:pt x="7757" y="53"/>
                    <a:pt x="7197" y="61"/>
                    <a:pt x="6637" y="61"/>
                  </a:cubicBezTo>
                  <a:cubicBezTo>
                    <a:pt x="6504" y="61"/>
                    <a:pt x="6371" y="60"/>
                    <a:pt x="6238" y="59"/>
                  </a:cubicBezTo>
                  <a:cubicBezTo>
                    <a:pt x="5545" y="54"/>
                    <a:pt x="4852" y="31"/>
                    <a:pt x="4159" y="20"/>
                  </a:cubicBezTo>
                  <a:cubicBezTo>
                    <a:pt x="3876" y="17"/>
                    <a:pt x="3594" y="16"/>
                    <a:pt x="3311" y="16"/>
                  </a:cubicBezTo>
                  <a:cubicBezTo>
                    <a:pt x="2208" y="16"/>
                    <a:pt x="1104" y="36"/>
                    <a:pt x="1" y="77"/>
                  </a:cubicBezTo>
                  <a:lnTo>
                    <a:pt x="1" y="93"/>
                  </a:lnTo>
                  <a:cubicBezTo>
                    <a:pt x="1104" y="134"/>
                    <a:pt x="2208" y="154"/>
                    <a:pt x="3311" y="154"/>
                  </a:cubicBezTo>
                  <a:cubicBezTo>
                    <a:pt x="3594" y="154"/>
                    <a:pt x="3876" y="152"/>
                    <a:pt x="4159" y="150"/>
                  </a:cubicBezTo>
                  <a:cubicBezTo>
                    <a:pt x="4852" y="138"/>
                    <a:pt x="5545" y="115"/>
                    <a:pt x="6238" y="110"/>
                  </a:cubicBezTo>
                  <a:cubicBezTo>
                    <a:pt x="6380" y="109"/>
                    <a:pt x="6523" y="109"/>
                    <a:pt x="6665" y="109"/>
                  </a:cubicBezTo>
                  <a:cubicBezTo>
                    <a:pt x="7216" y="109"/>
                    <a:pt x="7766" y="116"/>
                    <a:pt x="8317" y="127"/>
                  </a:cubicBezTo>
                  <a:cubicBezTo>
                    <a:pt x="9010" y="142"/>
                    <a:pt x="9703" y="154"/>
                    <a:pt x="10396" y="158"/>
                  </a:cubicBezTo>
                  <a:cubicBezTo>
                    <a:pt x="10995" y="163"/>
                    <a:pt x="11595" y="168"/>
                    <a:pt x="12194" y="168"/>
                  </a:cubicBezTo>
                  <a:cubicBezTo>
                    <a:pt x="12287" y="168"/>
                    <a:pt x="12381" y="168"/>
                    <a:pt x="12475" y="167"/>
                  </a:cubicBezTo>
                  <a:cubicBezTo>
                    <a:pt x="13861" y="160"/>
                    <a:pt x="15247" y="142"/>
                    <a:pt x="16633" y="93"/>
                  </a:cubicBezTo>
                  <a:lnTo>
                    <a:pt x="16633" y="77"/>
                  </a:lnTo>
                  <a:cubicBezTo>
                    <a:pt x="15247" y="27"/>
                    <a:pt x="13861" y="10"/>
                    <a:pt x="12475" y="1"/>
                  </a:cubicBezTo>
                  <a:cubicBezTo>
                    <a:pt x="12392" y="1"/>
                    <a:pt x="12309" y="1"/>
                    <a:pt x="12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1" name="Google Shape;7991;p49"/>
            <p:cNvSpPr/>
            <p:nvPr/>
          </p:nvSpPr>
          <p:spPr>
            <a:xfrm flipH="1">
              <a:off x="7057816" y="1956459"/>
              <a:ext cx="124950" cy="196867"/>
            </a:xfrm>
            <a:custGeom>
              <a:avLst/>
              <a:gdLst/>
              <a:ahLst/>
              <a:cxnLst/>
              <a:rect l="l" t="t" r="r" b="b"/>
              <a:pathLst>
                <a:path w="2194" h="3512" extrusionOk="0">
                  <a:moveTo>
                    <a:pt x="1600" y="1"/>
                  </a:moveTo>
                  <a:cubicBezTo>
                    <a:pt x="1311" y="1"/>
                    <a:pt x="1125" y="307"/>
                    <a:pt x="878" y="1012"/>
                  </a:cubicBezTo>
                  <a:cubicBezTo>
                    <a:pt x="581" y="1857"/>
                    <a:pt x="0" y="3512"/>
                    <a:pt x="0" y="3512"/>
                  </a:cubicBezTo>
                  <a:lnTo>
                    <a:pt x="1132" y="3400"/>
                  </a:lnTo>
                  <a:cubicBezTo>
                    <a:pt x="1132" y="3400"/>
                    <a:pt x="2193" y="179"/>
                    <a:pt x="1787" y="37"/>
                  </a:cubicBezTo>
                  <a:cubicBezTo>
                    <a:pt x="1720" y="13"/>
                    <a:pt x="1658" y="1"/>
                    <a:pt x="1600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2" name="Google Shape;7992;p49"/>
            <p:cNvSpPr/>
            <p:nvPr/>
          </p:nvSpPr>
          <p:spPr>
            <a:xfrm flipH="1">
              <a:off x="6976718" y="1921032"/>
              <a:ext cx="141637" cy="212955"/>
            </a:xfrm>
            <a:custGeom>
              <a:avLst/>
              <a:gdLst/>
              <a:ahLst/>
              <a:cxnLst/>
              <a:rect l="l" t="t" r="r" b="b"/>
              <a:pathLst>
                <a:path w="2487" h="3799" extrusionOk="0">
                  <a:moveTo>
                    <a:pt x="1877" y="1"/>
                  </a:moveTo>
                  <a:cubicBezTo>
                    <a:pt x="1606" y="1"/>
                    <a:pt x="1399" y="293"/>
                    <a:pt x="1102" y="944"/>
                  </a:cubicBezTo>
                  <a:cubicBezTo>
                    <a:pt x="729" y="1759"/>
                    <a:pt x="1" y="3355"/>
                    <a:pt x="1" y="3355"/>
                  </a:cubicBezTo>
                  <a:lnTo>
                    <a:pt x="976" y="3799"/>
                  </a:lnTo>
                  <a:cubicBezTo>
                    <a:pt x="976" y="3799"/>
                    <a:pt x="2487" y="234"/>
                    <a:pt x="2095" y="55"/>
                  </a:cubicBezTo>
                  <a:cubicBezTo>
                    <a:pt x="2017" y="19"/>
                    <a:pt x="1945" y="1"/>
                    <a:pt x="1877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49"/>
            <p:cNvSpPr/>
            <p:nvPr/>
          </p:nvSpPr>
          <p:spPr>
            <a:xfrm flipH="1">
              <a:off x="6903251" y="1934374"/>
              <a:ext cx="180307" cy="195129"/>
            </a:xfrm>
            <a:custGeom>
              <a:avLst/>
              <a:gdLst/>
              <a:ahLst/>
              <a:cxnLst/>
              <a:rect l="l" t="t" r="r" b="b"/>
              <a:pathLst>
                <a:path w="3166" h="3481" extrusionOk="0">
                  <a:moveTo>
                    <a:pt x="2543" y="0"/>
                  </a:moveTo>
                  <a:cubicBezTo>
                    <a:pt x="2305" y="0"/>
                    <a:pt x="2046" y="239"/>
                    <a:pt x="1649" y="739"/>
                  </a:cubicBezTo>
                  <a:cubicBezTo>
                    <a:pt x="1092" y="1440"/>
                    <a:pt x="0" y="2813"/>
                    <a:pt x="0" y="2813"/>
                  </a:cubicBezTo>
                  <a:lnTo>
                    <a:pt x="839" y="3480"/>
                  </a:lnTo>
                  <a:cubicBezTo>
                    <a:pt x="839" y="3480"/>
                    <a:pt x="3165" y="383"/>
                    <a:pt x="2829" y="116"/>
                  </a:cubicBezTo>
                  <a:cubicBezTo>
                    <a:pt x="2732" y="39"/>
                    <a:pt x="2639" y="0"/>
                    <a:pt x="2543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49"/>
            <p:cNvSpPr/>
            <p:nvPr/>
          </p:nvSpPr>
          <p:spPr>
            <a:xfrm flipH="1">
              <a:off x="8023020" y="3235758"/>
              <a:ext cx="652772" cy="565263"/>
            </a:xfrm>
            <a:custGeom>
              <a:avLst/>
              <a:gdLst/>
              <a:ahLst/>
              <a:cxnLst/>
              <a:rect l="l" t="t" r="r" b="b"/>
              <a:pathLst>
                <a:path w="11462" h="10084" extrusionOk="0">
                  <a:moveTo>
                    <a:pt x="476" y="1"/>
                  </a:moveTo>
                  <a:lnTo>
                    <a:pt x="1" y="10083"/>
                  </a:lnTo>
                  <a:lnTo>
                    <a:pt x="10688" y="10083"/>
                  </a:lnTo>
                  <a:lnTo>
                    <a:pt x="114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49"/>
            <p:cNvSpPr/>
            <p:nvPr/>
          </p:nvSpPr>
          <p:spPr>
            <a:xfrm flipH="1">
              <a:off x="7716282" y="3235758"/>
              <a:ext cx="347970" cy="527874"/>
            </a:xfrm>
            <a:custGeom>
              <a:avLst/>
              <a:gdLst/>
              <a:ahLst/>
              <a:cxnLst/>
              <a:rect l="l" t="t" r="r" b="b"/>
              <a:pathLst>
                <a:path w="6110" h="9417" extrusionOk="0">
                  <a:moveTo>
                    <a:pt x="723" y="1"/>
                  </a:moveTo>
                  <a:lnTo>
                    <a:pt x="1" y="9417"/>
                  </a:lnTo>
                  <a:lnTo>
                    <a:pt x="6110" y="9417"/>
                  </a:lnTo>
                  <a:lnTo>
                    <a:pt x="56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49"/>
            <p:cNvSpPr/>
            <p:nvPr/>
          </p:nvSpPr>
          <p:spPr>
            <a:xfrm flipH="1">
              <a:off x="7993064" y="3356557"/>
              <a:ext cx="71189" cy="407075"/>
            </a:xfrm>
            <a:custGeom>
              <a:avLst/>
              <a:gdLst/>
              <a:ahLst/>
              <a:cxnLst/>
              <a:rect l="l" t="t" r="r" b="b"/>
              <a:pathLst>
                <a:path w="1250" h="7262" extrusionOk="0">
                  <a:moveTo>
                    <a:pt x="626" y="0"/>
                  </a:moveTo>
                  <a:lnTo>
                    <a:pt x="1" y="7262"/>
                  </a:lnTo>
                  <a:lnTo>
                    <a:pt x="1250" y="7262"/>
                  </a:lnTo>
                  <a:lnTo>
                    <a:pt x="626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49"/>
            <p:cNvSpPr/>
            <p:nvPr/>
          </p:nvSpPr>
          <p:spPr>
            <a:xfrm flipH="1">
              <a:off x="8135157" y="3800965"/>
              <a:ext cx="475597" cy="1026656"/>
            </a:xfrm>
            <a:custGeom>
              <a:avLst/>
              <a:gdLst/>
              <a:ahLst/>
              <a:cxnLst/>
              <a:rect l="l" t="t" r="r" b="b"/>
              <a:pathLst>
                <a:path w="8351" h="18315" extrusionOk="0">
                  <a:moveTo>
                    <a:pt x="1" y="0"/>
                  </a:moveTo>
                  <a:lnTo>
                    <a:pt x="833" y="18315"/>
                  </a:lnTo>
                  <a:lnTo>
                    <a:pt x="6604" y="18315"/>
                  </a:lnTo>
                  <a:lnTo>
                    <a:pt x="835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49"/>
            <p:cNvSpPr/>
            <p:nvPr/>
          </p:nvSpPr>
          <p:spPr>
            <a:xfrm flipH="1">
              <a:off x="8181515" y="4384727"/>
              <a:ext cx="417792" cy="504611"/>
            </a:xfrm>
            <a:custGeom>
              <a:avLst/>
              <a:gdLst/>
              <a:ahLst/>
              <a:cxnLst/>
              <a:rect l="l" t="t" r="r" b="b"/>
              <a:pathLst>
                <a:path w="7336" h="9002" extrusionOk="0">
                  <a:moveTo>
                    <a:pt x="0" y="0"/>
                  </a:moveTo>
                  <a:lnTo>
                    <a:pt x="519" y="9001"/>
                  </a:lnTo>
                  <a:lnTo>
                    <a:pt x="6320" y="9001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49"/>
            <p:cNvSpPr/>
            <p:nvPr/>
          </p:nvSpPr>
          <p:spPr>
            <a:xfrm flipH="1">
              <a:off x="7940840" y="4685521"/>
              <a:ext cx="681475" cy="395808"/>
            </a:xfrm>
            <a:custGeom>
              <a:avLst/>
              <a:gdLst/>
              <a:ahLst/>
              <a:cxnLst/>
              <a:rect l="l" t="t" r="r" b="b"/>
              <a:pathLst>
                <a:path w="11966" h="7061" extrusionOk="0">
                  <a:moveTo>
                    <a:pt x="7116" y="0"/>
                  </a:moveTo>
                  <a:cubicBezTo>
                    <a:pt x="4866" y="0"/>
                    <a:pt x="5227" y="2664"/>
                    <a:pt x="5227" y="2664"/>
                  </a:cubicBezTo>
                  <a:lnTo>
                    <a:pt x="1992" y="2622"/>
                  </a:lnTo>
                  <a:lnTo>
                    <a:pt x="1888" y="2136"/>
                  </a:lnTo>
                  <a:cubicBezTo>
                    <a:pt x="1805" y="1756"/>
                    <a:pt x="1476" y="1522"/>
                    <a:pt x="1118" y="1522"/>
                  </a:cubicBezTo>
                  <a:cubicBezTo>
                    <a:pt x="971" y="1522"/>
                    <a:pt x="819" y="1561"/>
                    <a:pt x="677" y="1646"/>
                  </a:cubicBezTo>
                  <a:cubicBezTo>
                    <a:pt x="425" y="1796"/>
                    <a:pt x="262" y="2063"/>
                    <a:pt x="247" y="2351"/>
                  </a:cubicBezTo>
                  <a:lnTo>
                    <a:pt x="0" y="7061"/>
                  </a:lnTo>
                  <a:lnTo>
                    <a:pt x="11789" y="7061"/>
                  </a:lnTo>
                  <a:cubicBezTo>
                    <a:pt x="11789" y="7061"/>
                    <a:pt x="11965" y="2716"/>
                    <a:pt x="8459" y="2509"/>
                  </a:cubicBezTo>
                  <a:cubicBezTo>
                    <a:pt x="8459" y="2509"/>
                    <a:pt x="8926" y="0"/>
                    <a:pt x="7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49"/>
            <p:cNvSpPr/>
            <p:nvPr/>
          </p:nvSpPr>
          <p:spPr>
            <a:xfrm flipH="1">
              <a:off x="7950920" y="5081272"/>
              <a:ext cx="674698" cy="62390"/>
            </a:xfrm>
            <a:custGeom>
              <a:avLst/>
              <a:gdLst/>
              <a:ahLst/>
              <a:cxnLst/>
              <a:rect l="l" t="t" r="r" b="b"/>
              <a:pathLst>
                <a:path w="11847" h="1113" extrusionOk="0">
                  <a:moveTo>
                    <a:pt x="58" y="1"/>
                  </a:moveTo>
                  <a:lnTo>
                    <a:pt x="0" y="1113"/>
                  </a:lnTo>
                  <a:lnTo>
                    <a:pt x="11789" y="1113"/>
                  </a:lnTo>
                  <a:lnTo>
                    <a:pt x="1184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49"/>
            <p:cNvSpPr/>
            <p:nvPr/>
          </p:nvSpPr>
          <p:spPr>
            <a:xfrm flipH="1">
              <a:off x="8040333" y="4788887"/>
              <a:ext cx="251894" cy="9417"/>
            </a:xfrm>
            <a:custGeom>
              <a:avLst/>
              <a:gdLst/>
              <a:ahLst/>
              <a:cxnLst/>
              <a:rect l="l" t="t" r="r" b="b"/>
              <a:pathLst>
                <a:path w="4423" h="168" extrusionOk="0">
                  <a:moveTo>
                    <a:pt x="3242" y="1"/>
                  </a:moveTo>
                  <a:cubicBezTo>
                    <a:pt x="3083" y="1"/>
                    <a:pt x="2923" y="6"/>
                    <a:pt x="2764" y="12"/>
                  </a:cubicBezTo>
                  <a:cubicBezTo>
                    <a:pt x="2579" y="15"/>
                    <a:pt x="2395" y="27"/>
                    <a:pt x="2211" y="42"/>
                  </a:cubicBezTo>
                  <a:cubicBezTo>
                    <a:pt x="2064" y="52"/>
                    <a:pt x="1918" y="61"/>
                    <a:pt x="1771" y="61"/>
                  </a:cubicBezTo>
                  <a:cubicBezTo>
                    <a:pt x="1734" y="61"/>
                    <a:pt x="1696" y="61"/>
                    <a:pt x="1658" y="59"/>
                  </a:cubicBezTo>
                  <a:cubicBezTo>
                    <a:pt x="1474" y="54"/>
                    <a:pt x="1290" y="29"/>
                    <a:pt x="1106" y="20"/>
                  </a:cubicBezTo>
                  <a:cubicBezTo>
                    <a:pt x="1036" y="16"/>
                    <a:pt x="967" y="15"/>
                    <a:pt x="897" y="15"/>
                  </a:cubicBezTo>
                  <a:cubicBezTo>
                    <a:pt x="783" y="15"/>
                    <a:pt x="668" y="19"/>
                    <a:pt x="553" y="24"/>
                  </a:cubicBezTo>
                  <a:cubicBezTo>
                    <a:pt x="369" y="33"/>
                    <a:pt x="185" y="47"/>
                    <a:pt x="0" y="77"/>
                  </a:cubicBezTo>
                  <a:lnTo>
                    <a:pt x="0" y="93"/>
                  </a:lnTo>
                  <a:cubicBezTo>
                    <a:pt x="185" y="122"/>
                    <a:pt x="369" y="135"/>
                    <a:pt x="553" y="145"/>
                  </a:cubicBezTo>
                  <a:cubicBezTo>
                    <a:pt x="668" y="150"/>
                    <a:pt x="784" y="154"/>
                    <a:pt x="899" y="154"/>
                  </a:cubicBezTo>
                  <a:cubicBezTo>
                    <a:pt x="968" y="154"/>
                    <a:pt x="1037" y="153"/>
                    <a:pt x="1106" y="150"/>
                  </a:cubicBezTo>
                  <a:cubicBezTo>
                    <a:pt x="1290" y="139"/>
                    <a:pt x="1474" y="114"/>
                    <a:pt x="1658" y="109"/>
                  </a:cubicBezTo>
                  <a:cubicBezTo>
                    <a:pt x="1694" y="108"/>
                    <a:pt x="1729" y="108"/>
                    <a:pt x="1764" y="108"/>
                  </a:cubicBezTo>
                  <a:cubicBezTo>
                    <a:pt x="1913" y="108"/>
                    <a:pt x="2062" y="116"/>
                    <a:pt x="2211" y="127"/>
                  </a:cubicBezTo>
                  <a:cubicBezTo>
                    <a:pt x="2395" y="142"/>
                    <a:pt x="2579" y="154"/>
                    <a:pt x="2764" y="158"/>
                  </a:cubicBezTo>
                  <a:cubicBezTo>
                    <a:pt x="2923" y="163"/>
                    <a:pt x="3083" y="168"/>
                    <a:pt x="3242" y="168"/>
                  </a:cubicBezTo>
                  <a:cubicBezTo>
                    <a:pt x="3267" y="168"/>
                    <a:pt x="3291" y="168"/>
                    <a:pt x="3316" y="167"/>
                  </a:cubicBezTo>
                  <a:cubicBezTo>
                    <a:pt x="3685" y="160"/>
                    <a:pt x="4053" y="142"/>
                    <a:pt x="4422" y="93"/>
                  </a:cubicBezTo>
                  <a:lnTo>
                    <a:pt x="4422" y="77"/>
                  </a:lnTo>
                  <a:cubicBezTo>
                    <a:pt x="4053" y="26"/>
                    <a:pt x="3685" y="9"/>
                    <a:pt x="3316" y="1"/>
                  </a:cubicBezTo>
                  <a:cubicBezTo>
                    <a:pt x="3292" y="1"/>
                    <a:pt x="3267" y="1"/>
                    <a:pt x="3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49"/>
            <p:cNvSpPr/>
            <p:nvPr/>
          </p:nvSpPr>
          <p:spPr>
            <a:xfrm flipH="1">
              <a:off x="8042611" y="4830985"/>
              <a:ext cx="251837" cy="9417"/>
            </a:xfrm>
            <a:custGeom>
              <a:avLst/>
              <a:gdLst/>
              <a:ahLst/>
              <a:cxnLst/>
              <a:rect l="l" t="t" r="r" b="b"/>
              <a:pathLst>
                <a:path w="4422" h="168" extrusionOk="0">
                  <a:moveTo>
                    <a:pt x="3241" y="1"/>
                  </a:moveTo>
                  <a:cubicBezTo>
                    <a:pt x="3082" y="1"/>
                    <a:pt x="2922" y="6"/>
                    <a:pt x="2763" y="10"/>
                  </a:cubicBezTo>
                  <a:cubicBezTo>
                    <a:pt x="2579" y="14"/>
                    <a:pt x="2395" y="26"/>
                    <a:pt x="2210" y="41"/>
                  </a:cubicBezTo>
                  <a:cubicBezTo>
                    <a:pt x="2062" y="52"/>
                    <a:pt x="1913" y="61"/>
                    <a:pt x="1764" y="61"/>
                  </a:cubicBezTo>
                  <a:cubicBezTo>
                    <a:pt x="1729" y="61"/>
                    <a:pt x="1693" y="60"/>
                    <a:pt x="1658" y="59"/>
                  </a:cubicBezTo>
                  <a:cubicBezTo>
                    <a:pt x="1474" y="54"/>
                    <a:pt x="1289" y="29"/>
                    <a:pt x="1105" y="19"/>
                  </a:cubicBezTo>
                  <a:cubicBezTo>
                    <a:pt x="1037" y="15"/>
                    <a:pt x="968" y="14"/>
                    <a:pt x="899" y="14"/>
                  </a:cubicBezTo>
                  <a:cubicBezTo>
                    <a:pt x="783" y="14"/>
                    <a:pt x="668" y="18"/>
                    <a:pt x="553" y="24"/>
                  </a:cubicBezTo>
                  <a:cubicBezTo>
                    <a:pt x="368" y="33"/>
                    <a:pt x="184" y="47"/>
                    <a:pt x="1" y="76"/>
                  </a:cubicBezTo>
                  <a:lnTo>
                    <a:pt x="1" y="91"/>
                  </a:lnTo>
                  <a:cubicBezTo>
                    <a:pt x="184" y="121"/>
                    <a:pt x="368" y="135"/>
                    <a:pt x="553" y="144"/>
                  </a:cubicBezTo>
                  <a:cubicBezTo>
                    <a:pt x="667" y="149"/>
                    <a:pt x="782" y="153"/>
                    <a:pt x="897" y="153"/>
                  </a:cubicBezTo>
                  <a:cubicBezTo>
                    <a:pt x="966" y="153"/>
                    <a:pt x="1036" y="152"/>
                    <a:pt x="1105" y="148"/>
                  </a:cubicBezTo>
                  <a:cubicBezTo>
                    <a:pt x="1289" y="139"/>
                    <a:pt x="1474" y="114"/>
                    <a:pt x="1658" y="109"/>
                  </a:cubicBezTo>
                  <a:cubicBezTo>
                    <a:pt x="1695" y="108"/>
                    <a:pt x="1733" y="107"/>
                    <a:pt x="1771" y="107"/>
                  </a:cubicBezTo>
                  <a:cubicBezTo>
                    <a:pt x="1918" y="107"/>
                    <a:pt x="2064" y="116"/>
                    <a:pt x="2210" y="127"/>
                  </a:cubicBezTo>
                  <a:cubicBezTo>
                    <a:pt x="2395" y="142"/>
                    <a:pt x="2579" y="154"/>
                    <a:pt x="2763" y="157"/>
                  </a:cubicBezTo>
                  <a:cubicBezTo>
                    <a:pt x="2923" y="162"/>
                    <a:pt x="3083" y="167"/>
                    <a:pt x="3242" y="167"/>
                  </a:cubicBezTo>
                  <a:cubicBezTo>
                    <a:pt x="3267" y="167"/>
                    <a:pt x="3291" y="167"/>
                    <a:pt x="3316" y="167"/>
                  </a:cubicBezTo>
                  <a:cubicBezTo>
                    <a:pt x="3684" y="160"/>
                    <a:pt x="4053" y="142"/>
                    <a:pt x="4422" y="91"/>
                  </a:cubicBezTo>
                  <a:lnTo>
                    <a:pt x="4422" y="76"/>
                  </a:lnTo>
                  <a:cubicBezTo>
                    <a:pt x="4053" y="26"/>
                    <a:pt x="3684" y="8"/>
                    <a:pt x="3316" y="1"/>
                  </a:cubicBezTo>
                  <a:cubicBezTo>
                    <a:pt x="3291" y="1"/>
                    <a:pt x="3266" y="1"/>
                    <a:pt x="3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49"/>
            <p:cNvSpPr/>
            <p:nvPr/>
          </p:nvSpPr>
          <p:spPr>
            <a:xfrm flipH="1">
              <a:off x="8204694" y="4437980"/>
              <a:ext cx="410218" cy="8801"/>
            </a:xfrm>
            <a:custGeom>
              <a:avLst/>
              <a:gdLst/>
              <a:ahLst/>
              <a:cxnLst/>
              <a:rect l="l" t="t" r="r" b="b"/>
              <a:pathLst>
                <a:path w="7203" h="157" extrusionOk="0">
                  <a:moveTo>
                    <a:pt x="3602" y="0"/>
                  </a:moveTo>
                  <a:cubicBezTo>
                    <a:pt x="3002" y="1"/>
                    <a:pt x="2402" y="6"/>
                    <a:pt x="1802" y="18"/>
                  </a:cubicBezTo>
                  <a:cubicBezTo>
                    <a:pt x="1201" y="27"/>
                    <a:pt x="600" y="48"/>
                    <a:pt x="0" y="78"/>
                  </a:cubicBezTo>
                  <a:cubicBezTo>
                    <a:pt x="600" y="108"/>
                    <a:pt x="1200" y="129"/>
                    <a:pt x="1802" y="140"/>
                  </a:cubicBezTo>
                  <a:cubicBezTo>
                    <a:pt x="2402" y="152"/>
                    <a:pt x="3002" y="155"/>
                    <a:pt x="3602" y="156"/>
                  </a:cubicBezTo>
                  <a:cubicBezTo>
                    <a:pt x="4202" y="155"/>
                    <a:pt x="4802" y="151"/>
                    <a:pt x="5402" y="139"/>
                  </a:cubicBezTo>
                  <a:cubicBezTo>
                    <a:pt x="6002" y="129"/>
                    <a:pt x="6603" y="108"/>
                    <a:pt x="7203" y="78"/>
                  </a:cubicBezTo>
                  <a:cubicBezTo>
                    <a:pt x="6603" y="48"/>
                    <a:pt x="6002" y="28"/>
                    <a:pt x="5402" y="18"/>
                  </a:cubicBezTo>
                  <a:cubicBezTo>
                    <a:pt x="4802" y="6"/>
                    <a:pt x="4202" y="2"/>
                    <a:pt x="3602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49"/>
            <p:cNvSpPr/>
            <p:nvPr/>
          </p:nvSpPr>
          <p:spPr>
            <a:xfrm flipH="1">
              <a:off x="8436883" y="3545857"/>
              <a:ext cx="178029" cy="196026"/>
            </a:xfrm>
            <a:custGeom>
              <a:avLst/>
              <a:gdLst/>
              <a:ahLst/>
              <a:cxnLst/>
              <a:rect l="l" t="t" r="r" b="b"/>
              <a:pathLst>
                <a:path w="3126" h="3497" extrusionOk="0">
                  <a:moveTo>
                    <a:pt x="1563" y="1"/>
                  </a:moveTo>
                  <a:cubicBezTo>
                    <a:pt x="700" y="1"/>
                    <a:pt x="0" y="782"/>
                    <a:pt x="0" y="1748"/>
                  </a:cubicBezTo>
                  <a:cubicBezTo>
                    <a:pt x="0" y="2714"/>
                    <a:pt x="700" y="3497"/>
                    <a:pt x="1563" y="3497"/>
                  </a:cubicBezTo>
                  <a:cubicBezTo>
                    <a:pt x="2426" y="3497"/>
                    <a:pt x="3125" y="2714"/>
                    <a:pt x="3125" y="1748"/>
                  </a:cubicBezTo>
                  <a:cubicBezTo>
                    <a:pt x="3125" y="782"/>
                    <a:pt x="2426" y="1"/>
                    <a:pt x="1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05" name="Google Shape;8005;p49"/>
            <p:cNvGrpSpPr/>
            <p:nvPr/>
          </p:nvGrpSpPr>
          <p:grpSpPr>
            <a:xfrm flipH="1">
              <a:off x="7877740" y="1759489"/>
              <a:ext cx="40435" cy="45797"/>
              <a:chOff x="3513788" y="570800"/>
              <a:chExt cx="17750" cy="20425"/>
            </a:xfrm>
          </p:grpSpPr>
          <p:sp>
            <p:nvSpPr>
              <p:cNvPr id="8006" name="Google Shape;8006;p49"/>
              <p:cNvSpPr/>
              <p:nvPr/>
            </p:nvSpPr>
            <p:spPr>
              <a:xfrm>
                <a:off x="3513788" y="570800"/>
                <a:ext cx="95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381" h="616" extrusionOk="0">
                    <a:moveTo>
                      <a:pt x="360" y="0"/>
                    </a:moveTo>
                    <a:cubicBezTo>
                      <a:pt x="294" y="30"/>
                      <a:pt x="249" y="71"/>
                      <a:pt x="210" y="117"/>
                    </a:cubicBezTo>
                    <a:cubicBezTo>
                      <a:pt x="170" y="161"/>
                      <a:pt x="158" y="223"/>
                      <a:pt x="134" y="277"/>
                    </a:cubicBezTo>
                    <a:cubicBezTo>
                      <a:pt x="110" y="330"/>
                      <a:pt x="86" y="385"/>
                      <a:pt x="64" y="440"/>
                    </a:cubicBezTo>
                    <a:cubicBezTo>
                      <a:pt x="43" y="496"/>
                      <a:pt x="21" y="550"/>
                      <a:pt x="1" y="607"/>
                    </a:cubicBezTo>
                    <a:lnTo>
                      <a:pt x="14" y="615"/>
                    </a:lnTo>
                    <a:cubicBezTo>
                      <a:pt x="55" y="571"/>
                      <a:pt x="92" y="525"/>
                      <a:pt x="131" y="479"/>
                    </a:cubicBezTo>
                    <a:cubicBezTo>
                      <a:pt x="169" y="433"/>
                      <a:pt x="205" y="387"/>
                      <a:pt x="241" y="340"/>
                    </a:cubicBezTo>
                    <a:cubicBezTo>
                      <a:pt x="276" y="292"/>
                      <a:pt x="324" y="253"/>
                      <a:pt x="343" y="196"/>
                    </a:cubicBezTo>
                    <a:cubicBezTo>
                      <a:pt x="365" y="141"/>
                      <a:pt x="381" y="81"/>
                      <a:pt x="374" y="9"/>
                    </a:cubicBezTo>
                    <a:lnTo>
                      <a:pt x="3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7" name="Google Shape;8007;p49"/>
              <p:cNvSpPr/>
              <p:nvPr/>
            </p:nvSpPr>
            <p:spPr>
              <a:xfrm>
                <a:off x="3515938" y="580625"/>
                <a:ext cx="1560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624" h="424" extrusionOk="0">
                    <a:moveTo>
                      <a:pt x="610" y="1"/>
                    </a:moveTo>
                    <a:cubicBezTo>
                      <a:pt x="537" y="1"/>
                      <a:pt x="478" y="20"/>
                      <a:pt x="423" y="46"/>
                    </a:cubicBezTo>
                    <a:cubicBezTo>
                      <a:pt x="365" y="70"/>
                      <a:pt x="326" y="121"/>
                      <a:pt x="278" y="161"/>
                    </a:cubicBezTo>
                    <a:cubicBezTo>
                      <a:pt x="230" y="200"/>
                      <a:pt x="184" y="241"/>
                      <a:pt x="138" y="282"/>
                    </a:cubicBezTo>
                    <a:cubicBezTo>
                      <a:pt x="92" y="325"/>
                      <a:pt x="46" y="366"/>
                      <a:pt x="1" y="411"/>
                    </a:cubicBezTo>
                    <a:lnTo>
                      <a:pt x="10" y="424"/>
                    </a:lnTo>
                    <a:cubicBezTo>
                      <a:pt x="68" y="400"/>
                      <a:pt x="124" y="373"/>
                      <a:pt x="181" y="348"/>
                    </a:cubicBezTo>
                    <a:cubicBezTo>
                      <a:pt x="237" y="321"/>
                      <a:pt x="293" y="293"/>
                      <a:pt x="348" y="265"/>
                    </a:cubicBezTo>
                    <a:cubicBezTo>
                      <a:pt x="402" y="236"/>
                      <a:pt x="465" y="219"/>
                      <a:pt x="510" y="175"/>
                    </a:cubicBezTo>
                    <a:cubicBezTo>
                      <a:pt x="554" y="132"/>
                      <a:pt x="597" y="84"/>
                      <a:pt x="624" y="14"/>
                    </a:cubicBezTo>
                    <a:lnTo>
                      <a:pt x="616" y="1"/>
                    </a:lnTo>
                    <a:cubicBezTo>
                      <a:pt x="614" y="1"/>
                      <a:pt x="612" y="1"/>
                      <a:pt x="6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08" name="Google Shape;8008;p49"/>
            <p:cNvGrpSpPr/>
            <p:nvPr/>
          </p:nvGrpSpPr>
          <p:grpSpPr>
            <a:xfrm flipH="1">
              <a:off x="7705499" y="1426622"/>
              <a:ext cx="997231" cy="990358"/>
              <a:chOff x="5414560" y="399765"/>
              <a:chExt cx="628296" cy="638446"/>
            </a:xfrm>
          </p:grpSpPr>
          <p:sp>
            <p:nvSpPr>
              <p:cNvPr id="8009" name="Google Shape;8009;p49"/>
              <p:cNvSpPr/>
              <p:nvPr/>
            </p:nvSpPr>
            <p:spPr>
              <a:xfrm>
                <a:off x="5414560" y="399765"/>
                <a:ext cx="628296" cy="638446"/>
              </a:xfrm>
              <a:custGeom>
                <a:avLst/>
                <a:gdLst/>
                <a:ahLst/>
                <a:cxnLst/>
                <a:rect l="l" t="t" r="r" b="b"/>
                <a:pathLst>
                  <a:path w="27946" h="28662" extrusionOk="0">
                    <a:moveTo>
                      <a:pt x="13973" y="0"/>
                    </a:moveTo>
                    <a:cubicBezTo>
                      <a:pt x="1" y="0"/>
                      <a:pt x="2209" y="26398"/>
                      <a:pt x="2209" y="26398"/>
                    </a:cubicBezTo>
                    <a:lnTo>
                      <a:pt x="12218" y="22891"/>
                    </a:lnTo>
                    <a:lnTo>
                      <a:pt x="12218" y="18228"/>
                    </a:lnTo>
                    <a:cubicBezTo>
                      <a:pt x="12217" y="18228"/>
                      <a:pt x="12217" y="18227"/>
                      <a:pt x="12217" y="18227"/>
                    </a:cubicBezTo>
                    <a:lnTo>
                      <a:pt x="8863" y="14795"/>
                    </a:lnTo>
                    <a:cubicBezTo>
                      <a:pt x="8863" y="14795"/>
                      <a:pt x="8707" y="16021"/>
                      <a:pt x="7611" y="16021"/>
                    </a:cubicBezTo>
                    <a:cubicBezTo>
                      <a:pt x="7355" y="16021"/>
                      <a:pt x="7046" y="15954"/>
                      <a:pt x="6677" y="15788"/>
                    </a:cubicBezTo>
                    <a:cubicBezTo>
                      <a:pt x="4763" y="14928"/>
                      <a:pt x="2735" y="9738"/>
                      <a:pt x="7292" y="9738"/>
                    </a:cubicBezTo>
                    <a:cubicBezTo>
                      <a:pt x="7376" y="9738"/>
                      <a:pt x="7462" y="9740"/>
                      <a:pt x="7551" y="9743"/>
                    </a:cubicBezTo>
                    <a:cubicBezTo>
                      <a:pt x="7551" y="9743"/>
                      <a:pt x="8213" y="11094"/>
                      <a:pt x="9107" y="11094"/>
                    </a:cubicBezTo>
                    <a:cubicBezTo>
                      <a:pt x="9136" y="11094"/>
                      <a:pt x="9166" y="11093"/>
                      <a:pt x="9195" y="11090"/>
                    </a:cubicBezTo>
                    <a:cubicBezTo>
                      <a:pt x="10135" y="10997"/>
                      <a:pt x="10907" y="7482"/>
                      <a:pt x="10907" y="7482"/>
                    </a:cubicBezTo>
                    <a:lnTo>
                      <a:pt x="17350" y="7482"/>
                    </a:lnTo>
                    <a:cubicBezTo>
                      <a:pt x="17744" y="6516"/>
                      <a:pt x="18207" y="4902"/>
                      <a:pt x="18207" y="4902"/>
                    </a:cubicBezTo>
                    <a:cubicBezTo>
                      <a:pt x="18550" y="5547"/>
                      <a:pt x="18427" y="6764"/>
                      <a:pt x="18312" y="7482"/>
                    </a:cubicBezTo>
                    <a:lnTo>
                      <a:pt x="21903" y="7482"/>
                    </a:lnTo>
                    <a:cubicBezTo>
                      <a:pt x="21903" y="7482"/>
                      <a:pt x="23539" y="17856"/>
                      <a:pt x="20795" y="19248"/>
                    </a:cubicBezTo>
                    <a:cubicBezTo>
                      <a:pt x="19959" y="19671"/>
                      <a:pt x="18862" y="19930"/>
                      <a:pt x="17638" y="19930"/>
                    </a:cubicBezTo>
                    <a:cubicBezTo>
                      <a:pt x="17136" y="19930"/>
                      <a:pt x="16612" y="19886"/>
                      <a:pt x="16077" y="19793"/>
                    </a:cubicBezTo>
                    <a:lnTo>
                      <a:pt x="16077" y="25321"/>
                    </a:lnTo>
                    <a:lnTo>
                      <a:pt x="24686" y="28662"/>
                    </a:lnTo>
                    <a:lnTo>
                      <a:pt x="24686" y="21506"/>
                    </a:lnTo>
                    <a:cubicBezTo>
                      <a:pt x="24686" y="11203"/>
                      <a:pt x="27945" y="0"/>
                      <a:pt x="139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0" name="Google Shape;8010;p49"/>
              <p:cNvSpPr/>
              <p:nvPr/>
            </p:nvSpPr>
            <p:spPr>
              <a:xfrm>
                <a:off x="5804150" y="476250"/>
                <a:ext cx="19025" cy="652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2610" extrusionOk="0">
                    <a:moveTo>
                      <a:pt x="661" y="1"/>
                    </a:moveTo>
                    <a:cubicBezTo>
                      <a:pt x="590" y="470"/>
                      <a:pt x="555" y="928"/>
                      <a:pt x="483" y="1378"/>
                    </a:cubicBezTo>
                    <a:cubicBezTo>
                      <a:pt x="446" y="1602"/>
                      <a:pt x="407" y="1825"/>
                      <a:pt x="339" y="2037"/>
                    </a:cubicBezTo>
                    <a:cubicBezTo>
                      <a:pt x="271" y="2248"/>
                      <a:pt x="184" y="2456"/>
                      <a:pt x="1" y="2610"/>
                    </a:cubicBezTo>
                    <a:cubicBezTo>
                      <a:pt x="118" y="2579"/>
                      <a:pt x="220" y="2501"/>
                      <a:pt x="305" y="2412"/>
                    </a:cubicBezTo>
                    <a:cubicBezTo>
                      <a:pt x="388" y="2320"/>
                      <a:pt x="454" y="2214"/>
                      <a:pt x="507" y="2105"/>
                    </a:cubicBezTo>
                    <a:cubicBezTo>
                      <a:pt x="614" y="1884"/>
                      <a:pt x="676" y="1649"/>
                      <a:pt x="712" y="1413"/>
                    </a:cubicBezTo>
                    <a:cubicBezTo>
                      <a:pt x="750" y="1177"/>
                      <a:pt x="761" y="940"/>
                      <a:pt x="753" y="704"/>
                    </a:cubicBezTo>
                    <a:cubicBezTo>
                      <a:pt x="746" y="467"/>
                      <a:pt x="720" y="231"/>
                      <a:pt x="6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1" name="Google Shape;8011;p49"/>
              <p:cNvSpPr/>
              <p:nvPr/>
            </p:nvSpPr>
            <p:spPr>
              <a:xfrm>
                <a:off x="5506998" y="516784"/>
                <a:ext cx="194260" cy="102077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323" extrusionOk="0">
                    <a:moveTo>
                      <a:pt x="8226" y="0"/>
                    </a:moveTo>
                    <a:lnTo>
                      <a:pt x="8226" y="0"/>
                    </a:lnTo>
                    <a:cubicBezTo>
                      <a:pt x="8063" y="409"/>
                      <a:pt x="7872" y="804"/>
                      <a:pt x="7651" y="1181"/>
                    </a:cubicBezTo>
                    <a:cubicBezTo>
                      <a:pt x="7436" y="1561"/>
                      <a:pt x="7191" y="1923"/>
                      <a:pt x="6921" y="2262"/>
                    </a:cubicBezTo>
                    <a:cubicBezTo>
                      <a:pt x="6648" y="2598"/>
                      <a:pt x="6350" y="2914"/>
                      <a:pt x="6013" y="3182"/>
                    </a:cubicBezTo>
                    <a:cubicBezTo>
                      <a:pt x="5679" y="3452"/>
                      <a:pt x="5313" y="3681"/>
                      <a:pt x="4914" y="3836"/>
                    </a:cubicBezTo>
                    <a:cubicBezTo>
                      <a:pt x="4518" y="3995"/>
                      <a:pt x="4096" y="4081"/>
                      <a:pt x="3669" y="4101"/>
                    </a:cubicBezTo>
                    <a:cubicBezTo>
                      <a:pt x="3609" y="4106"/>
                      <a:pt x="3548" y="4108"/>
                      <a:pt x="3488" y="4108"/>
                    </a:cubicBezTo>
                    <a:cubicBezTo>
                      <a:pt x="3335" y="4108"/>
                      <a:pt x="3181" y="4095"/>
                      <a:pt x="3028" y="4086"/>
                    </a:cubicBezTo>
                    <a:lnTo>
                      <a:pt x="2709" y="4038"/>
                    </a:lnTo>
                    <a:cubicBezTo>
                      <a:pt x="2602" y="4025"/>
                      <a:pt x="2497" y="4000"/>
                      <a:pt x="2392" y="3974"/>
                    </a:cubicBezTo>
                    <a:cubicBezTo>
                      <a:pt x="1551" y="3771"/>
                      <a:pt x="751" y="3393"/>
                      <a:pt x="1" y="2937"/>
                    </a:cubicBezTo>
                    <a:lnTo>
                      <a:pt x="1" y="2937"/>
                    </a:lnTo>
                    <a:cubicBezTo>
                      <a:pt x="701" y="3467"/>
                      <a:pt x="1485" y="3910"/>
                      <a:pt x="2347" y="4149"/>
                    </a:cubicBezTo>
                    <a:cubicBezTo>
                      <a:pt x="2731" y="4264"/>
                      <a:pt x="3135" y="4323"/>
                      <a:pt x="3540" y="4323"/>
                    </a:cubicBezTo>
                    <a:cubicBezTo>
                      <a:pt x="4037" y="4323"/>
                      <a:pt x="4536" y="4234"/>
                      <a:pt x="5000" y="4051"/>
                    </a:cubicBezTo>
                    <a:cubicBezTo>
                      <a:pt x="5421" y="3883"/>
                      <a:pt x="5808" y="3639"/>
                      <a:pt x="6153" y="3352"/>
                    </a:cubicBezTo>
                    <a:cubicBezTo>
                      <a:pt x="6496" y="3062"/>
                      <a:pt x="6800" y="2732"/>
                      <a:pt x="7064" y="2372"/>
                    </a:cubicBezTo>
                    <a:cubicBezTo>
                      <a:pt x="7592" y="1656"/>
                      <a:pt x="7982" y="846"/>
                      <a:pt x="82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012" name="Google Shape;8012;p49"/>
          <p:cNvSpPr/>
          <p:nvPr/>
        </p:nvSpPr>
        <p:spPr>
          <a:xfrm rot="-7049630">
            <a:off x="2175793" y="674337"/>
            <a:ext cx="431717" cy="874772"/>
          </a:xfrm>
          <a:custGeom>
            <a:avLst/>
            <a:gdLst/>
            <a:ahLst/>
            <a:cxnLst/>
            <a:rect l="l" t="t" r="r" b="b"/>
            <a:pathLst>
              <a:path w="10432" h="21138" extrusionOk="0">
                <a:moveTo>
                  <a:pt x="3506" y="7436"/>
                </a:moveTo>
                <a:cubicBezTo>
                  <a:pt x="3946" y="7436"/>
                  <a:pt x="4387" y="7477"/>
                  <a:pt x="4821" y="7553"/>
                </a:cubicBezTo>
                <a:cubicBezTo>
                  <a:pt x="4948" y="7577"/>
                  <a:pt x="5075" y="7603"/>
                  <a:pt x="5201" y="7633"/>
                </a:cubicBezTo>
                <a:lnTo>
                  <a:pt x="5201" y="7633"/>
                </a:lnTo>
                <a:cubicBezTo>
                  <a:pt x="4718" y="8311"/>
                  <a:pt x="4115" y="8906"/>
                  <a:pt x="3428" y="9374"/>
                </a:cubicBezTo>
                <a:cubicBezTo>
                  <a:pt x="3173" y="9546"/>
                  <a:pt x="2905" y="9700"/>
                  <a:pt x="2627" y="9826"/>
                </a:cubicBezTo>
                <a:cubicBezTo>
                  <a:pt x="2350" y="9954"/>
                  <a:pt x="2059" y="10053"/>
                  <a:pt x="1762" y="10105"/>
                </a:cubicBezTo>
                <a:cubicBezTo>
                  <a:pt x="1648" y="10124"/>
                  <a:pt x="1532" y="10135"/>
                  <a:pt x="1418" y="10135"/>
                </a:cubicBezTo>
                <a:cubicBezTo>
                  <a:pt x="1237" y="10135"/>
                  <a:pt x="1059" y="10106"/>
                  <a:pt x="901" y="10034"/>
                </a:cubicBezTo>
                <a:cubicBezTo>
                  <a:pt x="776" y="9973"/>
                  <a:pt x="665" y="9884"/>
                  <a:pt x="589" y="9767"/>
                </a:cubicBezTo>
                <a:cubicBezTo>
                  <a:pt x="513" y="9652"/>
                  <a:pt x="465" y="9515"/>
                  <a:pt x="443" y="9370"/>
                </a:cubicBezTo>
                <a:cubicBezTo>
                  <a:pt x="398" y="9079"/>
                  <a:pt x="435" y="8779"/>
                  <a:pt x="584" y="8527"/>
                </a:cubicBezTo>
                <a:cubicBezTo>
                  <a:pt x="729" y="8276"/>
                  <a:pt x="962" y="8076"/>
                  <a:pt x="1223" y="7928"/>
                </a:cubicBezTo>
                <a:cubicBezTo>
                  <a:pt x="1485" y="7780"/>
                  <a:pt x="1775" y="7676"/>
                  <a:pt x="2071" y="7600"/>
                </a:cubicBezTo>
                <a:cubicBezTo>
                  <a:pt x="2367" y="7525"/>
                  <a:pt x="2672" y="7479"/>
                  <a:pt x="2979" y="7456"/>
                </a:cubicBezTo>
                <a:cubicBezTo>
                  <a:pt x="3154" y="7442"/>
                  <a:pt x="3330" y="7436"/>
                  <a:pt x="3506" y="7436"/>
                </a:cubicBezTo>
                <a:close/>
                <a:moveTo>
                  <a:pt x="5017" y="13403"/>
                </a:moveTo>
                <a:cubicBezTo>
                  <a:pt x="5168" y="13403"/>
                  <a:pt x="5320" y="13407"/>
                  <a:pt x="5471" y="13415"/>
                </a:cubicBezTo>
                <a:cubicBezTo>
                  <a:pt x="5987" y="13440"/>
                  <a:pt x="6502" y="13508"/>
                  <a:pt x="7005" y="13624"/>
                </a:cubicBezTo>
                <a:lnTo>
                  <a:pt x="7005" y="13624"/>
                </a:lnTo>
                <a:cubicBezTo>
                  <a:pt x="6826" y="13835"/>
                  <a:pt x="6634" y="14036"/>
                  <a:pt x="6434" y="14228"/>
                </a:cubicBezTo>
                <a:cubicBezTo>
                  <a:pt x="5985" y="14656"/>
                  <a:pt x="5493" y="15043"/>
                  <a:pt x="4965" y="15372"/>
                </a:cubicBezTo>
                <a:cubicBezTo>
                  <a:pt x="4703" y="15538"/>
                  <a:pt x="4430" y="15688"/>
                  <a:pt x="4148" y="15819"/>
                </a:cubicBezTo>
                <a:cubicBezTo>
                  <a:pt x="3868" y="15952"/>
                  <a:pt x="3577" y="16065"/>
                  <a:pt x="3279" y="16151"/>
                </a:cubicBezTo>
                <a:cubicBezTo>
                  <a:pt x="3009" y="16227"/>
                  <a:pt x="2730" y="16282"/>
                  <a:pt x="2451" y="16282"/>
                </a:cubicBezTo>
                <a:cubicBezTo>
                  <a:pt x="2423" y="16282"/>
                  <a:pt x="2395" y="16281"/>
                  <a:pt x="2367" y="16280"/>
                </a:cubicBezTo>
                <a:cubicBezTo>
                  <a:pt x="2215" y="16273"/>
                  <a:pt x="2063" y="16246"/>
                  <a:pt x="1925" y="16186"/>
                </a:cubicBezTo>
                <a:cubicBezTo>
                  <a:pt x="1855" y="16158"/>
                  <a:pt x="1793" y="16115"/>
                  <a:pt x="1734" y="16071"/>
                </a:cubicBezTo>
                <a:cubicBezTo>
                  <a:pt x="1679" y="16021"/>
                  <a:pt x="1627" y="15968"/>
                  <a:pt x="1590" y="15902"/>
                </a:cubicBezTo>
                <a:cubicBezTo>
                  <a:pt x="1432" y="15648"/>
                  <a:pt x="1434" y="15317"/>
                  <a:pt x="1496" y="15025"/>
                </a:cubicBezTo>
                <a:cubicBezTo>
                  <a:pt x="1530" y="14879"/>
                  <a:pt x="1588" y="14737"/>
                  <a:pt x="1668" y="14609"/>
                </a:cubicBezTo>
                <a:cubicBezTo>
                  <a:pt x="1748" y="14480"/>
                  <a:pt x="1848" y="14366"/>
                  <a:pt x="1960" y="14263"/>
                </a:cubicBezTo>
                <a:cubicBezTo>
                  <a:pt x="2185" y="14057"/>
                  <a:pt x="2457" y="13907"/>
                  <a:pt x="2740" y="13789"/>
                </a:cubicBezTo>
                <a:cubicBezTo>
                  <a:pt x="3024" y="13670"/>
                  <a:pt x="3323" y="13591"/>
                  <a:pt x="3625" y="13530"/>
                </a:cubicBezTo>
                <a:cubicBezTo>
                  <a:pt x="4083" y="13441"/>
                  <a:pt x="4550" y="13403"/>
                  <a:pt x="5017" y="13403"/>
                </a:cubicBezTo>
                <a:close/>
                <a:moveTo>
                  <a:pt x="418" y="1"/>
                </a:moveTo>
                <a:cubicBezTo>
                  <a:pt x="279" y="1"/>
                  <a:pt x="140" y="4"/>
                  <a:pt x="0" y="9"/>
                </a:cubicBezTo>
                <a:lnTo>
                  <a:pt x="1" y="27"/>
                </a:lnTo>
                <a:cubicBezTo>
                  <a:pt x="67" y="26"/>
                  <a:pt x="132" y="25"/>
                  <a:pt x="198" y="25"/>
                </a:cubicBezTo>
                <a:cubicBezTo>
                  <a:pt x="754" y="25"/>
                  <a:pt x="1312" y="72"/>
                  <a:pt x="1863" y="151"/>
                </a:cubicBezTo>
                <a:cubicBezTo>
                  <a:pt x="2479" y="242"/>
                  <a:pt x="3086" y="384"/>
                  <a:pt x="3669" y="596"/>
                </a:cubicBezTo>
                <a:cubicBezTo>
                  <a:pt x="3960" y="704"/>
                  <a:pt x="4242" y="832"/>
                  <a:pt x="4514" y="979"/>
                </a:cubicBezTo>
                <a:cubicBezTo>
                  <a:pt x="4779" y="1135"/>
                  <a:pt x="5039" y="1304"/>
                  <a:pt x="5268" y="1509"/>
                </a:cubicBezTo>
                <a:cubicBezTo>
                  <a:pt x="5727" y="1914"/>
                  <a:pt x="6087" y="2437"/>
                  <a:pt x="6253" y="3026"/>
                </a:cubicBezTo>
                <a:cubicBezTo>
                  <a:pt x="6428" y="3612"/>
                  <a:pt x="6438" y="4238"/>
                  <a:pt x="6347" y="4848"/>
                </a:cubicBezTo>
                <a:cubicBezTo>
                  <a:pt x="6259" y="5456"/>
                  <a:pt x="6074" y="6050"/>
                  <a:pt x="5809" y="6606"/>
                </a:cubicBezTo>
                <a:cubicBezTo>
                  <a:pt x="5661" y="6914"/>
                  <a:pt x="5489" y="7212"/>
                  <a:pt x="5296" y="7496"/>
                </a:cubicBezTo>
                <a:lnTo>
                  <a:pt x="5296" y="7496"/>
                </a:lnTo>
                <a:cubicBezTo>
                  <a:pt x="5149" y="7458"/>
                  <a:pt x="5000" y="7425"/>
                  <a:pt x="4851" y="7397"/>
                </a:cubicBezTo>
                <a:cubicBezTo>
                  <a:pt x="4397" y="7311"/>
                  <a:pt x="3936" y="7267"/>
                  <a:pt x="3474" y="7267"/>
                </a:cubicBezTo>
                <a:cubicBezTo>
                  <a:pt x="3305" y="7267"/>
                  <a:pt x="3136" y="7273"/>
                  <a:pt x="2967" y="7285"/>
                </a:cubicBezTo>
                <a:cubicBezTo>
                  <a:pt x="2651" y="7307"/>
                  <a:pt x="2337" y="7354"/>
                  <a:pt x="2028" y="7429"/>
                </a:cubicBezTo>
                <a:cubicBezTo>
                  <a:pt x="1720" y="7507"/>
                  <a:pt x="1416" y="7613"/>
                  <a:pt x="1134" y="7772"/>
                </a:cubicBezTo>
                <a:cubicBezTo>
                  <a:pt x="854" y="7927"/>
                  <a:pt x="593" y="8145"/>
                  <a:pt x="424" y="8435"/>
                </a:cubicBezTo>
                <a:cubicBezTo>
                  <a:pt x="340" y="8578"/>
                  <a:pt x="282" y="8739"/>
                  <a:pt x="256" y="8904"/>
                </a:cubicBezTo>
                <a:cubicBezTo>
                  <a:pt x="230" y="9071"/>
                  <a:pt x="232" y="9236"/>
                  <a:pt x="256" y="9400"/>
                </a:cubicBezTo>
                <a:cubicBezTo>
                  <a:pt x="281" y="9564"/>
                  <a:pt x="335" y="9729"/>
                  <a:pt x="430" y="9874"/>
                </a:cubicBezTo>
                <a:cubicBezTo>
                  <a:pt x="524" y="10020"/>
                  <a:pt x="665" y="10135"/>
                  <a:pt x="819" y="10208"/>
                </a:cubicBezTo>
                <a:cubicBezTo>
                  <a:pt x="1010" y="10295"/>
                  <a:pt x="1212" y="10327"/>
                  <a:pt x="1411" y="10327"/>
                </a:cubicBezTo>
                <a:cubicBezTo>
                  <a:pt x="1541" y="10327"/>
                  <a:pt x="1670" y="10313"/>
                  <a:pt x="1794" y="10292"/>
                </a:cubicBezTo>
                <a:cubicBezTo>
                  <a:pt x="2113" y="10236"/>
                  <a:pt x="2417" y="10132"/>
                  <a:pt x="2706" y="9999"/>
                </a:cubicBezTo>
                <a:cubicBezTo>
                  <a:pt x="2996" y="9867"/>
                  <a:pt x="3271" y="9707"/>
                  <a:pt x="3532" y="9529"/>
                </a:cubicBezTo>
                <a:cubicBezTo>
                  <a:pt x="4057" y="9174"/>
                  <a:pt x="4527" y="8744"/>
                  <a:pt x="4939" y="8266"/>
                </a:cubicBezTo>
                <a:cubicBezTo>
                  <a:pt x="5100" y="8079"/>
                  <a:pt x="5252" y="7883"/>
                  <a:pt x="5392" y="7680"/>
                </a:cubicBezTo>
                <a:lnTo>
                  <a:pt x="5392" y="7680"/>
                </a:lnTo>
                <a:cubicBezTo>
                  <a:pt x="5800" y="7789"/>
                  <a:pt x="6198" y="7935"/>
                  <a:pt x="6573" y="8127"/>
                </a:cubicBezTo>
                <a:cubicBezTo>
                  <a:pt x="7117" y="8408"/>
                  <a:pt x="7619" y="8795"/>
                  <a:pt x="7946" y="9313"/>
                </a:cubicBezTo>
                <a:cubicBezTo>
                  <a:pt x="8026" y="9443"/>
                  <a:pt x="8096" y="9579"/>
                  <a:pt x="8152" y="9720"/>
                </a:cubicBezTo>
                <a:cubicBezTo>
                  <a:pt x="8204" y="9864"/>
                  <a:pt x="8250" y="10009"/>
                  <a:pt x="8274" y="10160"/>
                </a:cubicBezTo>
                <a:cubicBezTo>
                  <a:pt x="8331" y="10460"/>
                  <a:pt x="8319" y="10770"/>
                  <a:pt x="8275" y="11074"/>
                </a:cubicBezTo>
                <a:cubicBezTo>
                  <a:pt x="8230" y="11379"/>
                  <a:pt x="8144" y="11677"/>
                  <a:pt x="8031" y="11964"/>
                </a:cubicBezTo>
                <a:cubicBezTo>
                  <a:pt x="7917" y="12252"/>
                  <a:pt x="7775" y="12528"/>
                  <a:pt x="7613" y="12792"/>
                </a:cubicBezTo>
                <a:cubicBezTo>
                  <a:pt x="7464" y="13034"/>
                  <a:pt x="7297" y="13267"/>
                  <a:pt x="7118" y="13488"/>
                </a:cubicBezTo>
                <a:lnTo>
                  <a:pt x="7118" y="13488"/>
                </a:lnTo>
                <a:cubicBezTo>
                  <a:pt x="6579" y="13361"/>
                  <a:pt x="6030" y="13289"/>
                  <a:pt x="5478" y="13264"/>
                </a:cubicBezTo>
                <a:cubicBezTo>
                  <a:pt x="5355" y="13259"/>
                  <a:pt x="5231" y="13256"/>
                  <a:pt x="5107" y="13256"/>
                </a:cubicBezTo>
                <a:cubicBezTo>
                  <a:pt x="4602" y="13256"/>
                  <a:pt x="4096" y="13303"/>
                  <a:pt x="3600" y="13405"/>
                </a:cubicBezTo>
                <a:cubicBezTo>
                  <a:pt x="3293" y="13472"/>
                  <a:pt x="2986" y="13558"/>
                  <a:pt x="2696" y="13683"/>
                </a:cubicBezTo>
                <a:cubicBezTo>
                  <a:pt x="2406" y="13808"/>
                  <a:pt x="2126" y="13969"/>
                  <a:pt x="1892" y="14189"/>
                </a:cubicBezTo>
                <a:cubicBezTo>
                  <a:pt x="1776" y="14298"/>
                  <a:pt x="1671" y="14422"/>
                  <a:pt x="1587" y="14559"/>
                </a:cubicBezTo>
                <a:cubicBezTo>
                  <a:pt x="1505" y="14697"/>
                  <a:pt x="1444" y="14848"/>
                  <a:pt x="1410" y="15006"/>
                </a:cubicBezTo>
                <a:cubicBezTo>
                  <a:pt x="1377" y="15164"/>
                  <a:pt x="1368" y="15324"/>
                  <a:pt x="1380" y="15484"/>
                </a:cubicBezTo>
                <a:cubicBezTo>
                  <a:pt x="1394" y="15644"/>
                  <a:pt x="1438" y="15805"/>
                  <a:pt x="1528" y="15943"/>
                </a:cubicBezTo>
                <a:cubicBezTo>
                  <a:pt x="1569" y="16013"/>
                  <a:pt x="1628" y="16072"/>
                  <a:pt x="1688" y="16127"/>
                </a:cubicBezTo>
                <a:cubicBezTo>
                  <a:pt x="1753" y="16175"/>
                  <a:pt x="1822" y="16221"/>
                  <a:pt x="1897" y="16251"/>
                </a:cubicBezTo>
                <a:cubicBezTo>
                  <a:pt x="2047" y="16315"/>
                  <a:pt x="2207" y="16341"/>
                  <a:pt x="2365" y="16349"/>
                </a:cubicBezTo>
                <a:cubicBezTo>
                  <a:pt x="2391" y="16350"/>
                  <a:pt x="2416" y="16350"/>
                  <a:pt x="2441" y="16350"/>
                </a:cubicBezTo>
                <a:cubicBezTo>
                  <a:pt x="2733" y="16350"/>
                  <a:pt x="3020" y="16291"/>
                  <a:pt x="3298" y="16212"/>
                </a:cubicBezTo>
                <a:cubicBezTo>
                  <a:pt x="3901" y="16034"/>
                  <a:pt x="4464" y="15748"/>
                  <a:pt x="4995" y="15420"/>
                </a:cubicBezTo>
                <a:cubicBezTo>
                  <a:pt x="5528" y="15090"/>
                  <a:pt x="6024" y="14704"/>
                  <a:pt x="6479" y="14274"/>
                </a:cubicBezTo>
                <a:cubicBezTo>
                  <a:pt x="6689" y="14073"/>
                  <a:pt x="6891" y="13863"/>
                  <a:pt x="7079" y="13641"/>
                </a:cubicBezTo>
                <a:lnTo>
                  <a:pt x="7079" y="13641"/>
                </a:lnTo>
                <a:cubicBezTo>
                  <a:pt x="7153" y="13659"/>
                  <a:pt x="7227" y="13678"/>
                  <a:pt x="7300" y="13698"/>
                </a:cubicBezTo>
                <a:cubicBezTo>
                  <a:pt x="7895" y="13860"/>
                  <a:pt x="8475" y="14091"/>
                  <a:pt x="8992" y="14420"/>
                </a:cubicBezTo>
                <a:cubicBezTo>
                  <a:pt x="9247" y="14587"/>
                  <a:pt x="9490" y="14778"/>
                  <a:pt x="9690" y="15005"/>
                </a:cubicBezTo>
                <a:cubicBezTo>
                  <a:pt x="9893" y="15231"/>
                  <a:pt x="10055" y="15492"/>
                  <a:pt x="10154" y="15777"/>
                </a:cubicBezTo>
                <a:cubicBezTo>
                  <a:pt x="10252" y="16061"/>
                  <a:pt x="10284" y="16365"/>
                  <a:pt x="10249" y="16669"/>
                </a:cubicBezTo>
                <a:lnTo>
                  <a:pt x="10239" y="16783"/>
                </a:lnTo>
                <a:lnTo>
                  <a:pt x="10233" y="16839"/>
                </a:lnTo>
                <a:lnTo>
                  <a:pt x="10223" y="16895"/>
                </a:lnTo>
                <a:lnTo>
                  <a:pt x="10178" y="17119"/>
                </a:lnTo>
                <a:cubicBezTo>
                  <a:pt x="10163" y="17193"/>
                  <a:pt x="10134" y="17265"/>
                  <a:pt x="10113" y="17337"/>
                </a:cubicBezTo>
                <a:lnTo>
                  <a:pt x="10079" y="17446"/>
                </a:lnTo>
                <a:lnTo>
                  <a:pt x="10033" y="17552"/>
                </a:lnTo>
                <a:cubicBezTo>
                  <a:pt x="9922" y="17837"/>
                  <a:pt x="9753" y="18095"/>
                  <a:pt x="9567" y="18338"/>
                </a:cubicBezTo>
                <a:cubicBezTo>
                  <a:pt x="9382" y="18583"/>
                  <a:pt x="9158" y="18796"/>
                  <a:pt x="8925" y="18998"/>
                </a:cubicBezTo>
                <a:cubicBezTo>
                  <a:pt x="8692" y="19200"/>
                  <a:pt x="8436" y="19374"/>
                  <a:pt x="8176" y="19543"/>
                </a:cubicBezTo>
                <a:cubicBezTo>
                  <a:pt x="7911" y="19703"/>
                  <a:pt x="7640" y="19855"/>
                  <a:pt x="7360" y="19989"/>
                </a:cubicBezTo>
                <a:cubicBezTo>
                  <a:pt x="6800" y="20258"/>
                  <a:pt x="6218" y="20482"/>
                  <a:pt x="5625" y="20669"/>
                </a:cubicBezTo>
                <a:cubicBezTo>
                  <a:pt x="5031" y="20855"/>
                  <a:pt x="4425" y="21011"/>
                  <a:pt x="3812" y="21120"/>
                </a:cubicBezTo>
                <a:lnTo>
                  <a:pt x="3813" y="21120"/>
                </a:lnTo>
                <a:lnTo>
                  <a:pt x="3815" y="21137"/>
                </a:lnTo>
                <a:cubicBezTo>
                  <a:pt x="4433" y="21042"/>
                  <a:pt x="5042" y="20900"/>
                  <a:pt x="5642" y="20727"/>
                </a:cubicBezTo>
                <a:cubicBezTo>
                  <a:pt x="6242" y="20552"/>
                  <a:pt x="6833" y="20341"/>
                  <a:pt x="7401" y="20075"/>
                </a:cubicBezTo>
                <a:cubicBezTo>
                  <a:pt x="7686" y="19943"/>
                  <a:pt x="7962" y="19794"/>
                  <a:pt x="8233" y="19634"/>
                </a:cubicBezTo>
                <a:cubicBezTo>
                  <a:pt x="8499" y="19468"/>
                  <a:pt x="8761" y="19293"/>
                  <a:pt x="9003" y="19091"/>
                </a:cubicBezTo>
                <a:cubicBezTo>
                  <a:pt x="9243" y="18887"/>
                  <a:pt x="9477" y="18671"/>
                  <a:pt x="9672" y="18420"/>
                </a:cubicBezTo>
                <a:cubicBezTo>
                  <a:pt x="9868" y="18172"/>
                  <a:pt x="10043" y="17902"/>
                  <a:pt x="10163" y="17606"/>
                </a:cubicBezTo>
                <a:lnTo>
                  <a:pt x="10211" y="17496"/>
                </a:lnTo>
                <a:lnTo>
                  <a:pt x="10247" y="17382"/>
                </a:lnTo>
                <a:cubicBezTo>
                  <a:pt x="10270" y="17306"/>
                  <a:pt x="10299" y="17231"/>
                  <a:pt x="10317" y="17153"/>
                </a:cubicBezTo>
                <a:lnTo>
                  <a:pt x="10364" y="16919"/>
                </a:lnTo>
                <a:lnTo>
                  <a:pt x="10377" y="16860"/>
                </a:lnTo>
                <a:lnTo>
                  <a:pt x="10382" y="16800"/>
                </a:lnTo>
                <a:lnTo>
                  <a:pt x="10393" y="16681"/>
                </a:lnTo>
                <a:cubicBezTo>
                  <a:pt x="10432" y="16364"/>
                  <a:pt x="10400" y="16033"/>
                  <a:pt x="10296" y="15728"/>
                </a:cubicBezTo>
                <a:cubicBezTo>
                  <a:pt x="10192" y="15422"/>
                  <a:pt x="10020" y="15141"/>
                  <a:pt x="9807" y="14902"/>
                </a:cubicBezTo>
                <a:cubicBezTo>
                  <a:pt x="9596" y="14661"/>
                  <a:pt x="9344" y="14461"/>
                  <a:pt x="9080" y="14286"/>
                </a:cubicBezTo>
                <a:cubicBezTo>
                  <a:pt x="8545" y="13939"/>
                  <a:pt x="7950" y="13706"/>
                  <a:pt x="7342" y="13544"/>
                </a:cubicBezTo>
                <a:cubicBezTo>
                  <a:pt x="7292" y="13531"/>
                  <a:pt x="7242" y="13518"/>
                  <a:pt x="7192" y="13506"/>
                </a:cubicBezTo>
                <a:lnTo>
                  <a:pt x="7192" y="13506"/>
                </a:lnTo>
                <a:cubicBezTo>
                  <a:pt x="7367" y="13292"/>
                  <a:pt x="7531" y="13068"/>
                  <a:pt x="7679" y="12833"/>
                </a:cubicBezTo>
                <a:cubicBezTo>
                  <a:pt x="7846" y="12567"/>
                  <a:pt x="7995" y="12289"/>
                  <a:pt x="8114" y="11997"/>
                </a:cubicBezTo>
                <a:cubicBezTo>
                  <a:pt x="8233" y="11706"/>
                  <a:pt x="8323" y="11402"/>
                  <a:pt x="8375" y="11090"/>
                </a:cubicBezTo>
                <a:cubicBezTo>
                  <a:pt x="8422" y="10778"/>
                  <a:pt x="8438" y="10457"/>
                  <a:pt x="8383" y="10141"/>
                </a:cubicBezTo>
                <a:cubicBezTo>
                  <a:pt x="8359" y="9983"/>
                  <a:pt x="8313" y="9830"/>
                  <a:pt x="8260" y="9680"/>
                </a:cubicBezTo>
                <a:cubicBezTo>
                  <a:pt x="8203" y="9530"/>
                  <a:pt x="8130" y="9387"/>
                  <a:pt x="8049" y="9250"/>
                </a:cubicBezTo>
                <a:cubicBezTo>
                  <a:pt x="7712" y="8704"/>
                  <a:pt x="7193" y="8298"/>
                  <a:pt x="6638" y="8003"/>
                </a:cubicBezTo>
                <a:cubicBezTo>
                  <a:pt x="6270" y="7809"/>
                  <a:pt x="5881" y="7660"/>
                  <a:pt x="5483" y="7546"/>
                </a:cubicBezTo>
                <a:lnTo>
                  <a:pt x="5483" y="7546"/>
                </a:lnTo>
                <a:cubicBezTo>
                  <a:pt x="5665" y="7270"/>
                  <a:pt x="5827" y="6980"/>
                  <a:pt x="5968" y="6680"/>
                </a:cubicBezTo>
                <a:cubicBezTo>
                  <a:pt x="6235" y="6108"/>
                  <a:pt x="6420" y="5496"/>
                  <a:pt x="6505" y="4870"/>
                </a:cubicBezTo>
                <a:cubicBezTo>
                  <a:pt x="6592" y="4246"/>
                  <a:pt x="6578" y="3595"/>
                  <a:pt x="6389" y="2984"/>
                </a:cubicBezTo>
                <a:cubicBezTo>
                  <a:pt x="6211" y="2370"/>
                  <a:pt x="5826" y="1828"/>
                  <a:pt x="5346" y="1418"/>
                </a:cubicBezTo>
                <a:cubicBezTo>
                  <a:pt x="5106" y="1211"/>
                  <a:pt x="4839" y="1041"/>
                  <a:pt x="4564" y="887"/>
                </a:cubicBezTo>
                <a:cubicBezTo>
                  <a:pt x="4285" y="740"/>
                  <a:pt x="3997" y="615"/>
                  <a:pt x="3701" y="510"/>
                </a:cubicBezTo>
                <a:cubicBezTo>
                  <a:pt x="3107" y="302"/>
                  <a:pt x="2491" y="173"/>
                  <a:pt x="1871" y="93"/>
                </a:cubicBezTo>
                <a:cubicBezTo>
                  <a:pt x="1389" y="35"/>
                  <a:pt x="904" y="1"/>
                  <a:pt x="418" y="1"/>
                </a:cubicBez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8013" name="Google Shape;8013;p49"/>
          <p:cNvGrpSpPr/>
          <p:nvPr/>
        </p:nvGrpSpPr>
        <p:grpSpPr>
          <a:xfrm>
            <a:off x="1712241" y="848302"/>
            <a:ext cx="5805026" cy="2839658"/>
            <a:chOff x="1712241" y="848302"/>
            <a:chExt cx="5805026" cy="2839658"/>
          </a:xfrm>
        </p:grpSpPr>
        <p:sp>
          <p:nvSpPr>
            <p:cNvPr id="8014" name="Google Shape;8014;p49"/>
            <p:cNvSpPr/>
            <p:nvPr/>
          </p:nvSpPr>
          <p:spPr>
            <a:xfrm rot="9310961">
              <a:off x="1750610" y="3407998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49"/>
            <p:cNvSpPr/>
            <p:nvPr/>
          </p:nvSpPr>
          <p:spPr>
            <a:xfrm rot="-9310961" flipH="1">
              <a:off x="7227282" y="3166061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49"/>
            <p:cNvSpPr/>
            <p:nvPr/>
          </p:nvSpPr>
          <p:spPr>
            <a:xfrm rot="900121" flipH="1">
              <a:off x="2896725" y="867030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17" name="Google Shape;8017;p49"/>
          <p:cNvGrpSpPr/>
          <p:nvPr/>
        </p:nvGrpSpPr>
        <p:grpSpPr>
          <a:xfrm rot="4231413">
            <a:off x="7327983" y="756442"/>
            <a:ext cx="472037" cy="469809"/>
            <a:chOff x="2802503" y="2544513"/>
            <a:chExt cx="845255" cy="841124"/>
          </a:xfrm>
        </p:grpSpPr>
        <p:sp>
          <p:nvSpPr>
            <p:cNvPr id="8018" name="Google Shape;8018;p49"/>
            <p:cNvSpPr/>
            <p:nvPr/>
          </p:nvSpPr>
          <p:spPr>
            <a:xfrm rot="-1684045" flipH="1">
              <a:off x="2911033" y="2655934"/>
              <a:ext cx="628195" cy="618281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5902" y="1"/>
                  </a:moveTo>
                  <a:cubicBezTo>
                    <a:pt x="4336" y="1"/>
                    <a:pt x="2836" y="623"/>
                    <a:pt x="1729" y="1729"/>
                  </a:cubicBezTo>
                  <a:cubicBezTo>
                    <a:pt x="623" y="2836"/>
                    <a:pt x="1" y="4338"/>
                    <a:pt x="1" y="5902"/>
                  </a:cubicBezTo>
                  <a:cubicBezTo>
                    <a:pt x="1" y="7468"/>
                    <a:pt x="623" y="8968"/>
                    <a:pt x="1729" y="10075"/>
                  </a:cubicBezTo>
                  <a:cubicBezTo>
                    <a:pt x="2836" y="11182"/>
                    <a:pt x="4336" y="11804"/>
                    <a:pt x="5902" y="11804"/>
                  </a:cubicBezTo>
                  <a:cubicBezTo>
                    <a:pt x="7467" y="11804"/>
                    <a:pt x="8968" y="11182"/>
                    <a:pt x="10075" y="10075"/>
                  </a:cubicBezTo>
                  <a:cubicBezTo>
                    <a:pt x="11182" y="8968"/>
                    <a:pt x="11804" y="7468"/>
                    <a:pt x="11804" y="5902"/>
                  </a:cubicBezTo>
                  <a:cubicBezTo>
                    <a:pt x="11804" y="4338"/>
                    <a:pt x="11182" y="2836"/>
                    <a:pt x="10075" y="1729"/>
                  </a:cubicBezTo>
                  <a:cubicBezTo>
                    <a:pt x="8968" y="623"/>
                    <a:pt x="7467" y="1"/>
                    <a:pt x="5902" y="1"/>
                  </a:cubicBezTo>
                  <a:close/>
                </a:path>
              </a:pathLst>
            </a:custGeom>
            <a:solidFill>
              <a:srgbClr val="BFC6EF">
                <a:alpha val="26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49"/>
            <p:cNvSpPr/>
            <p:nvPr/>
          </p:nvSpPr>
          <p:spPr>
            <a:xfrm>
              <a:off x="2925225" y="29157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20" name="Google Shape;8020;p49"/>
            <p:cNvSpPr/>
            <p:nvPr/>
          </p:nvSpPr>
          <p:spPr>
            <a:xfrm rot="-5400000" flipH="1">
              <a:off x="3204100" y="2630125"/>
              <a:ext cx="297462" cy="360284"/>
            </a:xfrm>
            <a:custGeom>
              <a:avLst/>
              <a:gdLst/>
              <a:ahLst/>
              <a:cxnLst/>
              <a:rect l="l" t="t" r="r" b="b"/>
              <a:pathLst>
                <a:path w="11992" h="14053" extrusionOk="0">
                  <a:moveTo>
                    <a:pt x="0" y="0"/>
                  </a:moveTo>
                  <a:cubicBezTo>
                    <a:pt x="6039" y="1205"/>
                    <a:pt x="11992" y="7895"/>
                    <a:pt x="11992" y="14053"/>
                  </a:cubicBez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31A5A78-99F1-4563-B72A-9A79A200D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202769"/>
              </p:ext>
            </p:extLst>
          </p:nvPr>
        </p:nvGraphicFramePr>
        <p:xfrm>
          <a:off x="440632" y="1060053"/>
          <a:ext cx="8262735" cy="338538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505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8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3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761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New words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Pronunciation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Andika" panose="020B0604020202020204" charset="0"/>
                          <a:ea typeface="Andika" panose="020B0604020202020204" charset="0"/>
                          <a:cs typeface="Andika" panose="020B0604020202020204" charset="0"/>
                        </a:rPr>
                        <a:t>Meaning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6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DIY (n) 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diːaɪˈwaɪ</a:t>
                      </a: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tay</a:t>
                      </a:r>
                      <a:r>
                        <a:rPr lang="en-US" sz="240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làm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86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knitting kit (n)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4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nɪtɪŋ</a:t>
                      </a: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kɪt</a:t>
                      </a: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đan</a:t>
                      </a: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len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4986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dollhouse (n)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24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dɒlˌhaʊs</a:t>
                      </a: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nhà</a:t>
                      </a:r>
                      <a:r>
                        <a:rPr lang="en-US" sz="2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búp</a:t>
                      </a:r>
                      <a:r>
                        <a:rPr lang="en-US" sz="2400" b="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bê</a:t>
                      </a:r>
                      <a:endParaRPr lang="en-US" sz="2400" b="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4170779777"/>
                  </a:ext>
                </a:extLst>
              </a:tr>
              <a:tr h="4986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make paper flowers (</a:t>
                      </a:r>
                      <a:r>
                        <a:rPr lang="en-US" sz="2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v.phr</a:t>
                      </a: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2400" b="1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meɪk</a:t>
                      </a: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'</a:t>
                      </a:r>
                      <a:r>
                        <a:rPr lang="en-US" sz="24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peɪpər</a:t>
                      </a: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'</a:t>
                      </a:r>
                      <a:r>
                        <a:rPr lang="en-US" sz="24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flaʊərz</a:t>
                      </a: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hoa</a:t>
                      </a: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giấy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3524542958"/>
                  </a:ext>
                </a:extLst>
              </a:tr>
              <a:tr h="49869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hang out (v)</a:t>
                      </a:r>
                    </a:p>
                  </a:txBody>
                  <a:tcPr marL="53816" marR="5381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hæŋ</a:t>
                      </a: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aʊt</a:t>
                      </a:r>
                      <a:r>
                        <a:rPr lang="en-US" sz="2400" kern="12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kern="12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7146" marR="27146" marT="53816" marB="53816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solidFill>
                          <a:schemeClr val="bg1">
                            <a:lumMod val="1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 anchor="ctr"/>
                </a:tc>
                <a:extLst>
                  <a:ext uri="{0D108BD9-81ED-4DB2-BD59-A6C34878D82A}">
                    <a16:rowId xmlns:a16="http://schemas.microsoft.com/office/drawing/2014/main" val="2285282616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E6CF5456-7A0E-4FB8-9FB1-8E5FBB0C0D5F}"/>
              </a:ext>
            </a:extLst>
          </p:cNvPr>
          <p:cNvSpPr txBox="1">
            <a:spLocks/>
          </p:cNvSpPr>
          <p:nvPr/>
        </p:nvSpPr>
        <p:spPr>
          <a:xfrm>
            <a:off x="2939864" y="197683"/>
            <a:ext cx="3161887" cy="6089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Ribeye"/>
              <a:buNone/>
              <a:defRPr sz="3000" b="0" i="0" u="none" strike="noStrike" cap="none">
                <a:solidFill>
                  <a:schemeClr val="accent5"/>
                </a:solidFill>
                <a:latin typeface="Ribeye"/>
                <a:ea typeface="Ribeye"/>
                <a:cs typeface="Ribeye"/>
                <a:sym typeface="Ribey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ibeye"/>
              <a:buNone/>
              <a:defRPr sz="3500" b="0" i="0" u="none" strike="noStrike" cap="none">
                <a:solidFill>
                  <a:schemeClr val="dk1"/>
                </a:solidFill>
                <a:latin typeface="Ribeye"/>
                <a:ea typeface="Ribeye"/>
                <a:cs typeface="Ribeye"/>
                <a:sym typeface="Ribeye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Vocabulary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696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03" name="Google Shape;9003;p74"/>
          <p:cNvGrpSpPr/>
          <p:nvPr/>
        </p:nvGrpSpPr>
        <p:grpSpPr>
          <a:xfrm rot="1479042" flipH="1">
            <a:off x="2786866" y="1187957"/>
            <a:ext cx="2907756" cy="650208"/>
            <a:chOff x="3112236" y="487374"/>
            <a:chExt cx="2907652" cy="650185"/>
          </a:xfrm>
        </p:grpSpPr>
        <p:sp>
          <p:nvSpPr>
            <p:cNvPr id="9004" name="Google Shape;9004;p74"/>
            <p:cNvSpPr/>
            <p:nvPr/>
          </p:nvSpPr>
          <p:spPr>
            <a:xfrm>
              <a:off x="3112236" y="651310"/>
              <a:ext cx="2024893" cy="486249"/>
            </a:xfrm>
            <a:custGeom>
              <a:avLst/>
              <a:gdLst/>
              <a:ahLst/>
              <a:cxnLst/>
              <a:rect l="l" t="t" r="r" b="b"/>
              <a:pathLst>
                <a:path w="64008" h="15635" extrusionOk="0">
                  <a:moveTo>
                    <a:pt x="64008" y="6846"/>
                  </a:moveTo>
                  <a:cubicBezTo>
                    <a:pt x="55193" y="8105"/>
                    <a:pt x="45929" y="10713"/>
                    <a:pt x="37338" y="8370"/>
                  </a:cubicBezTo>
                  <a:cubicBezTo>
                    <a:pt x="34640" y="7634"/>
                    <a:pt x="30514" y="5811"/>
                    <a:pt x="30861" y="3036"/>
                  </a:cubicBezTo>
                  <a:cubicBezTo>
                    <a:pt x="31160" y="645"/>
                    <a:pt x="36015" y="-954"/>
                    <a:pt x="37719" y="750"/>
                  </a:cubicBezTo>
                  <a:cubicBezTo>
                    <a:pt x="47242" y="10273"/>
                    <a:pt x="13284" y="17442"/>
                    <a:pt x="0" y="15228"/>
                  </a:cubicBezTo>
                </a:path>
              </a:pathLst>
            </a:cu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9005" name="Google Shape;9005;p74"/>
            <p:cNvGrpSpPr/>
            <p:nvPr/>
          </p:nvGrpSpPr>
          <p:grpSpPr>
            <a:xfrm>
              <a:off x="5071405" y="487374"/>
              <a:ext cx="948484" cy="444114"/>
              <a:chOff x="4530626" y="982451"/>
              <a:chExt cx="874501" cy="409472"/>
            </a:xfrm>
          </p:grpSpPr>
          <p:sp>
            <p:nvSpPr>
              <p:cNvPr id="9006" name="Google Shape;9006;p74"/>
              <p:cNvSpPr/>
              <p:nvPr/>
            </p:nvSpPr>
            <p:spPr>
              <a:xfrm>
                <a:off x="4530626" y="982451"/>
                <a:ext cx="874501" cy="409472"/>
              </a:xfrm>
              <a:custGeom>
                <a:avLst/>
                <a:gdLst/>
                <a:ahLst/>
                <a:cxnLst/>
                <a:rect l="l" t="t" r="r" b="b"/>
                <a:pathLst>
                  <a:path w="10362" h="4852" extrusionOk="0">
                    <a:moveTo>
                      <a:pt x="10362" y="0"/>
                    </a:moveTo>
                    <a:lnTo>
                      <a:pt x="1" y="312"/>
                    </a:lnTo>
                    <a:lnTo>
                      <a:pt x="1179" y="2010"/>
                    </a:lnTo>
                    <a:lnTo>
                      <a:pt x="2877" y="4851"/>
                    </a:lnTo>
                    <a:lnTo>
                      <a:pt x="103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7" name="Google Shape;9007;p74"/>
              <p:cNvSpPr/>
              <p:nvPr/>
            </p:nvSpPr>
            <p:spPr>
              <a:xfrm>
                <a:off x="4586832" y="982451"/>
                <a:ext cx="813061" cy="356896"/>
              </a:xfrm>
              <a:custGeom>
                <a:avLst/>
                <a:gdLst/>
                <a:ahLst/>
                <a:cxnLst/>
                <a:rect l="l" t="t" r="r" b="b"/>
                <a:pathLst>
                  <a:path w="9634" h="4229" extrusionOk="0">
                    <a:moveTo>
                      <a:pt x="9634" y="0"/>
                    </a:moveTo>
                    <a:lnTo>
                      <a:pt x="281" y="1765"/>
                    </a:lnTo>
                    <a:lnTo>
                      <a:pt x="0" y="4228"/>
                    </a:lnTo>
                    <a:lnTo>
                      <a:pt x="788" y="2572"/>
                    </a:lnTo>
                    <a:lnTo>
                      <a:pt x="963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008" name="Google Shape;9008;p74"/>
          <p:cNvSpPr/>
          <p:nvPr/>
        </p:nvSpPr>
        <p:spPr>
          <a:xfrm>
            <a:off x="796197" y="924509"/>
            <a:ext cx="1488157" cy="1488157"/>
          </a:xfrm>
          <a:custGeom>
            <a:avLst/>
            <a:gdLst/>
            <a:ahLst/>
            <a:cxnLst/>
            <a:rect l="l" t="t" r="r" b="b"/>
            <a:pathLst>
              <a:path w="33453" h="33453" extrusionOk="0">
                <a:moveTo>
                  <a:pt x="16726" y="0"/>
                </a:moveTo>
                <a:cubicBezTo>
                  <a:pt x="13363" y="0"/>
                  <a:pt x="10233" y="993"/>
                  <a:pt x="7611" y="2701"/>
                </a:cubicBezTo>
                <a:lnTo>
                  <a:pt x="9960" y="6077"/>
                </a:lnTo>
                <a:lnTo>
                  <a:pt x="9960" y="6077"/>
                </a:lnTo>
                <a:lnTo>
                  <a:pt x="6492" y="3496"/>
                </a:lnTo>
                <a:cubicBezTo>
                  <a:pt x="4205" y="5268"/>
                  <a:pt x="2391" y="7618"/>
                  <a:pt x="1268" y="10328"/>
                </a:cubicBezTo>
                <a:lnTo>
                  <a:pt x="3963" y="14199"/>
                </a:lnTo>
                <a:lnTo>
                  <a:pt x="737" y="11800"/>
                </a:lnTo>
                <a:cubicBezTo>
                  <a:pt x="258" y="13357"/>
                  <a:pt x="0" y="15012"/>
                  <a:pt x="0" y="16726"/>
                </a:cubicBezTo>
                <a:cubicBezTo>
                  <a:pt x="0" y="19244"/>
                  <a:pt x="557" y="21631"/>
                  <a:pt x="1554" y="23773"/>
                </a:cubicBezTo>
                <a:lnTo>
                  <a:pt x="6265" y="22778"/>
                </a:lnTo>
                <a:lnTo>
                  <a:pt x="6265" y="22778"/>
                </a:lnTo>
                <a:lnTo>
                  <a:pt x="2263" y="25131"/>
                </a:lnTo>
                <a:cubicBezTo>
                  <a:pt x="4129" y="28335"/>
                  <a:pt x="7029" y="30862"/>
                  <a:pt x="10506" y="32256"/>
                </a:cubicBezTo>
                <a:lnTo>
                  <a:pt x="12105" y="28858"/>
                </a:lnTo>
                <a:lnTo>
                  <a:pt x="11659" y="32670"/>
                </a:lnTo>
                <a:cubicBezTo>
                  <a:pt x="13257" y="33178"/>
                  <a:pt x="14960" y="33452"/>
                  <a:pt x="16726" y="33452"/>
                </a:cubicBezTo>
                <a:cubicBezTo>
                  <a:pt x="18493" y="33452"/>
                  <a:pt x="20194" y="33178"/>
                  <a:pt x="21792" y="32670"/>
                </a:cubicBezTo>
                <a:lnTo>
                  <a:pt x="21347" y="28858"/>
                </a:lnTo>
                <a:lnTo>
                  <a:pt x="21347" y="28858"/>
                </a:lnTo>
                <a:lnTo>
                  <a:pt x="22946" y="32256"/>
                </a:lnTo>
                <a:cubicBezTo>
                  <a:pt x="26422" y="30862"/>
                  <a:pt x="29323" y="28335"/>
                  <a:pt x="31189" y="25131"/>
                </a:cubicBezTo>
                <a:lnTo>
                  <a:pt x="27188" y="22779"/>
                </a:lnTo>
                <a:lnTo>
                  <a:pt x="27188" y="22779"/>
                </a:lnTo>
                <a:lnTo>
                  <a:pt x="31898" y="23773"/>
                </a:lnTo>
                <a:cubicBezTo>
                  <a:pt x="32894" y="21631"/>
                  <a:pt x="33452" y="19244"/>
                  <a:pt x="33452" y="16726"/>
                </a:cubicBezTo>
                <a:cubicBezTo>
                  <a:pt x="33452" y="15012"/>
                  <a:pt x="33194" y="13357"/>
                  <a:pt x="32714" y="11801"/>
                </a:cubicBezTo>
                <a:lnTo>
                  <a:pt x="29488" y="14201"/>
                </a:lnTo>
                <a:lnTo>
                  <a:pt x="32183" y="10328"/>
                </a:lnTo>
                <a:cubicBezTo>
                  <a:pt x="31061" y="7618"/>
                  <a:pt x="29246" y="5268"/>
                  <a:pt x="26961" y="3496"/>
                </a:cubicBezTo>
                <a:lnTo>
                  <a:pt x="23491" y="6077"/>
                </a:lnTo>
                <a:lnTo>
                  <a:pt x="25841" y="2701"/>
                </a:lnTo>
                <a:cubicBezTo>
                  <a:pt x="23218" y="993"/>
                  <a:pt x="20088" y="0"/>
                  <a:pt x="1672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9" name="Google Shape;9009;p74"/>
          <p:cNvSpPr txBox="1">
            <a:spLocks noGrp="1"/>
          </p:cNvSpPr>
          <p:nvPr>
            <p:ph type="subTitle" idx="1"/>
          </p:nvPr>
        </p:nvSpPr>
        <p:spPr>
          <a:xfrm>
            <a:off x="796197" y="3829466"/>
            <a:ext cx="2238213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dirty="0"/>
              <a:t>Leisure time</a:t>
            </a:r>
          </a:p>
        </p:txBody>
      </p:sp>
      <p:sp>
        <p:nvSpPr>
          <p:cNvPr id="9010" name="Google Shape;9010;p74"/>
          <p:cNvSpPr txBox="1">
            <a:spLocks noGrp="1"/>
          </p:cNvSpPr>
          <p:nvPr>
            <p:ph type="title"/>
          </p:nvPr>
        </p:nvSpPr>
        <p:spPr>
          <a:xfrm>
            <a:off x="715100" y="2490375"/>
            <a:ext cx="3967200" cy="12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LISTENING </a:t>
            </a:r>
            <a:br>
              <a:rPr lang="en" dirty="0"/>
            </a:br>
            <a:r>
              <a:rPr lang="en" dirty="0"/>
              <a:t>READING</a:t>
            </a:r>
            <a:endParaRPr dirty="0"/>
          </a:p>
        </p:txBody>
      </p:sp>
      <p:sp>
        <p:nvSpPr>
          <p:cNvPr id="9011" name="Google Shape;9011;p74"/>
          <p:cNvSpPr txBox="1">
            <a:spLocks noGrp="1"/>
          </p:cNvSpPr>
          <p:nvPr>
            <p:ph type="title" idx="2"/>
          </p:nvPr>
        </p:nvSpPr>
        <p:spPr>
          <a:xfrm>
            <a:off x="860326" y="1321187"/>
            <a:ext cx="13599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grpSp>
        <p:nvGrpSpPr>
          <p:cNvPr id="9012" name="Google Shape;9012;p74"/>
          <p:cNvGrpSpPr/>
          <p:nvPr/>
        </p:nvGrpSpPr>
        <p:grpSpPr>
          <a:xfrm flipH="1">
            <a:off x="6334888" y="842680"/>
            <a:ext cx="1799592" cy="3918218"/>
            <a:chOff x="1429350" y="1608825"/>
            <a:chExt cx="851475" cy="1853900"/>
          </a:xfrm>
        </p:grpSpPr>
        <p:sp>
          <p:nvSpPr>
            <p:cNvPr id="9013" name="Google Shape;9013;p74"/>
            <p:cNvSpPr/>
            <p:nvPr/>
          </p:nvSpPr>
          <p:spPr>
            <a:xfrm>
              <a:off x="2064400" y="2407400"/>
              <a:ext cx="85725" cy="333050"/>
            </a:xfrm>
            <a:custGeom>
              <a:avLst/>
              <a:gdLst/>
              <a:ahLst/>
              <a:cxnLst/>
              <a:rect l="l" t="t" r="r" b="b"/>
              <a:pathLst>
                <a:path w="3429" h="13322" extrusionOk="0">
                  <a:moveTo>
                    <a:pt x="0" y="0"/>
                  </a:moveTo>
                  <a:lnTo>
                    <a:pt x="2532" y="13321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4" name="Google Shape;9014;p74"/>
            <p:cNvSpPr/>
            <p:nvPr/>
          </p:nvSpPr>
          <p:spPr>
            <a:xfrm>
              <a:off x="1440875" y="2919500"/>
              <a:ext cx="372050" cy="543225"/>
            </a:xfrm>
            <a:custGeom>
              <a:avLst/>
              <a:gdLst/>
              <a:ahLst/>
              <a:cxnLst/>
              <a:rect l="l" t="t" r="r" b="b"/>
              <a:pathLst>
                <a:path w="14882" h="21729" extrusionOk="0">
                  <a:moveTo>
                    <a:pt x="6618" y="0"/>
                  </a:moveTo>
                  <a:lnTo>
                    <a:pt x="1" y="21729"/>
                  </a:lnTo>
                  <a:lnTo>
                    <a:pt x="13590" y="21729"/>
                  </a:lnTo>
                  <a:lnTo>
                    <a:pt x="7674" y="18109"/>
                  </a:lnTo>
                  <a:lnTo>
                    <a:pt x="14881" y="1300"/>
                  </a:lnTo>
                  <a:lnTo>
                    <a:pt x="6618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5" name="Google Shape;9015;p74"/>
            <p:cNvSpPr/>
            <p:nvPr/>
          </p:nvSpPr>
          <p:spPr>
            <a:xfrm>
              <a:off x="1894550" y="2952000"/>
              <a:ext cx="369700" cy="510725"/>
            </a:xfrm>
            <a:custGeom>
              <a:avLst/>
              <a:gdLst/>
              <a:ahLst/>
              <a:cxnLst/>
              <a:rect l="l" t="t" r="r" b="b"/>
              <a:pathLst>
                <a:path w="14788" h="20429" extrusionOk="0">
                  <a:moveTo>
                    <a:pt x="8644" y="0"/>
                  </a:moveTo>
                  <a:lnTo>
                    <a:pt x="1" y="281"/>
                  </a:lnTo>
                  <a:lnTo>
                    <a:pt x="1198" y="20429"/>
                  </a:lnTo>
                  <a:lnTo>
                    <a:pt x="14787" y="20429"/>
                  </a:lnTo>
                  <a:lnTo>
                    <a:pt x="7553" y="16809"/>
                  </a:lnTo>
                  <a:lnTo>
                    <a:pt x="8644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6" name="Google Shape;9016;p74"/>
            <p:cNvSpPr/>
            <p:nvPr/>
          </p:nvSpPr>
          <p:spPr>
            <a:xfrm>
              <a:off x="1532550" y="2698325"/>
              <a:ext cx="330750" cy="263075"/>
            </a:xfrm>
            <a:custGeom>
              <a:avLst/>
              <a:gdLst/>
              <a:ahLst/>
              <a:cxnLst/>
              <a:rect l="l" t="t" r="r" b="b"/>
              <a:pathLst>
                <a:path w="13230" h="10523" extrusionOk="0">
                  <a:moveTo>
                    <a:pt x="1168" y="0"/>
                  </a:moveTo>
                  <a:lnTo>
                    <a:pt x="0" y="9907"/>
                  </a:lnTo>
                  <a:lnTo>
                    <a:pt x="12422" y="10522"/>
                  </a:lnTo>
                  <a:lnTo>
                    <a:pt x="13230" y="794"/>
                  </a:lnTo>
                  <a:lnTo>
                    <a:pt x="1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7" name="Google Shape;9017;p74"/>
            <p:cNvSpPr/>
            <p:nvPr/>
          </p:nvSpPr>
          <p:spPr>
            <a:xfrm>
              <a:off x="1843100" y="2645900"/>
              <a:ext cx="329775" cy="314325"/>
            </a:xfrm>
            <a:custGeom>
              <a:avLst/>
              <a:gdLst/>
              <a:ahLst/>
              <a:cxnLst/>
              <a:rect l="l" t="t" r="r" b="b"/>
              <a:pathLst>
                <a:path w="13191" h="12573" extrusionOk="0">
                  <a:moveTo>
                    <a:pt x="0" y="1"/>
                  </a:moveTo>
                  <a:lnTo>
                    <a:pt x="496" y="12572"/>
                  </a:lnTo>
                  <a:lnTo>
                    <a:pt x="13190" y="12161"/>
                  </a:lnTo>
                  <a:lnTo>
                    <a:pt x="10905" y="155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8" name="Google Shape;9018;p74"/>
            <p:cNvSpPr/>
            <p:nvPr/>
          </p:nvSpPr>
          <p:spPr>
            <a:xfrm>
              <a:off x="1789325" y="1981550"/>
              <a:ext cx="73975" cy="150850"/>
            </a:xfrm>
            <a:custGeom>
              <a:avLst/>
              <a:gdLst/>
              <a:ahLst/>
              <a:cxnLst/>
              <a:rect l="l" t="t" r="r" b="b"/>
              <a:pathLst>
                <a:path w="2959" h="6034" extrusionOk="0">
                  <a:moveTo>
                    <a:pt x="1" y="0"/>
                  </a:moveTo>
                  <a:lnTo>
                    <a:pt x="1" y="6034"/>
                  </a:lnTo>
                  <a:lnTo>
                    <a:pt x="2959" y="6034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9" name="Google Shape;9019;p74"/>
            <p:cNvSpPr/>
            <p:nvPr/>
          </p:nvSpPr>
          <p:spPr>
            <a:xfrm>
              <a:off x="1789325" y="2008725"/>
              <a:ext cx="73975" cy="51700"/>
            </a:xfrm>
            <a:custGeom>
              <a:avLst/>
              <a:gdLst/>
              <a:ahLst/>
              <a:cxnLst/>
              <a:rect l="l" t="t" r="r" b="b"/>
              <a:pathLst>
                <a:path w="2959" h="2068" extrusionOk="0">
                  <a:moveTo>
                    <a:pt x="1" y="0"/>
                  </a:moveTo>
                  <a:lnTo>
                    <a:pt x="1" y="2067"/>
                  </a:lnTo>
                  <a:lnTo>
                    <a:pt x="2959" y="1666"/>
                  </a:lnTo>
                  <a:lnTo>
                    <a:pt x="2959" y="9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0" name="Google Shape;9020;p74"/>
            <p:cNvSpPr/>
            <p:nvPr/>
          </p:nvSpPr>
          <p:spPr>
            <a:xfrm>
              <a:off x="1618525" y="1722425"/>
              <a:ext cx="374275" cy="323525"/>
            </a:xfrm>
            <a:custGeom>
              <a:avLst/>
              <a:gdLst/>
              <a:ahLst/>
              <a:cxnLst/>
              <a:rect l="l" t="t" r="r" b="b"/>
              <a:pathLst>
                <a:path w="14971" h="12941" extrusionOk="0">
                  <a:moveTo>
                    <a:pt x="9346" y="0"/>
                  </a:moveTo>
                  <a:lnTo>
                    <a:pt x="3474" y="5806"/>
                  </a:lnTo>
                  <a:cubicBezTo>
                    <a:pt x="2946" y="5608"/>
                    <a:pt x="2515" y="5522"/>
                    <a:pt x="2167" y="5522"/>
                  </a:cubicBezTo>
                  <a:cubicBezTo>
                    <a:pt x="0" y="5522"/>
                    <a:pt x="1073" y="8867"/>
                    <a:pt x="2302" y="9473"/>
                  </a:cubicBezTo>
                  <a:cubicBezTo>
                    <a:pt x="2485" y="9564"/>
                    <a:pt x="2670" y="9599"/>
                    <a:pt x="2847" y="9599"/>
                  </a:cubicBezTo>
                  <a:cubicBezTo>
                    <a:pt x="3499" y="9599"/>
                    <a:pt x="4048" y="9118"/>
                    <a:pt x="4048" y="9118"/>
                  </a:cubicBezTo>
                  <a:cubicBezTo>
                    <a:pt x="5921" y="11939"/>
                    <a:pt x="8497" y="12941"/>
                    <a:pt x="10579" y="12941"/>
                  </a:cubicBezTo>
                  <a:cubicBezTo>
                    <a:pt x="11490" y="12941"/>
                    <a:pt x="12307" y="12749"/>
                    <a:pt x="12928" y="12433"/>
                  </a:cubicBezTo>
                  <a:cubicBezTo>
                    <a:pt x="14971" y="11397"/>
                    <a:pt x="13447" y="1637"/>
                    <a:pt x="13447" y="1637"/>
                  </a:cubicBezTo>
                  <a:lnTo>
                    <a:pt x="12277" y="859"/>
                  </a:lnTo>
                  <a:lnTo>
                    <a:pt x="9346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1" name="Google Shape;9021;p74"/>
            <p:cNvSpPr/>
            <p:nvPr/>
          </p:nvSpPr>
          <p:spPr>
            <a:xfrm>
              <a:off x="1663275" y="1888400"/>
              <a:ext cx="34250" cy="44450"/>
            </a:xfrm>
            <a:custGeom>
              <a:avLst/>
              <a:gdLst/>
              <a:ahLst/>
              <a:cxnLst/>
              <a:rect l="l" t="t" r="r" b="b"/>
              <a:pathLst>
                <a:path w="1370" h="1778" extrusionOk="0">
                  <a:moveTo>
                    <a:pt x="512" y="1"/>
                  </a:moveTo>
                  <a:cubicBezTo>
                    <a:pt x="479" y="1"/>
                    <a:pt x="447" y="3"/>
                    <a:pt x="413" y="9"/>
                  </a:cubicBezTo>
                  <a:cubicBezTo>
                    <a:pt x="381" y="12"/>
                    <a:pt x="349" y="26"/>
                    <a:pt x="317" y="34"/>
                  </a:cubicBezTo>
                  <a:cubicBezTo>
                    <a:pt x="285" y="48"/>
                    <a:pt x="254" y="62"/>
                    <a:pt x="227" y="81"/>
                  </a:cubicBezTo>
                  <a:cubicBezTo>
                    <a:pt x="171" y="118"/>
                    <a:pt x="126" y="169"/>
                    <a:pt x="91" y="222"/>
                  </a:cubicBezTo>
                  <a:cubicBezTo>
                    <a:pt x="28" y="333"/>
                    <a:pt x="1" y="456"/>
                    <a:pt x="8" y="574"/>
                  </a:cubicBezTo>
                  <a:cubicBezTo>
                    <a:pt x="39" y="461"/>
                    <a:pt x="90" y="354"/>
                    <a:pt x="162" y="274"/>
                  </a:cubicBezTo>
                  <a:cubicBezTo>
                    <a:pt x="234" y="195"/>
                    <a:pt x="328" y="149"/>
                    <a:pt x="430" y="146"/>
                  </a:cubicBezTo>
                  <a:cubicBezTo>
                    <a:pt x="435" y="146"/>
                    <a:pt x="441" y="146"/>
                    <a:pt x="447" y="146"/>
                  </a:cubicBezTo>
                  <a:cubicBezTo>
                    <a:pt x="491" y="146"/>
                    <a:pt x="540" y="152"/>
                    <a:pt x="580" y="161"/>
                  </a:cubicBezTo>
                  <a:cubicBezTo>
                    <a:pt x="622" y="171"/>
                    <a:pt x="661" y="195"/>
                    <a:pt x="698" y="228"/>
                  </a:cubicBezTo>
                  <a:cubicBezTo>
                    <a:pt x="771" y="293"/>
                    <a:pt x="833" y="386"/>
                    <a:pt x="885" y="483"/>
                  </a:cubicBezTo>
                  <a:cubicBezTo>
                    <a:pt x="992" y="678"/>
                    <a:pt x="1070" y="895"/>
                    <a:pt x="1148" y="1113"/>
                  </a:cubicBezTo>
                  <a:lnTo>
                    <a:pt x="1369" y="1777"/>
                  </a:lnTo>
                  <a:cubicBezTo>
                    <a:pt x="1366" y="1541"/>
                    <a:pt x="1334" y="1306"/>
                    <a:pt x="1282" y="1074"/>
                  </a:cubicBezTo>
                  <a:cubicBezTo>
                    <a:pt x="1229" y="843"/>
                    <a:pt x="1156" y="614"/>
                    <a:pt x="1041" y="397"/>
                  </a:cubicBezTo>
                  <a:cubicBezTo>
                    <a:pt x="979" y="292"/>
                    <a:pt x="911" y="184"/>
                    <a:pt x="804" y="98"/>
                  </a:cubicBezTo>
                  <a:cubicBezTo>
                    <a:pt x="752" y="56"/>
                    <a:pt x="686" y="21"/>
                    <a:pt x="611" y="8"/>
                  </a:cubicBezTo>
                  <a:cubicBezTo>
                    <a:pt x="577" y="3"/>
                    <a:pt x="544" y="1"/>
                    <a:pt x="5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2" name="Google Shape;9022;p74"/>
            <p:cNvSpPr/>
            <p:nvPr/>
          </p:nvSpPr>
          <p:spPr>
            <a:xfrm>
              <a:off x="1671675" y="1909975"/>
              <a:ext cx="20700" cy="31775"/>
            </a:xfrm>
            <a:custGeom>
              <a:avLst/>
              <a:gdLst/>
              <a:ahLst/>
              <a:cxnLst/>
              <a:rect l="l" t="t" r="r" b="b"/>
              <a:pathLst>
                <a:path w="828" h="1271" extrusionOk="0">
                  <a:moveTo>
                    <a:pt x="577" y="1"/>
                  </a:moveTo>
                  <a:cubicBezTo>
                    <a:pt x="511" y="1"/>
                    <a:pt x="443" y="13"/>
                    <a:pt x="378" y="39"/>
                  </a:cubicBezTo>
                  <a:cubicBezTo>
                    <a:pt x="338" y="49"/>
                    <a:pt x="305" y="76"/>
                    <a:pt x="269" y="97"/>
                  </a:cubicBezTo>
                  <a:cubicBezTo>
                    <a:pt x="236" y="121"/>
                    <a:pt x="208" y="152"/>
                    <a:pt x="178" y="180"/>
                  </a:cubicBezTo>
                  <a:cubicBezTo>
                    <a:pt x="151" y="212"/>
                    <a:pt x="130" y="248"/>
                    <a:pt x="107" y="281"/>
                  </a:cubicBezTo>
                  <a:cubicBezTo>
                    <a:pt x="86" y="316"/>
                    <a:pt x="74" y="354"/>
                    <a:pt x="58" y="390"/>
                  </a:cubicBezTo>
                  <a:cubicBezTo>
                    <a:pt x="41" y="427"/>
                    <a:pt x="34" y="465"/>
                    <a:pt x="26" y="503"/>
                  </a:cubicBezTo>
                  <a:cubicBezTo>
                    <a:pt x="20" y="541"/>
                    <a:pt x="7" y="579"/>
                    <a:pt x="6" y="616"/>
                  </a:cubicBezTo>
                  <a:lnTo>
                    <a:pt x="2" y="730"/>
                  </a:lnTo>
                  <a:lnTo>
                    <a:pt x="0" y="787"/>
                  </a:lnTo>
                  <a:cubicBezTo>
                    <a:pt x="1" y="805"/>
                    <a:pt x="4" y="823"/>
                    <a:pt x="5" y="842"/>
                  </a:cubicBezTo>
                  <a:cubicBezTo>
                    <a:pt x="15" y="915"/>
                    <a:pt x="20" y="989"/>
                    <a:pt x="40" y="1061"/>
                  </a:cubicBezTo>
                  <a:cubicBezTo>
                    <a:pt x="59" y="1131"/>
                    <a:pt x="79" y="1202"/>
                    <a:pt x="106" y="1270"/>
                  </a:cubicBezTo>
                  <a:cubicBezTo>
                    <a:pt x="118" y="1197"/>
                    <a:pt x="122" y="1125"/>
                    <a:pt x="127" y="1053"/>
                  </a:cubicBezTo>
                  <a:cubicBezTo>
                    <a:pt x="127" y="1018"/>
                    <a:pt x="131" y="983"/>
                    <a:pt x="135" y="948"/>
                  </a:cubicBezTo>
                  <a:cubicBezTo>
                    <a:pt x="139" y="913"/>
                    <a:pt x="141" y="878"/>
                    <a:pt x="145" y="844"/>
                  </a:cubicBezTo>
                  <a:cubicBezTo>
                    <a:pt x="149" y="774"/>
                    <a:pt x="164" y="709"/>
                    <a:pt x="174" y="641"/>
                  </a:cubicBezTo>
                  <a:cubicBezTo>
                    <a:pt x="178" y="608"/>
                    <a:pt x="189" y="577"/>
                    <a:pt x="196" y="545"/>
                  </a:cubicBezTo>
                  <a:cubicBezTo>
                    <a:pt x="205" y="514"/>
                    <a:pt x="211" y="480"/>
                    <a:pt x="226" y="452"/>
                  </a:cubicBezTo>
                  <a:cubicBezTo>
                    <a:pt x="267" y="331"/>
                    <a:pt x="335" y="228"/>
                    <a:pt x="439" y="163"/>
                  </a:cubicBezTo>
                  <a:cubicBezTo>
                    <a:pt x="544" y="96"/>
                    <a:pt x="681" y="65"/>
                    <a:pt x="828" y="63"/>
                  </a:cubicBezTo>
                  <a:cubicBezTo>
                    <a:pt x="753" y="23"/>
                    <a:pt x="666" y="1"/>
                    <a:pt x="5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3" name="Google Shape;9023;p74"/>
            <p:cNvSpPr/>
            <p:nvPr/>
          </p:nvSpPr>
          <p:spPr>
            <a:xfrm>
              <a:off x="1812050" y="1828025"/>
              <a:ext cx="36300" cy="21600"/>
            </a:xfrm>
            <a:custGeom>
              <a:avLst/>
              <a:gdLst/>
              <a:ahLst/>
              <a:cxnLst/>
              <a:rect l="l" t="t" r="r" b="b"/>
              <a:pathLst>
                <a:path w="1452" h="864" extrusionOk="0">
                  <a:moveTo>
                    <a:pt x="507" y="0"/>
                  </a:moveTo>
                  <a:cubicBezTo>
                    <a:pt x="287" y="0"/>
                    <a:pt x="113" y="79"/>
                    <a:pt x="68" y="219"/>
                  </a:cubicBezTo>
                  <a:cubicBezTo>
                    <a:pt x="0" y="426"/>
                    <a:pt x="241" y="690"/>
                    <a:pt x="605" y="808"/>
                  </a:cubicBezTo>
                  <a:cubicBezTo>
                    <a:pt x="723" y="846"/>
                    <a:pt x="839" y="864"/>
                    <a:pt x="945" y="864"/>
                  </a:cubicBezTo>
                  <a:cubicBezTo>
                    <a:pt x="1165" y="864"/>
                    <a:pt x="1339" y="785"/>
                    <a:pt x="1384" y="646"/>
                  </a:cubicBezTo>
                  <a:cubicBezTo>
                    <a:pt x="1452" y="438"/>
                    <a:pt x="1211" y="174"/>
                    <a:pt x="847" y="57"/>
                  </a:cubicBezTo>
                  <a:cubicBezTo>
                    <a:pt x="730" y="18"/>
                    <a:pt x="613" y="0"/>
                    <a:pt x="5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4" name="Google Shape;9024;p74"/>
            <p:cNvSpPr/>
            <p:nvPr/>
          </p:nvSpPr>
          <p:spPr>
            <a:xfrm>
              <a:off x="1791725" y="1870500"/>
              <a:ext cx="59725" cy="69575"/>
            </a:xfrm>
            <a:custGeom>
              <a:avLst/>
              <a:gdLst/>
              <a:ahLst/>
              <a:cxnLst/>
              <a:rect l="l" t="t" r="r" b="b"/>
              <a:pathLst>
                <a:path w="2389" h="2783" extrusionOk="0">
                  <a:moveTo>
                    <a:pt x="1194" y="0"/>
                  </a:moveTo>
                  <a:cubicBezTo>
                    <a:pt x="535" y="0"/>
                    <a:pt x="0" y="623"/>
                    <a:pt x="0" y="1392"/>
                  </a:cubicBezTo>
                  <a:cubicBezTo>
                    <a:pt x="0" y="2160"/>
                    <a:pt x="535" y="2783"/>
                    <a:pt x="1194" y="2783"/>
                  </a:cubicBezTo>
                  <a:cubicBezTo>
                    <a:pt x="1855" y="2783"/>
                    <a:pt x="2388" y="2160"/>
                    <a:pt x="2388" y="1392"/>
                  </a:cubicBezTo>
                  <a:cubicBezTo>
                    <a:pt x="2388" y="623"/>
                    <a:pt x="1855" y="0"/>
                    <a:pt x="1194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5" name="Google Shape;9025;p74"/>
            <p:cNvSpPr/>
            <p:nvPr/>
          </p:nvSpPr>
          <p:spPr>
            <a:xfrm>
              <a:off x="1790075" y="1869175"/>
              <a:ext cx="63150" cy="36125"/>
            </a:xfrm>
            <a:custGeom>
              <a:avLst/>
              <a:gdLst/>
              <a:ahLst/>
              <a:cxnLst/>
              <a:rect l="l" t="t" r="r" b="b"/>
              <a:pathLst>
                <a:path w="2526" h="1445" extrusionOk="0">
                  <a:moveTo>
                    <a:pt x="1168" y="0"/>
                  </a:moveTo>
                  <a:cubicBezTo>
                    <a:pt x="1019" y="0"/>
                    <a:pt x="869" y="34"/>
                    <a:pt x="734" y="102"/>
                  </a:cubicBezTo>
                  <a:cubicBezTo>
                    <a:pt x="570" y="181"/>
                    <a:pt x="423" y="297"/>
                    <a:pt x="312" y="441"/>
                  </a:cubicBezTo>
                  <a:cubicBezTo>
                    <a:pt x="91" y="729"/>
                    <a:pt x="1" y="1104"/>
                    <a:pt x="58" y="1445"/>
                  </a:cubicBezTo>
                  <a:lnTo>
                    <a:pt x="76" y="1445"/>
                  </a:lnTo>
                  <a:cubicBezTo>
                    <a:pt x="135" y="1109"/>
                    <a:pt x="258" y="802"/>
                    <a:pt x="461" y="559"/>
                  </a:cubicBezTo>
                  <a:cubicBezTo>
                    <a:pt x="560" y="438"/>
                    <a:pt x="676" y="329"/>
                    <a:pt x="812" y="251"/>
                  </a:cubicBezTo>
                  <a:cubicBezTo>
                    <a:pt x="948" y="174"/>
                    <a:pt x="1099" y="120"/>
                    <a:pt x="1261" y="102"/>
                  </a:cubicBezTo>
                  <a:cubicBezTo>
                    <a:pt x="1288" y="100"/>
                    <a:pt x="1315" y="98"/>
                    <a:pt x="1342" y="98"/>
                  </a:cubicBezTo>
                  <a:cubicBezTo>
                    <a:pt x="1478" y="98"/>
                    <a:pt x="1616" y="132"/>
                    <a:pt x="1736" y="202"/>
                  </a:cubicBezTo>
                  <a:cubicBezTo>
                    <a:pt x="1880" y="284"/>
                    <a:pt x="1987" y="415"/>
                    <a:pt x="2077" y="547"/>
                  </a:cubicBezTo>
                  <a:cubicBezTo>
                    <a:pt x="2169" y="677"/>
                    <a:pt x="2248" y="817"/>
                    <a:pt x="2309" y="967"/>
                  </a:cubicBezTo>
                  <a:cubicBezTo>
                    <a:pt x="2370" y="1118"/>
                    <a:pt x="2411" y="1277"/>
                    <a:pt x="2446" y="1445"/>
                  </a:cubicBezTo>
                  <a:lnTo>
                    <a:pt x="2464" y="1445"/>
                  </a:lnTo>
                  <a:cubicBezTo>
                    <a:pt x="2526" y="1105"/>
                    <a:pt x="2429" y="725"/>
                    <a:pt x="2194" y="454"/>
                  </a:cubicBezTo>
                  <a:cubicBezTo>
                    <a:pt x="2073" y="320"/>
                    <a:pt x="1918" y="226"/>
                    <a:pt x="1763" y="150"/>
                  </a:cubicBezTo>
                  <a:cubicBezTo>
                    <a:pt x="1606" y="76"/>
                    <a:pt x="1439" y="20"/>
                    <a:pt x="1261" y="5"/>
                  </a:cubicBezTo>
                  <a:cubicBezTo>
                    <a:pt x="1230" y="2"/>
                    <a:pt x="1199" y="0"/>
                    <a:pt x="1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6" name="Google Shape;9026;p74"/>
            <p:cNvSpPr/>
            <p:nvPr/>
          </p:nvSpPr>
          <p:spPr>
            <a:xfrm>
              <a:off x="1894975" y="1870500"/>
              <a:ext cx="59725" cy="69575"/>
            </a:xfrm>
            <a:custGeom>
              <a:avLst/>
              <a:gdLst/>
              <a:ahLst/>
              <a:cxnLst/>
              <a:rect l="l" t="t" r="r" b="b"/>
              <a:pathLst>
                <a:path w="2389" h="2783" extrusionOk="0">
                  <a:moveTo>
                    <a:pt x="1195" y="0"/>
                  </a:moveTo>
                  <a:cubicBezTo>
                    <a:pt x="535" y="0"/>
                    <a:pt x="1" y="623"/>
                    <a:pt x="1" y="1392"/>
                  </a:cubicBezTo>
                  <a:cubicBezTo>
                    <a:pt x="1" y="2160"/>
                    <a:pt x="535" y="2783"/>
                    <a:pt x="1195" y="2783"/>
                  </a:cubicBezTo>
                  <a:cubicBezTo>
                    <a:pt x="1854" y="2783"/>
                    <a:pt x="2389" y="2160"/>
                    <a:pt x="2389" y="1392"/>
                  </a:cubicBezTo>
                  <a:cubicBezTo>
                    <a:pt x="2389" y="623"/>
                    <a:pt x="1854" y="0"/>
                    <a:pt x="1195" y="0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7" name="Google Shape;9027;p74"/>
            <p:cNvSpPr/>
            <p:nvPr/>
          </p:nvSpPr>
          <p:spPr>
            <a:xfrm>
              <a:off x="1893325" y="1869175"/>
              <a:ext cx="63150" cy="36125"/>
            </a:xfrm>
            <a:custGeom>
              <a:avLst/>
              <a:gdLst/>
              <a:ahLst/>
              <a:cxnLst/>
              <a:rect l="l" t="t" r="r" b="b"/>
              <a:pathLst>
                <a:path w="2526" h="1445" extrusionOk="0">
                  <a:moveTo>
                    <a:pt x="1167" y="0"/>
                  </a:moveTo>
                  <a:cubicBezTo>
                    <a:pt x="1019" y="0"/>
                    <a:pt x="868" y="34"/>
                    <a:pt x="733" y="102"/>
                  </a:cubicBezTo>
                  <a:cubicBezTo>
                    <a:pt x="569" y="181"/>
                    <a:pt x="423" y="297"/>
                    <a:pt x="312" y="441"/>
                  </a:cubicBezTo>
                  <a:cubicBezTo>
                    <a:pt x="90" y="729"/>
                    <a:pt x="0" y="1104"/>
                    <a:pt x="57" y="1445"/>
                  </a:cubicBezTo>
                  <a:lnTo>
                    <a:pt x="75" y="1445"/>
                  </a:lnTo>
                  <a:cubicBezTo>
                    <a:pt x="134" y="1109"/>
                    <a:pt x="258" y="802"/>
                    <a:pt x="460" y="559"/>
                  </a:cubicBezTo>
                  <a:cubicBezTo>
                    <a:pt x="560" y="438"/>
                    <a:pt x="675" y="329"/>
                    <a:pt x="811" y="251"/>
                  </a:cubicBezTo>
                  <a:cubicBezTo>
                    <a:pt x="947" y="174"/>
                    <a:pt x="1099" y="120"/>
                    <a:pt x="1261" y="102"/>
                  </a:cubicBezTo>
                  <a:cubicBezTo>
                    <a:pt x="1287" y="100"/>
                    <a:pt x="1314" y="98"/>
                    <a:pt x="1341" y="98"/>
                  </a:cubicBezTo>
                  <a:cubicBezTo>
                    <a:pt x="1477" y="98"/>
                    <a:pt x="1615" y="132"/>
                    <a:pt x="1735" y="202"/>
                  </a:cubicBezTo>
                  <a:cubicBezTo>
                    <a:pt x="1879" y="284"/>
                    <a:pt x="1987" y="415"/>
                    <a:pt x="2077" y="547"/>
                  </a:cubicBezTo>
                  <a:cubicBezTo>
                    <a:pt x="2168" y="677"/>
                    <a:pt x="2248" y="817"/>
                    <a:pt x="2308" y="967"/>
                  </a:cubicBezTo>
                  <a:cubicBezTo>
                    <a:pt x="2369" y="1118"/>
                    <a:pt x="2410" y="1277"/>
                    <a:pt x="2445" y="1445"/>
                  </a:cubicBezTo>
                  <a:lnTo>
                    <a:pt x="2463" y="1445"/>
                  </a:lnTo>
                  <a:cubicBezTo>
                    <a:pt x="2525" y="1105"/>
                    <a:pt x="2429" y="725"/>
                    <a:pt x="2193" y="454"/>
                  </a:cubicBezTo>
                  <a:cubicBezTo>
                    <a:pt x="2072" y="320"/>
                    <a:pt x="1918" y="226"/>
                    <a:pt x="1762" y="150"/>
                  </a:cubicBezTo>
                  <a:cubicBezTo>
                    <a:pt x="1605" y="76"/>
                    <a:pt x="1438" y="20"/>
                    <a:pt x="1261" y="5"/>
                  </a:cubicBezTo>
                  <a:cubicBezTo>
                    <a:pt x="1230" y="2"/>
                    <a:pt x="1198" y="0"/>
                    <a:pt x="1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8" name="Google Shape;9028;p74"/>
            <p:cNvSpPr/>
            <p:nvPr/>
          </p:nvSpPr>
          <p:spPr>
            <a:xfrm>
              <a:off x="1896450" y="1821975"/>
              <a:ext cx="34625" cy="19775"/>
            </a:xfrm>
            <a:custGeom>
              <a:avLst/>
              <a:gdLst/>
              <a:ahLst/>
              <a:cxnLst/>
              <a:rect l="l" t="t" r="r" b="b"/>
              <a:pathLst>
                <a:path w="1385" h="791" extrusionOk="0">
                  <a:moveTo>
                    <a:pt x="692" y="1"/>
                  </a:moveTo>
                  <a:cubicBezTo>
                    <a:pt x="310" y="1"/>
                    <a:pt x="1" y="177"/>
                    <a:pt x="1" y="395"/>
                  </a:cubicBezTo>
                  <a:cubicBezTo>
                    <a:pt x="1" y="613"/>
                    <a:pt x="310" y="791"/>
                    <a:pt x="692" y="791"/>
                  </a:cubicBezTo>
                  <a:cubicBezTo>
                    <a:pt x="1075" y="791"/>
                    <a:pt x="1385" y="613"/>
                    <a:pt x="1385" y="395"/>
                  </a:cubicBezTo>
                  <a:cubicBezTo>
                    <a:pt x="1385" y="177"/>
                    <a:pt x="1075" y="1"/>
                    <a:pt x="6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9" name="Google Shape;9029;p74"/>
            <p:cNvSpPr/>
            <p:nvPr/>
          </p:nvSpPr>
          <p:spPr>
            <a:xfrm>
              <a:off x="1879625" y="1915950"/>
              <a:ext cx="33050" cy="43325"/>
            </a:xfrm>
            <a:custGeom>
              <a:avLst/>
              <a:gdLst/>
              <a:ahLst/>
              <a:cxnLst/>
              <a:rect l="l" t="t" r="r" b="b"/>
              <a:pathLst>
                <a:path w="1322" h="1733" extrusionOk="0">
                  <a:moveTo>
                    <a:pt x="204" y="0"/>
                  </a:moveTo>
                  <a:cubicBezTo>
                    <a:pt x="131" y="142"/>
                    <a:pt x="75" y="291"/>
                    <a:pt x="36" y="449"/>
                  </a:cubicBezTo>
                  <a:cubicBezTo>
                    <a:pt x="18" y="528"/>
                    <a:pt x="2" y="608"/>
                    <a:pt x="1" y="694"/>
                  </a:cubicBezTo>
                  <a:cubicBezTo>
                    <a:pt x="1" y="737"/>
                    <a:pt x="3" y="781"/>
                    <a:pt x="12" y="827"/>
                  </a:cubicBezTo>
                  <a:cubicBezTo>
                    <a:pt x="23" y="873"/>
                    <a:pt x="41" y="922"/>
                    <a:pt x="80" y="966"/>
                  </a:cubicBezTo>
                  <a:cubicBezTo>
                    <a:pt x="117" y="1010"/>
                    <a:pt x="176" y="1038"/>
                    <a:pt x="229" y="1044"/>
                  </a:cubicBezTo>
                  <a:cubicBezTo>
                    <a:pt x="254" y="1047"/>
                    <a:pt x="275" y="1047"/>
                    <a:pt x="293" y="1047"/>
                  </a:cubicBezTo>
                  <a:cubicBezTo>
                    <a:pt x="318" y="1047"/>
                    <a:pt x="340" y="1046"/>
                    <a:pt x="363" y="1046"/>
                  </a:cubicBezTo>
                  <a:cubicBezTo>
                    <a:pt x="445" y="1040"/>
                    <a:pt x="526" y="1031"/>
                    <a:pt x="606" y="1019"/>
                  </a:cubicBezTo>
                  <a:cubicBezTo>
                    <a:pt x="679" y="1008"/>
                    <a:pt x="750" y="993"/>
                    <a:pt x="821" y="975"/>
                  </a:cubicBezTo>
                  <a:lnTo>
                    <a:pt x="821" y="975"/>
                  </a:lnTo>
                  <a:cubicBezTo>
                    <a:pt x="757" y="1061"/>
                    <a:pt x="694" y="1148"/>
                    <a:pt x="632" y="1236"/>
                  </a:cubicBezTo>
                  <a:cubicBezTo>
                    <a:pt x="520" y="1398"/>
                    <a:pt x="409" y="1561"/>
                    <a:pt x="308" y="1732"/>
                  </a:cubicBezTo>
                  <a:cubicBezTo>
                    <a:pt x="455" y="1597"/>
                    <a:pt x="591" y="1454"/>
                    <a:pt x="725" y="1311"/>
                  </a:cubicBezTo>
                  <a:cubicBezTo>
                    <a:pt x="859" y="1165"/>
                    <a:pt x="987" y="1017"/>
                    <a:pt x="1115" y="867"/>
                  </a:cubicBezTo>
                  <a:lnTo>
                    <a:pt x="1322" y="625"/>
                  </a:lnTo>
                  <a:lnTo>
                    <a:pt x="1322" y="625"/>
                  </a:lnTo>
                  <a:lnTo>
                    <a:pt x="1017" y="735"/>
                  </a:lnTo>
                  <a:cubicBezTo>
                    <a:pt x="879" y="784"/>
                    <a:pt x="726" y="818"/>
                    <a:pt x="577" y="846"/>
                  </a:cubicBezTo>
                  <a:cubicBezTo>
                    <a:pt x="502" y="859"/>
                    <a:pt x="427" y="868"/>
                    <a:pt x="351" y="876"/>
                  </a:cubicBezTo>
                  <a:cubicBezTo>
                    <a:pt x="318" y="879"/>
                    <a:pt x="279" y="883"/>
                    <a:pt x="255" y="883"/>
                  </a:cubicBezTo>
                  <a:cubicBezTo>
                    <a:pt x="253" y="883"/>
                    <a:pt x="251" y="883"/>
                    <a:pt x="249" y="883"/>
                  </a:cubicBezTo>
                  <a:cubicBezTo>
                    <a:pt x="224" y="881"/>
                    <a:pt x="208" y="874"/>
                    <a:pt x="192" y="860"/>
                  </a:cubicBezTo>
                  <a:cubicBezTo>
                    <a:pt x="161" y="830"/>
                    <a:pt x="138" y="760"/>
                    <a:pt x="134" y="690"/>
                  </a:cubicBezTo>
                  <a:cubicBezTo>
                    <a:pt x="128" y="618"/>
                    <a:pt x="130" y="541"/>
                    <a:pt x="136" y="465"/>
                  </a:cubicBezTo>
                  <a:cubicBezTo>
                    <a:pt x="149" y="312"/>
                    <a:pt x="175" y="156"/>
                    <a:pt x="2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0" name="Google Shape;9030;p74"/>
            <p:cNvSpPr/>
            <p:nvPr/>
          </p:nvSpPr>
          <p:spPr>
            <a:xfrm>
              <a:off x="1823900" y="1962925"/>
              <a:ext cx="42150" cy="15900"/>
            </a:xfrm>
            <a:custGeom>
              <a:avLst/>
              <a:gdLst/>
              <a:ahLst/>
              <a:cxnLst/>
              <a:rect l="l" t="t" r="r" b="b"/>
              <a:pathLst>
                <a:path w="1686" h="636" extrusionOk="0">
                  <a:moveTo>
                    <a:pt x="1" y="1"/>
                  </a:moveTo>
                  <a:lnTo>
                    <a:pt x="1" y="1"/>
                  </a:lnTo>
                  <a:cubicBezTo>
                    <a:pt x="39" y="72"/>
                    <a:pt x="83" y="141"/>
                    <a:pt x="132" y="208"/>
                  </a:cubicBezTo>
                  <a:cubicBezTo>
                    <a:pt x="188" y="267"/>
                    <a:pt x="237" y="335"/>
                    <a:pt x="305" y="385"/>
                  </a:cubicBezTo>
                  <a:cubicBezTo>
                    <a:pt x="432" y="495"/>
                    <a:pt x="590" y="571"/>
                    <a:pt x="757" y="611"/>
                  </a:cubicBezTo>
                  <a:cubicBezTo>
                    <a:pt x="827" y="628"/>
                    <a:pt x="898" y="636"/>
                    <a:pt x="969" y="636"/>
                  </a:cubicBezTo>
                  <a:cubicBezTo>
                    <a:pt x="1070" y="636"/>
                    <a:pt x="1169" y="620"/>
                    <a:pt x="1263" y="593"/>
                  </a:cubicBezTo>
                  <a:cubicBezTo>
                    <a:pt x="1424" y="546"/>
                    <a:pt x="1574" y="461"/>
                    <a:pt x="1686" y="341"/>
                  </a:cubicBezTo>
                  <a:lnTo>
                    <a:pt x="1686" y="341"/>
                  </a:lnTo>
                  <a:cubicBezTo>
                    <a:pt x="1533" y="398"/>
                    <a:pt x="1384" y="439"/>
                    <a:pt x="1234" y="458"/>
                  </a:cubicBezTo>
                  <a:cubicBezTo>
                    <a:pt x="1178" y="464"/>
                    <a:pt x="1122" y="468"/>
                    <a:pt x="1066" y="468"/>
                  </a:cubicBezTo>
                  <a:cubicBezTo>
                    <a:pt x="974" y="468"/>
                    <a:pt x="884" y="458"/>
                    <a:pt x="795" y="437"/>
                  </a:cubicBezTo>
                  <a:cubicBezTo>
                    <a:pt x="759" y="434"/>
                    <a:pt x="725" y="417"/>
                    <a:pt x="690" y="408"/>
                  </a:cubicBezTo>
                  <a:lnTo>
                    <a:pt x="637" y="392"/>
                  </a:lnTo>
                  <a:lnTo>
                    <a:pt x="586" y="370"/>
                  </a:lnTo>
                  <a:cubicBezTo>
                    <a:pt x="552" y="356"/>
                    <a:pt x="517" y="343"/>
                    <a:pt x="484" y="327"/>
                  </a:cubicBezTo>
                  <a:cubicBezTo>
                    <a:pt x="452" y="307"/>
                    <a:pt x="419" y="288"/>
                    <a:pt x="386" y="271"/>
                  </a:cubicBezTo>
                  <a:cubicBezTo>
                    <a:pt x="351" y="255"/>
                    <a:pt x="321" y="231"/>
                    <a:pt x="289" y="209"/>
                  </a:cubicBezTo>
                  <a:lnTo>
                    <a:pt x="192" y="145"/>
                  </a:lnTo>
                  <a:cubicBezTo>
                    <a:pt x="129" y="98"/>
                    <a:pt x="69" y="47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1" name="Google Shape;9031;p74"/>
            <p:cNvSpPr/>
            <p:nvPr/>
          </p:nvSpPr>
          <p:spPr>
            <a:xfrm>
              <a:off x="1773375" y="1947775"/>
              <a:ext cx="41825" cy="41850"/>
            </a:xfrm>
            <a:custGeom>
              <a:avLst/>
              <a:gdLst/>
              <a:ahLst/>
              <a:cxnLst/>
              <a:rect l="l" t="t" r="r" b="b"/>
              <a:pathLst>
                <a:path w="1673" h="1674" extrusionOk="0">
                  <a:moveTo>
                    <a:pt x="836" y="0"/>
                  </a:moveTo>
                  <a:cubicBezTo>
                    <a:pt x="374" y="0"/>
                    <a:pt x="0" y="374"/>
                    <a:pt x="0" y="836"/>
                  </a:cubicBezTo>
                  <a:cubicBezTo>
                    <a:pt x="0" y="1298"/>
                    <a:pt x="374" y="1673"/>
                    <a:pt x="836" y="1673"/>
                  </a:cubicBezTo>
                  <a:cubicBezTo>
                    <a:pt x="1298" y="1673"/>
                    <a:pt x="1673" y="1298"/>
                    <a:pt x="1673" y="836"/>
                  </a:cubicBezTo>
                  <a:cubicBezTo>
                    <a:pt x="1673" y="374"/>
                    <a:pt x="1298" y="0"/>
                    <a:pt x="836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2" name="Google Shape;9032;p74"/>
            <p:cNvSpPr/>
            <p:nvPr/>
          </p:nvSpPr>
          <p:spPr>
            <a:xfrm>
              <a:off x="1920525" y="1947775"/>
              <a:ext cx="41825" cy="41850"/>
            </a:xfrm>
            <a:custGeom>
              <a:avLst/>
              <a:gdLst/>
              <a:ahLst/>
              <a:cxnLst/>
              <a:rect l="l" t="t" r="r" b="b"/>
              <a:pathLst>
                <a:path w="1673" h="1674" extrusionOk="0">
                  <a:moveTo>
                    <a:pt x="837" y="0"/>
                  </a:moveTo>
                  <a:cubicBezTo>
                    <a:pt x="375" y="0"/>
                    <a:pt x="0" y="374"/>
                    <a:pt x="0" y="836"/>
                  </a:cubicBezTo>
                  <a:cubicBezTo>
                    <a:pt x="0" y="1298"/>
                    <a:pt x="375" y="1673"/>
                    <a:pt x="837" y="1673"/>
                  </a:cubicBezTo>
                  <a:cubicBezTo>
                    <a:pt x="1299" y="1673"/>
                    <a:pt x="1673" y="1298"/>
                    <a:pt x="1673" y="836"/>
                  </a:cubicBezTo>
                  <a:cubicBezTo>
                    <a:pt x="1673" y="374"/>
                    <a:pt x="1299" y="0"/>
                    <a:pt x="837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3" name="Google Shape;9033;p74"/>
            <p:cNvSpPr/>
            <p:nvPr/>
          </p:nvSpPr>
          <p:spPr>
            <a:xfrm>
              <a:off x="1573225" y="1636850"/>
              <a:ext cx="476725" cy="324150"/>
            </a:xfrm>
            <a:custGeom>
              <a:avLst/>
              <a:gdLst/>
              <a:ahLst/>
              <a:cxnLst/>
              <a:rect l="l" t="t" r="r" b="b"/>
              <a:pathLst>
                <a:path w="19069" h="12966" extrusionOk="0">
                  <a:moveTo>
                    <a:pt x="8622" y="0"/>
                  </a:moveTo>
                  <a:cubicBezTo>
                    <a:pt x="7812" y="0"/>
                    <a:pt x="7045" y="140"/>
                    <a:pt x="6376" y="483"/>
                  </a:cubicBezTo>
                  <a:cubicBezTo>
                    <a:pt x="4141" y="1627"/>
                    <a:pt x="3379" y="4188"/>
                    <a:pt x="3379" y="4188"/>
                  </a:cubicBezTo>
                  <a:cubicBezTo>
                    <a:pt x="3379" y="4188"/>
                    <a:pt x="3226" y="4160"/>
                    <a:pt x="2989" y="4160"/>
                  </a:cubicBezTo>
                  <a:cubicBezTo>
                    <a:pt x="2246" y="4160"/>
                    <a:pt x="670" y="4442"/>
                    <a:pt x="381" y="6778"/>
                  </a:cubicBezTo>
                  <a:cubicBezTo>
                    <a:pt x="0" y="9855"/>
                    <a:pt x="2504" y="12615"/>
                    <a:pt x="4289" y="12966"/>
                  </a:cubicBezTo>
                  <a:cubicBezTo>
                    <a:pt x="4231" y="12948"/>
                    <a:pt x="4173" y="12925"/>
                    <a:pt x="4114" y="12896"/>
                  </a:cubicBezTo>
                  <a:cubicBezTo>
                    <a:pt x="2886" y="12290"/>
                    <a:pt x="1812" y="8946"/>
                    <a:pt x="3978" y="8946"/>
                  </a:cubicBezTo>
                  <a:cubicBezTo>
                    <a:pt x="4326" y="8946"/>
                    <a:pt x="4758" y="9032"/>
                    <a:pt x="5286" y="9230"/>
                  </a:cubicBezTo>
                  <a:cubicBezTo>
                    <a:pt x="5286" y="9230"/>
                    <a:pt x="9124" y="9202"/>
                    <a:pt x="11129" y="4896"/>
                  </a:cubicBezTo>
                  <a:lnTo>
                    <a:pt x="11129" y="4896"/>
                  </a:lnTo>
                  <a:cubicBezTo>
                    <a:pt x="11129" y="4897"/>
                    <a:pt x="10976" y="7218"/>
                    <a:pt x="12217" y="7218"/>
                  </a:cubicBezTo>
                  <a:cubicBezTo>
                    <a:pt x="12251" y="7218"/>
                    <a:pt x="12287" y="7216"/>
                    <a:pt x="12323" y="7213"/>
                  </a:cubicBezTo>
                  <a:cubicBezTo>
                    <a:pt x="13678" y="7077"/>
                    <a:pt x="14373" y="5441"/>
                    <a:pt x="14373" y="5441"/>
                  </a:cubicBezTo>
                  <a:cubicBezTo>
                    <a:pt x="14373" y="5441"/>
                    <a:pt x="14832" y="5751"/>
                    <a:pt x="15394" y="6030"/>
                  </a:cubicBezTo>
                  <a:cubicBezTo>
                    <a:pt x="15862" y="6264"/>
                    <a:pt x="16402" y="6477"/>
                    <a:pt x="16811" y="6477"/>
                  </a:cubicBezTo>
                  <a:cubicBezTo>
                    <a:pt x="17033" y="6477"/>
                    <a:pt x="17217" y="6415"/>
                    <a:pt x="17330" y="6259"/>
                  </a:cubicBezTo>
                  <a:cubicBezTo>
                    <a:pt x="17901" y="5469"/>
                    <a:pt x="16294" y="3834"/>
                    <a:pt x="16294" y="3834"/>
                  </a:cubicBezTo>
                  <a:lnTo>
                    <a:pt x="16294" y="3834"/>
                  </a:lnTo>
                  <a:cubicBezTo>
                    <a:pt x="16294" y="3834"/>
                    <a:pt x="16303" y="3834"/>
                    <a:pt x="16322" y="3834"/>
                  </a:cubicBezTo>
                  <a:cubicBezTo>
                    <a:pt x="16613" y="3834"/>
                    <a:pt x="19068" y="3787"/>
                    <a:pt x="18991" y="2172"/>
                  </a:cubicBezTo>
                  <a:cubicBezTo>
                    <a:pt x="18965" y="1623"/>
                    <a:pt x="18721" y="1462"/>
                    <a:pt x="18324" y="1462"/>
                  </a:cubicBezTo>
                  <a:cubicBezTo>
                    <a:pt x="17752" y="1462"/>
                    <a:pt x="16861" y="1796"/>
                    <a:pt x="15845" y="1796"/>
                  </a:cubicBezTo>
                  <a:cubicBezTo>
                    <a:pt x="15356" y="1796"/>
                    <a:pt x="14839" y="1719"/>
                    <a:pt x="14314" y="1491"/>
                  </a:cubicBezTo>
                  <a:cubicBezTo>
                    <a:pt x="12647" y="766"/>
                    <a:pt x="10516" y="0"/>
                    <a:pt x="8622" y="0"/>
                  </a:cubicBezTo>
                  <a:close/>
                </a:path>
              </a:pathLst>
            </a:custGeom>
            <a:solidFill>
              <a:srgbClr val="E942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4" name="Google Shape;9034;p74"/>
            <p:cNvSpPr/>
            <p:nvPr/>
          </p:nvSpPr>
          <p:spPr>
            <a:xfrm>
              <a:off x="1540075" y="1632700"/>
              <a:ext cx="408300" cy="181525"/>
            </a:xfrm>
            <a:custGeom>
              <a:avLst/>
              <a:gdLst/>
              <a:ahLst/>
              <a:cxnLst/>
              <a:rect l="l" t="t" r="r" b="b"/>
              <a:pathLst>
                <a:path w="16332" h="7261" extrusionOk="0">
                  <a:moveTo>
                    <a:pt x="8614" y="1"/>
                  </a:moveTo>
                  <a:cubicBezTo>
                    <a:pt x="6873" y="1"/>
                    <a:pt x="5190" y="198"/>
                    <a:pt x="4027" y="685"/>
                  </a:cubicBezTo>
                  <a:cubicBezTo>
                    <a:pt x="531" y="2147"/>
                    <a:pt x="0" y="5279"/>
                    <a:pt x="1129" y="6826"/>
                  </a:cubicBezTo>
                  <a:cubicBezTo>
                    <a:pt x="1350" y="7129"/>
                    <a:pt x="1831" y="7261"/>
                    <a:pt x="2491" y="7261"/>
                  </a:cubicBezTo>
                  <a:cubicBezTo>
                    <a:pt x="6353" y="7261"/>
                    <a:pt x="16332" y="2757"/>
                    <a:pt x="16049" y="1657"/>
                  </a:cubicBezTo>
                  <a:cubicBezTo>
                    <a:pt x="15828" y="796"/>
                    <a:pt x="12105" y="1"/>
                    <a:pt x="8614" y="1"/>
                  </a:cubicBezTo>
                  <a:close/>
                </a:path>
              </a:pathLst>
            </a:custGeom>
            <a:solidFill>
              <a:srgbClr val="C0C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5" name="Google Shape;9035;p74"/>
            <p:cNvSpPr/>
            <p:nvPr/>
          </p:nvSpPr>
          <p:spPr>
            <a:xfrm>
              <a:off x="1432550" y="2059275"/>
              <a:ext cx="781075" cy="348150"/>
            </a:xfrm>
            <a:custGeom>
              <a:avLst/>
              <a:gdLst/>
              <a:ahLst/>
              <a:cxnLst/>
              <a:rect l="l" t="t" r="r" b="b"/>
              <a:pathLst>
                <a:path w="31243" h="13926" extrusionOk="0">
                  <a:moveTo>
                    <a:pt x="18361" y="0"/>
                  </a:moveTo>
                  <a:cubicBezTo>
                    <a:pt x="17665" y="0"/>
                    <a:pt x="17230" y="45"/>
                    <a:pt x="17230" y="45"/>
                  </a:cubicBezTo>
                  <a:lnTo>
                    <a:pt x="16022" y="2057"/>
                  </a:lnTo>
                  <a:lnTo>
                    <a:pt x="14271" y="45"/>
                  </a:lnTo>
                  <a:cubicBezTo>
                    <a:pt x="14271" y="45"/>
                    <a:pt x="7494" y="321"/>
                    <a:pt x="5503" y="2648"/>
                  </a:cubicBezTo>
                  <a:cubicBezTo>
                    <a:pt x="3514" y="4977"/>
                    <a:pt x="1" y="13925"/>
                    <a:pt x="1" y="13925"/>
                  </a:cubicBezTo>
                  <a:lnTo>
                    <a:pt x="31242" y="13925"/>
                  </a:lnTo>
                  <a:cubicBezTo>
                    <a:pt x="31242" y="13925"/>
                    <a:pt x="28475" y="4532"/>
                    <a:pt x="25740" y="2226"/>
                  </a:cubicBezTo>
                  <a:cubicBezTo>
                    <a:pt x="23431" y="280"/>
                    <a:pt x="20090" y="0"/>
                    <a:pt x="183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6" name="Google Shape;9036;p74"/>
            <p:cNvSpPr/>
            <p:nvPr/>
          </p:nvSpPr>
          <p:spPr>
            <a:xfrm>
              <a:off x="1544650" y="2042325"/>
              <a:ext cx="591725" cy="675850"/>
            </a:xfrm>
            <a:custGeom>
              <a:avLst/>
              <a:gdLst/>
              <a:ahLst/>
              <a:cxnLst/>
              <a:rect l="l" t="t" r="r" b="b"/>
              <a:pathLst>
                <a:path w="23669" h="27034" extrusionOk="0">
                  <a:moveTo>
                    <a:pt x="6269" y="1"/>
                  </a:moveTo>
                  <a:lnTo>
                    <a:pt x="3290" y="823"/>
                  </a:lnTo>
                  <a:lnTo>
                    <a:pt x="4681" y="6611"/>
                  </a:lnTo>
                  <a:lnTo>
                    <a:pt x="4068" y="14603"/>
                  </a:lnTo>
                  <a:lnTo>
                    <a:pt x="382" y="16492"/>
                  </a:lnTo>
                  <a:lnTo>
                    <a:pt x="1" y="27034"/>
                  </a:lnTo>
                  <a:lnTo>
                    <a:pt x="23668" y="27034"/>
                  </a:lnTo>
                  <a:lnTo>
                    <a:pt x="18906" y="6460"/>
                  </a:lnTo>
                  <a:lnTo>
                    <a:pt x="18906" y="287"/>
                  </a:lnTo>
                  <a:lnTo>
                    <a:pt x="16350" y="287"/>
                  </a:lnTo>
                  <a:lnTo>
                    <a:pt x="16764" y="6460"/>
                  </a:lnTo>
                  <a:lnTo>
                    <a:pt x="7031" y="6460"/>
                  </a:lnTo>
                  <a:lnTo>
                    <a:pt x="62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7" name="Google Shape;9037;p74"/>
            <p:cNvSpPr/>
            <p:nvPr/>
          </p:nvSpPr>
          <p:spPr>
            <a:xfrm>
              <a:off x="1705350" y="1759250"/>
              <a:ext cx="146125" cy="112275"/>
            </a:xfrm>
            <a:custGeom>
              <a:avLst/>
              <a:gdLst/>
              <a:ahLst/>
              <a:cxnLst/>
              <a:rect l="l" t="t" r="r" b="b"/>
              <a:pathLst>
                <a:path w="5845" h="4491" extrusionOk="0">
                  <a:moveTo>
                    <a:pt x="5844" y="0"/>
                  </a:moveTo>
                  <a:cubicBezTo>
                    <a:pt x="5626" y="641"/>
                    <a:pt x="5365" y="1265"/>
                    <a:pt x="5025" y="1843"/>
                  </a:cubicBezTo>
                  <a:lnTo>
                    <a:pt x="4895" y="2058"/>
                  </a:lnTo>
                  <a:cubicBezTo>
                    <a:pt x="4853" y="2130"/>
                    <a:pt x="4803" y="2196"/>
                    <a:pt x="4756" y="2266"/>
                  </a:cubicBezTo>
                  <a:cubicBezTo>
                    <a:pt x="4667" y="2407"/>
                    <a:pt x="4560" y="2536"/>
                    <a:pt x="4458" y="2668"/>
                  </a:cubicBezTo>
                  <a:cubicBezTo>
                    <a:pt x="4244" y="2922"/>
                    <a:pt x="4016" y="3165"/>
                    <a:pt x="3758" y="3375"/>
                  </a:cubicBezTo>
                  <a:cubicBezTo>
                    <a:pt x="3248" y="3796"/>
                    <a:pt x="2643" y="4104"/>
                    <a:pt x="1996" y="4264"/>
                  </a:cubicBezTo>
                  <a:cubicBezTo>
                    <a:pt x="1674" y="4342"/>
                    <a:pt x="1341" y="4390"/>
                    <a:pt x="1006" y="4402"/>
                  </a:cubicBezTo>
                  <a:cubicBezTo>
                    <a:pt x="940" y="4404"/>
                    <a:pt x="874" y="4406"/>
                    <a:pt x="807" y="4406"/>
                  </a:cubicBezTo>
                  <a:cubicBezTo>
                    <a:pt x="538" y="4406"/>
                    <a:pt x="268" y="4383"/>
                    <a:pt x="1" y="4333"/>
                  </a:cubicBezTo>
                  <a:lnTo>
                    <a:pt x="1" y="4333"/>
                  </a:lnTo>
                  <a:cubicBezTo>
                    <a:pt x="366" y="4439"/>
                    <a:pt x="748" y="4490"/>
                    <a:pt x="1132" y="4490"/>
                  </a:cubicBezTo>
                  <a:cubicBezTo>
                    <a:pt x="1432" y="4490"/>
                    <a:pt x="1733" y="4459"/>
                    <a:pt x="2028" y="4398"/>
                  </a:cubicBezTo>
                  <a:cubicBezTo>
                    <a:pt x="2364" y="4330"/>
                    <a:pt x="2692" y="4217"/>
                    <a:pt x="3003" y="4068"/>
                  </a:cubicBezTo>
                  <a:cubicBezTo>
                    <a:pt x="3313" y="3918"/>
                    <a:pt x="3604" y="3728"/>
                    <a:pt x="3872" y="3512"/>
                  </a:cubicBezTo>
                  <a:cubicBezTo>
                    <a:pt x="4138" y="3292"/>
                    <a:pt x="4374" y="3039"/>
                    <a:pt x="4590" y="2773"/>
                  </a:cubicBezTo>
                  <a:cubicBezTo>
                    <a:pt x="4692" y="2634"/>
                    <a:pt x="4798" y="2499"/>
                    <a:pt x="4887" y="2353"/>
                  </a:cubicBezTo>
                  <a:cubicBezTo>
                    <a:pt x="4932" y="2280"/>
                    <a:pt x="4982" y="2211"/>
                    <a:pt x="5023" y="2136"/>
                  </a:cubicBezTo>
                  <a:lnTo>
                    <a:pt x="5147" y="1911"/>
                  </a:lnTo>
                  <a:cubicBezTo>
                    <a:pt x="5189" y="1837"/>
                    <a:pt x="5227" y="1760"/>
                    <a:pt x="5263" y="1682"/>
                  </a:cubicBezTo>
                  <a:lnTo>
                    <a:pt x="5371" y="1451"/>
                  </a:lnTo>
                  <a:cubicBezTo>
                    <a:pt x="5438" y="1295"/>
                    <a:pt x="5499" y="1135"/>
                    <a:pt x="5561" y="977"/>
                  </a:cubicBezTo>
                  <a:lnTo>
                    <a:pt x="5717" y="492"/>
                  </a:lnTo>
                  <a:cubicBezTo>
                    <a:pt x="5761" y="328"/>
                    <a:pt x="5804" y="164"/>
                    <a:pt x="58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8" name="Google Shape;9038;p74"/>
            <p:cNvSpPr/>
            <p:nvPr/>
          </p:nvSpPr>
          <p:spPr>
            <a:xfrm>
              <a:off x="1937275" y="1672125"/>
              <a:ext cx="120000" cy="102725"/>
            </a:xfrm>
            <a:custGeom>
              <a:avLst/>
              <a:gdLst/>
              <a:ahLst/>
              <a:cxnLst/>
              <a:rect l="l" t="t" r="r" b="b"/>
              <a:pathLst>
                <a:path w="4800" h="4109" extrusionOk="0">
                  <a:moveTo>
                    <a:pt x="229" y="962"/>
                  </a:moveTo>
                  <a:lnTo>
                    <a:pt x="232" y="963"/>
                  </a:lnTo>
                  <a:lnTo>
                    <a:pt x="232" y="963"/>
                  </a:lnTo>
                  <a:cubicBezTo>
                    <a:pt x="230" y="963"/>
                    <a:pt x="228" y="963"/>
                    <a:pt x="226" y="962"/>
                  </a:cubicBezTo>
                  <a:close/>
                  <a:moveTo>
                    <a:pt x="4742" y="1"/>
                  </a:moveTo>
                  <a:lnTo>
                    <a:pt x="4742" y="1"/>
                  </a:lnTo>
                  <a:cubicBezTo>
                    <a:pt x="4797" y="242"/>
                    <a:pt x="4794" y="507"/>
                    <a:pt x="4668" y="714"/>
                  </a:cubicBezTo>
                  <a:lnTo>
                    <a:pt x="4646" y="754"/>
                  </a:lnTo>
                  <a:lnTo>
                    <a:pt x="4617" y="788"/>
                  </a:lnTo>
                  <a:cubicBezTo>
                    <a:pt x="4597" y="811"/>
                    <a:pt x="4579" y="835"/>
                    <a:pt x="4558" y="855"/>
                  </a:cubicBezTo>
                  <a:cubicBezTo>
                    <a:pt x="4511" y="893"/>
                    <a:pt x="4470" y="937"/>
                    <a:pt x="4416" y="965"/>
                  </a:cubicBezTo>
                  <a:lnTo>
                    <a:pt x="4339" y="1012"/>
                  </a:lnTo>
                  <a:lnTo>
                    <a:pt x="4256" y="1050"/>
                  </a:lnTo>
                  <a:cubicBezTo>
                    <a:pt x="4203" y="1077"/>
                    <a:pt x="4143" y="1091"/>
                    <a:pt x="4086" y="1111"/>
                  </a:cubicBezTo>
                  <a:cubicBezTo>
                    <a:pt x="3853" y="1181"/>
                    <a:pt x="3608" y="1209"/>
                    <a:pt x="3363" y="1219"/>
                  </a:cubicBezTo>
                  <a:cubicBezTo>
                    <a:pt x="3295" y="1221"/>
                    <a:pt x="3227" y="1222"/>
                    <a:pt x="3159" y="1222"/>
                  </a:cubicBezTo>
                  <a:cubicBezTo>
                    <a:pt x="2981" y="1222"/>
                    <a:pt x="2803" y="1215"/>
                    <a:pt x="2626" y="1201"/>
                  </a:cubicBezTo>
                  <a:cubicBezTo>
                    <a:pt x="2134" y="1162"/>
                    <a:pt x="1645" y="1089"/>
                    <a:pt x="1160" y="992"/>
                  </a:cubicBezTo>
                  <a:cubicBezTo>
                    <a:pt x="917" y="944"/>
                    <a:pt x="675" y="892"/>
                    <a:pt x="435" y="834"/>
                  </a:cubicBezTo>
                  <a:lnTo>
                    <a:pt x="345" y="812"/>
                  </a:lnTo>
                  <a:lnTo>
                    <a:pt x="300" y="800"/>
                  </a:lnTo>
                  <a:lnTo>
                    <a:pt x="278" y="794"/>
                  </a:lnTo>
                  <a:lnTo>
                    <a:pt x="272" y="793"/>
                  </a:lnTo>
                  <a:lnTo>
                    <a:pt x="269" y="792"/>
                  </a:lnTo>
                  <a:cubicBezTo>
                    <a:pt x="263" y="791"/>
                    <a:pt x="254" y="789"/>
                    <a:pt x="244" y="789"/>
                  </a:cubicBezTo>
                  <a:cubicBezTo>
                    <a:pt x="243" y="789"/>
                    <a:pt x="243" y="789"/>
                    <a:pt x="242" y="789"/>
                  </a:cubicBezTo>
                  <a:cubicBezTo>
                    <a:pt x="203" y="789"/>
                    <a:pt x="164" y="820"/>
                    <a:pt x="154" y="852"/>
                  </a:cubicBezTo>
                  <a:cubicBezTo>
                    <a:pt x="140" y="884"/>
                    <a:pt x="150" y="935"/>
                    <a:pt x="182" y="960"/>
                  </a:cubicBezTo>
                  <a:cubicBezTo>
                    <a:pt x="187" y="964"/>
                    <a:pt x="199" y="972"/>
                    <a:pt x="199" y="972"/>
                  </a:cubicBezTo>
                  <a:lnTo>
                    <a:pt x="201" y="974"/>
                  </a:lnTo>
                  <a:lnTo>
                    <a:pt x="207" y="977"/>
                  </a:lnTo>
                  <a:lnTo>
                    <a:pt x="226" y="987"/>
                  </a:lnTo>
                  <a:lnTo>
                    <a:pt x="267" y="1010"/>
                  </a:lnTo>
                  <a:lnTo>
                    <a:pt x="346" y="1056"/>
                  </a:lnTo>
                  <a:cubicBezTo>
                    <a:pt x="452" y="1118"/>
                    <a:pt x="554" y="1185"/>
                    <a:pt x="657" y="1252"/>
                  </a:cubicBezTo>
                  <a:cubicBezTo>
                    <a:pt x="862" y="1387"/>
                    <a:pt x="1059" y="1534"/>
                    <a:pt x="1246" y="1692"/>
                  </a:cubicBezTo>
                  <a:cubicBezTo>
                    <a:pt x="1341" y="1769"/>
                    <a:pt x="1429" y="1854"/>
                    <a:pt x="1519" y="1936"/>
                  </a:cubicBezTo>
                  <a:cubicBezTo>
                    <a:pt x="1604" y="2024"/>
                    <a:pt x="1691" y="2109"/>
                    <a:pt x="1770" y="2202"/>
                  </a:cubicBezTo>
                  <a:cubicBezTo>
                    <a:pt x="1853" y="2291"/>
                    <a:pt x="1924" y="2390"/>
                    <a:pt x="1999" y="2485"/>
                  </a:cubicBezTo>
                  <a:cubicBezTo>
                    <a:pt x="2063" y="2587"/>
                    <a:pt x="2136" y="2686"/>
                    <a:pt x="2188" y="2794"/>
                  </a:cubicBezTo>
                  <a:cubicBezTo>
                    <a:pt x="2215" y="2848"/>
                    <a:pt x="2249" y="2899"/>
                    <a:pt x="2269" y="2956"/>
                  </a:cubicBezTo>
                  <a:lnTo>
                    <a:pt x="2336" y="3123"/>
                  </a:lnTo>
                  <a:cubicBezTo>
                    <a:pt x="2356" y="3179"/>
                    <a:pt x="2368" y="3238"/>
                    <a:pt x="2386" y="3295"/>
                  </a:cubicBezTo>
                  <a:cubicBezTo>
                    <a:pt x="2393" y="3324"/>
                    <a:pt x="2402" y="3353"/>
                    <a:pt x="2409" y="3383"/>
                  </a:cubicBezTo>
                  <a:lnTo>
                    <a:pt x="2422" y="3469"/>
                  </a:lnTo>
                  <a:cubicBezTo>
                    <a:pt x="2436" y="3583"/>
                    <a:pt x="2430" y="3700"/>
                    <a:pt x="2380" y="3792"/>
                  </a:cubicBezTo>
                  <a:cubicBezTo>
                    <a:pt x="2331" y="3883"/>
                    <a:pt x="2235" y="3943"/>
                    <a:pt x="2125" y="3972"/>
                  </a:cubicBezTo>
                  <a:cubicBezTo>
                    <a:pt x="2044" y="3994"/>
                    <a:pt x="1957" y="4001"/>
                    <a:pt x="1869" y="4001"/>
                  </a:cubicBezTo>
                  <a:cubicBezTo>
                    <a:pt x="1837" y="4001"/>
                    <a:pt x="1805" y="4000"/>
                    <a:pt x="1772" y="3998"/>
                  </a:cubicBezTo>
                  <a:cubicBezTo>
                    <a:pt x="1651" y="3992"/>
                    <a:pt x="1530" y="3973"/>
                    <a:pt x="1410" y="3949"/>
                  </a:cubicBezTo>
                  <a:cubicBezTo>
                    <a:pt x="926" y="3854"/>
                    <a:pt x="458" y="3678"/>
                    <a:pt x="1" y="3485"/>
                  </a:cubicBezTo>
                  <a:lnTo>
                    <a:pt x="1" y="3485"/>
                  </a:lnTo>
                  <a:cubicBezTo>
                    <a:pt x="221" y="3602"/>
                    <a:pt x="447" y="3705"/>
                    <a:pt x="679" y="3798"/>
                  </a:cubicBezTo>
                  <a:cubicBezTo>
                    <a:pt x="910" y="3890"/>
                    <a:pt x="1146" y="3974"/>
                    <a:pt x="1391" y="4035"/>
                  </a:cubicBezTo>
                  <a:cubicBezTo>
                    <a:pt x="1513" y="4065"/>
                    <a:pt x="1637" y="4089"/>
                    <a:pt x="1764" y="4100"/>
                  </a:cubicBezTo>
                  <a:cubicBezTo>
                    <a:pt x="1818" y="4105"/>
                    <a:pt x="1873" y="4108"/>
                    <a:pt x="1928" y="4108"/>
                  </a:cubicBezTo>
                  <a:cubicBezTo>
                    <a:pt x="2003" y="4108"/>
                    <a:pt x="2078" y="4102"/>
                    <a:pt x="2153" y="4085"/>
                  </a:cubicBezTo>
                  <a:cubicBezTo>
                    <a:pt x="2282" y="4060"/>
                    <a:pt x="2419" y="3984"/>
                    <a:pt x="2492" y="3855"/>
                  </a:cubicBezTo>
                  <a:cubicBezTo>
                    <a:pt x="2565" y="3728"/>
                    <a:pt x="2572" y="3585"/>
                    <a:pt x="2560" y="3454"/>
                  </a:cubicBezTo>
                  <a:lnTo>
                    <a:pt x="2548" y="3357"/>
                  </a:lnTo>
                  <a:cubicBezTo>
                    <a:pt x="2543" y="3324"/>
                    <a:pt x="2533" y="3293"/>
                    <a:pt x="2526" y="3262"/>
                  </a:cubicBezTo>
                  <a:cubicBezTo>
                    <a:pt x="2510" y="3200"/>
                    <a:pt x="2498" y="3136"/>
                    <a:pt x="2477" y="3075"/>
                  </a:cubicBezTo>
                  <a:cubicBezTo>
                    <a:pt x="2433" y="2956"/>
                    <a:pt x="2389" y="2834"/>
                    <a:pt x="2327" y="2722"/>
                  </a:cubicBezTo>
                  <a:cubicBezTo>
                    <a:pt x="2273" y="2605"/>
                    <a:pt x="2199" y="2501"/>
                    <a:pt x="2131" y="2393"/>
                  </a:cubicBezTo>
                  <a:cubicBezTo>
                    <a:pt x="2056" y="2291"/>
                    <a:pt x="1983" y="2186"/>
                    <a:pt x="1898" y="2092"/>
                  </a:cubicBezTo>
                  <a:cubicBezTo>
                    <a:pt x="1818" y="1993"/>
                    <a:pt x="1727" y="1905"/>
                    <a:pt x="1639" y="1814"/>
                  </a:cubicBezTo>
                  <a:cubicBezTo>
                    <a:pt x="1547" y="1728"/>
                    <a:pt x="1456" y="1639"/>
                    <a:pt x="1359" y="1559"/>
                  </a:cubicBezTo>
                  <a:cubicBezTo>
                    <a:pt x="1167" y="1395"/>
                    <a:pt x="965" y="1244"/>
                    <a:pt x="756" y="1105"/>
                  </a:cubicBezTo>
                  <a:cubicBezTo>
                    <a:pt x="740" y="1094"/>
                    <a:pt x="724" y="1084"/>
                    <a:pt x="708" y="1074"/>
                  </a:cubicBezTo>
                  <a:lnTo>
                    <a:pt x="708" y="1074"/>
                  </a:lnTo>
                  <a:cubicBezTo>
                    <a:pt x="847" y="1104"/>
                    <a:pt x="987" y="1132"/>
                    <a:pt x="1127" y="1158"/>
                  </a:cubicBezTo>
                  <a:cubicBezTo>
                    <a:pt x="1620" y="1246"/>
                    <a:pt x="2116" y="1316"/>
                    <a:pt x="2616" y="1339"/>
                  </a:cubicBezTo>
                  <a:cubicBezTo>
                    <a:pt x="2739" y="1345"/>
                    <a:pt x="2862" y="1348"/>
                    <a:pt x="2986" y="1348"/>
                  </a:cubicBezTo>
                  <a:cubicBezTo>
                    <a:pt x="3113" y="1348"/>
                    <a:pt x="3241" y="1345"/>
                    <a:pt x="3369" y="1335"/>
                  </a:cubicBezTo>
                  <a:cubicBezTo>
                    <a:pt x="3620" y="1315"/>
                    <a:pt x="3873" y="1278"/>
                    <a:pt x="4113" y="1194"/>
                  </a:cubicBezTo>
                  <a:cubicBezTo>
                    <a:pt x="4172" y="1169"/>
                    <a:pt x="4233" y="1151"/>
                    <a:pt x="4289" y="1119"/>
                  </a:cubicBezTo>
                  <a:lnTo>
                    <a:pt x="4374" y="1075"/>
                  </a:lnTo>
                  <a:lnTo>
                    <a:pt x="4453" y="1020"/>
                  </a:lnTo>
                  <a:cubicBezTo>
                    <a:pt x="4509" y="988"/>
                    <a:pt x="4552" y="938"/>
                    <a:pt x="4599" y="896"/>
                  </a:cubicBezTo>
                  <a:cubicBezTo>
                    <a:pt x="4620" y="872"/>
                    <a:pt x="4639" y="845"/>
                    <a:pt x="4659" y="819"/>
                  </a:cubicBezTo>
                  <a:lnTo>
                    <a:pt x="4688" y="781"/>
                  </a:lnTo>
                  <a:cubicBezTo>
                    <a:pt x="4695" y="767"/>
                    <a:pt x="4701" y="752"/>
                    <a:pt x="4708" y="738"/>
                  </a:cubicBezTo>
                  <a:lnTo>
                    <a:pt x="4751" y="651"/>
                  </a:lnTo>
                  <a:lnTo>
                    <a:pt x="4776" y="558"/>
                  </a:lnTo>
                  <a:lnTo>
                    <a:pt x="4788" y="513"/>
                  </a:lnTo>
                  <a:lnTo>
                    <a:pt x="4793" y="465"/>
                  </a:lnTo>
                  <a:lnTo>
                    <a:pt x="4800" y="370"/>
                  </a:lnTo>
                  <a:cubicBezTo>
                    <a:pt x="4799" y="308"/>
                    <a:pt x="4790" y="246"/>
                    <a:pt x="4784" y="184"/>
                  </a:cubicBezTo>
                  <a:lnTo>
                    <a:pt x="4743" y="2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9" name="Google Shape;9039;p74"/>
            <p:cNvSpPr/>
            <p:nvPr/>
          </p:nvSpPr>
          <p:spPr>
            <a:xfrm>
              <a:off x="1833100" y="2060400"/>
              <a:ext cx="59850" cy="85200"/>
            </a:xfrm>
            <a:custGeom>
              <a:avLst/>
              <a:gdLst/>
              <a:ahLst/>
              <a:cxnLst/>
              <a:rect l="l" t="t" r="r" b="b"/>
              <a:pathLst>
                <a:path w="2394" h="3408" extrusionOk="0">
                  <a:moveTo>
                    <a:pt x="1208" y="0"/>
                  </a:moveTo>
                  <a:lnTo>
                    <a:pt x="0" y="2012"/>
                  </a:lnTo>
                  <a:lnTo>
                    <a:pt x="2394" y="3407"/>
                  </a:lnTo>
                  <a:lnTo>
                    <a:pt x="12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0" name="Google Shape;9040;p74"/>
            <p:cNvSpPr/>
            <p:nvPr/>
          </p:nvSpPr>
          <p:spPr>
            <a:xfrm>
              <a:off x="1775925" y="2060400"/>
              <a:ext cx="57200" cy="92650"/>
            </a:xfrm>
            <a:custGeom>
              <a:avLst/>
              <a:gdLst/>
              <a:ahLst/>
              <a:cxnLst/>
              <a:rect l="l" t="t" r="r" b="b"/>
              <a:pathLst>
                <a:path w="2288" h="3706" extrusionOk="0">
                  <a:moveTo>
                    <a:pt x="537" y="0"/>
                  </a:moveTo>
                  <a:lnTo>
                    <a:pt x="1" y="3705"/>
                  </a:lnTo>
                  <a:lnTo>
                    <a:pt x="1" y="3705"/>
                  </a:lnTo>
                  <a:lnTo>
                    <a:pt x="2287" y="2012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1" name="Google Shape;9041;p74"/>
            <p:cNvSpPr/>
            <p:nvPr/>
          </p:nvSpPr>
          <p:spPr>
            <a:xfrm>
              <a:off x="1799950" y="2135200"/>
              <a:ext cx="78525" cy="28775"/>
            </a:xfrm>
            <a:custGeom>
              <a:avLst/>
              <a:gdLst/>
              <a:ahLst/>
              <a:cxnLst/>
              <a:rect l="l" t="t" r="r" b="b"/>
              <a:pathLst>
                <a:path w="3141" h="1151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5"/>
                    <a:pt x="298" y="622"/>
                    <a:pt x="580" y="826"/>
                  </a:cubicBezTo>
                  <a:cubicBezTo>
                    <a:pt x="858" y="1041"/>
                    <a:pt x="1214" y="1135"/>
                    <a:pt x="1559" y="1148"/>
                  </a:cubicBezTo>
                  <a:lnTo>
                    <a:pt x="1624" y="1150"/>
                  </a:lnTo>
                  <a:lnTo>
                    <a:pt x="1689" y="1147"/>
                  </a:lnTo>
                  <a:lnTo>
                    <a:pt x="1818" y="1139"/>
                  </a:lnTo>
                  <a:cubicBezTo>
                    <a:pt x="1905" y="1133"/>
                    <a:pt x="1991" y="1115"/>
                    <a:pt x="2077" y="1099"/>
                  </a:cubicBezTo>
                  <a:cubicBezTo>
                    <a:pt x="2245" y="1054"/>
                    <a:pt x="2412" y="994"/>
                    <a:pt x="2559" y="898"/>
                  </a:cubicBezTo>
                  <a:cubicBezTo>
                    <a:pt x="2853" y="708"/>
                    <a:pt x="3074" y="409"/>
                    <a:pt x="3140" y="78"/>
                  </a:cubicBezTo>
                  <a:lnTo>
                    <a:pt x="3140" y="78"/>
                  </a:lnTo>
                  <a:cubicBezTo>
                    <a:pt x="3003" y="384"/>
                    <a:pt x="2766" y="626"/>
                    <a:pt x="2488" y="778"/>
                  </a:cubicBezTo>
                  <a:cubicBezTo>
                    <a:pt x="2347" y="851"/>
                    <a:pt x="2196" y="902"/>
                    <a:pt x="2041" y="934"/>
                  </a:cubicBezTo>
                  <a:cubicBezTo>
                    <a:pt x="1962" y="945"/>
                    <a:pt x="1884" y="961"/>
                    <a:pt x="1804" y="965"/>
                  </a:cubicBezTo>
                  <a:lnTo>
                    <a:pt x="1683" y="971"/>
                  </a:lnTo>
                  <a:lnTo>
                    <a:pt x="1624" y="973"/>
                  </a:lnTo>
                  <a:lnTo>
                    <a:pt x="1564" y="970"/>
                  </a:lnTo>
                  <a:cubicBezTo>
                    <a:pt x="1484" y="965"/>
                    <a:pt x="1404" y="966"/>
                    <a:pt x="1326" y="950"/>
                  </a:cubicBezTo>
                  <a:lnTo>
                    <a:pt x="1208" y="932"/>
                  </a:lnTo>
                  <a:lnTo>
                    <a:pt x="1093" y="901"/>
                  </a:lnTo>
                  <a:lnTo>
                    <a:pt x="1036" y="886"/>
                  </a:lnTo>
                  <a:cubicBezTo>
                    <a:pt x="1016" y="880"/>
                    <a:pt x="998" y="873"/>
                    <a:pt x="979" y="867"/>
                  </a:cubicBezTo>
                  <a:lnTo>
                    <a:pt x="868" y="824"/>
                  </a:lnTo>
                  <a:cubicBezTo>
                    <a:pt x="798" y="787"/>
                    <a:pt x="724" y="757"/>
                    <a:pt x="658" y="712"/>
                  </a:cubicBezTo>
                  <a:cubicBezTo>
                    <a:pt x="386" y="544"/>
                    <a:pt x="158" y="296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2" name="Google Shape;9042;p74"/>
            <p:cNvSpPr/>
            <p:nvPr/>
          </p:nvSpPr>
          <p:spPr>
            <a:xfrm>
              <a:off x="1623650" y="1608825"/>
              <a:ext cx="46400" cy="50225"/>
            </a:xfrm>
            <a:custGeom>
              <a:avLst/>
              <a:gdLst/>
              <a:ahLst/>
              <a:cxnLst/>
              <a:rect l="l" t="t" r="r" b="b"/>
              <a:pathLst>
                <a:path w="1856" h="2009" extrusionOk="0">
                  <a:moveTo>
                    <a:pt x="421" y="1"/>
                  </a:moveTo>
                  <a:cubicBezTo>
                    <a:pt x="406" y="1"/>
                    <a:pt x="394" y="3"/>
                    <a:pt x="383" y="8"/>
                  </a:cubicBezTo>
                  <a:cubicBezTo>
                    <a:pt x="141" y="111"/>
                    <a:pt x="1" y="2009"/>
                    <a:pt x="618" y="2009"/>
                  </a:cubicBezTo>
                  <a:cubicBezTo>
                    <a:pt x="695" y="2009"/>
                    <a:pt x="785" y="1979"/>
                    <a:pt x="887" y="1912"/>
                  </a:cubicBezTo>
                  <a:cubicBezTo>
                    <a:pt x="1856" y="1278"/>
                    <a:pt x="753" y="1"/>
                    <a:pt x="421" y="1"/>
                  </a:cubicBezTo>
                  <a:close/>
                </a:path>
              </a:pathLst>
            </a:custGeom>
            <a:solidFill>
              <a:srgbClr val="C0C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3" name="Google Shape;9043;p74"/>
            <p:cNvSpPr/>
            <p:nvPr/>
          </p:nvSpPr>
          <p:spPr>
            <a:xfrm>
              <a:off x="1897150" y="1876625"/>
              <a:ext cx="46775" cy="57325"/>
            </a:xfrm>
            <a:custGeom>
              <a:avLst/>
              <a:gdLst/>
              <a:ahLst/>
              <a:cxnLst/>
              <a:rect l="l" t="t" r="r" b="b"/>
              <a:pathLst>
                <a:path w="1871" h="2293" extrusionOk="0">
                  <a:moveTo>
                    <a:pt x="935" y="0"/>
                  </a:moveTo>
                  <a:cubicBezTo>
                    <a:pt x="419" y="0"/>
                    <a:pt x="1" y="513"/>
                    <a:pt x="1" y="1147"/>
                  </a:cubicBezTo>
                  <a:cubicBezTo>
                    <a:pt x="1" y="1780"/>
                    <a:pt x="419" y="2293"/>
                    <a:pt x="935" y="2293"/>
                  </a:cubicBezTo>
                  <a:cubicBezTo>
                    <a:pt x="1452" y="2293"/>
                    <a:pt x="1871" y="1780"/>
                    <a:pt x="1871" y="1147"/>
                  </a:cubicBezTo>
                  <a:cubicBezTo>
                    <a:pt x="1871" y="513"/>
                    <a:pt x="1452" y="0"/>
                    <a:pt x="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4" name="Google Shape;9044;p74"/>
            <p:cNvSpPr/>
            <p:nvPr/>
          </p:nvSpPr>
          <p:spPr>
            <a:xfrm>
              <a:off x="1798200" y="1876625"/>
              <a:ext cx="46775" cy="57325"/>
            </a:xfrm>
            <a:custGeom>
              <a:avLst/>
              <a:gdLst/>
              <a:ahLst/>
              <a:cxnLst/>
              <a:rect l="l" t="t" r="r" b="b"/>
              <a:pathLst>
                <a:path w="1871" h="2293" extrusionOk="0">
                  <a:moveTo>
                    <a:pt x="935" y="0"/>
                  </a:moveTo>
                  <a:cubicBezTo>
                    <a:pt x="419" y="0"/>
                    <a:pt x="1" y="513"/>
                    <a:pt x="1" y="1147"/>
                  </a:cubicBezTo>
                  <a:cubicBezTo>
                    <a:pt x="1" y="1780"/>
                    <a:pt x="419" y="2293"/>
                    <a:pt x="935" y="2293"/>
                  </a:cubicBezTo>
                  <a:cubicBezTo>
                    <a:pt x="1452" y="2293"/>
                    <a:pt x="1871" y="1780"/>
                    <a:pt x="1871" y="1147"/>
                  </a:cubicBezTo>
                  <a:cubicBezTo>
                    <a:pt x="1871" y="513"/>
                    <a:pt x="1452" y="0"/>
                    <a:pt x="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5" name="Google Shape;9045;p74"/>
            <p:cNvSpPr/>
            <p:nvPr/>
          </p:nvSpPr>
          <p:spPr>
            <a:xfrm>
              <a:off x="2038075" y="2368900"/>
              <a:ext cx="46425" cy="38525"/>
            </a:xfrm>
            <a:custGeom>
              <a:avLst/>
              <a:gdLst/>
              <a:ahLst/>
              <a:cxnLst/>
              <a:rect l="l" t="t" r="r" b="b"/>
              <a:pathLst>
                <a:path w="1857" h="1541" extrusionOk="0">
                  <a:moveTo>
                    <a:pt x="1857" y="0"/>
                  </a:moveTo>
                  <a:lnTo>
                    <a:pt x="1" y="1540"/>
                  </a:lnTo>
                  <a:lnTo>
                    <a:pt x="1638" y="1540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6" name="Google Shape;9046;p74"/>
            <p:cNvSpPr/>
            <p:nvPr/>
          </p:nvSpPr>
          <p:spPr>
            <a:xfrm>
              <a:off x="1663475" y="1642450"/>
              <a:ext cx="267600" cy="35100"/>
            </a:xfrm>
            <a:custGeom>
              <a:avLst/>
              <a:gdLst/>
              <a:ahLst/>
              <a:cxnLst/>
              <a:rect l="l" t="t" r="r" b="b"/>
              <a:pathLst>
                <a:path w="10704" h="1404" extrusionOk="0">
                  <a:moveTo>
                    <a:pt x="4503" y="1"/>
                  </a:moveTo>
                  <a:cubicBezTo>
                    <a:pt x="3894" y="1"/>
                    <a:pt x="3285" y="34"/>
                    <a:pt x="2681" y="104"/>
                  </a:cubicBezTo>
                  <a:cubicBezTo>
                    <a:pt x="1772" y="209"/>
                    <a:pt x="869" y="382"/>
                    <a:pt x="0" y="664"/>
                  </a:cubicBezTo>
                  <a:cubicBezTo>
                    <a:pt x="443" y="556"/>
                    <a:pt x="890" y="469"/>
                    <a:pt x="1341" y="403"/>
                  </a:cubicBezTo>
                  <a:cubicBezTo>
                    <a:pt x="1790" y="333"/>
                    <a:pt x="2242" y="280"/>
                    <a:pt x="2694" y="242"/>
                  </a:cubicBezTo>
                  <a:cubicBezTo>
                    <a:pt x="3241" y="196"/>
                    <a:pt x="3788" y="173"/>
                    <a:pt x="4336" y="173"/>
                  </a:cubicBezTo>
                  <a:cubicBezTo>
                    <a:pt x="4696" y="173"/>
                    <a:pt x="5056" y="183"/>
                    <a:pt x="5415" y="204"/>
                  </a:cubicBezTo>
                  <a:cubicBezTo>
                    <a:pt x="6320" y="255"/>
                    <a:pt x="7221" y="378"/>
                    <a:pt x="8107" y="576"/>
                  </a:cubicBezTo>
                  <a:cubicBezTo>
                    <a:pt x="8218" y="599"/>
                    <a:pt x="8328" y="627"/>
                    <a:pt x="8438" y="655"/>
                  </a:cubicBezTo>
                  <a:cubicBezTo>
                    <a:pt x="8548" y="683"/>
                    <a:pt x="8658" y="709"/>
                    <a:pt x="8768" y="739"/>
                  </a:cubicBezTo>
                  <a:cubicBezTo>
                    <a:pt x="8986" y="803"/>
                    <a:pt x="9207" y="860"/>
                    <a:pt x="9421" y="933"/>
                  </a:cubicBezTo>
                  <a:cubicBezTo>
                    <a:pt x="9858" y="1064"/>
                    <a:pt x="10279" y="1236"/>
                    <a:pt x="10704" y="1404"/>
                  </a:cubicBezTo>
                  <a:cubicBezTo>
                    <a:pt x="9890" y="992"/>
                    <a:pt x="9029" y="664"/>
                    <a:pt x="8140" y="441"/>
                  </a:cubicBezTo>
                  <a:lnTo>
                    <a:pt x="7806" y="358"/>
                  </a:lnTo>
                  <a:lnTo>
                    <a:pt x="7470" y="289"/>
                  </a:lnTo>
                  <a:cubicBezTo>
                    <a:pt x="7357" y="264"/>
                    <a:pt x="7245" y="243"/>
                    <a:pt x="7132" y="224"/>
                  </a:cubicBezTo>
                  <a:cubicBezTo>
                    <a:pt x="7019" y="206"/>
                    <a:pt x="6907" y="185"/>
                    <a:pt x="6793" y="168"/>
                  </a:cubicBezTo>
                  <a:cubicBezTo>
                    <a:pt x="6339" y="100"/>
                    <a:pt x="5883" y="55"/>
                    <a:pt x="5425" y="26"/>
                  </a:cubicBezTo>
                  <a:cubicBezTo>
                    <a:pt x="5118" y="9"/>
                    <a:pt x="4811" y="1"/>
                    <a:pt x="4503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7" name="Google Shape;9047;p74"/>
            <p:cNvSpPr/>
            <p:nvPr/>
          </p:nvSpPr>
          <p:spPr>
            <a:xfrm>
              <a:off x="1474100" y="2407400"/>
              <a:ext cx="501000" cy="162425"/>
            </a:xfrm>
            <a:custGeom>
              <a:avLst/>
              <a:gdLst/>
              <a:ahLst/>
              <a:cxnLst/>
              <a:rect l="l" t="t" r="r" b="b"/>
              <a:pathLst>
                <a:path w="20040" h="6497" extrusionOk="0">
                  <a:moveTo>
                    <a:pt x="385" y="0"/>
                  </a:moveTo>
                  <a:lnTo>
                    <a:pt x="147" y="3041"/>
                  </a:lnTo>
                  <a:cubicBezTo>
                    <a:pt x="0" y="4931"/>
                    <a:pt x="1493" y="6497"/>
                    <a:pt x="3307" y="6497"/>
                  </a:cubicBezTo>
                  <a:cubicBezTo>
                    <a:pt x="3462" y="6497"/>
                    <a:pt x="3620" y="6485"/>
                    <a:pt x="3779" y="6461"/>
                  </a:cubicBezTo>
                  <a:lnTo>
                    <a:pt x="19224" y="4896"/>
                  </a:lnTo>
                  <a:lnTo>
                    <a:pt x="20040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8" name="Google Shape;9048;p74"/>
            <p:cNvSpPr/>
            <p:nvPr/>
          </p:nvSpPr>
          <p:spPr>
            <a:xfrm>
              <a:off x="1988650" y="2200625"/>
              <a:ext cx="1725" cy="5575"/>
            </a:xfrm>
            <a:custGeom>
              <a:avLst/>
              <a:gdLst/>
              <a:ahLst/>
              <a:cxnLst/>
              <a:rect l="l" t="t" r="r" b="b"/>
              <a:pathLst>
                <a:path w="69" h="223" extrusionOk="0">
                  <a:moveTo>
                    <a:pt x="1" y="0"/>
                  </a:moveTo>
                  <a:cubicBezTo>
                    <a:pt x="7" y="74"/>
                    <a:pt x="15" y="149"/>
                    <a:pt x="26" y="222"/>
                  </a:cubicBezTo>
                  <a:lnTo>
                    <a:pt x="43" y="222"/>
                  </a:lnTo>
                  <a:cubicBezTo>
                    <a:pt x="53" y="149"/>
                    <a:pt x="61" y="74"/>
                    <a:pt x="68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9" name="Google Shape;9049;p74"/>
            <p:cNvSpPr/>
            <p:nvPr/>
          </p:nvSpPr>
          <p:spPr>
            <a:xfrm>
              <a:off x="1987550" y="2178225"/>
              <a:ext cx="3925" cy="11225"/>
            </a:xfrm>
            <a:custGeom>
              <a:avLst/>
              <a:gdLst/>
              <a:ahLst/>
              <a:cxnLst/>
              <a:rect l="l" t="t" r="r" b="b"/>
              <a:pathLst>
                <a:path w="157" h="449" extrusionOk="0">
                  <a:moveTo>
                    <a:pt x="0" y="0"/>
                  </a:moveTo>
                  <a:cubicBezTo>
                    <a:pt x="2" y="150"/>
                    <a:pt x="7" y="299"/>
                    <a:pt x="15" y="449"/>
                  </a:cubicBezTo>
                  <a:lnTo>
                    <a:pt x="142" y="449"/>
                  </a:lnTo>
                  <a:cubicBezTo>
                    <a:pt x="150" y="299"/>
                    <a:pt x="155" y="150"/>
                    <a:pt x="157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0" name="Google Shape;9050;p74"/>
            <p:cNvSpPr/>
            <p:nvPr/>
          </p:nvSpPr>
          <p:spPr>
            <a:xfrm>
              <a:off x="1987650" y="2155850"/>
              <a:ext cx="3725" cy="11200"/>
            </a:xfrm>
            <a:custGeom>
              <a:avLst/>
              <a:gdLst/>
              <a:ahLst/>
              <a:cxnLst/>
              <a:rect l="l" t="t" r="r" b="b"/>
              <a:pathLst>
                <a:path w="149" h="448" extrusionOk="0">
                  <a:moveTo>
                    <a:pt x="28" y="0"/>
                  </a:moveTo>
                  <a:lnTo>
                    <a:pt x="14" y="223"/>
                  </a:lnTo>
                  <a:cubicBezTo>
                    <a:pt x="10" y="298"/>
                    <a:pt x="3" y="373"/>
                    <a:pt x="0" y="448"/>
                  </a:cubicBezTo>
                  <a:lnTo>
                    <a:pt x="149" y="448"/>
                  </a:lnTo>
                  <a:cubicBezTo>
                    <a:pt x="146" y="373"/>
                    <a:pt x="139" y="298"/>
                    <a:pt x="135" y="223"/>
                  </a:cubicBezTo>
                  <a:lnTo>
                    <a:pt x="121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1" name="Google Shape;9051;p74"/>
            <p:cNvSpPr/>
            <p:nvPr/>
          </p:nvSpPr>
          <p:spPr>
            <a:xfrm>
              <a:off x="1988575" y="2133450"/>
              <a:ext cx="1875" cy="11200"/>
            </a:xfrm>
            <a:custGeom>
              <a:avLst/>
              <a:gdLst/>
              <a:ahLst/>
              <a:cxnLst/>
              <a:rect l="l" t="t" r="r" b="b"/>
              <a:pathLst>
                <a:path w="75" h="448" extrusionOk="0">
                  <a:moveTo>
                    <a:pt x="1" y="0"/>
                  </a:moveTo>
                  <a:cubicBezTo>
                    <a:pt x="9" y="150"/>
                    <a:pt x="11" y="298"/>
                    <a:pt x="10" y="448"/>
                  </a:cubicBezTo>
                  <a:lnTo>
                    <a:pt x="65" y="448"/>
                  </a:lnTo>
                  <a:cubicBezTo>
                    <a:pt x="64" y="298"/>
                    <a:pt x="66" y="150"/>
                    <a:pt x="74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2" name="Google Shape;9052;p74"/>
            <p:cNvSpPr/>
            <p:nvPr/>
          </p:nvSpPr>
          <p:spPr>
            <a:xfrm>
              <a:off x="1987450" y="2111050"/>
              <a:ext cx="4100" cy="11225"/>
            </a:xfrm>
            <a:custGeom>
              <a:avLst/>
              <a:gdLst/>
              <a:ahLst/>
              <a:cxnLst/>
              <a:rect l="l" t="t" r="r" b="b"/>
              <a:pathLst>
                <a:path w="164" h="449" extrusionOk="0">
                  <a:moveTo>
                    <a:pt x="1" y="0"/>
                  </a:moveTo>
                  <a:cubicBezTo>
                    <a:pt x="5" y="150"/>
                    <a:pt x="10" y="299"/>
                    <a:pt x="20" y="449"/>
                  </a:cubicBezTo>
                  <a:lnTo>
                    <a:pt x="145" y="449"/>
                  </a:lnTo>
                  <a:cubicBezTo>
                    <a:pt x="155" y="299"/>
                    <a:pt x="160" y="150"/>
                    <a:pt x="164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3" name="Google Shape;9053;p74"/>
            <p:cNvSpPr/>
            <p:nvPr/>
          </p:nvSpPr>
          <p:spPr>
            <a:xfrm>
              <a:off x="1987100" y="2088675"/>
              <a:ext cx="4825" cy="11200"/>
            </a:xfrm>
            <a:custGeom>
              <a:avLst/>
              <a:gdLst/>
              <a:ahLst/>
              <a:cxnLst/>
              <a:rect l="l" t="t" r="r" b="b"/>
              <a:pathLst>
                <a:path w="193" h="448" extrusionOk="0">
                  <a:moveTo>
                    <a:pt x="1" y="0"/>
                  </a:moveTo>
                  <a:cubicBezTo>
                    <a:pt x="1" y="149"/>
                    <a:pt x="0" y="298"/>
                    <a:pt x="5" y="448"/>
                  </a:cubicBezTo>
                  <a:lnTo>
                    <a:pt x="188" y="448"/>
                  </a:lnTo>
                  <a:cubicBezTo>
                    <a:pt x="192" y="298"/>
                    <a:pt x="191" y="149"/>
                    <a:pt x="191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4" name="Google Shape;9054;p74"/>
            <p:cNvSpPr/>
            <p:nvPr/>
          </p:nvSpPr>
          <p:spPr>
            <a:xfrm>
              <a:off x="1987375" y="2066275"/>
              <a:ext cx="4275" cy="11200"/>
            </a:xfrm>
            <a:custGeom>
              <a:avLst/>
              <a:gdLst/>
              <a:ahLst/>
              <a:cxnLst/>
              <a:rect l="l" t="t" r="r" b="b"/>
              <a:pathLst>
                <a:path w="171" h="448" extrusionOk="0">
                  <a:moveTo>
                    <a:pt x="22" y="0"/>
                  </a:moveTo>
                  <a:cubicBezTo>
                    <a:pt x="13" y="150"/>
                    <a:pt x="6" y="298"/>
                    <a:pt x="1" y="448"/>
                  </a:cubicBezTo>
                  <a:lnTo>
                    <a:pt x="170" y="448"/>
                  </a:lnTo>
                  <a:cubicBezTo>
                    <a:pt x="165" y="298"/>
                    <a:pt x="158" y="150"/>
                    <a:pt x="149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5" name="Google Shape;9055;p74"/>
            <p:cNvSpPr/>
            <p:nvPr/>
          </p:nvSpPr>
          <p:spPr>
            <a:xfrm>
              <a:off x="1988700" y="2049500"/>
              <a:ext cx="1600" cy="5600"/>
            </a:xfrm>
            <a:custGeom>
              <a:avLst/>
              <a:gdLst/>
              <a:ahLst/>
              <a:cxnLst/>
              <a:rect l="l" t="t" r="r" b="b"/>
              <a:pathLst>
                <a:path w="64" h="224" extrusionOk="0">
                  <a:moveTo>
                    <a:pt x="24" y="0"/>
                  </a:moveTo>
                  <a:cubicBezTo>
                    <a:pt x="14" y="75"/>
                    <a:pt x="8" y="149"/>
                    <a:pt x="1" y="224"/>
                  </a:cubicBezTo>
                  <a:lnTo>
                    <a:pt x="63" y="224"/>
                  </a:lnTo>
                  <a:cubicBezTo>
                    <a:pt x="57" y="149"/>
                    <a:pt x="51" y="75"/>
                    <a:pt x="41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6" name="Google Shape;9056;p74"/>
            <p:cNvSpPr/>
            <p:nvPr/>
          </p:nvSpPr>
          <p:spPr>
            <a:xfrm>
              <a:off x="1972750" y="2210950"/>
              <a:ext cx="32075" cy="34450"/>
            </a:xfrm>
            <a:custGeom>
              <a:avLst/>
              <a:gdLst/>
              <a:ahLst/>
              <a:cxnLst/>
              <a:rect l="l" t="t" r="r" b="b"/>
              <a:pathLst>
                <a:path w="1283" h="1378" extrusionOk="0">
                  <a:moveTo>
                    <a:pt x="684" y="190"/>
                  </a:moveTo>
                  <a:cubicBezTo>
                    <a:pt x="813" y="190"/>
                    <a:pt x="940" y="236"/>
                    <a:pt x="1055" y="314"/>
                  </a:cubicBezTo>
                  <a:cubicBezTo>
                    <a:pt x="1173" y="395"/>
                    <a:pt x="1266" y="540"/>
                    <a:pt x="1265" y="699"/>
                  </a:cubicBezTo>
                  <a:cubicBezTo>
                    <a:pt x="1268" y="857"/>
                    <a:pt x="1176" y="1003"/>
                    <a:pt x="1057" y="1086"/>
                  </a:cubicBezTo>
                  <a:cubicBezTo>
                    <a:pt x="939" y="1170"/>
                    <a:pt x="809" y="1216"/>
                    <a:pt x="671" y="1228"/>
                  </a:cubicBezTo>
                  <a:cubicBezTo>
                    <a:pt x="652" y="1229"/>
                    <a:pt x="632" y="1230"/>
                    <a:pt x="613" y="1230"/>
                  </a:cubicBezTo>
                  <a:cubicBezTo>
                    <a:pt x="491" y="1230"/>
                    <a:pt x="360" y="1196"/>
                    <a:pt x="264" y="1105"/>
                  </a:cubicBezTo>
                  <a:cubicBezTo>
                    <a:pt x="152" y="1003"/>
                    <a:pt x="98" y="845"/>
                    <a:pt x="116" y="699"/>
                  </a:cubicBezTo>
                  <a:cubicBezTo>
                    <a:pt x="133" y="553"/>
                    <a:pt x="204" y="424"/>
                    <a:pt x="303" y="332"/>
                  </a:cubicBezTo>
                  <a:cubicBezTo>
                    <a:pt x="405" y="240"/>
                    <a:pt x="537" y="193"/>
                    <a:pt x="671" y="191"/>
                  </a:cubicBezTo>
                  <a:cubicBezTo>
                    <a:pt x="675" y="190"/>
                    <a:pt x="680" y="190"/>
                    <a:pt x="684" y="190"/>
                  </a:cubicBezTo>
                  <a:close/>
                  <a:moveTo>
                    <a:pt x="663" y="0"/>
                  </a:moveTo>
                  <a:cubicBezTo>
                    <a:pt x="483" y="0"/>
                    <a:pt x="304" y="81"/>
                    <a:pt x="184" y="213"/>
                  </a:cubicBezTo>
                  <a:cubicBezTo>
                    <a:pt x="59" y="343"/>
                    <a:pt x="0" y="528"/>
                    <a:pt x="18" y="699"/>
                  </a:cubicBezTo>
                  <a:cubicBezTo>
                    <a:pt x="36" y="871"/>
                    <a:pt x="111" y="1025"/>
                    <a:pt x="223" y="1146"/>
                  </a:cubicBezTo>
                  <a:cubicBezTo>
                    <a:pt x="335" y="1265"/>
                    <a:pt x="490" y="1365"/>
                    <a:pt x="670" y="1376"/>
                  </a:cubicBezTo>
                  <a:cubicBezTo>
                    <a:pt x="681" y="1377"/>
                    <a:pt x="692" y="1377"/>
                    <a:pt x="703" y="1377"/>
                  </a:cubicBezTo>
                  <a:cubicBezTo>
                    <a:pt x="782" y="1377"/>
                    <a:pt x="860" y="1361"/>
                    <a:pt x="932" y="1330"/>
                  </a:cubicBezTo>
                  <a:cubicBezTo>
                    <a:pt x="1014" y="1293"/>
                    <a:pt x="1084" y="1234"/>
                    <a:pt x="1137" y="1165"/>
                  </a:cubicBezTo>
                  <a:cubicBezTo>
                    <a:pt x="1243" y="1025"/>
                    <a:pt x="1280" y="857"/>
                    <a:pt x="1282" y="699"/>
                  </a:cubicBezTo>
                  <a:cubicBezTo>
                    <a:pt x="1282" y="540"/>
                    <a:pt x="1244" y="372"/>
                    <a:pt x="1138" y="231"/>
                  </a:cubicBezTo>
                  <a:cubicBezTo>
                    <a:pt x="1034" y="88"/>
                    <a:pt x="853" y="3"/>
                    <a:pt x="670" y="1"/>
                  </a:cubicBezTo>
                  <a:cubicBezTo>
                    <a:pt x="668" y="0"/>
                    <a:pt x="665" y="0"/>
                    <a:pt x="6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7" name="Google Shape;9057;p74"/>
            <p:cNvSpPr/>
            <p:nvPr/>
          </p:nvSpPr>
          <p:spPr>
            <a:xfrm>
              <a:off x="1695300" y="2200450"/>
              <a:ext cx="2425" cy="5675"/>
            </a:xfrm>
            <a:custGeom>
              <a:avLst/>
              <a:gdLst/>
              <a:ahLst/>
              <a:cxnLst/>
              <a:rect l="l" t="t" r="r" b="b"/>
              <a:pathLst>
                <a:path w="97" h="227" extrusionOk="0">
                  <a:moveTo>
                    <a:pt x="64" y="0"/>
                  </a:moveTo>
                  <a:lnTo>
                    <a:pt x="0" y="17"/>
                  </a:lnTo>
                  <a:cubicBezTo>
                    <a:pt x="25" y="87"/>
                    <a:pt x="51" y="157"/>
                    <a:pt x="79" y="226"/>
                  </a:cubicBezTo>
                  <a:lnTo>
                    <a:pt x="97" y="222"/>
                  </a:lnTo>
                  <a:cubicBezTo>
                    <a:pt x="87" y="147"/>
                    <a:pt x="77" y="74"/>
                    <a:pt x="64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8" name="Google Shape;9058;p74"/>
            <p:cNvSpPr/>
            <p:nvPr/>
          </p:nvSpPr>
          <p:spPr>
            <a:xfrm>
              <a:off x="1688625" y="2178475"/>
              <a:ext cx="6250" cy="11750"/>
            </a:xfrm>
            <a:custGeom>
              <a:avLst/>
              <a:gdLst/>
              <a:ahLst/>
              <a:cxnLst/>
              <a:rect l="l" t="t" r="r" b="b"/>
              <a:pathLst>
                <a:path w="250" h="470" extrusionOk="0">
                  <a:moveTo>
                    <a:pt x="152" y="1"/>
                  </a:moveTo>
                  <a:lnTo>
                    <a:pt x="0" y="39"/>
                  </a:lnTo>
                  <a:cubicBezTo>
                    <a:pt x="40" y="183"/>
                    <a:pt x="82" y="326"/>
                    <a:pt x="126" y="470"/>
                  </a:cubicBezTo>
                  <a:lnTo>
                    <a:pt x="126" y="470"/>
                  </a:lnTo>
                  <a:lnTo>
                    <a:pt x="249" y="438"/>
                  </a:lnTo>
                  <a:cubicBezTo>
                    <a:pt x="219" y="291"/>
                    <a:pt x="187" y="145"/>
                    <a:pt x="152" y="1"/>
                  </a:cubicBezTo>
                  <a:close/>
                  <a:moveTo>
                    <a:pt x="126" y="470"/>
                  </a:moveTo>
                  <a:lnTo>
                    <a:pt x="125" y="470"/>
                  </a:lnTo>
                  <a:lnTo>
                    <a:pt x="126" y="470"/>
                  </a:lnTo>
                  <a:cubicBezTo>
                    <a:pt x="126" y="470"/>
                    <a:pt x="126" y="470"/>
                    <a:pt x="126" y="47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9" name="Google Shape;9059;p74"/>
            <p:cNvSpPr/>
            <p:nvPr/>
          </p:nvSpPr>
          <p:spPr>
            <a:xfrm>
              <a:off x="1683825" y="2156975"/>
              <a:ext cx="5725" cy="11650"/>
            </a:xfrm>
            <a:custGeom>
              <a:avLst/>
              <a:gdLst/>
              <a:ahLst/>
              <a:cxnLst/>
              <a:rect l="l" t="t" r="r" b="b"/>
              <a:pathLst>
                <a:path w="229" h="466" extrusionOk="0">
                  <a:moveTo>
                    <a:pt x="89" y="1"/>
                  </a:moveTo>
                  <a:lnTo>
                    <a:pt x="0" y="24"/>
                  </a:lnTo>
                  <a:lnTo>
                    <a:pt x="42" y="244"/>
                  </a:lnTo>
                  <a:cubicBezTo>
                    <a:pt x="56" y="318"/>
                    <a:pt x="70" y="391"/>
                    <a:pt x="84" y="465"/>
                  </a:cubicBezTo>
                  <a:lnTo>
                    <a:pt x="229" y="428"/>
                  </a:lnTo>
                  <a:cubicBezTo>
                    <a:pt x="206" y="356"/>
                    <a:pt x="182" y="285"/>
                    <a:pt x="159" y="215"/>
                  </a:cubicBezTo>
                  <a:lnTo>
                    <a:pt x="89" y="1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0" name="Google Shape;9060;p74"/>
            <p:cNvSpPr/>
            <p:nvPr/>
          </p:nvSpPr>
          <p:spPr>
            <a:xfrm>
              <a:off x="1678450" y="2135375"/>
              <a:ext cx="4375" cy="11250"/>
            </a:xfrm>
            <a:custGeom>
              <a:avLst/>
              <a:gdLst/>
              <a:ahLst/>
              <a:cxnLst/>
              <a:rect l="l" t="t" r="r" b="b"/>
              <a:pathLst>
                <a:path w="175" h="450" extrusionOk="0">
                  <a:moveTo>
                    <a:pt x="72" y="0"/>
                  </a:moveTo>
                  <a:lnTo>
                    <a:pt x="0" y="19"/>
                  </a:lnTo>
                  <a:cubicBezTo>
                    <a:pt x="46" y="161"/>
                    <a:pt x="85" y="305"/>
                    <a:pt x="122" y="450"/>
                  </a:cubicBezTo>
                  <a:lnTo>
                    <a:pt x="175" y="436"/>
                  </a:lnTo>
                  <a:cubicBezTo>
                    <a:pt x="136" y="292"/>
                    <a:pt x="102" y="146"/>
                    <a:pt x="72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1" name="Google Shape;9061;p74"/>
            <p:cNvSpPr/>
            <p:nvPr/>
          </p:nvSpPr>
          <p:spPr>
            <a:xfrm>
              <a:off x="1671800" y="2113400"/>
              <a:ext cx="6275" cy="11750"/>
            </a:xfrm>
            <a:custGeom>
              <a:avLst/>
              <a:gdLst/>
              <a:ahLst/>
              <a:cxnLst/>
              <a:rect l="l" t="t" r="r" b="b"/>
              <a:pathLst>
                <a:path w="251" h="470" extrusionOk="0">
                  <a:moveTo>
                    <a:pt x="157" y="1"/>
                  </a:moveTo>
                  <a:lnTo>
                    <a:pt x="0" y="41"/>
                  </a:lnTo>
                  <a:cubicBezTo>
                    <a:pt x="41" y="184"/>
                    <a:pt x="83" y="328"/>
                    <a:pt x="130" y="470"/>
                  </a:cubicBezTo>
                  <a:lnTo>
                    <a:pt x="251" y="439"/>
                  </a:lnTo>
                  <a:cubicBezTo>
                    <a:pt x="223" y="292"/>
                    <a:pt x="191" y="146"/>
                    <a:pt x="157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2" name="Google Shape;9062;p74"/>
            <p:cNvSpPr/>
            <p:nvPr/>
          </p:nvSpPr>
          <p:spPr>
            <a:xfrm>
              <a:off x="1665875" y="2091625"/>
              <a:ext cx="7350" cy="12050"/>
            </a:xfrm>
            <a:custGeom>
              <a:avLst/>
              <a:gdLst/>
              <a:ahLst/>
              <a:cxnLst/>
              <a:rect l="l" t="t" r="r" b="b"/>
              <a:pathLst>
                <a:path w="294" h="482" extrusionOk="0">
                  <a:moveTo>
                    <a:pt x="184" y="1"/>
                  </a:moveTo>
                  <a:lnTo>
                    <a:pt x="1" y="48"/>
                  </a:lnTo>
                  <a:cubicBezTo>
                    <a:pt x="38" y="193"/>
                    <a:pt x="74" y="337"/>
                    <a:pt x="116" y="481"/>
                  </a:cubicBezTo>
                  <a:lnTo>
                    <a:pt x="293" y="436"/>
                  </a:lnTo>
                  <a:cubicBezTo>
                    <a:pt x="260" y="289"/>
                    <a:pt x="222" y="145"/>
                    <a:pt x="184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3" name="Google Shape;9063;p74"/>
            <p:cNvSpPr/>
            <p:nvPr/>
          </p:nvSpPr>
          <p:spPr>
            <a:xfrm>
              <a:off x="1661050" y="2070125"/>
              <a:ext cx="6375" cy="11800"/>
            </a:xfrm>
            <a:custGeom>
              <a:avLst/>
              <a:gdLst/>
              <a:ahLst/>
              <a:cxnLst/>
              <a:rect l="l" t="t" r="r" b="b"/>
              <a:pathLst>
                <a:path w="255" h="472" extrusionOk="0">
                  <a:moveTo>
                    <a:pt x="124" y="1"/>
                  </a:moveTo>
                  <a:lnTo>
                    <a:pt x="1" y="33"/>
                  </a:lnTo>
                  <a:cubicBezTo>
                    <a:pt x="29" y="179"/>
                    <a:pt x="60" y="326"/>
                    <a:pt x="92" y="471"/>
                  </a:cubicBezTo>
                  <a:lnTo>
                    <a:pt x="255" y="430"/>
                  </a:lnTo>
                  <a:cubicBezTo>
                    <a:pt x="213" y="286"/>
                    <a:pt x="170" y="143"/>
                    <a:pt x="124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4" name="Google Shape;9064;p74"/>
            <p:cNvSpPr/>
            <p:nvPr/>
          </p:nvSpPr>
          <p:spPr>
            <a:xfrm>
              <a:off x="1658200" y="2054250"/>
              <a:ext cx="2375" cy="5650"/>
            </a:xfrm>
            <a:custGeom>
              <a:avLst/>
              <a:gdLst/>
              <a:ahLst/>
              <a:cxnLst/>
              <a:rect l="l" t="t" r="r" b="b"/>
              <a:pathLst>
                <a:path w="95" h="226" extrusionOk="0">
                  <a:moveTo>
                    <a:pt x="18" y="0"/>
                  </a:moveTo>
                  <a:lnTo>
                    <a:pt x="0" y="5"/>
                  </a:lnTo>
                  <a:cubicBezTo>
                    <a:pt x="10" y="79"/>
                    <a:pt x="22" y="152"/>
                    <a:pt x="35" y="226"/>
                  </a:cubicBezTo>
                  <a:lnTo>
                    <a:pt x="95" y="210"/>
                  </a:lnTo>
                  <a:cubicBezTo>
                    <a:pt x="70" y="140"/>
                    <a:pt x="45" y="70"/>
                    <a:pt x="18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5" name="Google Shape;9065;p74"/>
            <p:cNvSpPr/>
            <p:nvPr/>
          </p:nvSpPr>
          <p:spPr>
            <a:xfrm>
              <a:off x="1685700" y="2210225"/>
              <a:ext cx="33250" cy="34000"/>
            </a:xfrm>
            <a:custGeom>
              <a:avLst/>
              <a:gdLst/>
              <a:ahLst/>
              <a:cxnLst/>
              <a:rect l="l" t="t" r="r" b="b"/>
              <a:pathLst>
                <a:path w="1330" h="1360" extrusionOk="0">
                  <a:moveTo>
                    <a:pt x="726" y="180"/>
                  </a:moveTo>
                  <a:cubicBezTo>
                    <a:pt x="807" y="180"/>
                    <a:pt x="889" y="196"/>
                    <a:pt x="971" y="225"/>
                  </a:cubicBezTo>
                  <a:cubicBezTo>
                    <a:pt x="1106" y="275"/>
                    <a:pt x="1231" y="392"/>
                    <a:pt x="1269" y="546"/>
                  </a:cubicBezTo>
                  <a:cubicBezTo>
                    <a:pt x="1311" y="698"/>
                    <a:pt x="1258" y="862"/>
                    <a:pt x="1164" y="971"/>
                  </a:cubicBezTo>
                  <a:cubicBezTo>
                    <a:pt x="1070" y="1082"/>
                    <a:pt x="956" y="1160"/>
                    <a:pt x="825" y="1206"/>
                  </a:cubicBezTo>
                  <a:cubicBezTo>
                    <a:pt x="763" y="1228"/>
                    <a:pt x="694" y="1242"/>
                    <a:pt x="623" y="1242"/>
                  </a:cubicBezTo>
                  <a:cubicBezTo>
                    <a:pt x="548" y="1242"/>
                    <a:pt x="471" y="1226"/>
                    <a:pt x="402" y="1188"/>
                  </a:cubicBezTo>
                  <a:cubicBezTo>
                    <a:pt x="268" y="1118"/>
                    <a:pt x="175" y="977"/>
                    <a:pt x="157" y="832"/>
                  </a:cubicBezTo>
                  <a:cubicBezTo>
                    <a:pt x="137" y="687"/>
                    <a:pt x="173" y="544"/>
                    <a:pt x="247" y="430"/>
                  </a:cubicBezTo>
                  <a:cubicBezTo>
                    <a:pt x="323" y="316"/>
                    <a:pt x="438" y="236"/>
                    <a:pt x="567" y="202"/>
                  </a:cubicBezTo>
                  <a:cubicBezTo>
                    <a:pt x="619" y="187"/>
                    <a:pt x="672" y="180"/>
                    <a:pt x="726" y="180"/>
                  </a:cubicBezTo>
                  <a:close/>
                  <a:moveTo>
                    <a:pt x="668" y="0"/>
                  </a:moveTo>
                  <a:cubicBezTo>
                    <a:pt x="618" y="0"/>
                    <a:pt x="568" y="6"/>
                    <a:pt x="519" y="18"/>
                  </a:cubicBezTo>
                  <a:cubicBezTo>
                    <a:pt x="341" y="61"/>
                    <a:pt x="186" y="185"/>
                    <a:pt x="102" y="344"/>
                  </a:cubicBezTo>
                  <a:cubicBezTo>
                    <a:pt x="13" y="502"/>
                    <a:pt x="1" y="696"/>
                    <a:pt x="62" y="856"/>
                  </a:cubicBezTo>
                  <a:cubicBezTo>
                    <a:pt x="121" y="1018"/>
                    <a:pt x="234" y="1149"/>
                    <a:pt x="372" y="1238"/>
                  </a:cubicBezTo>
                  <a:cubicBezTo>
                    <a:pt x="483" y="1309"/>
                    <a:pt x="618" y="1360"/>
                    <a:pt x="759" y="1360"/>
                  </a:cubicBezTo>
                  <a:cubicBezTo>
                    <a:pt x="793" y="1360"/>
                    <a:pt x="828" y="1357"/>
                    <a:pt x="863" y="1350"/>
                  </a:cubicBezTo>
                  <a:cubicBezTo>
                    <a:pt x="950" y="1333"/>
                    <a:pt x="1034" y="1294"/>
                    <a:pt x="1104" y="1239"/>
                  </a:cubicBezTo>
                  <a:cubicBezTo>
                    <a:pt x="1173" y="1183"/>
                    <a:pt x="1227" y="1109"/>
                    <a:pt x="1261" y="1029"/>
                  </a:cubicBezTo>
                  <a:cubicBezTo>
                    <a:pt x="1330" y="866"/>
                    <a:pt x="1324" y="695"/>
                    <a:pt x="1286" y="541"/>
                  </a:cubicBezTo>
                  <a:cubicBezTo>
                    <a:pt x="1247" y="388"/>
                    <a:pt x="1168" y="234"/>
                    <a:pt x="1030" y="124"/>
                  </a:cubicBezTo>
                  <a:cubicBezTo>
                    <a:pt x="931" y="42"/>
                    <a:pt x="800" y="0"/>
                    <a:pt x="6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6" name="Google Shape;9066;p74"/>
            <p:cNvSpPr/>
            <p:nvPr/>
          </p:nvSpPr>
          <p:spPr>
            <a:xfrm>
              <a:off x="1953300" y="2407400"/>
              <a:ext cx="111125" cy="122400"/>
            </a:xfrm>
            <a:custGeom>
              <a:avLst/>
              <a:gdLst/>
              <a:ahLst/>
              <a:cxnLst/>
              <a:rect l="l" t="t" r="r" b="b"/>
              <a:pathLst>
                <a:path w="4445" h="4896" extrusionOk="0">
                  <a:moveTo>
                    <a:pt x="872" y="0"/>
                  </a:moveTo>
                  <a:lnTo>
                    <a:pt x="1" y="4896"/>
                  </a:lnTo>
                  <a:lnTo>
                    <a:pt x="4444" y="4672"/>
                  </a:lnTo>
                  <a:lnTo>
                    <a:pt x="4444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7" name="Google Shape;9067;p74"/>
            <p:cNvSpPr/>
            <p:nvPr/>
          </p:nvSpPr>
          <p:spPr>
            <a:xfrm>
              <a:off x="2045700" y="2193375"/>
              <a:ext cx="215400" cy="351250"/>
            </a:xfrm>
            <a:custGeom>
              <a:avLst/>
              <a:gdLst/>
              <a:ahLst/>
              <a:cxnLst/>
              <a:rect l="l" t="t" r="r" b="b"/>
              <a:pathLst>
                <a:path w="8616" h="14050" extrusionOk="0">
                  <a:moveTo>
                    <a:pt x="1893" y="0"/>
                  </a:moveTo>
                  <a:cubicBezTo>
                    <a:pt x="1666" y="0"/>
                    <a:pt x="1452" y="43"/>
                    <a:pt x="1256" y="130"/>
                  </a:cubicBezTo>
                  <a:cubicBezTo>
                    <a:pt x="451" y="487"/>
                    <a:pt x="1" y="1554"/>
                    <a:pt x="5" y="3099"/>
                  </a:cubicBezTo>
                  <a:cubicBezTo>
                    <a:pt x="8" y="4644"/>
                    <a:pt x="465" y="6540"/>
                    <a:pt x="1275" y="8368"/>
                  </a:cubicBezTo>
                  <a:cubicBezTo>
                    <a:pt x="2085" y="10197"/>
                    <a:pt x="3180" y="11809"/>
                    <a:pt x="4322" y="12850"/>
                  </a:cubicBezTo>
                  <a:cubicBezTo>
                    <a:pt x="5185" y="13638"/>
                    <a:pt x="6020" y="14049"/>
                    <a:pt x="6724" y="14049"/>
                  </a:cubicBezTo>
                  <a:cubicBezTo>
                    <a:pt x="6952" y="14049"/>
                    <a:pt x="7165" y="14007"/>
                    <a:pt x="7361" y="13920"/>
                  </a:cubicBezTo>
                  <a:cubicBezTo>
                    <a:pt x="8166" y="13564"/>
                    <a:pt x="8615" y="12496"/>
                    <a:pt x="8612" y="10951"/>
                  </a:cubicBezTo>
                  <a:cubicBezTo>
                    <a:pt x="8608" y="9406"/>
                    <a:pt x="8151" y="7510"/>
                    <a:pt x="7342" y="5682"/>
                  </a:cubicBezTo>
                  <a:cubicBezTo>
                    <a:pt x="6533" y="3854"/>
                    <a:pt x="5436" y="2241"/>
                    <a:pt x="4295" y="1200"/>
                  </a:cubicBezTo>
                  <a:cubicBezTo>
                    <a:pt x="3432" y="413"/>
                    <a:pt x="2597" y="0"/>
                    <a:pt x="18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8" name="Google Shape;9068;p74"/>
            <p:cNvSpPr/>
            <p:nvPr/>
          </p:nvSpPr>
          <p:spPr>
            <a:xfrm>
              <a:off x="2146300" y="2319775"/>
              <a:ext cx="105650" cy="128950"/>
            </a:xfrm>
            <a:custGeom>
              <a:avLst/>
              <a:gdLst/>
              <a:ahLst/>
              <a:cxnLst/>
              <a:rect l="l" t="t" r="r" b="b"/>
              <a:pathLst>
                <a:path w="4226" h="5158" extrusionOk="0">
                  <a:moveTo>
                    <a:pt x="752" y="0"/>
                  </a:moveTo>
                  <a:cubicBezTo>
                    <a:pt x="283" y="0"/>
                    <a:pt x="0" y="296"/>
                    <a:pt x="222" y="1057"/>
                  </a:cubicBezTo>
                  <a:cubicBezTo>
                    <a:pt x="691" y="2666"/>
                    <a:pt x="1922" y="3093"/>
                    <a:pt x="1810" y="3977"/>
                  </a:cubicBezTo>
                  <a:cubicBezTo>
                    <a:pt x="1731" y="4594"/>
                    <a:pt x="2045" y="5158"/>
                    <a:pt x="2556" y="5158"/>
                  </a:cubicBezTo>
                  <a:cubicBezTo>
                    <a:pt x="2775" y="5158"/>
                    <a:pt x="3030" y="5054"/>
                    <a:pt x="3306" y="4807"/>
                  </a:cubicBezTo>
                  <a:cubicBezTo>
                    <a:pt x="4226" y="3983"/>
                    <a:pt x="3494" y="1713"/>
                    <a:pt x="2567" y="863"/>
                  </a:cubicBezTo>
                  <a:cubicBezTo>
                    <a:pt x="2024" y="366"/>
                    <a:pt x="1273" y="0"/>
                    <a:pt x="7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9" name="Google Shape;9069;p74"/>
            <p:cNvSpPr/>
            <p:nvPr/>
          </p:nvSpPr>
          <p:spPr>
            <a:xfrm>
              <a:off x="2084800" y="2218750"/>
              <a:ext cx="56550" cy="70925"/>
            </a:xfrm>
            <a:custGeom>
              <a:avLst/>
              <a:gdLst/>
              <a:ahLst/>
              <a:cxnLst/>
              <a:rect l="l" t="t" r="r" b="b"/>
              <a:pathLst>
                <a:path w="2262" h="2837" extrusionOk="0">
                  <a:moveTo>
                    <a:pt x="1472" y="0"/>
                  </a:moveTo>
                  <a:cubicBezTo>
                    <a:pt x="843" y="0"/>
                    <a:pt x="154" y="955"/>
                    <a:pt x="73" y="1594"/>
                  </a:cubicBezTo>
                  <a:cubicBezTo>
                    <a:pt x="1" y="2163"/>
                    <a:pt x="181" y="2837"/>
                    <a:pt x="517" y="2837"/>
                  </a:cubicBezTo>
                  <a:cubicBezTo>
                    <a:pt x="629" y="2837"/>
                    <a:pt x="758" y="2761"/>
                    <a:pt x="902" y="2581"/>
                  </a:cubicBezTo>
                  <a:cubicBezTo>
                    <a:pt x="1473" y="1862"/>
                    <a:pt x="1273" y="1176"/>
                    <a:pt x="1704" y="947"/>
                  </a:cubicBezTo>
                  <a:cubicBezTo>
                    <a:pt x="2135" y="717"/>
                    <a:pt x="2262" y="165"/>
                    <a:pt x="1603" y="15"/>
                  </a:cubicBezTo>
                  <a:cubicBezTo>
                    <a:pt x="1559" y="5"/>
                    <a:pt x="1516" y="0"/>
                    <a:pt x="1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0" name="Google Shape;9070;p74"/>
            <p:cNvSpPr/>
            <p:nvPr/>
          </p:nvSpPr>
          <p:spPr>
            <a:xfrm>
              <a:off x="2061325" y="2306025"/>
              <a:ext cx="86350" cy="76500"/>
            </a:xfrm>
            <a:custGeom>
              <a:avLst/>
              <a:gdLst/>
              <a:ahLst/>
              <a:cxnLst/>
              <a:rect l="l" t="t" r="r" b="b"/>
              <a:pathLst>
                <a:path w="3454" h="3060" extrusionOk="0">
                  <a:moveTo>
                    <a:pt x="1191" y="1"/>
                  </a:moveTo>
                  <a:cubicBezTo>
                    <a:pt x="1040" y="1"/>
                    <a:pt x="907" y="45"/>
                    <a:pt x="806" y="142"/>
                  </a:cubicBezTo>
                  <a:cubicBezTo>
                    <a:pt x="1" y="911"/>
                    <a:pt x="1375" y="3060"/>
                    <a:pt x="2304" y="3060"/>
                  </a:cubicBezTo>
                  <a:cubicBezTo>
                    <a:pt x="2520" y="3060"/>
                    <a:pt x="2713" y="2943"/>
                    <a:pt x="2848" y="2664"/>
                  </a:cubicBezTo>
                  <a:cubicBezTo>
                    <a:pt x="3454" y="1412"/>
                    <a:pt x="2043" y="1"/>
                    <a:pt x="1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1" name="Google Shape;9071;p74"/>
            <p:cNvSpPr/>
            <p:nvPr/>
          </p:nvSpPr>
          <p:spPr>
            <a:xfrm>
              <a:off x="2179600" y="2468550"/>
              <a:ext cx="56350" cy="49950"/>
            </a:xfrm>
            <a:custGeom>
              <a:avLst/>
              <a:gdLst/>
              <a:ahLst/>
              <a:cxnLst/>
              <a:rect l="l" t="t" r="r" b="b"/>
              <a:pathLst>
                <a:path w="2254" h="1998" extrusionOk="0">
                  <a:moveTo>
                    <a:pt x="777" y="1"/>
                  </a:moveTo>
                  <a:cubicBezTo>
                    <a:pt x="678" y="1"/>
                    <a:pt x="591" y="29"/>
                    <a:pt x="525" y="93"/>
                  </a:cubicBezTo>
                  <a:cubicBezTo>
                    <a:pt x="0" y="595"/>
                    <a:pt x="896" y="1997"/>
                    <a:pt x="1502" y="1997"/>
                  </a:cubicBezTo>
                  <a:cubicBezTo>
                    <a:pt x="1644" y="1997"/>
                    <a:pt x="1770" y="1921"/>
                    <a:pt x="1858" y="1738"/>
                  </a:cubicBezTo>
                  <a:cubicBezTo>
                    <a:pt x="2254" y="922"/>
                    <a:pt x="1333" y="1"/>
                    <a:pt x="7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2" name="Google Shape;9072;p74"/>
            <p:cNvSpPr/>
            <p:nvPr/>
          </p:nvSpPr>
          <p:spPr>
            <a:xfrm>
              <a:off x="2131875" y="2247775"/>
              <a:ext cx="56375" cy="49950"/>
            </a:xfrm>
            <a:custGeom>
              <a:avLst/>
              <a:gdLst/>
              <a:ahLst/>
              <a:cxnLst/>
              <a:rect l="l" t="t" r="r" b="b"/>
              <a:pathLst>
                <a:path w="2255" h="1998" extrusionOk="0">
                  <a:moveTo>
                    <a:pt x="777" y="1"/>
                  </a:moveTo>
                  <a:cubicBezTo>
                    <a:pt x="679" y="1"/>
                    <a:pt x="592" y="30"/>
                    <a:pt x="525" y="93"/>
                  </a:cubicBezTo>
                  <a:cubicBezTo>
                    <a:pt x="1" y="595"/>
                    <a:pt x="897" y="1997"/>
                    <a:pt x="1503" y="1997"/>
                  </a:cubicBezTo>
                  <a:cubicBezTo>
                    <a:pt x="1645" y="1997"/>
                    <a:pt x="1770" y="1921"/>
                    <a:pt x="1858" y="1739"/>
                  </a:cubicBezTo>
                  <a:cubicBezTo>
                    <a:pt x="2254" y="922"/>
                    <a:pt x="1334" y="1"/>
                    <a:pt x="7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3" name="Google Shape;9073;p74"/>
            <p:cNvSpPr/>
            <p:nvPr/>
          </p:nvSpPr>
          <p:spPr>
            <a:xfrm>
              <a:off x="1481775" y="2407400"/>
              <a:ext cx="164575" cy="25150"/>
            </a:xfrm>
            <a:custGeom>
              <a:avLst/>
              <a:gdLst/>
              <a:ahLst/>
              <a:cxnLst/>
              <a:rect l="l" t="t" r="r" b="b"/>
              <a:pathLst>
                <a:path w="6583" h="1006" extrusionOk="0">
                  <a:moveTo>
                    <a:pt x="78" y="0"/>
                  </a:moveTo>
                  <a:lnTo>
                    <a:pt x="0" y="1005"/>
                  </a:lnTo>
                  <a:lnTo>
                    <a:pt x="65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4" name="Google Shape;9074;p74"/>
            <p:cNvSpPr/>
            <p:nvPr/>
          </p:nvSpPr>
          <p:spPr>
            <a:xfrm>
              <a:off x="2155150" y="2919075"/>
              <a:ext cx="11175" cy="1700"/>
            </a:xfrm>
            <a:custGeom>
              <a:avLst/>
              <a:gdLst/>
              <a:ahLst/>
              <a:cxnLst/>
              <a:rect l="l" t="t" r="r" b="b"/>
              <a:pathLst>
                <a:path w="447" h="68" extrusionOk="0">
                  <a:moveTo>
                    <a:pt x="0" y="1"/>
                  </a:moveTo>
                  <a:lnTo>
                    <a:pt x="2" y="67"/>
                  </a:lnTo>
                  <a:cubicBezTo>
                    <a:pt x="151" y="54"/>
                    <a:pt x="298" y="42"/>
                    <a:pt x="447" y="27"/>
                  </a:cubicBezTo>
                  <a:lnTo>
                    <a:pt x="446" y="9"/>
                  </a:lnTo>
                  <a:cubicBezTo>
                    <a:pt x="297" y="4"/>
                    <a:pt x="149" y="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5" name="Google Shape;9075;p74"/>
            <p:cNvSpPr/>
            <p:nvPr/>
          </p:nvSpPr>
          <p:spPr>
            <a:xfrm>
              <a:off x="2132850" y="2919025"/>
              <a:ext cx="11250" cy="3325"/>
            </a:xfrm>
            <a:custGeom>
              <a:avLst/>
              <a:gdLst/>
              <a:ahLst/>
              <a:cxnLst/>
              <a:rect l="l" t="t" r="r" b="b"/>
              <a:pathLst>
                <a:path w="450" h="133" extrusionOk="0">
                  <a:moveTo>
                    <a:pt x="446" y="1"/>
                  </a:moveTo>
                  <a:lnTo>
                    <a:pt x="0" y="4"/>
                  </a:lnTo>
                  <a:lnTo>
                    <a:pt x="5" y="133"/>
                  </a:lnTo>
                  <a:lnTo>
                    <a:pt x="450" y="104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6" name="Google Shape;9076;p74"/>
            <p:cNvSpPr/>
            <p:nvPr/>
          </p:nvSpPr>
          <p:spPr>
            <a:xfrm>
              <a:off x="2110600" y="2919325"/>
              <a:ext cx="11300" cy="4200"/>
            </a:xfrm>
            <a:custGeom>
              <a:avLst/>
              <a:gdLst/>
              <a:ahLst/>
              <a:cxnLst/>
              <a:rect l="l" t="t" r="r" b="b"/>
              <a:pathLst>
                <a:path w="452" h="168" extrusionOk="0">
                  <a:moveTo>
                    <a:pt x="445" y="0"/>
                  </a:moveTo>
                  <a:lnTo>
                    <a:pt x="1" y="12"/>
                  </a:lnTo>
                  <a:lnTo>
                    <a:pt x="6" y="167"/>
                  </a:lnTo>
                  <a:lnTo>
                    <a:pt x="451" y="146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7" name="Google Shape;9077;p74"/>
            <p:cNvSpPr/>
            <p:nvPr/>
          </p:nvSpPr>
          <p:spPr>
            <a:xfrm>
              <a:off x="2088325" y="2919975"/>
              <a:ext cx="11300" cy="4250"/>
            </a:xfrm>
            <a:custGeom>
              <a:avLst/>
              <a:gdLst/>
              <a:ahLst/>
              <a:cxnLst/>
              <a:rect l="l" t="t" r="r" b="b"/>
              <a:pathLst>
                <a:path w="452" h="170" extrusionOk="0">
                  <a:moveTo>
                    <a:pt x="446" y="0"/>
                  </a:moveTo>
                  <a:cubicBezTo>
                    <a:pt x="298" y="5"/>
                    <a:pt x="149" y="14"/>
                    <a:pt x="1" y="22"/>
                  </a:cubicBezTo>
                  <a:lnTo>
                    <a:pt x="7" y="169"/>
                  </a:lnTo>
                  <a:cubicBezTo>
                    <a:pt x="155" y="167"/>
                    <a:pt x="304" y="164"/>
                    <a:pt x="451" y="159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8" name="Google Shape;9078;p74"/>
            <p:cNvSpPr/>
            <p:nvPr/>
          </p:nvSpPr>
          <p:spPr>
            <a:xfrm>
              <a:off x="2066100" y="2921250"/>
              <a:ext cx="11250" cy="3100"/>
            </a:xfrm>
            <a:custGeom>
              <a:avLst/>
              <a:gdLst/>
              <a:ahLst/>
              <a:cxnLst/>
              <a:rect l="l" t="t" r="r" b="b"/>
              <a:pathLst>
                <a:path w="450" h="124" extrusionOk="0">
                  <a:moveTo>
                    <a:pt x="445" y="0"/>
                  </a:moveTo>
                  <a:lnTo>
                    <a:pt x="1" y="31"/>
                  </a:lnTo>
                  <a:lnTo>
                    <a:pt x="4" y="124"/>
                  </a:lnTo>
                  <a:lnTo>
                    <a:pt x="449" y="1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9" name="Google Shape;9079;p74"/>
            <p:cNvSpPr/>
            <p:nvPr/>
          </p:nvSpPr>
          <p:spPr>
            <a:xfrm>
              <a:off x="2043875" y="2922750"/>
              <a:ext cx="11200" cy="1950"/>
            </a:xfrm>
            <a:custGeom>
              <a:avLst/>
              <a:gdLst/>
              <a:ahLst/>
              <a:cxnLst/>
              <a:rect l="l" t="t" r="r" b="b"/>
              <a:pathLst>
                <a:path w="448" h="78" extrusionOk="0">
                  <a:moveTo>
                    <a:pt x="446" y="0"/>
                  </a:moveTo>
                  <a:cubicBezTo>
                    <a:pt x="297" y="10"/>
                    <a:pt x="149" y="16"/>
                    <a:pt x="0" y="22"/>
                  </a:cubicBezTo>
                  <a:lnTo>
                    <a:pt x="2" y="77"/>
                  </a:lnTo>
                  <a:cubicBezTo>
                    <a:pt x="151" y="73"/>
                    <a:pt x="299" y="68"/>
                    <a:pt x="448" y="67"/>
                  </a:cubicBez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0" name="Google Shape;9080;p74"/>
            <p:cNvSpPr/>
            <p:nvPr/>
          </p:nvSpPr>
          <p:spPr>
            <a:xfrm>
              <a:off x="2021625" y="2923675"/>
              <a:ext cx="11200" cy="2050"/>
            </a:xfrm>
            <a:custGeom>
              <a:avLst/>
              <a:gdLst/>
              <a:ahLst/>
              <a:cxnLst/>
              <a:rect l="l" t="t" r="r" b="b"/>
              <a:pathLst>
                <a:path w="448" h="82" extrusionOk="0">
                  <a:moveTo>
                    <a:pt x="446" y="1"/>
                  </a:moveTo>
                  <a:cubicBezTo>
                    <a:pt x="297" y="4"/>
                    <a:pt x="149" y="8"/>
                    <a:pt x="0" y="9"/>
                  </a:cubicBezTo>
                  <a:lnTo>
                    <a:pt x="2" y="82"/>
                  </a:lnTo>
                  <a:cubicBezTo>
                    <a:pt x="151" y="72"/>
                    <a:pt x="299" y="66"/>
                    <a:pt x="448" y="58"/>
                  </a:cubicBezTo>
                  <a:lnTo>
                    <a:pt x="4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1" name="Google Shape;9081;p74"/>
            <p:cNvSpPr/>
            <p:nvPr/>
          </p:nvSpPr>
          <p:spPr>
            <a:xfrm>
              <a:off x="1999325" y="2924000"/>
              <a:ext cx="11250" cy="3175"/>
            </a:xfrm>
            <a:custGeom>
              <a:avLst/>
              <a:gdLst/>
              <a:ahLst/>
              <a:cxnLst/>
              <a:rect l="l" t="t" r="r" b="b"/>
              <a:pathLst>
                <a:path w="450" h="127" extrusionOk="0">
                  <a:moveTo>
                    <a:pt x="446" y="0"/>
                  </a:moveTo>
                  <a:lnTo>
                    <a:pt x="0" y="3"/>
                  </a:lnTo>
                  <a:lnTo>
                    <a:pt x="6" y="127"/>
                  </a:lnTo>
                  <a:lnTo>
                    <a:pt x="450" y="98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2" name="Google Shape;9082;p74"/>
            <p:cNvSpPr/>
            <p:nvPr/>
          </p:nvSpPr>
          <p:spPr>
            <a:xfrm>
              <a:off x="1977050" y="2924200"/>
              <a:ext cx="11300" cy="4275"/>
            </a:xfrm>
            <a:custGeom>
              <a:avLst/>
              <a:gdLst/>
              <a:ahLst/>
              <a:cxnLst/>
              <a:rect l="l" t="t" r="r" b="b"/>
              <a:pathLst>
                <a:path w="452" h="171" extrusionOk="0">
                  <a:moveTo>
                    <a:pt x="446" y="0"/>
                  </a:moveTo>
                  <a:lnTo>
                    <a:pt x="1" y="9"/>
                  </a:lnTo>
                  <a:lnTo>
                    <a:pt x="7" y="171"/>
                  </a:lnTo>
                  <a:lnTo>
                    <a:pt x="451" y="146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3" name="Google Shape;9083;p74"/>
            <p:cNvSpPr/>
            <p:nvPr/>
          </p:nvSpPr>
          <p:spPr>
            <a:xfrm>
              <a:off x="1954800" y="2924700"/>
              <a:ext cx="11325" cy="4850"/>
            </a:xfrm>
            <a:custGeom>
              <a:avLst/>
              <a:gdLst/>
              <a:ahLst/>
              <a:cxnLst/>
              <a:rect l="l" t="t" r="r" b="b"/>
              <a:pathLst>
                <a:path w="453" h="194" extrusionOk="0">
                  <a:moveTo>
                    <a:pt x="445" y="0"/>
                  </a:moveTo>
                  <a:lnTo>
                    <a:pt x="1" y="10"/>
                  </a:lnTo>
                  <a:lnTo>
                    <a:pt x="7" y="193"/>
                  </a:lnTo>
                  <a:lnTo>
                    <a:pt x="452" y="17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4" name="Google Shape;9084;p74"/>
            <p:cNvSpPr/>
            <p:nvPr/>
          </p:nvSpPr>
          <p:spPr>
            <a:xfrm>
              <a:off x="1932525" y="2925275"/>
              <a:ext cx="11325" cy="5175"/>
            </a:xfrm>
            <a:custGeom>
              <a:avLst/>
              <a:gdLst/>
              <a:ahLst/>
              <a:cxnLst/>
              <a:rect l="l" t="t" r="r" b="b"/>
              <a:pathLst>
                <a:path w="453" h="207" extrusionOk="0">
                  <a:moveTo>
                    <a:pt x="446" y="1"/>
                  </a:moveTo>
                  <a:lnTo>
                    <a:pt x="1" y="17"/>
                  </a:lnTo>
                  <a:lnTo>
                    <a:pt x="8" y="207"/>
                  </a:lnTo>
                  <a:lnTo>
                    <a:pt x="453" y="190"/>
                  </a:lnTo>
                  <a:lnTo>
                    <a:pt x="4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74"/>
            <p:cNvSpPr/>
            <p:nvPr/>
          </p:nvSpPr>
          <p:spPr>
            <a:xfrm>
              <a:off x="1910300" y="2926200"/>
              <a:ext cx="11300" cy="4800"/>
            </a:xfrm>
            <a:custGeom>
              <a:avLst/>
              <a:gdLst/>
              <a:ahLst/>
              <a:cxnLst/>
              <a:rect l="l" t="t" r="r" b="b"/>
              <a:pathLst>
                <a:path w="452" h="192" extrusionOk="0">
                  <a:moveTo>
                    <a:pt x="446" y="0"/>
                  </a:moveTo>
                  <a:lnTo>
                    <a:pt x="0" y="23"/>
                  </a:lnTo>
                  <a:lnTo>
                    <a:pt x="6" y="191"/>
                  </a:lnTo>
                  <a:lnTo>
                    <a:pt x="452" y="182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74"/>
            <p:cNvSpPr/>
            <p:nvPr/>
          </p:nvSpPr>
          <p:spPr>
            <a:xfrm>
              <a:off x="1888050" y="2927400"/>
              <a:ext cx="11275" cy="3900"/>
            </a:xfrm>
            <a:custGeom>
              <a:avLst/>
              <a:gdLst/>
              <a:ahLst/>
              <a:cxnLst/>
              <a:rect l="l" t="t" r="r" b="b"/>
              <a:pathLst>
                <a:path w="451" h="156" extrusionOk="0">
                  <a:moveTo>
                    <a:pt x="446" y="0"/>
                  </a:moveTo>
                  <a:lnTo>
                    <a:pt x="0" y="27"/>
                  </a:lnTo>
                  <a:lnTo>
                    <a:pt x="6" y="156"/>
                  </a:lnTo>
                  <a:lnTo>
                    <a:pt x="451" y="152"/>
                  </a:lnTo>
                  <a:lnTo>
                    <a:pt x="4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74"/>
            <p:cNvSpPr/>
            <p:nvPr/>
          </p:nvSpPr>
          <p:spPr>
            <a:xfrm>
              <a:off x="1865825" y="2928875"/>
              <a:ext cx="11250" cy="2500"/>
            </a:xfrm>
            <a:custGeom>
              <a:avLst/>
              <a:gdLst/>
              <a:ahLst/>
              <a:cxnLst/>
              <a:rect l="l" t="t" r="r" b="b"/>
              <a:pathLst>
                <a:path w="450" h="100" extrusionOk="0">
                  <a:moveTo>
                    <a:pt x="445" y="0"/>
                  </a:moveTo>
                  <a:cubicBezTo>
                    <a:pt x="297" y="10"/>
                    <a:pt x="149" y="20"/>
                    <a:pt x="1" y="34"/>
                  </a:cubicBezTo>
                  <a:lnTo>
                    <a:pt x="4" y="98"/>
                  </a:lnTo>
                  <a:cubicBezTo>
                    <a:pt x="78" y="99"/>
                    <a:pt x="152" y="99"/>
                    <a:pt x="226" y="99"/>
                  </a:cubicBezTo>
                  <a:cubicBezTo>
                    <a:pt x="301" y="99"/>
                    <a:pt x="375" y="99"/>
                    <a:pt x="449" y="99"/>
                  </a:cubicBezTo>
                  <a:lnTo>
                    <a:pt x="4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74"/>
            <p:cNvSpPr/>
            <p:nvPr/>
          </p:nvSpPr>
          <p:spPr>
            <a:xfrm>
              <a:off x="1854325" y="2930650"/>
              <a:ext cx="450" cy="525"/>
            </a:xfrm>
            <a:custGeom>
              <a:avLst/>
              <a:gdLst/>
              <a:ahLst/>
              <a:cxnLst/>
              <a:rect l="l" t="t" r="r" b="b"/>
              <a:pathLst>
                <a:path w="18" h="21" extrusionOk="0">
                  <a:moveTo>
                    <a:pt x="16" y="1"/>
                  </a:moveTo>
                  <a:lnTo>
                    <a:pt x="1" y="2"/>
                  </a:lnTo>
                  <a:lnTo>
                    <a:pt x="2" y="20"/>
                  </a:lnTo>
                  <a:lnTo>
                    <a:pt x="17" y="21"/>
                  </a:lnTo>
                  <a:lnTo>
                    <a:pt x="17" y="21"/>
                  </a:lnTo>
                  <a:lnTo>
                    <a:pt x="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74"/>
            <p:cNvSpPr/>
            <p:nvPr/>
          </p:nvSpPr>
          <p:spPr>
            <a:xfrm>
              <a:off x="1834450" y="2929475"/>
              <a:ext cx="11200" cy="1725"/>
            </a:xfrm>
            <a:custGeom>
              <a:avLst/>
              <a:gdLst/>
              <a:ahLst/>
              <a:cxnLst/>
              <a:rect l="l" t="t" r="r" b="b"/>
              <a:pathLst>
                <a:path w="448" h="69" extrusionOk="0">
                  <a:moveTo>
                    <a:pt x="4" y="0"/>
                  </a:moveTo>
                  <a:lnTo>
                    <a:pt x="0" y="67"/>
                  </a:lnTo>
                  <a:cubicBezTo>
                    <a:pt x="91" y="67"/>
                    <a:pt x="182" y="68"/>
                    <a:pt x="272" y="68"/>
                  </a:cubicBezTo>
                  <a:cubicBezTo>
                    <a:pt x="330" y="68"/>
                    <a:pt x="388" y="68"/>
                    <a:pt x="447" y="67"/>
                  </a:cubicBezTo>
                  <a:lnTo>
                    <a:pt x="448" y="49"/>
                  </a:lnTo>
                  <a:cubicBezTo>
                    <a:pt x="300" y="30"/>
                    <a:pt x="152" y="16"/>
                    <a:pt x="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74"/>
            <p:cNvSpPr/>
            <p:nvPr/>
          </p:nvSpPr>
          <p:spPr>
            <a:xfrm>
              <a:off x="1812175" y="2927475"/>
              <a:ext cx="11300" cy="3525"/>
            </a:xfrm>
            <a:custGeom>
              <a:avLst/>
              <a:gdLst/>
              <a:ahLst/>
              <a:cxnLst/>
              <a:rect l="l" t="t" r="r" b="b"/>
              <a:pathLst>
                <a:path w="452" h="141" extrusionOk="0">
                  <a:moveTo>
                    <a:pt x="8" y="0"/>
                  </a:moveTo>
                  <a:lnTo>
                    <a:pt x="0" y="129"/>
                  </a:lnTo>
                  <a:lnTo>
                    <a:pt x="446" y="140"/>
                  </a:lnTo>
                  <a:lnTo>
                    <a:pt x="451" y="38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74"/>
            <p:cNvSpPr/>
            <p:nvPr/>
          </p:nvSpPr>
          <p:spPr>
            <a:xfrm>
              <a:off x="1789925" y="2925875"/>
              <a:ext cx="11350" cy="4450"/>
            </a:xfrm>
            <a:custGeom>
              <a:avLst/>
              <a:gdLst/>
              <a:ahLst/>
              <a:cxnLst/>
              <a:rect l="l" t="t" r="r" b="b"/>
              <a:pathLst>
                <a:path w="454" h="178" extrusionOk="0">
                  <a:moveTo>
                    <a:pt x="9" y="1"/>
                  </a:moveTo>
                  <a:lnTo>
                    <a:pt x="1" y="157"/>
                  </a:lnTo>
                  <a:lnTo>
                    <a:pt x="445" y="177"/>
                  </a:lnTo>
                  <a:lnTo>
                    <a:pt x="453" y="31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74"/>
            <p:cNvSpPr/>
            <p:nvPr/>
          </p:nvSpPr>
          <p:spPr>
            <a:xfrm>
              <a:off x="1767675" y="2924775"/>
              <a:ext cx="11375" cy="4450"/>
            </a:xfrm>
            <a:custGeom>
              <a:avLst/>
              <a:gdLst/>
              <a:ahLst/>
              <a:cxnLst/>
              <a:rect l="l" t="t" r="r" b="b"/>
              <a:pathLst>
                <a:path w="455" h="178" extrusionOk="0">
                  <a:moveTo>
                    <a:pt x="9" y="0"/>
                  </a:moveTo>
                  <a:lnTo>
                    <a:pt x="1" y="148"/>
                  </a:lnTo>
                  <a:cubicBezTo>
                    <a:pt x="149" y="158"/>
                    <a:pt x="298" y="171"/>
                    <a:pt x="445" y="178"/>
                  </a:cubicBezTo>
                  <a:lnTo>
                    <a:pt x="455" y="19"/>
                  </a:lnTo>
                  <a:cubicBezTo>
                    <a:pt x="306" y="11"/>
                    <a:pt x="158" y="6"/>
                    <a:pt x="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74"/>
            <p:cNvSpPr/>
            <p:nvPr/>
          </p:nvSpPr>
          <p:spPr>
            <a:xfrm>
              <a:off x="1745500" y="2924250"/>
              <a:ext cx="11275" cy="3275"/>
            </a:xfrm>
            <a:custGeom>
              <a:avLst/>
              <a:gdLst/>
              <a:ahLst/>
              <a:cxnLst/>
              <a:rect l="l" t="t" r="r" b="b"/>
              <a:pathLst>
                <a:path w="451" h="131" extrusionOk="0">
                  <a:moveTo>
                    <a:pt x="5" y="0"/>
                  </a:moveTo>
                  <a:lnTo>
                    <a:pt x="0" y="91"/>
                  </a:lnTo>
                  <a:lnTo>
                    <a:pt x="444" y="130"/>
                  </a:lnTo>
                  <a:lnTo>
                    <a:pt x="451" y="11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74"/>
            <p:cNvSpPr/>
            <p:nvPr/>
          </p:nvSpPr>
          <p:spPr>
            <a:xfrm>
              <a:off x="1723300" y="2923475"/>
              <a:ext cx="11200" cy="2125"/>
            </a:xfrm>
            <a:custGeom>
              <a:avLst/>
              <a:gdLst/>
              <a:ahLst/>
              <a:cxnLst/>
              <a:rect l="l" t="t" r="r" b="b"/>
              <a:pathLst>
                <a:path w="448" h="85" extrusionOk="0">
                  <a:moveTo>
                    <a:pt x="2" y="0"/>
                  </a:moveTo>
                  <a:lnTo>
                    <a:pt x="0" y="54"/>
                  </a:lnTo>
                  <a:cubicBezTo>
                    <a:pt x="148" y="64"/>
                    <a:pt x="296" y="72"/>
                    <a:pt x="445" y="84"/>
                  </a:cubicBezTo>
                  <a:lnTo>
                    <a:pt x="448" y="20"/>
                  </a:lnTo>
                  <a:cubicBezTo>
                    <a:pt x="299" y="16"/>
                    <a:pt x="151" y="8"/>
                    <a:pt x="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74"/>
            <p:cNvSpPr/>
            <p:nvPr/>
          </p:nvSpPr>
          <p:spPr>
            <a:xfrm>
              <a:off x="1701025" y="2921975"/>
              <a:ext cx="11250" cy="2325"/>
            </a:xfrm>
            <a:custGeom>
              <a:avLst/>
              <a:gdLst/>
              <a:ahLst/>
              <a:cxnLst/>
              <a:rect l="l" t="t" r="r" b="b"/>
              <a:pathLst>
                <a:path w="450" h="93" extrusionOk="0">
                  <a:moveTo>
                    <a:pt x="5" y="0"/>
                  </a:moveTo>
                  <a:lnTo>
                    <a:pt x="1" y="76"/>
                  </a:lnTo>
                  <a:cubicBezTo>
                    <a:pt x="149" y="79"/>
                    <a:pt x="297" y="86"/>
                    <a:pt x="446" y="91"/>
                  </a:cubicBezTo>
                  <a:lnTo>
                    <a:pt x="446" y="93"/>
                  </a:lnTo>
                  <a:lnTo>
                    <a:pt x="449" y="34"/>
                  </a:lnTo>
                  <a:cubicBezTo>
                    <a:pt x="302" y="24"/>
                    <a:pt x="153" y="14"/>
                    <a:pt x="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74"/>
            <p:cNvSpPr/>
            <p:nvPr/>
          </p:nvSpPr>
          <p:spPr>
            <a:xfrm>
              <a:off x="1678750" y="2920100"/>
              <a:ext cx="11325" cy="3475"/>
            </a:xfrm>
            <a:custGeom>
              <a:avLst/>
              <a:gdLst/>
              <a:ahLst/>
              <a:cxnLst/>
              <a:rect l="l" t="t" r="r" b="b"/>
              <a:pathLst>
                <a:path w="453" h="139" extrusionOk="0">
                  <a:moveTo>
                    <a:pt x="8" y="0"/>
                  </a:moveTo>
                  <a:lnTo>
                    <a:pt x="1" y="128"/>
                  </a:lnTo>
                  <a:lnTo>
                    <a:pt x="446" y="138"/>
                  </a:lnTo>
                  <a:lnTo>
                    <a:pt x="452" y="39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74"/>
            <p:cNvSpPr/>
            <p:nvPr/>
          </p:nvSpPr>
          <p:spPr>
            <a:xfrm>
              <a:off x="1656500" y="2918400"/>
              <a:ext cx="11350" cy="4550"/>
            </a:xfrm>
            <a:custGeom>
              <a:avLst/>
              <a:gdLst/>
              <a:ahLst/>
              <a:cxnLst/>
              <a:rect l="l" t="t" r="r" b="b"/>
              <a:pathLst>
                <a:path w="454" h="182" extrusionOk="0">
                  <a:moveTo>
                    <a:pt x="10" y="1"/>
                  </a:moveTo>
                  <a:lnTo>
                    <a:pt x="1" y="164"/>
                  </a:lnTo>
                  <a:lnTo>
                    <a:pt x="446" y="182"/>
                  </a:lnTo>
                  <a:lnTo>
                    <a:pt x="454" y="34"/>
                  </a:lnTo>
                  <a:lnTo>
                    <a:pt x="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74"/>
            <p:cNvSpPr/>
            <p:nvPr/>
          </p:nvSpPr>
          <p:spPr>
            <a:xfrm>
              <a:off x="1634275" y="2916925"/>
              <a:ext cx="11350" cy="5125"/>
            </a:xfrm>
            <a:custGeom>
              <a:avLst/>
              <a:gdLst/>
              <a:ahLst/>
              <a:cxnLst/>
              <a:rect l="l" t="t" r="r" b="b"/>
              <a:pathLst>
                <a:path w="454" h="205" extrusionOk="0">
                  <a:moveTo>
                    <a:pt x="9" y="1"/>
                  </a:moveTo>
                  <a:lnTo>
                    <a:pt x="0" y="184"/>
                  </a:lnTo>
                  <a:lnTo>
                    <a:pt x="444" y="204"/>
                  </a:lnTo>
                  <a:lnTo>
                    <a:pt x="454" y="3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74"/>
            <p:cNvSpPr/>
            <p:nvPr/>
          </p:nvSpPr>
          <p:spPr>
            <a:xfrm>
              <a:off x="1612025" y="2915625"/>
              <a:ext cx="11400" cy="5375"/>
            </a:xfrm>
            <a:custGeom>
              <a:avLst/>
              <a:gdLst/>
              <a:ahLst/>
              <a:cxnLst/>
              <a:rect l="l" t="t" r="r" b="b"/>
              <a:pathLst>
                <a:path w="456" h="215" extrusionOk="0">
                  <a:moveTo>
                    <a:pt x="11" y="1"/>
                  </a:moveTo>
                  <a:lnTo>
                    <a:pt x="0" y="190"/>
                  </a:lnTo>
                  <a:cubicBezTo>
                    <a:pt x="149" y="200"/>
                    <a:pt x="296" y="206"/>
                    <a:pt x="445" y="215"/>
                  </a:cubicBezTo>
                  <a:lnTo>
                    <a:pt x="455" y="25"/>
                  </a:lnTo>
                  <a:cubicBezTo>
                    <a:pt x="307" y="17"/>
                    <a:pt x="159" y="7"/>
                    <a:pt x="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74"/>
            <p:cNvSpPr/>
            <p:nvPr/>
          </p:nvSpPr>
          <p:spPr>
            <a:xfrm>
              <a:off x="1589800" y="2914700"/>
              <a:ext cx="11375" cy="4950"/>
            </a:xfrm>
            <a:custGeom>
              <a:avLst/>
              <a:gdLst/>
              <a:ahLst/>
              <a:cxnLst/>
              <a:rect l="l" t="t" r="r" b="b"/>
              <a:pathLst>
                <a:path w="455" h="198" extrusionOk="0">
                  <a:moveTo>
                    <a:pt x="10" y="0"/>
                  </a:moveTo>
                  <a:lnTo>
                    <a:pt x="1" y="166"/>
                  </a:lnTo>
                  <a:lnTo>
                    <a:pt x="445" y="198"/>
                  </a:lnTo>
                  <a:lnTo>
                    <a:pt x="454" y="18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74"/>
            <p:cNvSpPr/>
            <p:nvPr/>
          </p:nvSpPr>
          <p:spPr>
            <a:xfrm>
              <a:off x="1567575" y="2914000"/>
              <a:ext cx="11350" cy="4025"/>
            </a:xfrm>
            <a:custGeom>
              <a:avLst/>
              <a:gdLst/>
              <a:ahLst/>
              <a:cxnLst/>
              <a:rect l="l" t="t" r="r" b="b"/>
              <a:pathLst>
                <a:path w="454" h="161" extrusionOk="0">
                  <a:moveTo>
                    <a:pt x="8" y="0"/>
                  </a:moveTo>
                  <a:lnTo>
                    <a:pt x="1" y="123"/>
                  </a:lnTo>
                  <a:lnTo>
                    <a:pt x="445" y="160"/>
                  </a:lnTo>
                  <a:lnTo>
                    <a:pt x="453" y="1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74"/>
            <p:cNvSpPr/>
            <p:nvPr/>
          </p:nvSpPr>
          <p:spPr>
            <a:xfrm>
              <a:off x="1545400" y="2913600"/>
              <a:ext cx="11250" cy="2500"/>
            </a:xfrm>
            <a:custGeom>
              <a:avLst/>
              <a:gdLst/>
              <a:ahLst/>
              <a:cxnLst/>
              <a:rect l="l" t="t" r="r" b="b"/>
              <a:pathLst>
                <a:path w="450" h="100" extrusionOk="0">
                  <a:moveTo>
                    <a:pt x="3" y="1"/>
                  </a:moveTo>
                  <a:lnTo>
                    <a:pt x="0" y="56"/>
                  </a:lnTo>
                  <a:cubicBezTo>
                    <a:pt x="148" y="71"/>
                    <a:pt x="296" y="87"/>
                    <a:pt x="444" y="99"/>
                  </a:cubicBezTo>
                  <a:lnTo>
                    <a:pt x="450" y="7"/>
                  </a:lnTo>
                  <a:cubicBezTo>
                    <a:pt x="301" y="3"/>
                    <a:pt x="153" y="2"/>
                    <a:pt x="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74"/>
            <p:cNvSpPr/>
            <p:nvPr/>
          </p:nvSpPr>
          <p:spPr>
            <a:xfrm>
              <a:off x="1902875" y="3099075"/>
              <a:ext cx="208075" cy="168075"/>
            </a:xfrm>
            <a:custGeom>
              <a:avLst/>
              <a:gdLst/>
              <a:ahLst/>
              <a:cxnLst/>
              <a:rect l="l" t="t" r="r" b="b"/>
              <a:pathLst>
                <a:path w="8323" h="6723" extrusionOk="0">
                  <a:moveTo>
                    <a:pt x="0" y="0"/>
                  </a:moveTo>
                  <a:lnTo>
                    <a:pt x="0" y="6722"/>
                  </a:lnTo>
                  <a:lnTo>
                    <a:pt x="7885" y="6722"/>
                  </a:lnTo>
                  <a:lnTo>
                    <a:pt x="83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74"/>
            <p:cNvSpPr/>
            <p:nvPr/>
          </p:nvSpPr>
          <p:spPr>
            <a:xfrm>
              <a:off x="1902875" y="3267125"/>
              <a:ext cx="377950" cy="195600"/>
            </a:xfrm>
            <a:custGeom>
              <a:avLst/>
              <a:gdLst/>
              <a:ahLst/>
              <a:cxnLst/>
              <a:rect l="l" t="t" r="r" b="b"/>
              <a:pathLst>
                <a:path w="15118" h="7824" extrusionOk="0">
                  <a:moveTo>
                    <a:pt x="0" y="0"/>
                  </a:moveTo>
                  <a:lnTo>
                    <a:pt x="0" y="7824"/>
                  </a:lnTo>
                  <a:lnTo>
                    <a:pt x="15117" y="7824"/>
                  </a:lnTo>
                  <a:lnTo>
                    <a:pt x="7552" y="4204"/>
                  </a:lnTo>
                  <a:lnTo>
                    <a:pt x="82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74"/>
            <p:cNvSpPr/>
            <p:nvPr/>
          </p:nvSpPr>
          <p:spPr>
            <a:xfrm>
              <a:off x="1902875" y="3124300"/>
              <a:ext cx="205925" cy="4775"/>
            </a:xfrm>
            <a:custGeom>
              <a:avLst/>
              <a:gdLst/>
              <a:ahLst/>
              <a:cxnLst/>
              <a:rect l="l" t="t" r="r" b="b"/>
              <a:pathLst>
                <a:path w="8237" h="191" extrusionOk="0">
                  <a:moveTo>
                    <a:pt x="6056" y="0"/>
                  </a:moveTo>
                  <a:cubicBezTo>
                    <a:pt x="5754" y="0"/>
                    <a:pt x="5451" y="6"/>
                    <a:pt x="5148" y="12"/>
                  </a:cubicBezTo>
                  <a:cubicBezTo>
                    <a:pt x="4805" y="17"/>
                    <a:pt x="4462" y="30"/>
                    <a:pt x="4119" y="47"/>
                  </a:cubicBezTo>
                  <a:cubicBezTo>
                    <a:pt x="3841" y="59"/>
                    <a:pt x="3564" y="69"/>
                    <a:pt x="3286" y="69"/>
                  </a:cubicBezTo>
                  <a:cubicBezTo>
                    <a:pt x="3221" y="69"/>
                    <a:pt x="3155" y="68"/>
                    <a:pt x="3089" y="67"/>
                  </a:cubicBezTo>
                  <a:cubicBezTo>
                    <a:pt x="2746" y="60"/>
                    <a:pt x="2403" y="34"/>
                    <a:pt x="2060" y="21"/>
                  </a:cubicBezTo>
                  <a:cubicBezTo>
                    <a:pt x="1929" y="17"/>
                    <a:pt x="1798" y="16"/>
                    <a:pt x="1667" y="16"/>
                  </a:cubicBezTo>
                  <a:cubicBezTo>
                    <a:pt x="1455" y="16"/>
                    <a:pt x="1243" y="20"/>
                    <a:pt x="1030" y="26"/>
                  </a:cubicBezTo>
                  <a:cubicBezTo>
                    <a:pt x="688" y="36"/>
                    <a:pt x="344" y="54"/>
                    <a:pt x="0" y="87"/>
                  </a:cubicBezTo>
                  <a:lnTo>
                    <a:pt x="0" y="104"/>
                  </a:lnTo>
                  <a:cubicBezTo>
                    <a:pt x="344" y="137"/>
                    <a:pt x="688" y="154"/>
                    <a:pt x="1030" y="165"/>
                  </a:cubicBezTo>
                  <a:cubicBezTo>
                    <a:pt x="1248" y="170"/>
                    <a:pt x="1465" y="175"/>
                    <a:pt x="1682" y="175"/>
                  </a:cubicBezTo>
                  <a:cubicBezTo>
                    <a:pt x="1808" y="175"/>
                    <a:pt x="1934" y="174"/>
                    <a:pt x="2060" y="170"/>
                  </a:cubicBezTo>
                  <a:cubicBezTo>
                    <a:pt x="2403" y="156"/>
                    <a:pt x="2746" y="130"/>
                    <a:pt x="3089" y="124"/>
                  </a:cubicBezTo>
                  <a:cubicBezTo>
                    <a:pt x="3158" y="123"/>
                    <a:pt x="3227" y="122"/>
                    <a:pt x="3297" y="122"/>
                  </a:cubicBezTo>
                  <a:cubicBezTo>
                    <a:pt x="3571" y="122"/>
                    <a:pt x="3845" y="131"/>
                    <a:pt x="4119" y="144"/>
                  </a:cubicBezTo>
                  <a:cubicBezTo>
                    <a:pt x="4462" y="161"/>
                    <a:pt x="4805" y="174"/>
                    <a:pt x="5148" y="179"/>
                  </a:cubicBezTo>
                  <a:cubicBezTo>
                    <a:pt x="5451" y="185"/>
                    <a:pt x="5754" y="191"/>
                    <a:pt x="6056" y="191"/>
                  </a:cubicBezTo>
                  <a:cubicBezTo>
                    <a:pt x="6096" y="191"/>
                    <a:pt x="6137" y="191"/>
                    <a:pt x="6178" y="190"/>
                  </a:cubicBezTo>
                  <a:cubicBezTo>
                    <a:pt x="6864" y="183"/>
                    <a:pt x="7551" y="160"/>
                    <a:pt x="8237" y="104"/>
                  </a:cubicBezTo>
                  <a:lnTo>
                    <a:pt x="8237" y="87"/>
                  </a:lnTo>
                  <a:cubicBezTo>
                    <a:pt x="7551" y="31"/>
                    <a:pt x="6864" y="8"/>
                    <a:pt x="6178" y="0"/>
                  </a:cubicBezTo>
                  <a:cubicBezTo>
                    <a:pt x="6137" y="0"/>
                    <a:pt x="6096" y="0"/>
                    <a:pt x="60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74"/>
            <p:cNvSpPr/>
            <p:nvPr/>
          </p:nvSpPr>
          <p:spPr>
            <a:xfrm>
              <a:off x="1930600" y="3099075"/>
              <a:ext cx="5125" cy="27600"/>
            </a:xfrm>
            <a:custGeom>
              <a:avLst/>
              <a:gdLst/>
              <a:ahLst/>
              <a:cxnLst/>
              <a:rect l="l" t="t" r="r" b="b"/>
              <a:pathLst>
                <a:path w="205" h="1104" extrusionOk="0">
                  <a:moveTo>
                    <a:pt x="93" y="0"/>
                  </a:moveTo>
                  <a:cubicBezTo>
                    <a:pt x="45" y="92"/>
                    <a:pt x="25" y="184"/>
                    <a:pt x="14" y="276"/>
                  </a:cubicBezTo>
                  <a:cubicBezTo>
                    <a:pt x="0" y="368"/>
                    <a:pt x="24" y="460"/>
                    <a:pt x="31" y="553"/>
                  </a:cubicBezTo>
                  <a:cubicBezTo>
                    <a:pt x="38" y="644"/>
                    <a:pt x="47" y="736"/>
                    <a:pt x="58" y="829"/>
                  </a:cubicBezTo>
                  <a:cubicBezTo>
                    <a:pt x="70" y="920"/>
                    <a:pt x="79" y="1013"/>
                    <a:pt x="93" y="1104"/>
                  </a:cubicBezTo>
                  <a:lnTo>
                    <a:pt x="111" y="1104"/>
                  </a:lnTo>
                  <a:cubicBezTo>
                    <a:pt x="126" y="1013"/>
                    <a:pt x="135" y="920"/>
                    <a:pt x="146" y="829"/>
                  </a:cubicBezTo>
                  <a:cubicBezTo>
                    <a:pt x="157" y="736"/>
                    <a:pt x="166" y="644"/>
                    <a:pt x="173" y="553"/>
                  </a:cubicBezTo>
                  <a:cubicBezTo>
                    <a:pt x="181" y="460"/>
                    <a:pt x="205" y="368"/>
                    <a:pt x="191" y="276"/>
                  </a:cubicBezTo>
                  <a:cubicBezTo>
                    <a:pt x="180" y="184"/>
                    <a:pt x="160" y="92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74"/>
            <p:cNvSpPr/>
            <p:nvPr/>
          </p:nvSpPr>
          <p:spPr>
            <a:xfrm>
              <a:off x="1973450" y="3099075"/>
              <a:ext cx="5125" cy="27600"/>
            </a:xfrm>
            <a:custGeom>
              <a:avLst/>
              <a:gdLst/>
              <a:ahLst/>
              <a:cxnLst/>
              <a:rect l="l" t="t" r="r" b="b"/>
              <a:pathLst>
                <a:path w="205" h="1104" extrusionOk="0">
                  <a:moveTo>
                    <a:pt x="94" y="0"/>
                  </a:moveTo>
                  <a:cubicBezTo>
                    <a:pt x="45" y="92"/>
                    <a:pt x="25" y="184"/>
                    <a:pt x="14" y="276"/>
                  </a:cubicBezTo>
                  <a:cubicBezTo>
                    <a:pt x="0" y="368"/>
                    <a:pt x="24" y="460"/>
                    <a:pt x="31" y="553"/>
                  </a:cubicBezTo>
                  <a:cubicBezTo>
                    <a:pt x="39" y="644"/>
                    <a:pt x="48" y="736"/>
                    <a:pt x="58" y="829"/>
                  </a:cubicBezTo>
                  <a:cubicBezTo>
                    <a:pt x="70" y="920"/>
                    <a:pt x="79" y="1013"/>
                    <a:pt x="94" y="1104"/>
                  </a:cubicBezTo>
                  <a:lnTo>
                    <a:pt x="111" y="1104"/>
                  </a:lnTo>
                  <a:cubicBezTo>
                    <a:pt x="126" y="1013"/>
                    <a:pt x="135" y="920"/>
                    <a:pt x="148" y="829"/>
                  </a:cubicBezTo>
                  <a:cubicBezTo>
                    <a:pt x="157" y="736"/>
                    <a:pt x="166" y="644"/>
                    <a:pt x="174" y="553"/>
                  </a:cubicBezTo>
                  <a:cubicBezTo>
                    <a:pt x="182" y="460"/>
                    <a:pt x="205" y="368"/>
                    <a:pt x="191" y="276"/>
                  </a:cubicBezTo>
                  <a:cubicBezTo>
                    <a:pt x="180" y="184"/>
                    <a:pt x="161" y="92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74"/>
            <p:cNvSpPr/>
            <p:nvPr/>
          </p:nvSpPr>
          <p:spPr>
            <a:xfrm>
              <a:off x="2017100" y="3099075"/>
              <a:ext cx="5150" cy="27600"/>
            </a:xfrm>
            <a:custGeom>
              <a:avLst/>
              <a:gdLst/>
              <a:ahLst/>
              <a:cxnLst/>
              <a:rect l="l" t="t" r="r" b="b"/>
              <a:pathLst>
                <a:path w="206" h="1104" extrusionOk="0">
                  <a:moveTo>
                    <a:pt x="94" y="0"/>
                  </a:moveTo>
                  <a:cubicBezTo>
                    <a:pt x="45" y="92"/>
                    <a:pt x="26" y="184"/>
                    <a:pt x="14" y="276"/>
                  </a:cubicBezTo>
                  <a:cubicBezTo>
                    <a:pt x="1" y="368"/>
                    <a:pt x="25" y="460"/>
                    <a:pt x="32" y="553"/>
                  </a:cubicBezTo>
                  <a:cubicBezTo>
                    <a:pt x="39" y="644"/>
                    <a:pt x="48" y="736"/>
                    <a:pt x="59" y="829"/>
                  </a:cubicBezTo>
                  <a:cubicBezTo>
                    <a:pt x="70" y="920"/>
                    <a:pt x="80" y="1013"/>
                    <a:pt x="94" y="1104"/>
                  </a:cubicBezTo>
                  <a:lnTo>
                    <a:pt x="112" y="1104"/>
                  </a:lnTo>
                  <a:cubicBezTo>
                    <a:pt x="126" y="1013"/>
                    <a:pt x="136" y="920"/>
                    <a:pt x="148" y="829"/>
                  </a:cubicBezTo>
                  <a:cubicBezTo>
                    <a:pt x="157" y="736"/>
                    <a:pt x="167" y="644"/>
                    <a:pt x="174" y="553"/>
                  </a:cubicBezTo>
                  <a:cubicBezTo>
                    <a:pt x="182" y="460"/>
                    <a:pt x="205" y="368"/>
                    <a:pt x="192" y="276"/>
                  </a:cubicBezTo>
                  <a:cubicBezTo>
                    <a:pt x="180" y="184"/>
                    <a:pt x="162" y="92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74"/>
            <p:cNvSpPr/>
            <p:nvPr/>
          </p:nvSpPr>
          <p:spPr>
            <a:xfrm>
              <a:off x="2059950" y="3099075"/>
              <a:ext cx="5150" cy="27600"/>
            </a:xfrm>
            <a:custGeom>
              <a:avLst/>
              <a:gdLst/>
              <a:ahLst/>
              <a:cxnLst/>
              <a:rect l="l" t="t" r="r" b="b"/>
              <a:pathLst>
                <a:path w="206" h="1104" extrusionOk="0">
                  <a:moveTo>
                    <a:pt x="94" y="0"/>
                  </a:moveTo>
                  <a:cubicBezTo>
                    <a:pt x="45" y="92"/>
                    <a:pt x="27" y="184"/>
                    <a:pt x="14" y="276"/>
                  </a:cubicBezTo>
                  <a:cubicBezTo>
                    <a:pt x="1" y="368"/>
                    <a:pt x="25" y="460"/>
                    <a:pt x="32" y="553"/>
                  </a:cubicBezTo>
                  <a:cubicBezTo>
                    <a:pt x="39" y="644"/>
                    <a:pt x="49" y="736"/>
                    <a:pt x="59" y="829"/>
                  </a:cubicBezTo>
                  <a:cubicBezTo>
                    <a:pt x="70" y="920"/>
                    <a:pt x="80" y="1013"/>
                    <a:pt x="94" y="1104"/>
                  </a:cubicBezTo>
                  <a:lnTo>
                    <a:pt x="112" y="1104"/>
                  </a:lnTo>
                  <a:cubicBezTo>
                    <a:pt x="126" y="1013"/>
                    <a:pt x="136" y="920"/>
                    <a:pt x="148" y="829"/>
                  </a:cubicBezTo>
                  <a:cubicBezTo>
                    <a:pt x="159" y="736"/>
                    <a:pt x="167" y="644"/>
                    <a:pt x="175" y="553"/>
                  </a:cubicBezTo>
                  <a:cubicBezTo>
                    <a:pt x="183" y="460"/>
                    <a:pt x="205" y="368"/>
                    <a:pt x="193" y="276"/>
                  </a:cubicBezTo>
                  <a:cubicBezTo>
                    <a:pt x="180" y="184"/>
                    <a:pt x="162" y="92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74"/>
            <p:cNvSpPr/>
            <p:nvPr/>
          </p:nvSpPr>
          <p:spPr>
            <a:xfrm>
              <a:off x="2098875" y="3099075"/>
              <a:ext cx="5125" cy="27600"/>
            </a:xfrm>
            <a:custGeom>
              <a:avLst/>
              <a:gdLst/>
              <a:ahLst/>
              <a:cxnLst/>
              <a:rect l="l" t="t" r="r" b="b"/>
              <a:pathLst>
                <a:path w="205" h="1104" extrusionOk="0">
                  <a:moveTo>
                    <a:pt x="94" y="0"/>
                  </a:moveTo>
                  <a:cubicBezTo>
                    <a:pt x="44" y="92"/>
                    <a:pt x="25" y="184"/>
                    <a:pt x="13" y="276"/>
                  </a:cubicBezTo>
                  <a:cubicBezTo>
                    <a:pt x="0" y="368"/>
                    <a:pt x="23" y="460"/>
                    <a:pt x="31" y="553"/>
                  </a:cubicBezTo>
                  <a:cubicBezTo>
                    <a:pt x="39" y="644"/>
                    <a:pt x="47" y="736"/>
                    <a:pt x="57" y="829"/>
                  </a:cubicBezTo>
                  <a:cubicBezTo>
                    <a:pt x="70" y="920"/>
                    <a:pt x="79" y="1013"/>
                    <a:pt x="94" y="1104"/>
                  </a:cubicBezTo>
                  <a:lnTo>
                    <a:pt x="111" y="1104"/>
                  </a:lnTo>
                  <a:cubicBezTo>
                    <a:pt x="126" y="1013"/>
                    <a:pt x="135" y="920"/>
                    <a:pt x="147" y="829"/>
                  </a:cubicBezTo>
                  <a:cubicBezTo>
                    <a:pt x="157" y="736"/>
                    <a:pt x="166" y="644"/>
                    <a:pt x="174" y="553"/>
                  </a:cubicBezTo>
                  <a:cubicBezTo>
                    <a:pt x="181" y="460"/>
                    <a:pt x="205" y="368"/>
                    <a:pt x="191" y="276"/>
                  </a:cubicBezTo>
                  <a:cubicBezTo>
                    <a:pt x="179" y="184"/>
                    <a:pt x="160" y="92"/>
                    <a:pt x="1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74"/>
            <p:cNvSpPr/>
            <p:nvPr/>
          </p:nvSpPr>
          <p:spPr>
            <a:xfrm>
              <a:off x="1923600" y="3267125"/>
              <a:ext cx="31050" cy="142675"/>
            </a:xfrm>
            <a:custGeom>
              <a:avLst/>
              <a:gdLst/>
              <a:ahLst/>
              <a:cxnLst/>
              <a:rect l="l" t="t" r="r" b="b"/>
              <a:pathLst>
                <a:path w="1242" h="5707" extrusionOk="0">
                  <a:moveTo>
                    <a:pt x="77" y="0"/>
                  </a:moveTo>
                  <a:cubicBezTo>
                    <a:pt x="44" y="497"/>
                    <a:pt x="27" y="994"/>
                    <a:pt x="16" y="1490"/>
                  </a:cubicBezTo>
                  <a:cubicBezTo>
                    <a:pt x="7" y="1987"/>
                    <a:pt x="1" y="2484"/>
                    <a:pt x="11" y="2980"/>
                  </a:cubicBezTo>
                  <a:cubicBezTo>
                    <a:pt x="25" y="3477"/>
                    <a:pt x="51" y="3974"/>
                    <a:pt x="57" y="4470"/>
                  </a:cubicBezTo>
                  <a:lnTo>
                    <a:pt x="59" y="4843"/>
                  </a:lnTo>
                  <a:lnTo>
                    <a:pt x="58" y="5029"/>
                  </a:lnTo>
                  <a:cubicBezTo>
                    <a:pt x="58" y="5090"/>
                    <a:pt x="55" y="5153"/>
                    <a:pt x="63" y="5220"/>
                  </a:cubicBezTo>
                  <a:cubicBezTo>
                    <a:pt x="82" y="5350"/>
                    <a:pt x="149" y="5472"/>
                    <a:pt x="248" y="5561"/>
                  </a:cubicBezTo>
                  <a:cubicBezTo>
                    <a:pt x="348" y="5649"/>
                    <a:pt x="478" y="5704"/>
                    <a:pt x="614" y="5707"/>
                  </a:cubicBezTo>
                  <a:cubicBezTo>
                    <a:pt x="620" y="5707"/>
                    <a:pt x="626" y="5707"/>
                    <a:pt x="631" y="5707"/>
                  </a:cubicBezTo>
                  <a:cubicBezTo>
                    <a:pt x="762" y="5707"/>
                    <a:pt x="893" y="5661"/>
                    <a:pt x="996" y="5579"/>
                  </a:cubicBezTo>
                  <a:cubicBezTo>
                    <a:pt x="1105" y="5493"/>
                    <a:pt x="1182" y="5365"/>
                    <a:pt x="1206" y="5226"/>
                  </a:cubicBezTo>
                  <a:cubicBezTo>
                    <a:pt x="1213" y="5192"/>
                    <a:pt x="1216" y="5155"/>
                    <a:pt x="1217" y="5122"/>
                  </a:cubicBezTo>
                  <a:lnTo>
                    <a:pt x="1219" y="5029"/>
                  </a:lnTo>
                  <a:lnTo>
                    <a:pt x="1223" y="4843"/>
                  </a:lnTo>
                  <a:lnTo>
                    <a:pt x="1228" y="4470"/>
                  </a:lnTo>
                  <a:cubicBezTo>
                    <a:pt x="1234" y="3974"/>
                    <a:pt x="1241" y="3477"/>
                    <a:pt x="1239" y="2980"/>
                  </a:cubicBezTo>
                  <a:cubicBezTo>
                    <a:pt x="1231" y="1987"/>
                    <a:pt x="1209" y="994"/>
                    <a:pt x="1153" y="0"/>
                  </a:cubicBezTo>
                  <a:lnTo>
                    <a:pt x="1136" y="0"/>
                  </a:lnTo>
                  <a:cubicBezTo>
                    <a:pt x="1080" y="994"/>
                    <a:pt x="1057" y="1987"/>
                    <a:pt x="1049" y="2980"/>
                  </a:cubicBezTo>
                  <a:cubicBezTo>
                    <a:pt x="1046" y="3477"/>
                    <a:pt x="1055" y="3974"/>
                    <a:pt x="1060" y="4470"/>
                  </a:cubicBezTo>
                  <a:lnTo>
                    <a:pt x="1066" y="4843"/>
                  </a:lnTo>
                  <a:lnTo>
                    <a:pt x="1069" y="5029"/>
                  </a:lnTo>
                  <a:lnTo>
                    <a:pt x="1071" y="5122"/>
                  </a:lnTo>
                  <a:cubicBezTo>
                    <a:pt x="1072" y="5151"/>
                    <a:pt x="1071" y="5176"/>
                    <a:pt x="1067" y="5203"/>
                  </a:cubicBezTo>
                  <a:cubicBezTo>
                    <a:pt x="1053" y="5310"/>
                    <a:pt x="999" y="5412"/>
                    <a:pt x="919" y="5486"/>
                  </a:cubicBezTo>
                  <a:cubicBezTo>
                    <a:pt x="837" y="5559"/>
                    <a:pt x="728" y="5605"/>
                    <a:pt x="615" y="5609"/>
                  </a:cubicBezTo>
                  <a:cubicBezTo>
                    <a:pt x="608" y="5609"/>
                    <a:pt x="601" y="5609"/>
                    <a:pt x="594" y="5609"/>
                  </a:cubicBezTo>
                  <a:cubicBezTo>
                    <a:pt x="375" y="5609"/>
                    <a:pt x="156" y="5439"/>
                    <a:pt x="123" y="5210"/>
                  </a:cubicBezTo>
                  <a:cubicBezTo>
                    <a:pt x="113" y="5153"/>
                    <a:pt x="114" y="5091"/>
                    <a:pt x="114" y="5029"/>
                  </a:cubicBezTo>
                  <a:lnTo>
                    <a:pt x="113" y="4843"/>
                  </a:lnTo>
                  <a:lnTo>
                    <a:pt x="115" y="4470"/>
                  </a:lnTo>
                  <a:cubicBezTo>
                    <a:pt x="121" y="3974"/>
                    <a:pt x="147" y="3476"/>
                    <a:pt x="160" y="2980"/>
                  </a:cubicBezTo>
                  <a:cubicBezTo>
                    <a:pt x="170" y="2484"/>
                    <a:pt x="165" y="1986"/>
                    <a:pt x="154" y="1490"/>
                  </a:cubicBezTo>
                  <a:cubicBezTo>
                    <a:pt x="145" y="994"/>
                    <a:pt x="126" y="496"/>
                    <a:pt x="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74"/>
            <p:cNvSpPr/>
            <p:nvPr/>
          </p:nvSpPr>
          <p:spPr>
            <a:xfrm>
              <a:off x="2062525" y="3309475"/>
              <a:ext cx="68550" cy="4825"/>
            </a:xfrm>
            <a:custGeom>
              <a:avLst/>
              <a:gdLst/>
              <a:ahLst/>
              <a:cxnLst/>
              <a:rect l="l" t="t" r="r" b="b"/>
              <a:pathLst>
                <a:path w="2742" h="193" extrusionOk="0">
                  <a:moveTo>
                    <a:pt x="2000" y="1"/>
                  </a:moveTo>
                  <a:cubicBezTo>
                    <a:pt x="1905" y="1"/>
                    <a:pt x="1809" y="7"/>
                    <a:pt x="1714" y="13"/>
                  </a:cubicBezTo>
                  <a:cubicBezTo>
                    <a:pt x="1600" y="17"/>
                    <a:pt x="1485" y="31"/>
                    <a:pt x="1371" y="48"/>
                  </a:cubicBezTo>
                  <a:cubicBezTo>
                    <a:pt x="1281" y="61"/>
                    <a:pt x="1191" y="70"/>
                    <a:pt x="1101" y="70"/>
                  </a:cubicBezTo>
                  <a:cubicBezTo>
                    <a:pt x="1077" y="70"/>
                    <a:pt x="1053" y="69"/>
                    <a:pt x="1029" y="68"/>
                  </a:cubicBezTo>
                  <a:cubicBezTo>
                    <a:pt x="914" y="63"/>
                    <a:pt x="800" y="34"/>
                    <a:pt x="686" y="22"/>
                  </a:cubicBezTo>
                  <a:cubicBezTo>
                    <a:pt x="644" y="18"/>
                    <a:pt x="603" y="17"/>
                    <a:pt x="561" y="17"/>
                  </a:cubicBezTo>
                  <a:cubicBezTo>
                    <a:pt x="488" y="17"/>
                    <a:pt x="416" y="22"/>
                    <a:pt x="343" y="28"/>
                  </a:cubicBezTo>
                  <a:cubicBezTo>
                    <a:pt x="229" y="39"/>
                    <a:pt x="115" y="54"/>
                    <a:pt x="1" y="88"/>
                  </a:cubicBezTo>
                  <a:lnTo>
                    <a:pt x="1" y="105"/>
                  </a:lnTo>
                  <a:cubicBezTo>
                    <a:pt x="115" y="140"/>
                    <a:pt x="229" y="154"/>
                    <a:pt x="343" y="166"/>
                  </a:cubicBezTo>
                  <a:cubicBezTo>
                    <a:pt x="416" y="172"/>
                    <a:pt x="488" y="177"/>
                    <a:pt x="561" y="177"/>
                  </a:cubicBezTo>
                  <a:cubicBezTo>
                    <a:pt x="603" y="177"/>
                    <a:pt x="644" y="175"/>
                    <a:pt x="686" y="171"/>
                  </a:cubicBezTo>
                  <a:cubicBezTo>
                    <a:pt x="800" y="159"/>
                    <a:pt x="914" y="130"/>
                    <a:pt x="1029" y="125"/>
                  </a:cubicBezTo>
                  <a:cubicBezTo>
                    <a:pt x="1051" y="124"/>
                    <a:pt x="1074" y="124"/>
                    <a:pt x="1096" y="124"/>
                  </a:cubicBezTo>
                  <a:cubicBezTo>
                    <a:pt x="1188" y="124"/>
                    <a:pt x="1280" y="132"/>
                    <a:pt x="1371" y="146"/>
                  </a:cubicBezTo>
                  <a:cubicBezTo>
                    <a:pt x="1485" y="164"/>
                    <a:pt x="1600" y="176"/>
                    <a:pt x="1714" y="181"/>
                  </a:cubicBezTo>
                  <a:cubicBezTo>
                    <a:pt x="1809" y="186"/>
                    <a:pt x="1905" y="192"/>
                    <a:pt x="2000" y="192"/>
                  </a:cubicBezTo>
                  <a:cubicBezTo>
                    <a:pt x="2019" y="192"/>
                    <a:pt x="2038" y="192"/>
                    <a:pt x="2056" y="192"/>
                  </a:cubicBezTo>
                  <a:cubicBezTo>
                    <a:pt x="2285" y="183"/>
                    <a:pt x="2513" y="164"/>
                    <a:pt x="2742" y="105"/>
                  </a:cubicBezTo>
                  <a:lnTo>
                    <a:pt x="2742" y="88"/>
                  </a:lnTo>
                  <a:cubicBezTo>
                    <a:pt x="2513" y="31"/>
                    <a:pt x="2285" y="10"/>
                    <a:pt x="2056" y="2"/>
                  </a:cubicBezTo>
                  <a:cubicBezTo>
                    <a:pt x="2038" y="1"/>
                    <a:pt x="2019" y="1"/>
                    <a:pt x="2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74"/>
            <p:cNvSpPr/>
            <p:nvPr/>
          </p:nvSpPr>
          <p:spPr>
            <a:xfrm>
              <a:off x="2062525" y="3335450"/>
              <a:ext cx="68550" cy="4800"/>
            </a:xfrm>
            <a:custGeom>
              <a:avLst/>
              <a:gdLst/>
              <a:ahLst/>
              <a:cxnLst/>
              <a:rect l="l" t="t" r="r" b="b"/>
              <a:pathLst>
                <a:path w="2742" h="192" extrusionOk="0">
                  <a:moveTo>
                    <a:pt x="2016" y="1"/>
                  </a:moveTo>
                  <a:cubicBezTo>
                    <a:pt x="1915" y="1"/>
                    <a:pt x="1814" y="7"/>
                    <a:pt x="1714" y="12"/>
                  </a:cubicBezTo>
                  <a:cubicBezTo>
                    <a:pt x="1600" y="16"/>
                    <a:pt x="1485" y="30"/>
                    <a:pt x="1371" y="48"/>
                  </a:cubicBezTo>
                  <a:cubicBezTo>
                    <a:pt x="1281" y="61"/>
                    <a:pt x="1191" y="69"/>
                    <a:pt x="1101" y="69"/>
                  </a:cubicBezTo>
                  <a:cubicBezTo>
                    <a:pt x="1077" y="69"/>
                    <a:pt x="1053" y="69"/>
                    <a:pt x="1029" y="67"/>
                  </a:cubicBezTo>
                  <a:cubicBezTo>
                    <a:pt x="914" y="62"/>
                    <a:pt x="800" y="33"/>
                    <a:pt x="686" y="22"/>
                  </a:cubicBezTo>
                  <a:cubicBezTo>
                    <a:pt x="644" y="18"/>
                    <a:pt x="603" y="16"/>
                    <a:pt x="561" y="16"/>
                  </a:cubicBezTo>
                  <a:cubicBezTo>
                    <a:pt x="488" y="16"/>
                    <a:pt x="416" y="21"/>
                    <a:pt x="343" y="27"/>
                  </a:cubicBezTo>
                  <a:cubicBezTo>
                    <a:pt x="229" y="38"/>
                    <a:pt x="115" y="53"/>
                    <a:pt x="1" y="87"/>
                  </a:cubicBezTo>
                  <a:lnTo>
                    <a:pt x="1" y="106"/>
                  </a:lnTo>
                  <a:cubicBezTo>
                    <a:pt x="115" y="139"/>
                    <a:pt x="229" y="155"/>
                    <a:pt x="343" y="165"/>
                  </a:cubicBezTo>
                  <a:cubicBezTo>
                    <a:pt x="416" y="171"/>
                    <a:pt x="488" y="176"/>
                    <a:pt x="561" y="176"/>
                  </a:cubicBezTo>
                  <a:cubicBezTo>
                    <a:pt x="603" y="176"/>
                    <a:pt x="644" y="174"/>
                    <a:pt x="686" y="170"/>
                  </a:cubicBezTo>
                  <a:cubicBezTo>
                    <a:pt x="800" y="159"/>
                    <a:pt x="914" y="131"/>
                    <a:pt x="1029" y="126"/>
                  </a:cubicBezTo>
                  <a:cubicBezTo>
                    <a:pt x="1053" y="124"/>
                    <a:pt x="1077" y="124"/>
                    <a:pt x="1101" y="124"/>
                  </a:cubicBezTo>
                  <a:cubicBezTo>
                    <a:pt x="1191" y="124"/>
                    <a:pt x="1281" y="132"/>
                    <a:pt x="1371" y="145"/>
                  </a:cubicBezTo>
                  <a:cubicBezTo>
                    <a:pt x="1485" y="163"/>
                    <a:pt x="1600" y="175"/>
                    <a:pt x="1714" y="181"/>
                  </a:cubicBezTo>
                  <a:cubicBezTo>
                    <a:pt x="1809" y="186"/>
                    <a:pt x="1905" y="192"/>
                    <a:pt x="2000" y="192"/>
                  </a:cubicBezTo>
                  <a:cubicBezTo>
                    <a:pt x="2019" y="192"/>
                    <a:pt x="2038" y="191"/>
                    <a:pt x="2056" y="191"/>
                  </a:cubicBezTo>
                  <a:cubicBezTo>
                    <a:pt x="2285" y="183"/>
                    <a:pt x="2513" y="163"/>
                    <a:pt x="2742" y="105"/>
                  </a:cubicBezTo>
                  <a:lnTo>
                    <a:pt x="2742" y="87"/>
                  </a:lnTo>
                  <a:cubicBezTo>
                    <a:pt x="2513" y="30"/>
                    <a:pt x="2285" y="9"/>
                    <a:pt x="2056" y="1"/>
                  </a:cubicBezTo>
                  <a:cubicBezTo>
                    <a:pt x="2043" y="1"/>
                    <a:pt x="2029" y="1"/>
                    <a:pt x="20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74"/>
            <p:cNvSpPr/>
            <p:nvPr/>
          </p:nvSpPr>
          <p:spPr>
            <a:xfrm>
              <a:off x="1492000" y="3099075"/>
              <a:ext cx="261925" cy="168075"/>
            </a:xfrm>
            <a:custGeom>
              <a:avLst/>
              <a:gdLst/>
              <a:ahLst/>
              <a:cxnLst/>
              <a:rect l="l" t="t" r="r" b="b"/>
              <a:pathLst>
                <a:path w="10477" h="6723" extrusionOk="0">
                  <a:moveTo>
                    <a:pt x="2154" y="0"/>
                  </a:moveTo>
                  <a:lnTo>
                    <a:pt x="0" y="6722"/>
                  </a:lnTo>
                  <a:lnTo>
                    <a:pt x="7885" y="6722"/>
                  </a:lnTo>
                  <a:lnTo>
                    <a:pt x="104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74"/>
            <p:cNvSpPr/>
            <p:nvPr/>
          </p:nvSpPr>
          <p:spPr>
            <a:xfrm>
              <a:off x="1429350" y="3267125"/>
              <a:ext cx="377950" cy="195600"/>
            </a:xfrm>
            <a:custGeom>
              <a:avLst/>
              <a:gdLst/>
              <a:ahLst/>
              <a:cxnLst/>
              <a:rect l="l" t="t" r="r" b="b"/>
              <a:pathLst>
                <a:path w="15118" h="7824" extrusionOk="0">
                  <a:moveTo>
                    <a:pt x="2506" y="0"/>
                  </a:moveTo>
                  <a:lnTo>
                    <a:pt x="1" y="7824"/>
                  </a:lnTo>
                  <a:lnTo>
                    <a:pt x="15117" y="7824"/>
                  </a:lnTo>
                  <a:lnTo>
                    <a:pt x="8711" y="4204"/>
                  </a:lnTo>
                  <a:lnTo>
                    <a:pt x="107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74"/>
            <p:cNvSpPr/>
            <p:nvPr/>
          </p:nvSpPr>
          <p:spPr>
            <a:xfrm>
              <a:off x="1537000" y="3124300"/>
              <a:ext cx="205950" cy="4775"/>
            </a:xfrm>
            <a:custGeom>
              <a:avLst/>
              <a:gdLst/>
              <a:ahLst/>
              <a:cxnLst/>
              <a:rect l="l" t="t" r="r" b="b"/>
              <a:pathLst>
                <a:path w="8238" h="191" extrusionOk="0">
                  <a:moveTo>
                    <a:pt x="6055" y="0"/>
                  </a:moveTo>
                  <a:cubicBezTo>
                    <a:pt x="5753" y="0"/>
                    <a:pt x="5450" y="6"/>
                    <a:pt x="5148" y="12"/>
                  </a:cubicBezTo>
                  <a:cubicBezTo>
                    <a:pt x="4805" y="17"/>
                    <a:pt x="4462" y="30"/>
                    <a:pt x="4118" y="47"/>
                  </a:cubicBezTo>
                  <a:cubicBezTo>
                    <a:pt x="3841" y="59"/>
                    <a:pt x="3564" y="69"/>
                    <a:pt x="3286" y="69"/>
                  </a:cubicBezTo>
                  <a:cubicBezTo>
                    <a:pt x="3220" y="69"/>
                    <a:pt x="3154" y="68"/>
                    <a:pt x="3088" y="67"/>
                  </a:cubicBezTo>
                  <a:cubicBezTo>
                    <a:pt x="2746" y="60"/>
                    <a:pt x="2402" y="34"/>
                    <a:pt x="2060" y="21"/>
                  </a:cubicBezTo>
                  <a:cubicBezTo>
                    <a:pt x="1928" y="17"/>
                    <a:pt x="1797" y="16"/>
                    <a:pt x="1666" y="16"/>
                  </a:cubicBezTo>
                  <a:cubicBezTo>
                    <a:pt x="1454" y="16"/>
                    <a:pt x="1242" y="20"/>
                    <a:pt x="1030" y="26"/>
                  </a:cubicBezTo>
                  <a:cubicBezTo>
                    <a:pt x="687" y="36"/>
                    <a:pt x="343" y="54"/>
                    <a:pt x="1" y="87"/>
                  </a:cubicBezTo>
                  <a:lnTo>
                    <a:pt x="1" y="104"/>
                  </a:lnTo>
                  <a:cubicBezTo>
                    <a:pt x="343" y="137"/>
                    <a:pt x="687" y="154"/>
                    <a:pt x="1030" y="165"/>
                  </a:cubicBezTo>
                  <a:cubicBezTo>
                    <a:pt x="1247" y="170"/>
                    <a:pt x="1464" y="175"/>
                    <a:pt x="1681" y="175"/>
                  </a:cubicBezTo>
                  <a:cubicBezTo>
                    <a:pt x="1807" y="175"/>
                    <a:pt x="1933" y="174"/>
                    <a:pt x="2060" y="170"/>
                  </a:cubicBezTo>
                  <a:cubicBezTo>
                    <a:pt x="2402" y="156"/>
                    <a:pt x="2746" y="130"/>
                    <a:pt x="3088" y="124"/>
                  </a:cubicBezTo>
                  <a:cubicBezTo>
                    <a:pt x="3158" y="123"/>
                    <a:pt x="3227" y="122"/>
                    <a:pt x="3296" y="122"/>
                  </a:cubicBezTo>
                  <a:cubicBezTo>
                    <a:pt x="3571" y="122"/>
                    <a:pt x="3845" y="131"/>
                    <a:pt x="4118" y="144"/>
                  </a:cubicBezTo>
                  <a:cubicBezTo>
                    <a:pt x="4462" y="161"/>
                    <a:pt x="4805" y="174"/>
                    <a:pt x="5148" y="179"/>
                  </a:cubicBezTo>
                  <a:cubicBezTo>
                    <a:pt x="5450" y="185"/>
                    <a:pt x="5753" y="191"/>
                    <a:pt x="6055" y="191"/>
                  </a:cubicBezTo>
                  <a:cubicBezTo>
                    <a:pt x="6096" y="191"/>
                    <a:pt x="6137" y="191"/>
                    <a:pt x="6177" y="190"/>
                  </a:cubicBezTo>
                  <a:cubicBezTo>
                    <a:pt x="6864" y="183"/>
                    <a:pt x="7550" y="160"/>
                    <a:pt x="8237" y="104"/>
                  </a:cubicBezTo>
                  <a:lnTo>
                    <a:pt x="8237" y="87"/>
                  </a:lnTo>
                  <a:cubicBezTo>
                    <a:pt x="7550" y="31"/>
                    <a:pt x="6864" y="8"/>
                    <a:pt x="6177" y="0"/>
                  </a:cubicBezTo>
                  <a:cubicBezTo>
                    <a:pt x="6137" y="0"/>
                    <a:pt x="6096" y="0"/>
                    <a:pt x="60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74"/>
            <p:cNvSpPr/>
            <p:nvPr/>
          </p:nvSpPr>
          <p:spPr>
            <a:xfrm>
              <a:off x="1567025" y="3099000"/>
              <a:ext cx="9750" cy="27775"/>
            </a:xfrm>
            <a:custGeom>
              <a:avLst/>
              <a:gdLst/>
              <a:ahLst/>
              <a:cxnLst/>
              <a:rect l="l" t="t" r="r" b="b"/>
              <a:pathLst>
                <a:path w="390" h="1111" extrusionOk="0">
                  <a:moveTo>
                    <a:pt x="355" y="0"/>
                  </a:moveTo>
                  <a:cubicBezTo>
                    <a:pt x="279" y="77"/>
                    <a:pt x="231" y="163"/>
                    <a:pt x="190" y="251"/>
                  </a:cubicBezTo>
                  <a:cubicBezTo>
                    <a:pt x="148" y="340"/>
                    <a:pt x="141" y="439"/>
                    <a:pt x="118" y="534"/>
                  </a:cubicBezTo>
                  <a:cubicBezTo>
                    <a:pt x="96" y="628"/>
                    <a:pt x="76" y="723"/>
                    <a:pt x="56" y="817"/>
                  </a:cubicBezTo>
                  <a:cubicBezTo>
                    <a:pt x="37" y="914"/>
                    <a:pt x="18" y="1008"/>
                    <a:pt x="1" y="1104"/>
                  </a:cubicBezTo>
                  <a:lnTo>
                    <a:pt x="1" y="1104"/>
                  </a:lnTo>
                  <a:lnTo>
                    <a:pt x="1" y="1104"/>
                  </a:lnTo>
                  <a:lnTo>
                    <a:pt x="1" y="1105"/>
                  </a:lnTo>
                  <a:cubicBezTo>
                    <a:pt x="1" y="1105"/>
                    <a:pt x="1" y="1104"/>
                    <a:pt x="1" y="1104"/>
                  </a:cubicBezTo>
                  <a:lnTo>
                    <a:pt x="1" y="1104"/>
                  </a:lnTo>
                  <a:lnTo>
                    <a:pt x="19" y="1110"/>
                  </a:lnTo>
                  <a:cubicBezTo>
                    <a:pt x="61" y="1022"/>
                    <a:pt x="100" y="933"/>
                    <a:pt x="141" y="844"/>
                  </a:cubicBezTo>
                  <a:cubicBezTo>
                    <a:pt x="181" y="756"/>
                    <a:pt x="218" y="667"/>
                    <a:pt x="254" y="576"/>
                  </a:cubicBezTo>
                  <a:cubicBezTo>
                    <a:pt x="292" y="487"/>
                    <a:pt x="344" y="402"/>
                    <a:pt x="360" y="306"/>
                  </a:cubicBezTo>
                  <a:cubicBezTo>
                    <a:pt x="378" y="211"/>
                    <a:pt x="389" y="112"/>
                    <a:pt x="372" y="5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74"/>
            <p:cNvSpPr/>
            <p:nvPr/>
          </p:nvSpPr>
          <p:spPr>
            <a:xfrm>
              <a:off x="1609925" y="3099000"/>
              <a:ext cx="9725" cy="27775"/>
            </a:xfrm>
            <a:custGeom>
              <a:avLst/>
              <a:gdLst/>
              <a:ahLst/>
              <a:cxnLst/>
              <a:rect l="l" t="t" r="r" b="b"/>
              <a:pathLst>
                <a:path w="389" h="1111" extrusionOk="0">
                  <a:moveTo>
                    <a:pt x="353" y="0"/>
                  </a:moveTo>
                  <a:cubicBezTo>
                    <a:pt x="277" y="77"/>
                    <a:pt x="230" y="163"/>
                    <a:pt x="189" y="251"/>
                  </a:cubicBezTo>
                  <a:cubicBezTo>
                    <a:pt x="147" y="340"/>
                    <a:pt x="139" y="439"/>
                    <a:pt x="117" y="534"/>
                  </a:cubicBezTo>
                  <a:cubicBezTo>
                    <a:pt x="95" y="628"/>
                    <a:pt x="74" y="723"/>
                    <a:pt x="54" y="817"/>
                  </a:cubicBezTo>
                  <a:cubicBezTo>
                    <a:pt x="37" y="914"/>
                    <a:pt x="16" y="1008"/>
                    <a:pt x="0" y="1104"/>
                  </a:cubicBezTo>
                  <a:lnTo>
                    <a:pt x="0" y="1104"/>
                  </a:lnTo>
                  <a:lnTo>
                    <a:pt x="0" y="1104"/>
                  </a:lnTo>
                  <a:lnTo>
                    <a:pt x="0" y="1105"/>
                  </a:lnTo>
                  <a:cubicBezTo>
                    <a:pt x="0" y="1105"/>
                    <a:pt x="0" y="1104"/>
                    <a:pt x="0" y="1104"/>
                  </a:cubicBezTo>
                  <a:lnTo>
                    <a:pt x="0" y="1104"/>
                  </a:lnTo>
                  <a:lnTo>
                    <a:pt x="17" y="1110"/>
                  </a:lnTo>
                  <a:cubicBezTo>
                    <a:pt x="60" y="1022"/>
                    <a:pt x="99" y="933"/>
                    <a:pt x="139" y="844"/>
                  </a:cubicBezTo>
                  <a:cubicBezTo>
                    <a:pt x="179" y="756"/>
                    <a:pt x="216" y="667"/>
                    <a:pt x="254" y="576"/>
                  </a:cubicBezTo>
                  <a:cubicBezTo>
                    <a:pt x="290" y="487"/>
                    <a:pt x="342" y="402"/>
                    <a:pt x="358" y="306"/>
                  </a:cubicBezTo>
                  <a:cubicBezTo>
                    <a:pt x="377" y="211"/>
                    <a:pt x="388" y="112"/>
                    <a:pt x="371" y="5"/>
                  </a:cubicBezTo>
                  <a:lnTo>
                    <a:pt x="3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74"/>
            <p:cNvSpPr/>
            <p:nvPr/>
          </p:nvSpPr>
          <p:spPr>
            <a:xfrm>
              <a:off x="1653575" y="3099000"/>
              <a:ext cx="9700" cy="27775"/>
            </a:xfrm>
            <a:custGeom>
              <a:avLst/>
              <a:gdLst/>
              <a:ahLst/>
              <a:cxnLst/>
              <a:rect l="l" t="t" r="r" b="b"/>
              <a:pathLst>
                <a:path w="388" h="1111" extrusionOk="0">
                  <a:moveTo>
                    <a:pt x="354" y="0"/>
                  </a:moveTo>
                  <a:cubicBezTo>
                    <a:pt x="278" y="77"/>
                    <a:pt x="230" y="163"/>
                    <a:pt x="190" y="251"/>
                  </a:cubicBezTo>
                  <a:cubicBezTo>
                    <a:pt x="147" y="340"/>
                    <a:pt x="140" y="439"/>
                    <a:pt x="118" y="534"/>
                  </a:cubicBezTo>
                  <a:cubicBezTo>
                    <a:pt x="95" y="628"/>
                    <a:pt x="74" y="723"/>
                    <a:pt x="55" y="817"/>
                  </a:cubicBezTo>
                  <a:cubicBezTo>
                    <a:pt x="37" y="914"/>
                    <a:pt x="16" y="1008"/>
                    <a:pt x="1" y="1104"/>
                  </a:cubicBezTo>
                  <a:lnTo>
                    <a:pt x="1" y="1104"/>
                  </a:lnTo>
                  <a:lnTo>
                    <a:pt x="1" y="1104"/>
                  </a:lnTo>
                  <a:lnTo>
                    <a:pt x="1" y="1105"/>
                  </a:lnTo>
                  <a:cubicBezTo>
                    <a:pt x="1" y="1105"/>
                    <a:pt x="1" y="1104"/>
                    <a:pt x="1" y="1104"/>
                  </a:cubicBezTo>
                  <a:lnTo>
                    <a:pt x="1" y="1104"/>
                  </a:lnTo>
                  <a:lnTo>
                    <a:pt x="17" y="1110"/>
                  </a:lnTo>
                  <a:cubicBezTo>
                    <a:pt x="60" y="1022"/>
                    <a:pt x="98" y="933"/>
                    <a:pt x="140" y="844"/>
                  </a:cubicBezTo>
                  <a:cubicBezTo>
                    <a:pt x="179" y="756"/>
                    <a:pt x="217" y="667"/>
                    <a:pt x="254" y="576"/>
                  </a:cubicBezTo>
                  <a:cubicBezTo>
                    <a:pt x="290" y="487"/>
                    <a:pt x="342" y="402"/>
                    <a:pt x="359" y="306"/>
                  </a:cubicBezTo>
                  <a:cubicBezTo>
                    <a:pt x="376" y="211"/>
                    <a:pt x="388" y="112"/>
                    <a:pt x="371" y="5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74"/>
            <p:cNvSpPr/>
            <p:nvPr/>
          </p:nvSpPr>
          <p:spPr>
            <a:xfrm>
              <a:off x="1696425" y="3099000"/>
              <a:ext cx="9750" cy="27775"/>
            </a:xfrm>
            <a:custGeom>
              <a:avLst/>
              <a:gdLst/>
              <a:ahLst/>
              <a:cxnLst/>
              <a:rect l="l" t="t" r="r" b="b"/>
              <a:pathLst>
                <a:path w="390" h="1111" extrusionOk="0">
                  <a:moveTo>
                    <a:pt x="355" y="0"/>
                  </a:moveTo>
                  <a:cubicBezTo>
                    <a:pt x="278" y="77"/>
                    <a:pt x="230" y="163"/>
                    <a:pt x="190" y="251"/>
                  </a:cubicBezTo>
                  <a:cubicBezTo>
                    <a:pt x="147" y="340"/>
                    <a:pt x="141" y="439"/>
                    <a:pt x="118" y="534"/>
                  </a:cubicBezTo>
                  <a:cubicBezTo>
                    <a:pt x="96" y="628"/>
                    <a:pt x="74" y="723"/>
                    <a:pt x="55" y="817"/>
                  </a:cubicBezTo>
                  <a:cubicBezTo>
                    <a:pt x="37" y="914"/>
                    <a:pt x="16" y="1008"/>
                    <a:pt x="1" y="1104"/>
                  </a:cubicBezTo>
                  <a:lnTo>
                    <a:pt x="1" y="1104"/>
                  </a:lnTo>
                  <a:lnTo>
                    <a:pt x="1" y="1104"/>
                  </a:lnTo>
                  <a:lnTo>
                    <a:pt x="1" y="1105"/>
                  </a:lnTo>
                  <a:cubicBezTo>
                    <a:pt x="1" y="1105"/>
                    <a:pt x="1" y="1104"/>
                    <a:pt x="1" y="1104"/>
                  </a:cubicBezTo>
                  <a:lnTo>
                    <a:pt x="1" y="1104"/>
                  </a:lnTo>
                  <a:lnTo>
                    <a:pt x="17" y="1110"/>
                  </a:lnTo>
                  <a:cubicBezTo>
                    <a:pt x="61" y="1022"/>
                    <a:pt x="99" y="933"/>
                    <a:pt x="140" y="844"/>
                  </a:cubicBezTo>
                  <a:cubicBezTo>
                    <a:pt x="179" y="756"/>
                    <a:pt x="218" y="667"/>
                    <a:pt x="254" y="576"/>
                  </a:cubicBezTo>
                  <a:cubicBezTo>
                    <a:pt x="290" y="487"/>
                    <a:pt x="342" y="402"/>
                    <a:pt x="359" y="306"/>
                  </a:cubicBezTo>
                  <a:cubicBezTo>
                    <a:pt x="378" y="211"/>
                    <a:pt x="389" y="112"/>
                    <a:pt x="371" y="5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74"/>
            <p:cNvSpPr/>
            <p:nvPr/>
          </p:nvSpPr>
          <p:spPr>
            <a:xfrm>
              <a:off x="1735325" y="3099000"/>
              <a:ext cx="9725" cy="27775"/>
            </a:xfrm>
            <a:custGeom>
              <a:avLst/>
              <a:gdLst/>
              <a:ahLst/>
              <a:cxnLst/>
              <a:rect l="l" t="t" r="r" b="b"/>
              <a:pathLst>
                <a:path w="389" h="1111" extrusionOk="0">
                  <a:moveTo>
                    <a:pt x="354" y="0"/>
                  </a:moveTo>
                  <a:cubicBezTo>
                    <a:pt x="278" y="77"/>
                    <a:pt x="231" y="163"/>
                    <a:pt x="189" y="251"/>
                  </a:cubicBezTo>
                  <a:cubicBezTo>
                    <a:pt x="148" y="340"/>
                    <a:pt x="140" y="439"/>
                    <a:pt x="117" y="534"/>
                  </a:cubicBezTo>
                  <a:cubicBezTo>
                    <a:pt x="96" y="628"/>
                    <a:pt x="75" y="723"/>
                    <a:pt x="55" y="817"/>
                  </a:cubicBezTo>
                  <a:cubicBezTo>
                    <a:pt x="36" y="914"/>
                    <a:pt x="17" y="1008"/>
                    <a:pt x="0" y="1104"/>
                  </a:cubicBezTo>
                  <a:lnTo>
                    <a:pt x="0" y="1104"/>
                  </a:lnTo>
                  <a:lnTo>
                    <a:pt x="0" y="1104"/>
                  </a:lnTo>
                  <a:lnTo>
                    <a:pt x="0" y="1105"/>
                  </a:lnTo>
                  <a:cubicBezTo>
                    <a:pt x="0" y="1105"/>
                    <a:pt x="0" y="1104"/>
                    <a:pt x="0" y="1104"/>
                  </a:cubicBezTo>
                  <a:lnTo>
                    <a:pt x="0" y="1104"/>
                  </a:lnTo>
                  <a:lnTo>
                    <a:pt x="18" y="1110"/>
                  </a:lnTo>
                  <a:cubicBezTo>
                    <a:pt x="60" y="1022"/>
                    <a:pt x="99" y="933"/>
                    <a:pt x="140" y="844"/>
                  </a:cubicBezTo>
                  <a:cubicBezTo>
                    <a:pt x="180" y="756"/>
                    <a:pt x="217" y="667"/>
                    <a:pt x="253" y="576"/>
                  </a:cubicBezTo>
                  <a:cubicBezTo>
                    <a:pt x="291" y="487"/>
                    <a:pt x="343" y="402"/>
                    <a:pt x="359" y="306"/>
                  </a:cubicBezTo>
                  <a:cubicBezTo>
                    <a:pt x="377" y="211"/>
                    <a:pt x="388" y="112"/>
                    <a:pt x="371" y="5"/>
                  </a:cubicBez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74"/>
            <p:cNvSpPr/>
            <p:nvPr/>
          </p:nvSpPr>
          <p:spPr>
            <a:xfrm>
              <a:off x="1472225" y="3267025"/>
              <a:ext cx="69325" cy="142725"/>
            </a:xfrm>
            <a:custGeom>
              <a:avLst/>
              <a:gdLst/>
              <a:ahLst/>
              <a:cxnLst/>
              <a:rect l="l" t="t" r="r" b="b"/>
              <a:pathLst>
                <a:path w="2773" h="5709" extrusionOk="0">
                  <a:moveTo>
                    <a:pt x="1697" y="1"/>
                  </a:moveTo>
                  <a:cubicBezTo>
                    <a:pt x="1508" y="486"/>
                    <a:pt x="1332" y="975"/>
                    <a:pt x="1164" y="1467"/>
                  </a:cubicBezTo>
                  <a:cubicBezTo>
                    <a:pt x="997" y="1958"/>
                    <a:pt x="833" y="2451"/>
                    <a:pt x="684" y="2949"/>
                  </a:cubicBezTo>
                  <a:cubicBezTo>
                    <a:pt x="538" y="3447"/>
                    <a:pt x="404" y="3950"/>
                    <a:pt x="252" y="4447"/>
                  </a:cubicBezTo>
                  <a:lnTo>
                    <a:pt x="135" y="4818"/>
                  </a:lnTo>
                  <a:cubicBezTo>
                    <a:pt x="96" y="4943"/>
                    <a:pt x="52" y="5061"/>
                    <a:pt x="16" y="5192"/>
                  </a:cubicBezTo>
                  <a:cubicBezTo>
                    <a:pt x="3" y="5260"/>
                    <a:pt x="0" y="5330"/>
                    <a:pt x="15" y="5399"/>
                  </a:cubicBezTo>
                  <a:cubicBezTo>
                    <a:pt x="30" y="5469"/>
                    <a:pt x="64" y="5535"/>
                    <a:pt x="116" y="5586"/>
                  </a:cubicBezTo>
                  <a:cubicBezTo>
                    <a:pt x="167" y="5637"/>
                    <a:pt x="233" y="5673"/>
                    <a:pt x="301" y="5692"/>
                  </a:cubicBezTo>
                  <a:cubicBezTo>
                    <a:pt x="347" y="5703"/>
                    <a:pt x="393" y="5708"/>
                    <a:pt x="439" y="5708"/>
                  </a:cubicBezTo>
                  <a:cubicBezTo>
                    <a:pt x="464" y="5708"/>
                    <a:pt x="488" y="5707"/>
                    <a:pt x="513" y="5704"/>
                  </a:cubicBezTo>
                  <a:cubicBezTo>
                    <a:pt x="651" y="5685"/>
                    <a:pt x="783" y="5630"/>
                    <a:pt x="894" y="5545"/>
                  </a:cubicBezTo>
                  <a:cubicBezTo>
                    <a:pt x="1006" y="5463"/>
                    <a:pt x="1102" y="5355"/>
                    <a:pt x="1161" y="5225"/>
                  </a:cubicBezTo>
                  <a:cubicBezTo>
                    <a:pt x="1192" y="5156"/>
                    <a:pt x="1209" y="5096"/>
                    <a:pt x="1230" y="5035"/>
                  </a:cubicBezTo>
                  <a:lnTo>
                    <a:pt x="1294" y="4850"/>
                  </a:lnTo>
                  <a:lnTo>
                    <a:pt x="1417" y="4481"/>
                  </a:lnTo>
                  <a:cubicBezTo>
                    <a:pt x="1582" y="3988"/>
                    <a:pt x="1748" y="3496"/>
                    <a:pt x="1904" y="3001"/>
                  </a:cubicBezTo>
                  <a:cubicBezTo>
                    <a:pt x="2214" y="2009"/>
                    <a:pt x="2510" y="1013"/>
                    <a:pt x="2772" y="7"/>
                  </a:cubicBezTo>
                  <a:lnTo>
                    <a:pt x="2756" y="1"/>
                  </a:lnTo>
                  <a:cubicBezTo>
                    <a:pt x="2385" y="974"/>
                    <a:pt x="2047" y="1956"/>
                    <a:pt x="1723" y="2942"/>
                  </a:cubicBezTo>
                  <a:cubicBezTo>
                    <a:pt x="1562" y="3437"/>
                    <a:pt x="1411" y="3933"/>
                    <a:pt x="1258" y="4430"/>
                  </a:cubicBezTo>
                  <a:lnTo>
                    <a:pt x="1144" y="4802"/>
                  </a:lnTo>
                  <a:lnTo>
                    <a:pt x="1088" y="4989"/>
                  </a:lnTo>
                  <a:cubicBezTo>
                    <a:pt x="1070" y="5050"/>
                    <a:pt x="1053" y="5117"/>
                    <a:pt x="1032" y="5167"/>
                  </a:cubicBezTo>
                  <a:cubicBezTo>
                    <a:pt x="941" y="5380"/>
                    <a:pt x="735" y="5562"/>
                    <a:pt x="498" y="5608"/>
                  </a:cubicBezTo>
                  <a:cubicBezTo>
                    <a:pt x="467" y="5612"/>
                    <a:pt x="436" y="5615"/>
                    <a:pt x="405" y="5615"/>
                  </a:cubicBezTo>
                  <a:cubicBezTo>
                    <a:pt x="377" y="5615"/>
                    <a:pt x="349" y="5613"/>
                    <a:pt x="322" y="5608"/>
                  </a:cubicBezTo>
                  <a:cubicBezTo>
                    <a:pt x="265" y="5594"/>
                    <a:pt x="212" y="5569"/>
                    <a:pt x="169" y="5531"/>
                  </a:cubicBezTo>
                  <a:cubicBezTo>
                    <a:pt x="127" y="5492"/>
                    <a:pt x="96" y="5441"/>
                    <a:pt x="79" y="5383"/>
                  </a:cubicBezTo>
                  <a:cubicBezTo>
                    <a:pt x="66" y="5326"/>
                    <a:pt x="67" y="5265"/>
                    <a:pt x="76" y="5204"/>
                  </a:cubicBezTo>
                  <a:cubicBezTo>
                    <a:pt x="141" y="4960"/>
                    <a:pt x="227" y="4710"/>
                    <a:pt x="307" y="4465"/>
                  </a:cubicBezTo>
                  <a:cubicBezTo>
                    <a:pt x="473" y="3971"/>
                    <a:pt x="655" y="3484"/>
                    <a:pt x="826" y="2994"/>
                  </a:cubicBezTo>
                  <a:cubicBezTo>
                    <a:pt x="994" y="2502"/>
                    <a:pt x="1147" y="2006"/>
                    <a:pt x="1296" y="1509"/>
                  </a:cubicBezTo>
                  <a:cubicBezTo>
                    <a:pt x="1445" y="1011"/>
                    <a:pt x="1587" y="511"/>
                    <a:pt x="1714" y="7"/>
                  </a:cubicBezTo>
                  <a:lnTo>
                    <a:pt x="16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74"/>
            <p:cNvSpPr/>
            <p:nvPr/>
          </p:nvSpPr>
          <p:spPr>
            <a:xfrm>
              <a:off x="1637300" y="3309475"/>
              <a:ext cx="68550" cy="4825"/>
            </a:xfrm>
            <a:custGeom>
              <a:avLst/>
              <a:gdLst/>
              <a:ahLst/>
              <a:cxnLst/>
              <a:rect l="l" t="t" r="r" b="b"/>
              <a:pathLst>
                <a:path w="2742" h="193" extrusionOk="0">
                  <a:moveTo>
                    <a:pt x="2000" y="1"/>
                  </a:moveTo>
                  <a:cubicBezTo>
                    <a:pt x="1905" y="1"/>
                    <a:pt x="1809" y="7"/>
                    <a:pt x="1714" y="13"/>
                  </a:cubicBezTo>
                  <a:cubicBezTo>
                    <a:pt x="1599" y="17"/>
                    <a:pt x="1485" y="31"/>
                    <a:pt x="1371" y="48"/>
                  </a:cubicBezTo>
                  <a:cubicBezTo>
                    <a:pt x="1281" y="61"/>
                    <a:pt x="1191" y="70"/>
                    <a:pt x="1101" y="70"/>
                  </a:cubicBezTo>
                  <a:cubicBezTo>
                    <a:pt x="1077" y="70"/>
                    <a:pt x="1053" y="69"/>
                    <a:pt x="1028" y="68"/>
                  </a:cubicBezTo>
                  <a:cubicBezTo>
                    <a:pt x="914" y="63"/>
                    <a:pt x="800" y="34"/>
                    <a:pt x="686" y="22"/>
                  </a:cubicBezTo>
                  <a:cubicBezTo>
                    <a:pt x="644" y="18"/>
                    <a:pt x="603" y="17"/>
                    <a:pt x="561" y="17"/>
                  </a:cubicBezTo>
                  <a:cubicBezTo>
                    <a:pt x="488" y="17"/>
                    <a:pt x="416" y="22"/>
                    <a:pt x="343" y="28"/>
                  </a:cubicBezTo>
                  <a:cubicBezTo>
                    <a:pt x="229" y="39"/>
                    <a:pt x="115" y="54"/>
                    <a:pt x="1" y="88"/>
                  </a:cubicBezTo>
                  <a:lnTo>
                    <a:pt x="1" y="105"/>
                  </a:lnTo>
                  <a:cubicBezTo>
                    <a:pt x="115" y="140"/>
                    <a:pt x="229" y="154"/>
                    <a:pt x="343" y="166"/>
                  </a:cubicBezTo>
                  <a:cubicBezTo>
                    <a:pt x="416" y="172"/>
                    <a:pt x="488" y="177"/>
                    <a:pt x="561" y="177"/>
                  </a:cubicBezTo>
                  <a:cubicBezTo>
                    <a:pt x="603" y="177"/>
                    <a:pt x="644" y="175"/>
                    <a:pt x="686" y="171"/>
                  </a:cubicBezTo>
                  <a:cubicBezTo>
                    <a:pt x="800" y="159"/>
                    <a:pt x="914" y="130"/>
                    <a:pt x="1028" y="125"/>
                  </a:cubicBezTo>
                  <a:cubicBezTo>
                    <a:pt x="1051" y="124"/>
                    <a:pt x="1074" y="124"/>
                    <a:pt x="1096" y="124"/>
                  </a:cubicBezTo>
                  <a:cubicBezTo>
                    <a:pt x="1188" y="124"/>
                    <a:pt x="1280" y="132"/>
                    <a:pt x="1371" y="146"/>
                  </a:cubicBezTo>
                  <a:cubicBezTo>
                    <a:pt x="1485" y="164"/>
                    <a:pt x="1599" y="176"/>
                    <a:pt x="1714" y="181"/>
                  </a:cubicBezTo>
                  <a:cubicBezTo>
                    <a:pt x="1809" y="186"/>
                    <a:pt x="1904" y="192"/>
                    <a:pt x="2000" y="192"/>
                  </a:cubicBezTo>
                  <a:cubicBezTo>
                    <a:pt x="2019" y="192"/>
                    <a:pt x="2038" y="192"/>
                    <a:pt x="2056" y="192"/>
                  </a:cubicBezTo>
                  <a:cubicBezTo>
                    <a:pt x="2285" y="183"/>
                    <a:pt x="2513" y="164"/>
                    <a:pt x="2742" y="105"/>
                  </a:cubicBezTo>
                  <a:lnTo>
                    <a:pt x="2742" y="88"/>
                  </a:lnTo>
                  <a:cubicBezTo>
                    <a:pt x="2513" y="31"/>
                    <a:pt x="2285" y="10"/>
                    <a:pt x="2056" y="2"/>
                  </a:cubicBezTo>
                  <a:cubicBezTo>
                    <a:pt x="2038" y="1"/>
                    <a:pt x="2019" y="1"/>
                    <a:pt x="2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74"/>
            <p:cNvSpPr/>
            <p:nvPr/>
          </p:nvSpPr>
          <p:spPr>
            <a:xfrm>
              <a:off x="1629000" y="3335450"/>
              <a:ext cx="68550" cy="4800"/>
            </a:xfrm>
            <a:custGeom>
              <a:avLst/>
              <a:gdLst/>
              <a:ahLst/>
              <a:cxnLst/>
              <a:rect l="l" t="t" r="r" b="b"/>
              <a:pathLst>
                <a:path w="2742" h="192" extrusionOk="0">
                  <a:moveTo>
                    <a:pt x="2015" y="1"/>
                  </a:moveTo>
                  <a:cubicBezTo>
                    <a:pt x="1915" y="1"/>
                    <a:pt x="1814" y="7"/>
                    <a:pt x="1713" y="12"/>
                  </a:cubicBezTo>
                  <a:cubicBezTo>
                    <a:pt x="1599" y="16"/>
                    <a:pt x="1485" y="30"/>
                    <a:pt x="1371" y="48"/>
                  </a:cubicBezTo>
                  <a:cubicBezTo>
                    <a:pt x="1281" y="61"/>
                    <a:pt x="1191" y="69"/>
                    <a:pt x="1101" y="69"/>
                  </a:cubicBezTo>
                  <a:cubicBezTo>
                    <a:pt x="1077" y="69"/>
                    <a:pt x="1052" y="69"/>
                    <a:pt x="1028" y="67"/>
                  </a:cubicBezTo>
                  <a:cubicBezTo>
                    <a:pt x="914" y="62"/>
                    <a:pt x="800" y="33"/>
                    <a:pt x="686" y="22"/>
                  </a:cubicBezTo>
                  <a:cubicBezTo>
                    <a:pt x="644" y="18"/>
                    <a:pt x="602" y="16"/>
                    <a:pt x="561" y="16"/>
                  </a:cubicBezTo>
                  <a:cubicBezTo>
                    <a:pt x="488" y="16"/>
                    <a:pt x="415" y="21"/>
                    <a:pt x="343" y="27"/>
                  </a:cubicBezTo>
                  <a:cubicBezTo>
                    <a:pt x="229" y="38"/>
                    <a:pt x="115" y="53"/>
                    <a:pt x="0" y="87"/>
                  </a:cubicBezTo>
                  <a:lnTo>
                    <a:pt x="0" y="106"/>
                  </a:lnTo>
                  <a:cubicBezTo>
                    <a:pt x="115" y="139"/>
                    <a:pt x="229" y="155"/>
                    <a:pt x="343" y="165"/>
                  </a:cubicBezTo>
                  <a:cubicBezTo>
                    <a:pt x="415" y="171"/>
                    <a:pt x="488" y="176"/>
                    <a:pt x="561" y="176"/>
                  </a:cubicBezTo>
                  <a:cubicBezTo>
                    <a:pt x="602" y="176"/>
                    <a:pt x="644" y="174"/>
                    <a:pt x="686" y="170"/>
                  </a:cubicBezTo>
                  <a:cubicBezTo>
                    <a:pt x="800" y="159"/>
                    <a:pt x="914" y="131"/>
                    <a:pt x="1028" y="126"/>
                  </a:cubicBezTo>
                  <a:cubicBezTo>
                    <a:pt x="1052" y="124"/>
                    <a:pt x="1077" y="124"/>
                    <a:pt x="1101" y="124"/>
                  </a:cubicBezTo>
                  <a:cubicBezTo>
                    <a:pt x="1191" y="124"/>
                    <a:pt x="1281" y="132"/>
                    <a:pt x="1371" y="145"/>
                  </a:cubicBezTo>
                  <a:cubicBezTo>
                    <a:pt x="1485" y="163"/>
                    <a:pt x="1599" y="175"/>
                    <a:pt x="1713" y="181"/>
                  </a:cubicBezTo>
                  <a:cubicBezTo>
                    <a:pt x="1809" y="186"/>
                    <a:pt x="1904" y="192"/>
                    <a:pt x="2000" y="192"/>
                  </a:cubicBezTo>
                  <a:cubicBezTo>
                    <a:pt x="2018" y="192"/>
                    <a:pt x="2037" y="191"/>
                    <a:pt x="2056" y="191"/>
                  </a:cubicBezTo>
                  <a:cubicBezTo>
                    <a:pt x="2285" y="183"/>
                    <a:pt x="2513" y="163"/>
                    <a:pt x="2741" y="105"/>
                  </a:cubicBezTo>
                  <a:lnTo>
                    <a:pt x="2741" y="87"/>
                  </a:lnTo>
                  <a:cubicBezTo>
                    <a:pt x="2513" y="30"/>
                    <a:pt x="2285" y="9"/>
                    <a:pt x="2056" y="1"/>
                  </a:cubicBezTo>
                  <a:cubicBezTo>
                    <a:pt x="2043" y="1"/>
                    <a:pt x="2029" y="1"/>
                    <a:pt x="20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74"/>
            <p:cNvSpPr/>
            <p:nvPr/>
          </p:nvSpPr>
          <p:spPr>
            <a:xfrm>
              <a:off x="1846175" y="2154225"/>
              <a:ext cx="86000" cy="212350"/>
            </a:xfrm>
            <a:custGeom>
              <a:avLst/>
              <a:gdLst/>
              <a:ahLst/>
              <a:cxnLst/>
              <a:rect l="l" t="t" r="r" b="b"/>
              <a:pathLst>
                <a:path w="3440" h="8494" extrusionOk="0">
                  <a:moveTo>
                    <a:pt x="2938" y="1"/>
                  </a:moveTo>
                  <a:lnTo>
                    <a:pt x="33" y="8270"/>
                  </a:lnTo>
                  <a:cubicBezTo>
                    <a:pt x="1" y="8361"/>
                    <a:pt x="35" y="8457"/>
                    <a:pt x="111" y="8486"/>
                  </a:cubicBezTo>
                  <a:cubicBezTo>
                    <a:pt x="125" y="8491"/>
                    <a:pt x="141" y="8494"/>
                    <a:pt x="156" y="8494"/>
                  </a:cubicBezTo>
                  <a:cubicBezTo>
                    <a:pt x="221" y="8494"/>
                    <a:pt x="287" y="8446"/>
                    <a:pt x="315" y="8371"/>
                  </a:cubicBezTo>
                  <a:lnTo>
                    <a:pt x="3439" y="193"/>
                  </a:lnTo>
                  <a:lnTo>
                    <a:pt x="29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74"/>
            <p:cNvSpPr/>
            <p:nvPr/>
          </p:nvSpPr>
          <p:spPr>
            <a:xfrm>
              <a:off x="1898525" y="2105375"/>
              <a:ext cx="55375" cy="62700"/>
            </a:xfrm>
            <a:custGeom>
              <a:avLst/>
              <a:gdLst/>
              <a:ahLst/>
              <a:cxnLst/>
              <a:rect l="l" t="t" r="r" b="b"/>
              <a:pathLst>
                <a:path w="2215" h="2508" extrusionOk="0">
                  <a:moveTo>
                    <a:pt x="1877" y="1"/>
                  </a:moveTo>
                  <a:lnTo>
                    <a:pt x="1877" y="1"/>
                  </a:lnTo>
                  <a:cubicBezTo>
                    <a:pt x="535" y="926"/>
                    <a:pt x="1" y="2084"/>
                    <a:pt x="945" y="2444"/>
                  </a:cubicBezTo>
                  <a:cubicBezTo>
                    <a:pt x="1057" y="2487"/>
                    <a:pt x="1162" y="2507"/>
                    <a:pt x="1258" y="2507"/>
                  </a:cubicBezTo>
                  <a:cubicBezTo>
                    <a:pt x="1966" y="2507"/>
                    <a:pt x="2214" y="1396"/>
                    <a:pt x="18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74"/>
            <p:cNvSpPr/>
            <p:nvPr/>
          </p:nvSpPr>
          <p:spPr>
            <a:xfrm>
              <a:off x="1838150" y="2170375"/>
              <a:ext cx="27475" cy="167675"/>
            </a:xfrm>
            <a:custGeom>
              <a:avLst/>
              <a:gdLst/>
              <a:ahLst/>
              <a:cxnLst/>
              <a:rect l="l" t="t" r="r" b="b"/>
              <a:pathLst>
                <a:path w="1099" h="6707" extrusionOk="0">
                  <a:moveTo>
                    <a:pt x="338" y="1"/>
                  </a:moveTo>
                  <a:lnTo>
                    <a:pt x="1" y="39"/>
                  </a:lnTo>
                  <a:lnTo>
                    <a:pt x="901" y="6586"/>
                  </a:lnTo>
                  <a:cubicBezTo>
                    <a:pt x="911" y="6655"/>
                    <a:pt x="955" y="6706"/>
                    <a:pt x="1004" y="6706"/>
                  </a:cubicBezTo>
                  <a:cubicBezTo>
                    <a:pt x="1006" y="6706"/>
                    <a:pt x="1009" y="6706"/>
                    <a:pt x="1011" y="6706"/>
                  </a:cubicBezTo>
                  <a:cubicBezTo>
                    <a:pt x="1063" y="6700"/>
                    <a:pt x="1098" y="6634"/>
                    <a:pt x="1090" y="6561"/>
                  </a:cubicBez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74"/>
            <p:cNvSpPr/>
            <p:nvPr/>
          </p:nvSpPr>
          <p:spPr>
            <a:xfrm>
              <a:off x="1826475" y="2129775"/>
              <a:ext cx="32700" cy="49075"/>
            </a:xfrm>
            <a:custGeom>
              <a:avLst/>
              <a:gdLst/>
              <a:ahLst/>
              <a:cxnLst/>
              <a:rect l="l" t="t" r="r" b="b"/>
              <a:pathLst>
                <a:path w="1308" h="1963" extrusionOk="0">
                  <a:moveTo>
                    <a:pt x="448" y="1"/>
                  </a:moveTo>
                  <a:lnTo>
                    <a:pt x="448" y="1"/>
                  </a:lnTo>
                  <a:cubicBezTo>
                    <a:pt x="1" y="1034"/>
                    <a:pt x="35" y="1963"/>
                    <a:pt x="606" y="1963"/>
                  </a:cubicBezTo>
                  <a:cubicBezTo>
                    <a:pt x="628" y="1963"/>
                    <a:pt x="650" y="1962"/>
                    <a:pt x="672" y="1959"/>
                  </a:cubicBezTo>
                  <a:cubicBezTo>
                    <a:pt x="1308" y="1886"/>
                    <a:pt x="1144" y="939"/>
                    <a:pt x="4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74"/>
            <p:cNvSpPr/>
            <p:nvPr/>
          </p:nvSpPr>
          <p:spPr>
            <a:xfrm>
              <a:off x="1769300" y="2149525"/>
              <a:ext cx="74425" cy="201575"/>
            </a:xfrm>
            <a:custGeom>
              <a:avLst/>
              <a:gdLst/>
              <a:ahLst/>
              <a:cxnLst/>
              <a:rect l="l" t="t" r="r" b="b"/>
              <a:pathLst>
                <a:path w="2977" h="8063" extrusionOk="0">
                  <a:moveTo>
                    <a:pt x="481" y="1"/>
                  </a:moveTo>
                  <a:lnTo>
                    <a:pt x="0" y="153"/>
                  </a:lnTo>
                  <a:lnTo>
                    <a:pt x="2681" y="7943"/>
                  </a:lnTo>
                  <a:cubicBezTo>
                    <a:pt x="2705" y="8015"/>
                    <a:pt x="2767" y="8062"/>
                    <a:pt x="2829" y="8062"/>
                  </a:cubicBezTo>
                  <a:cubicBezTo>
                    <a:pt x="2841" y="8062"/>
                    <a:pt x="2853" y="8061"/>
                    <a:pt x="2865" y="8057"/>
                  </a:cubicBezTo>
                  <a:cubicBezTo>
                    <a:pt x="2939" y="8033"/>
                    <a:pt x="2977" y="7943"/>
                    <a:pt x="2949" y="7853"/>
                  </a:cubicBezTo>
                  <a:lnTo>
                    <a:pt x="481" y="2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74"/>
            <p:cNvSpPr/>
            <p:nvPr/>
          </p:nvSpPr>
          <p:spPr>
            <a:xfrm>
              <a:off x="1749750" y="2102250"/>
              <a:ext cx="51175" cy="59725"/>
            </a:xfrm>
            <a:custGeom>
              <a:avLst/>
              <a:gdLst/>
              <a:ahLst/>
              <a:cxnLst/>
              <a:rect l="l" t="t" r="r" b="b"/>
              <a:pathLst>
                <a:path w="2047" h="2389" extrusionOk="0">
                  <a:moveTo>
                    <a:pt x="404" y="0"/>
                  </a:moveTo>
                  <a:lnTo>
                    <a:pt x="404" y="0"/>
                  </a:lnTo>
                  <a:cubicBezTo>
                    <a:pt x="1" y="1315"/>
                    <a:pt x="185" y="2389"/>
                    <a:pt x="882" y="2389"/>
                  </a:cubicBezTo>
                  <a:cubicBezTo>
                    <a:pt x="962" y="2389"/>
                    <a:pt x="1048" y="2375"/>
                    <a:pt x="1140" y="2346"/>
                  </a:cubicBezTo>
                  <a:cubicBezTo>
                    <a:pt x="2047" y="2060"/>
                    <a:pt x="1610" y="944"/>
                    <a:pt x="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74"/>
            <p:cNvSpPr/>
            <p:nvPr/>
          </p:nvSpPr>
          <p:spPr>
            <a:xfrm>
              <a:off x="1768700" y="2286350"/>
              <a:ext cx="165525" cy="97650"/>
            </a:xfrm>
            <a:custGeom>
              <a:avLst/>
              <a:gdLst/>
              <a:ahLst/>
              <a:cxnLst/>
              <a:rect l="l" t="t" r="r" b="b"/>
              <a:pathLst>
                <a:path w="6621" h="3906" extrusionOk="0">
                  <a:moveTo>
                    <a:pt x="0" y="1"/>
                  </a:moveTo>
                  <a:cubicBezTo>
                    <a:pt x="0" y="1"/>
                    <a:pt x="351" y="3906"/>
                    <a:pt x="3310" y="3906"/>
                  </a:cubicBezTo>
                  <a:cubicBezTo>
                    <a:pt x="6269" y="3906"/>
                    <a:pt x="6620" y="1"/>
                    <a:pt x="6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74"/>
            <p:cNvSpPr/>
            <p:nvPr/>
          </p:nvSpPr>
          <p:spPr>
            <a:xfrm>
              <a:off x="2064400" y="2407400"/>
              <a:ext cx="85725" cy="25150"/>
            </a:xfrm>
            <a:custGeom>
              <a:avLst/>
              <a:gdLst/>
              <a:ahLst/>
              <a:cxnLst/>
              <a:rect l="l" t="t" r="r" b="b"/>
              <a:pathLst>
                <a:path w="3429" h="1006" extrusionOk="0">
                  <a:moveTo>
                    <a:pt x="0" y="0"/>
                  </a:moveTo>
                  <a:lnTo>
                    <a:pt x="233" y="100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74"/>
            <p:cNvSpPr/>
            <p:nvPr/>
          </p:nvSpPr>
          <p:spPr>
            <a:xfrm>
              <a:off x="2064400" y="2407400"/>
              <a:ext cx="113250" cy="31350"/>
            </a:xfrm>
            <a:custGeom>
              <a:avLst/>
              <a:gdLst/>
              <a:ahLst/>
              <a:cxnLst/>
              <a:rect l="l" t="t" r="r" b="b"/>
              <a:pathLst>
                <a:path w="4530" h="1254" extrusionOk="0">
                  <a:moveTo>
                    <a:pt x="0" y="0"/>
                  </a:moveTo>
                  <a:lnTo>
                    <a:pt x="0" y="1253"/>
                  </a:lnTo>
                  <a:cubicBezTo>
                    <a:pt x="0" y="1253"/>
                    <a:pt x="4529" y="1129"/>
                    <a:pt x="4529" y="626"/>
                  </a:cubicBezTo>
                  <a:cubicBezTo>
                    <a:pt x="4529" y="125"/>
                    <a:pt x="4148" y="0"/>
                    <a:pt x="3101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74"/>
            <p:cNvSpPr/>
            <p:nvPr/>
          </p:nvSpPr>
          <p:spPr>
            <a:xfrm>
              <a:off x="2064400" y="2438725"/>
              <a:ext cx="127850" cy="31350"/>
            </a:xfrm>
            <a:custGeom>
              <a:avLst/>
              <a:gdLst/>
              <a:ahLst/>
              <a:cxnLst/>
              <a:rect l="l" t="t" r="r" b="b"/>
              <a:pathLst>
                <a:path w="5114" h="1254" extrusionOk="0">
                  <a:moveTo>
                    <a:pt x="0" y="0"/>
                  </a:moveTo>
                  <a:lnTo>
                    <a:pt x="0" y="1254"/>
                  </a:lnTo>
                  <a:cubicBezTo>
                    <a:pt x="0" y="1254"/>
                    <a:pt x="5114" y="1129"/>
                    <a:pt x="5114" y="628"/>
                  </a:cubicBezTo>
                  <a:cubicBezTo>
                    <a:pt x="5114" y="125"/>
                    <a:pt x="4684" y="0"/>
                    <a:pt x="3500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74"/>
            <p:cNvSpPr/>
            <p:nvPr/>
          </p:nvSpPr>
          <p:spPr>
            <a:xfrm>
              <a:off x="2053275" y="2470050"/>
              <a:ext cx="127875" cy="31350"/>
            </a:xfrm>
            <a:custGeom>
              <a:avLst/>
              <a:gdLst/>
              <a:ahLst/>
              <a:cxnLst/>
              <a:rect l="l" t="t" r="r" b="b"/>
              <a:pathLst>
                <a:path w="5115" h="1254" extrusionOk="0">
                  <a:moveTo>
                    <a:pt x="1" y="1"/>
                  </a:moveTo>
                  <a:lnTo>
                    <a:pt x="1" y="1254"/>
                  </a:lnTo>
                  <a:cubicBezTo>
                    <a:pt x="1" y="1254"/>
                    <a:pt x="5115" y="1129"/>
                    <a:pt x="5115" y="628"/>
                  </a:cubicBezTo>
                  <a:cubicBezTo>
                    <a:pt x="5115" y="125"/>
                    <a:pt x="4684" y="1"/>
                    <a:pt x="3501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74"/>
            <p:cNvSpPr/>
            <p:nvPr/>
          </p:nvSpPr>
          <p:spPr>
            <a:xfrm>
              <a:off x="2038075" y="2490150"/>
              <a:ext cx="129475" cy="37000"/>
            </a:xfrm>
            <a:custGeom>
              <a:avLst/>
              <a:gdLst/>
              <a:ahLst/>
              <a:cxnLst/>
              <a:rect l="l" t="t" r="r" b="b"/>
              <a:pathLst>
                <a:path w="5179" h="1480" extrusionOk="0">
                  <a:moveTo>
                    <a:pt x="101" y="0"/>
                  </a:moveTo>
                  <a:lnTo>
                    <a:pt x="1" y="1247"/>
                  </a:lnTo>
                  <a:cubicBezTo>
                    <a:pt x="1" y="1247"/>
                    <a:pt x="2306" y="1479"/>
                    <a:pt x="3828" y="1479"/>
                  </a:cubicBezTo>
                  <a:cubicBezTo>
                    <a:pt x="4569" y="1479"/>
                    <a:pt x="5125" y="1424"/>
                    <a:pt x="5138" y="1261"/>
                  </a:cubicBezTo>
                  <a:cubicBezTo>
                    <a:pt x="5178" y="761"/>
                    <a:pt x="4760" y="584"/>
                    <a:pt x="3584" y="436"/>
                  </a:cubicBezTo>
                  <a:cubicBezTo>
                    <a:pt x="2406" y="289"/>
                    <a:pt x="101" y="0"/>
                    <a:pt x="101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74"/>
            <p:cNvSpPr/>
            <p:nvPr/>
          </p:nvSpPr>
          <p:spPr>
            <a:xfrm>
              <a:off x="2071675" y="2436400"/>
              <a:ext cx="56675" cy="4675"/>
            </a:xfrm>
            <a:custGeom>
              <a:avLst/>
              <a:gdLst/>
              <a:ahLst/>
              <a:cxnLst/>
              <a:rect l="l" t="t" r="r" b="b"/>
              <a:pathLst>
                <a:path w="2267" h="187" extrusionOk="0">
                  <a:moveTo>
                    <a:pt x="684" y="0"/>
                  </a:moveTo>
                  <a:cubicBezTo>
                    <a:pt x="644" y="0"/>
                    <a:pt x="605" y="2"/>
                    <a:pt x="566" y="4"/>
                  </a:cubicBezTo>
                  <a:cubicBezTo>
                    <a:pt x="378" y="17"/>
                    <a:pt x="189" y="35"/>
                    <a:pt x="0" y="84"/>
                  </a:cubicBezTo>
                  <a:lnTo>
                    <a:pt x="0" y="103"/>
                  </a:lnTo>
                  <a:cubicBezTo>
                    <a:pt x="189" y="152"/>
                    <a:pt x="378" y="170"/>
                    <a:pt x="566" y="183"/>
                  </a:cubicBezTo>
                  <a:cubicBezTo>
                    <a:pt x="605" y="185"/>
                    <a:pt x="644" y="186"/>
                    <a:pt x="684" y="186"/>
                  </a:cubicBezTo>
                  <a:cubicBezTo>
                    <a:pt x="833" y="186"/>
                    <a:pt x="983" y="171"/>
                    <a:pt x="1133" y="165"/>
                  </a:cubicBezTo>
                  <a:lnTo>
                    <a:pt x="1700" y="138"/>
                  </a:lnTo>
                  <a:cubicBezTo>
                    <a:pt x="1889" y="126"/>
                    <a:pt x="2078" y="116"/>
                    <a:pt x="2267" y="103"/>
                  </a:cubicBezTo>
                  <a:lnTo>
                    <a:pt x="2267" y="102"/>
                  </a:lnTo>
                  <a:lnTo>
                    <a:pt x="2267" y="84"/>
                  </a:lnTo>
                  <a:cubicBezTo>
                    <a:pt x="2078" y="71"/>
                    <a:pt x="1889" y="61"/>
                    <a:pt x="1700" y="49"/>
                  </a:cubicBezTo>
                  <a:lnTo>
                    <a:pt x="1133" y="22"/>
                  </a:lnTo>
                  <a:cubicBezTo>
                    <a:pt x="983" y="16"/>
                    <a:pt x="833" y="0"/>
                    <a:pt x="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74"/>
            <p:cNvSpPr/>
            <p:nvPr/>
          </p:nvSpPr>
          <p:spPr>
            <a:xfrm>
              <a:off x="2071675" y="2467725"/>
              <a:ext cx="56675" cy="4675"/>
            </a:xfrm>
            <a:custGeom>
              <a:avLst/>
              <a:gdLst/>
              <a:ahLst/>
              <a:cxnLst/>
              <a:rect l="l" t="t" r="r" b="b"/>
              <a:pathLst>
                <a:path w="2267" h="187" extrusionOk="0">
                  <a:moveTo>
                    <a:pt x="687" y="0"/>
                  </a:moveTo>
                  <a:cubicBezTo>
                    <a:pt x="647" y="0"/>
                    <a:pt x="606" y="1"/>
                    <a:pt x="566" y="4"/>
                  </a:cubicBezTo>
                  <a:cubicBezTo>
                    <a:pt x="378" y="17"/>
                    <a:pt x="189" y="35"/>
                    <a:pt x="0" y="84"/>
                  </a:cubicBezTo>
                  <a:lnTo>
                    <a:pt x="0" y="103"/>
                  </a:lnTo>
                  <a:cubicBezTo>
                    <a:pt x="189" y="152"/>
                    <a:pt x="378" y="170"/>
                    <a:pt x="566" y="183"/>
                  </a:cubicBezTo>
                  <a:cubicBezTo>
                    <a:pt x="605" y="186"/>
                    <a:pt x="644" y="187"/>
                    <a:pt x="684" y="187"/>
                  </a:cubicBezTo>
                  <a:cubicBezTo>
                    <a:pt x="833" y="187"/>
                    <a:pt x="983" y="171"/>
                    <a:pt x="1133" y="165"/>
                  </a:cubicBezTo>
                  <a:lnTo>
                    <a:pt x="1700" y="138"/>
                  </a:lnTo>
                  <a:cubicBezTo>
                    <a:pt x="1889" y="126"/>
                    <a:pt x="2078" y="116"/>
                    <a:pt x="2267" y="103"/>
                  </a:cubicBezTo>
                  <a:lnTo>
                    <a:pt x="2267" y="84"/>
                  </a:lnTo>
                  <a:cubicBezTo>
                    <a:pt x="2078" y="71"/>
                    <a:pt x="1889" y="61"/>
                    <a:pt x="1700" y="49"/>
                  </a:cubicBezTo>
                  <a:lnTo>
                    <a:pt x="1133" y="22"/>
                  </a:lnTo>
                  <a:cubicBezTo>
                    <a:pt x="984" y="16"/>
                    <a:pt x="836" y="0"/>
                    <a:pt x="6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74"/>
            <p:cNvSpPr/>
            <p:nvPr/>
          </p:nvSpPr>
          <p:spPr>
            <a:xfrm>
              <a:off x="2071675" y="2499050"/>
              <a:ext cx="56675" cy="4700"/>
            </a:xfrm>
            <a:custGeom>
              <a:avLst/>
              <a:gdLst/>
              <a:ahLst/>
              <a:cxnLst/>
              <a:rect l="l" t="t" r="r" b="b"/>
              <a:pathLst>
                <a:path w="2267" h="188" extrusionOk="0">
                  <a:moveTo>
                    <a:pt x="684" y="1"/>
                  </a:moveTo>
                  <a:cubicBezTo>
                    <a:pt x="644" y="1"/>
                    <a:pt x="605" y="2"/>
                    <a:pt x="566" y="5"/>
                  </a:cubicBezTo>
                  <a:cubicBezTo>
                    <a:pt x="378" y="17"/>
                    <a:pt x="189" y="36"/>
                    <a:pt x="0" y="86"/>
                  </a:cubicBezTo>
                  <a:lnTo>
                    <a:pt x="0" y="103"/>
                  </a:lnTo>
                  <a:cubicBezTo>
                    <a:pt x="189" y="152"/>
                    <a:pt x="378" y="171"/>
                    <a:pt x="566" y="183"/>
                  </a:cubicBezTo>
                  <a:cubicBezTo>
                    <a:pt x="606" y="186"/>
                    <a:pt x="647" y="187"/>
                    <a:pt x="687" y="187"/>
                  </a:cubicBezTo>
                  <a:cubicBezTo>
                    <a:pt x="836" y="187"/>
                    <a:pt x="984" y="171"/>
                    <a:pt x="1133" y="165"/>
                  </a:cubicBezTo>
                  <a:lnTo>
                    <a:pt x="1700" y="138"/>
                  </a:lnTo>
                  <a:cubicBezTo>
                    <a:pt x="1889" y="127"/>
                    <a:pt x="2078" y="118"/>
                    <a:pt x="2267" y="103"/>
                  </a:cubicBezTo>
                  <a:lnTo>
                    <a:pt x="2267" y="84"/>
                  </a:lnTo>
                  <a:cubicBezTo>
                    <a:pt x="2078" y="71"/>
                    <a:pt x="1889" y="62"/>
                    <a:pt x="1700" y="49"/>
                  </a:cubicBezTo>
                  <a:lnTo>
                    <a:pt x="1133" y="22"/>
                  </a:lnTo>
                  <a:cubicBezTo>
                    <a:pt x="983" y="16"/>
                    <a:pt x="833" y="1"/>
                    <a:pt x="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0" name="Google Shape;9140;p74"/>
          <p:cNvGrpSpPr/>
          <p:nvPr/>
        </p:nvGrpSpPr>
        <p:grpSpPr>
          <a:xfrm rot="3472169">
            <a:off x="5911532" y="1126391"/>
            <a:ext cx="534914" cy="931819"/>
            <a:chOff x="3280275" y="4537000"/>
            <a:chExt cx="402225" cy="700675"/>
          </a:xfrm>
        </p:grpSpPr>
        <p:sp>
          <p:nvSpPr>
            <p:cNvPr id="9141" name="Google Shape;9141;p74"/>
            <p:cNvSpPr/>
            <p:nvPr/>
          </p:nvSpPr>
          <p:spPr>
            <a:xfrm>
              <a:off x="3310750" y="4639250"/>
              <a:ext cx="371750" cy="579450"/>
            </a:xfrm>
            <a:custGeom>
              <a:avLst/>
              <a:gdLst/>
              <a:ahLst/>
              <a:cxnLst/>
              <a:rect l="l" t="t" r="r" b="b"/>
              <a:pathLst>
                <a:path w="14870" h="23178" extrusionOk="0">
                  <a:moveTo>
                    <a:pt x="4223" y="1"/>
                  </a:moveTo>
                  <a:lnTo>
                    <a:pt x="0" y="2138"/>
                  </a:lnTo>
                  <a:lnTo>
                    <a:pt x="10647" y="23177"/>
                  </a:lnTo>
                  <a:lnTo>
                    <a:pt x="14869" y="21040"/>
                  </a:lnTo>
                  <a:lnTo>
                    <a:pt x="42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74"/>
            <p:cNvSpPr/>
            <p:nvPr/>
          </p:nvSpPr>
          <p:spPr>
            <a:xfrm>
              <a:off x="3379300" y="4747500"/>
              <a:ext cx="234650" cy="362950"/>
            </a:xfrm>
            <a:custGeom>
              <a:avLst/>
              <a:gdLst/>
              <a:ahLst/>
              <a:cxnLst/>
              <a:rect l="l" t="t" r="r" b="b"/>
              <a:pathLst>
                <a:path w="9386" h="14518" extrusionOk="0">
                  <a:moveTo>
                    <a:pt x="2741" y="0"/>
                  </a:moveTo>
                  <a:lnTo>
                    <a:pt x="0" y="1387"/>
                  </a:lnTo>
                  <a:lnTo>
                    <a:pt x="6644" y="14518"/>
                  </a:lnTo>
                  <a:lnTo>
                    <a:pt x="9385" y="13130"/>
                  </a:lnTo>
                  <a:lnTo>
                    <a:pt x="27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74"/>
            <p:cNvSpPr/>
            <p:nvPr/>
          </p:nvSpPr>
          <p:spPr>
            <a:xfrm>
              <a:off x="3410525" y="4792100"/>
              <a:ext cx="173300" cy="271650"/>
            </a:xfrm>
            <a:custGeom>
              <a:avLst/>
              <a:gdLst/>
              <a:ahLst/>
              <a:cxnLst/>
              <a:rect l="l" t="t" r="r" b="b"/>
              <a:pathLst>
                <a:path w="6932" h="10866" extrusionOk="0">
                  <a:moveTo>
                    <a:pt x="1825" y="171"/>
                  </a:moveTo>
                  <a:lnTo>
                    <a:pt x="1825" y="171"/>
                  </a:lnTo>
                  <a:cubicBezTo>
                    <a:pt x="2215" y="983"/>
                    <a:pt x="2610" y="1791"/>
                    <a:pt x="3007" y="2598"/>
                  </a:cubicBezTo>
                  <a:lnTo>
                    <a:pt x="4239" y="5070"/>
                  </a:lnTo>
                  <a:cubicBezTo>
                    <a:pt x="4652" y="5892"/>
                    <a:pt x="5071" y="6712"/>
                    <a:pt x="5497" y="7528"/>
                  </a:cubicBezTo>
                  <a:cubicBezTo>
                    <a:pt x="5914" y="8324"/>
                    <a:pt x="6327" y="9122"/>
                    <a:pt x="6751" y="9915"/>
                  </a:cubicBezTo>
                  <a:lnTo>
                    <a:pt x="6751" y="9915"/>
                  </a:lnTo>
                  <a:cubicBezTo>
                    <a:pt x="6192" y="10212"/>
                    <a:pt x="5630" y="10526"/>
                    <a:pt x="5044" y="10842"/>
                  </a:cubicBezTo>
                  <a:lnTo>
                    <a:pt x="5044" y="10842"/>
                  </a:lnTo>
                  <a:lnTo>
                    <a:pt x="4439" y="9571"/>
                  </a:lnTo>
                  <a:lnTo>
                    <a:pt x="3834" y="8318"/>
                  </a:lnTo>
                  <a:cubicBezTo>
                    <a:pt x="3430" y="7486"/>
                    <a:pt x="3025" y="6664"/>
                    <a:pt x="2614" y="5847"/>
                  </a:cubicBezTo>
                  <a:cubicBezTo>
                    <a:pt x="2205" y="5031"/>
                    <a:pt x="1777" y="4231"/>
                    <a:pt x="1349" y="3424"/>
                  </a:cubicBezTo>
                  <a:cubicBezTo>
                    <a:pt x="924" y="2631"/>
                    <a:pt x="506" y="1827"/>
                    <a:pt x="104" y="1015"/>
                  </a:cubicBezTo>
                  <a:lnTo>
                    <a:pt x="104" y="1015"/>
                  </a:lnTo>
                  <a:cubicBezTo>
                    <a:pt x="395" y="871"/>
                    <a:pt x="683" y="725"/>
                    <a:pt x="975" y="584"/>
                  </a:cubicBezTo>
                  <a:lnTo>
                    <a:pt x="1825" y="171"/>
                  </a:lnTo>
                  <a:close/>
                  <a:moveTo>
                    <a:pt x="1882" y="0"/>
                  </a:moveTo>
                  <a:lnTo>
                    <a:pt x="1827" y="29"/>
                  </a:lnTo>
                  <a:lnTo>
                    <a:pt x="933" y="501"/>
                  </a:lnTo>
                  <a:cubicBezTo>
                    <a:pt x="635" y="657"/>
                    <a:pt x="334" y="809"/>
                    <a:pt x="35" y="964"/>
                  </a:cubicBezTo>
                  <a:lnTo>
                    <a:pt x="0" y="981"/>
                  </a:lnTo>
                  <a:lnTo>
                    <a:pt x="18" y="1016"/>
                  </a:lnTo>
                  <a:cubicBezTo>
                    <a:pt x="443" y="1835"/>
                    <a:pt x="850" y="2662"/>
                    <a:pt x="1249" y="3500"/>
                  </a:cubicBezTo>
                  <a:cubicBezTo>
                    <a:pt x="1653" y="4335"/>
                    <a:pt x="2056" y="5179"/>
                    <a:pt x="2479" y="6006"/>
                  </a:cubicBezTo>
                  <a:cubicBezTo>
                    <a:pt x="2899" y="6831"/>
                    <a:pt x="3325" y="7651"/>
                    <a:pt x="3753" y="8463"/>
                  </a:cubicBezTo>
                  <a:lnTo>
                    <a:pt x="4394" y="9674"/>
                  </a:lnTo>
                  <a:lnTo>
                    <a:pt x="5036" y="10866"/>
                  </a:lnTo>
                  <a:cubicBezTo>
                    <a:pt x="5631" y="10585"/>
                    <a:pt x="6252" y="10303"/>
                    <a:pt x="6873" y="10002"/>
                  </a:cubicBezTo>
                  <a:lnTo>
                    <a:pt x="6932" y="9974"/>
                  </a:lnTo>
                  <a:lnTo>
                    <a:pt x="6903" y="9913"/>
                  </a:lnTo>
                  <a:cubicBezTo>
                    <a:pt x="6507" y="9081"/>
                    <a:pt x="6099" y="8255"/>
                    <a:pt x="5694" y="7428"/>
                  </a:cubicBezTo>
                  <a:cubicBezTo>
                    <a:pt x="5288" y="6603"/>
                    <a:pt x="4877" y="5778"/>
                    <a:pt x="4460" y="4958"/>
                  </a:cubicBezTo>
                  <a:lnTo>
                    <a:pt x="3196" y="2502"/>
                  </a:lnTo>
                  <a:cubicBezTo>
                    <a:pt x="2773" y="1685"/>
                    <a:pt x="2345" y="869"/>
                    <a:pt x="1912" y="57"/>
                  </a:cubicBezTo>
                  <a:lnTo>
                    <a:pt x="1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74"/>
            <p:cNvSpPr/>
            <p:nvPr/>
          </p:nvSpPr>
          <p:spPr>
            <a:xfrm>
              <a:off x="3280275" y="4537000"/>
              <a:ext cx="117625" cy="146200"/>
            </a:xfrm>
            <a:custGeom>
              <a:avLst/>
              <a:gdLst/>
              <a:ahLst/>
              <a:cxnLst/>
              <a:rect l="l" t="t" r="r" b="b"/>
              <a:pathLst>
                <a:path w="4705" h="5848" extrusionOk="0">
                  <a:moveTo>
                    <a:pt x="1951" y="1"/>
                  </a:moveTo>
                  <a:lnTo>
                    <a:pt x="975" y="494"/>
                  </a:lnTo>
                  <a:lnTo>
                    <a:pt x="0" y="987"/>
                  </a:lnTo>
                  <a:cubicBezTo>
                    <a:pt x="0" y="987"/>
                    <a:pt x="1932" y="4069"/>
                    <a:pt x="846" y="4619"/>
                  </a:cubicBezTo>
                  <a:lnTo>
                    <a:pt x="1964" y="5847"/>
                  </a:lnTo>
                  <a:lnTo>
                    <a:pt x="3334" y="5154"/>
                  </a:lnTo>
                  <a:lnTo>
                    <a:pt x="4705" y="4460"/>
                  </a:lnTo>
                  <a:lnTo>
                    <a:pt x="4377" y="2832"/>
                  </a:lnTo>
                  <a:cubicBezTo>
                    <a:pt x="4295" y="2874"/>
                    <a:pt x="4212" y="2893"/>
                    <a:pt x="4128" y="2893"/>
                  </a:cubicBezTo>
                  <a:cubicBezTo>
                    <a:pt x="3097" y="2893"/>
                    <a:pt x="1951" y="1"/>
                    <a:pt x="19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74"/>
            <p:cNvSpPr/>
            <p:nvPr/>
          </p:nvSpPr>
          <p:spPr>
            <a:xfrm>
              <a:off x="3325875" y="4668850"/>
              <a:ext cx="105600" cy="53475"/>
            </a:xfrm>
            <a:custGeom>
              <a:avLst/>
              <a:gdLst/>
              <a:ahLst/>
              <a:cxnLst/>
              <a:rect l="l" t="t" r="r" b="b"/>
              <a:pathLst>
                <a:path w="4224" h="2139" extrusionOk="0">
                  <a:moveTo>
                    <a:pt x="4223" y="0"/>
                  </a:moveTo>
                  <a:lnTo>
                    <a:pt x="4223" y="0"/>
                  </a:lnTo>
                  <a:cubicBezTo>
                    <a:pt x="3850" y="135"/>
                    <a:pt x="3486" y="291"/>
                    <a:pt x="3126" y="454"/>
                  </a:cubicBezTo>
                  <a:cubicBezTo>
                    <a:pt x="2766" y="615"/>
                    <a:pt x="2411" y="789"/>
                    <a:pt x="2060" y="965"/>
                  </a:cubicBezTo>
                  <a:cubicBezTo>
                    <a:pt x="1709" y="1146"/>
                    <a:pt x="1359" y="1328"/>
                    <a:pt x="1015" y="1522"/>
                  </a:cubicBezTo>
                  <a:cubicBezTo>
                    <a:pt x="671" y="1716"/>
                    <a:pt x="331" y="1917"/>
                    <a:pt x="1" y="2138"/>
                  </a:cubicBezTo>
                  <a:cubicBezTo>
                    <a:pt x="374" y="2002"/>
                    <a:pt x="737" y="1847"/>
                    <a:pt x="1097" y="1684"/>
                  </a:cubicBezTo>
                  <a:cubicBezTo>
                    <a:pt x="1457" y="1522"/>
                    <a:pt x="1811" y="1349"/>
                    <a:pt x="2164" y="1174"/>
                  </a:cubicBezTo>
                  <a:cubicBezTo>
                    <a:pt x="2515" y="993"/>
                    <a:pt x="2865" y="810"/>
                    <a:pt x="3208" y="616"/>
                  </a:cubicBezTo>
                  <a:cubicBezTo>
                    <a:pt x="3553" y="423"/>
                    <a:pt x="3893" y="223"/>
                    <a:pt x="4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74"/>
            <p:cNvSpPr/>
            <p:nvPr/>
          </p:nvSpPr>
          <p:spPr>
            <a:xfrm>
              <a:off x="3335850" y="4688575"/>
              <a:ext cx="105575" cy="53450"/>
            </a:xfrm>
            <a:custGeom>
              <a:avLst/>
              <a:gdLst/>
              <a:ahLst/>
              <a:cxnLst/>
              <a:rect l="l" t="t" r="r" b="b"/>
              <a:pathLst>
                <a:path w="4223" h="2138" extrusionOk="0">
                  <a:moveTo>
                    <a:pt x="4223" y="0"/>
                  </a:moveTo>
                  <a:cubicBezTo>
                    <a:pt x="3849" y="135"/>
                    <a:pt x="3486" y="290"/>
                    <a:pt x="3127" y="453"/>
                  </a:cubicBezTo>
                  <a:cubicBezTo>
                    <a:pt x="2766" y="615"/>
                    <a:pt x="2412" y="789"/>
                    <a:pt x="2059" y="965"/>
                  </a:cubicBezTo>
                  <a:cubicBezTo>
                    <a:pt x="1708" y="1145"/>
                    <a:pt x="1358" y="1327"/>
                    <a:pt x="1015" y="1523"/>
                  </a:cubicBezTo>
                  <a:cubicBezTo>
                    <a:pt x="671" y="1716"/>
                    <a:pt x="330" y="1916"/>
                    <a:pt x="0" y="2137"/>
                  </a:cubicBezTo>
                  <a:cubicBezTo>
                    <a:pt x="374" y="2002"/>
                    <a:pt x="737" y="1847"/>
                    <a:pt x="1097" y="1684"/>
                  </a:cubicBezTo>
                  <a:cubicBezTo>
                    <a:pt x="1457" y="1523"/>
                    <a:pt x="1811" y="1348"/>
                    <a:pt x="2164" y="1173"/>
                  </a:cubicBezTo>
                  <a:cubicBezTo>
                    <a:pt x="2515" y="993"/>
                    <a:pt x="2865" y="810"/>
                    <a:pt x="3209" y="615"/>
                  </a:cubicBezTo>
                  <a:cubicBezTo>
                    <a:pt x="3552" y="422"/>
                    <a:pt x="3893" y="222"/>
                    <a:pt x="4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74"/>
            <p:cNvSpPr/>
            <p:nvPr/>
          </p:nvSpPr>
          <p:spPr>
            <a:xfrm>
              <a:off x="3585650" y="5191825"/>
              <a:ext cx="58600" cy="45850"/>
            </a:xfrm>
            <a:custGeom>
              <a:avLst/>
              <a:gdLst/>
              <a:ahLst/>
              <a:cxnLst/>
              <a:rect l="l" t="t" r="r" b="b"/>
              <a:pathLst>
                <a:path w="2344" h="1834" extrusionOk="0">
                  <a:moveTo>
                    <a:pt x="1766" y="1"/>
                  </a:moveTo>
                  <a:lnTo>
                    <a:pt x="1" y="895"/>
                  </a:lnTo>
                  <a:lnTo>
                    <a:pt x="973" y="1833"/>
                  </a:lnTo>
                  <a:lnTo>
                    <a:pt x="2343" y="1140"/>
                  </a:lnTo>
                  <a:lnTo>
                    <a:pt x="17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74"/>
            <p:cNvSpPr/>
            <p:nvPr/>
          </p:nvSpPr>
          <p:spPr>
            <a:xfrm>
              <a:off x="3629775" y="5169475"/>
              <a:ext cx="48725" cy="50850"/>
            </a:xfrm>
            <a:custGeom>
              <a:avLst/>
              <a:gdLst/>
              <a:ahLst/>
              <a:cxnLst/>
              <a:rect l="l" t="t" r="r" b="b"/>
              <a:pathLst>
                <a:path w="1949" h="2034" extrusionOk="0">
                  <a:moveTo>
                    <a:pt x="1767" y="1"/>
                  </a:moveTo>
                  <a:lnTo>
                    <a:pt x="1" y="895"/>
                  </a:lnTo>
                  <a:lnTo>
                    <a:pt x="578" y="2034"/>
                  </a:lnTo>
                  <a:lnTo>
                    <a:pt x="1949" y="1340"/>
                  </a:lnTo>
                  <a:lnTo>
                    <a:pt x="17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9" name="Google Shape;9149;p74"/>
          <p:cNvGrpSpPr/>
          <p:nvPr/>
        </p:nvGrpSpPr>
        <p:grpSpPr>
          <a:xfrm rot="6402557">
            <a:off x="8216023" y="1788562"/>
            <a:ext cx="598803" cy="709945"/>
            <a:chOff x="3975950" y="2972350"/>
            <a:chExt cx="304125" cy="360550"/>
          </a:xfrm>
        </p:grpSpPr>
        <p:sp>
          <p:nvSpPr>
            <p:cNvPr id="9150" name="Google Shape;9150;p74"/>
            <p:cNvSpPr/>
            <p:nvPr/>
          </p:nvSpPr>
          <p:spPr>
            <a:xfrm>
              <a:off x="3975950" y="3246475"/>
              <a:ext cx="83350" cy="86425"/>
            </a:xfrm>
            <a:custGeom>
              <a:avLst/>
              <a:gdLst/>
              <a:ahLst/>
              <a:cxnLst/>
              <a:rect l="l" t="t" r="r" b="b"/>
              <a:pathLst>
                <a:path w="3334" h="3457" extrusionOk="0">
                  <a:moveTo>
                    <a:pt x="1499" y="0"/>
                  </a:moveTo>
                  <a:lnTo>
                    <a:pt x="0" y="2214"/>
                  </a:lnTo>
                  <a:lnTo>
                    <a:pt x="1835" y="3457"/>
                  </a:lnTo>
                  <a:lnTo>
                    <a:pt x="3333" y="1243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74"/>
            <p:cNvSpPr/>
            <p:nvPr/>
          </p:nvSpPr>
          <p:spPr>
            <a:xfrm>
              <a:off x="3980050" y="3006100"/>
              <a:ext cx="271700" cy="275200"/>
            </a:xfrm>
            <a:custGeom>
              <a:avLst/>
              <a:gdLst/>
              <a:ahLst/>
              <a:cxnLst/>
              <a:rect l="l" t="t" r="r" b="b"/>
              <a:pathLst>
                <a:path w="10868" h="11008" extrusionOk="0">
                  <a:moveTo>
                    <a:pt x="4647" y="0"/>
                  </a:moveTo>
                  <a:lnTo>
                    <a:pt x="1164" y="5146"/>
                  </a:lnTo>
                  <a:cubicBezTo>
                    <a:pt x="1" y="6864"/>
                    <a:pt x="450" y="9199"/>
                    <a:pt x="2168" y="10362"/>
                  </a:cubicBezTo>
                  <a:cubicBezTo>
                    <a:pt x="2814" y="10799"/>
                    <a:pt x="3546" y="11008"/>
                    <a:pt x="4270" y="11008"/>
                  </a:cubicBezTo>
                  <a:cubicBezTo>
                    <a:pt x="5474" y="11008"/>
                    <a:pt x="6657" y="10430"/>
                    <a:pt x="7383" y="9358"/>
                  </a:cubicBezTo>
                  <a:lnTo>
                    <a:pt x="10867" y="4212"/>
                  </a:lnTo>
                  <a:lnTo>
                    <a:pt x="46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74"/>
            <p:cNvSpPr/>
            <p:nvPr/>
          </p:nvSpPr>
          <p:spPr>
            <a:xfrm>
              <a:off x="4086150" y="2972350"/>
              <a:ext cx="193925" cy="145875"/>
            </a:xfrm>
            <a:custGeom>
              <a:avLst/>
              <a:gdLst/>
              <a:ahLst/>
              <a:cxnLst/>
              <a:rect l="l" t="t" r="r" b="b"/>
              <a:pathLst>
                <a:path w="7757" h="5835" extrusionOk="0">
                  <a:moveTo>
                    <a:pt x="729" y="0"/>
                  </a:moveTo>
                  <a:lnTo>
                    <a:pt x="0" y="1078"/>
                  </a:lnTo>
                  <a:lnTo>
                    <a:pt x="7027" y="5834"/>
                  </a:lnTo>
                  <a:lnTo>
                    <a:pt x="7757" y="4758"/>
                  </a:lnTo>
                  <a:lnTo>
                    <a:pt x="72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74"/>
            <p:cNvSpPr/>
            <p:nvPr/>
          </p:nvSpPr>
          <p:spPr>
            <a:xfrm>
              <a:off x="4096075" y="3005900"/>
              <a:ext cx="155800" cy="105700"/>
            </a:xfrm>
            <a:custGeom>
              <a:avLst/>
              <a:gdLst/>
              <a:ahLst/>
              <a:cxnLst/>
              <a:rect l="l" t="t" r="r" b="b"/>
              <a:pathLst>
                <a:path w="6232" h="4228" extrusionOk="0">
                  <a:moveTo>
                    <a:pt x="12" y="0"/>
                  </a:moveTo>
                  <a:lnTo>
                    <a:pt x="1" y="17"/>
                  </a:lnTo>
                  <a:cubicBezTo>
                    <a:pt x="240" y="221"/>
                    <a:pt x="488" y="413"/>
                    <a:pt x="741" y="598"/>
                  </a:cubicBezTo>
                  <a:cubicBezTo>
                    <a:pt x="995" y="782"/>
                    <a:pt x="1250" y="963"/>
                    <a:pt x="1516" y="1128"/>
                  </a:cubicBezTo>
                  <a:cubicBezTo>
                    <a:pt x="1783" y="1293"/>
                    <a:pt x="2058" y="1444"/>
                    <a:pt x="2322" y="1614"/>
                  </a:cubicBezTo>
                  <a:cubicBezTo>
                    <a:pt x="2584" y="1783"/>
                    <a:pt x="2837" y="1968"/>
                    <a:pt x="3086" y="2158"/>
                  </a:cubicBezTo>
                  <a:cubicBezTo>
                    <a:pt x="3335" y="2349"/>
                    <a:pt x="3585" y="2538"/>
                    <a:pt x="3842" y="2717"/>
                  </a:cubicBezTo>
                  <a:cubicBezTo>
                    <a:pt x="4097" y="2898"/>
                    <a:pt x="4352" y="3080"/>
                    <a:pt x="4613" y="3253"/>
                  </a:cubicBezTo>
                  <a:cubicBezTo>
                    <a:pt x="5136" y="3597"/>
                    <a:pt x="5668" y="3927"/>
                    <a:pt x="6221" y="4227"/>
                  </a:cubicBezTo>
                  <a:lnTo>
                    <a:pt x="6232" y="4211"/>
                  </a:lnTo>
                  <a:cubicBezTo>
                    <a:pt x="5747" y="3809"/>
                    <a:pt x="5243" y="3438"/>
                    <a:pt x="4730" y="3081"/>
                  </a:cubicBezTo>
                  <a:cubicBezTo>
                    <a:pt x="4472" y="2903"/>
                    <a:pt x="4208" y="2734"/>
                    <a:pt x="3945" y="2564"/>
                  </a:cubicBezTo>
                  <a:cubicBezTo>
                    <a:pt x="3684" y="2392"/>
                    <a:pt x="3416" y="2229"/>
                    <a:pt x="3146" y="2070"/>
                  </a:cubicBezTo>
                  <a:cubicBezTo>
                    <a:pt x="2878" y="1908"/>
                    <a:pt x="2612" y="1743"/>
                    <a:pt x="2357" y="1561"/>
                  </a:cubicBezTo>
                  <a:cubicBezTo>
                    <a:pt x="2102" y="1380"/>
                    <a:pt x="1858" y="1180"/>
                    <a:pt x="1608" y="994"/>
                  </a:cubicBezTo>
                  <a:cubicBezTo>
                    <a:pt x="1355" y="808"/>
                    <a:pt x="1092" y="638"/>
                    <a:pt x="826" y="472"/>
                  </a:cubicBezTo>
                  <a:cubicBezTo>
                    <a:pt x="561" y="306"/>
                    <a:pt x="291" y="146"/>
                    <a:pt x="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74"/>
            <p:cNvSpPr/>
            <p:nvPr/>
          </p:nvSpPr>
          <p:spPr>
            <a:xfrm>
              <a:off x="4032450" y="3092500"/>
              <a:ext cx="145450" cy="135750"/>
            </a:xfrm>
            <a:custGeom>
              <a:avLst/>
              <a:gdLst/>
              <a:ahLst/>
              <a:cxnLst/>
              <a:rect l="l" t="t" r="r" b="b"/>
              <a:pathLst>
                <a:path w="5818" h="5430" extrusionOk="0">
                  <a:moveTo>
                    <a:pt x="3244" y="0"/>
                  </a:moveTo>
                  <a:cubicBezTo>
                    <a:pt x="2368" y="0"/>
                    <a:pt x="1457" y="479"/>
                    <a:pt x="875" y="1338"/>
                  </a:cubicBezTo>
                  <a:cubicBezTo>
                    <a:pt x="1" y="2630"/>
                    <a:pt x="203" y="4294"/>
                    <a:pt x="1325" y="5054"/>
                  </a:cubicBezTo>
                  <a:cubicBezTo>
                    <a:pt x="1701" y="5309"/>
                    <a:pt x="2133" y="5430"/>
                    <a:pt x="2573" y="5430"/>
                  </a:cubicBezTo>
                  <a:cubicBezTo>
                    <a:pt x="3449" y="5430"/>
                    <a:pt x="4361" y="4952"/>
                    <a:pt x="4943" y="4092"/>
                  </a:cubicBezTo>
                  <a:cubicBezTo>
                    <a:pt x="5818" y="2801"/>
                    <a:pt x="5616" y="1136"/>
                    <a:pt x="4492" y="376"/>
                  </a:cubicBezTo>
                  <a:cubicBezTo>
                    <a:pt x="4116" y="121"/>
                    <a:pt x="3685" y="0"/>
                    <a:pt x="3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74"/>
            <p:cNvSpPr/>
            <p:nvPr/>
          </p:nvSpPr>
          <p:spPr>
            <a:xfrm>
              <a:off x="4027500" y="3079050"/>
              <a:ext cx="155050" cy="163050"/>
            </a:xfrm>
            <a:custGeom>
              <a:avLst/>
              <a:gdLst/>
              <a:ahLst/>
              <a:cxnLst/>
              <a:rect l="l" t="t" r="r" b="b"/>
              <a:pathLst>
                <a:path w="6202" h="6522" extrusionOk="0">
                  <a:moveTo>
                    <a:pt x="3458" y="165"/>
                  </a:moveTo>
                  <a:cubicBezTo>
                    <a:pt x="3579" y="165"/>
                    <a:pt x="3701" y="173"/>
                    <a:pt x="3821" y="188"/>
                  </a:cubicBezTo>
                  <a:cubicBezTo>
                    <a:pt x="4208" y="239"/>
                    <a:pt x="4585" y="371"/>
                    <a:pt x="4912" y="587"/>
                  </a:cubicBezTo>
                  <a:cubicBezTo>
                    <a:pt x="5576" y="1010"/>
                    <a:pt x="6004" y="1772"/>
                    <a:pt x="6073" y="2568"/>
                  </a:cubicBezTo>
                  <a:cubicBezTo>
                    <a:pt x="6150" y="3369"/>
                    <a:pt x="5898" y="4182"/>
                    <a:pt x="5440" y="4833"/>
                  </a:cubicBezTo>
                  <a:cubicBezTo>
                    <a:pt x="4975" y="5480"/>
                    <a:pt x="4311" y="5982"/>
                    <a:pt x="3555" y="6204"/>
                  </a:cubicBezTo>
                  <a:cubicBezTo>
                    <a:pt x="3289" y="6282"/>
                    <a:pt x="3012" y="6324"/>
                    <a:pt x="2736" y="6324"/>
                  </a:cubicBezTo>
                  <a:cubicBezTo>
                    <a:pt x="2622" y="6324"/>
                    <a:pt x="2509" y="6317"/>
                    <a:pt x="2396" y="6302"/>
                  </a:cubicBezTo>
                  <a:cubicBezTo>
                    <a:pt x="2010" y="6253"/>
                    <a:pt x="1637" y="6119"/>
                    <a:pt x="1314" y="5900"/>
                  </a:cubicBezTo>
                  <a:cubicBezTo>
                    <a:pt x="991" y="5686"/>
                    <a:pt x="725" y="5389"/>
                    <a:pt x="533" y="5049"/>
                  </a:cubicBezTo>
                  <a:cubicBezTo>
                    <a:pt x="342" y="4709"/>
                    <a:pt x="221" y="4329"/>
                    <a:pt x="173" y="3936"/>
                  </a:cubicBezTo>
                  <a:cubicBezTo>
                    <a:pt x="78" y="3148"/>
                    <a:pt x="287" y="2319"/>
                    <a:pt x="738" y="1649"/>
                  </a:cubicBezTo>
                  <a:cubicBezTo>
                    <a:pt x="1190" y="980"/>
                    <a:pt x="1884" y="479"/>
                    <a:pt x="2650" y="274"/>
                  </a:cubicBezTo>
                  <a:cubicBezTo>
                    <a:pt x="2914" y="202"/>
                    <a:pt x="3187" y="165"/>
                    <a:pt x="3458" y="165"/>
                  </a:cubicBezTo>
                  <a:close/>
                  <a:moveTo>
                    <a:pt x="3540" y="0"/>
                  </a:moveTo>
                  <a:cubicBezTo>
                    <a:pt x="3224" y="0"/>
                    <a:pt x="2910" y="56"/>
                    <a:pt x="2615" y="156"/>
                  </a:cubicBezTo>
                  <a:cubicBezTo>
                    <a:pt x="1829" y="418"/>
                    <a:pt x="1180" y="973"/>
                    <a:pt x="722" y="1638"/>
                  </a:cubicBezTo>
                  <a:cubicBezTo>
                    <a:pt x="272" y="2309"/>
                    <a:pt x="0" y="3119"/>
                    <a:pt x="45" y="3947"/>
                  </a:cubicBezTo>
                  <a:cubicBezTo>
                    <a:pt x="67" y="4357"/>
                    <a:pt x="171" y="4770"/>
                    <a:pt x="369" y="5140"/>
                  </a:cubicBezTo>
                  <a:cubicBezTo>
                    <a:pt x="562" y="5511"/>
                    <a:pt x="851" y="5834"/>
                    <a:pt x="1197" y="6074"/>
                  </a:cubicBezTo>
                  <a:cubicBezTo>
                    <a:pt x="1546" y="6310"/>
                    <a:pt x="1953" y="6459"/>
                    <a:pt x="2371" y="6504"/>
                  </a:cubicBezTo>
                  <a:cubicBezTo>
                    <a:pt x="2477" y="6516"/>
                    <a:pt x="2583" y="6522"/>
                    <a:pt x="2689" y="6522"/>
                  </a:cubicBezTo>
                  <a:cubicBezTo>
                    <a:pt x="3001" y="6522"/>
                    <a:pt x="3312" y="6471"/>
                    <a:pt x="3608" y="6379"/>
                  </a:cubicBezTo>
                  <a:cubicBezTo>
                    <a:pt x="4406" y="6133"/>
                    <a:pt x="5083" y="5579"/>
                    <a:pt x="5528" y="4893"/>
                  </a:cubicBezTo>
                  <a:cubicBezTo>
                    <a:pt x="5972" y="4203"/>
                    <a:pt x="6201" y="3378"/>
                    <a:pt x="6136" y="2563"/>
                  </a:cubicBezTo>
                  <a:cubicBezTo>
                    <a:pt x="6104" y="2157"/>
                    <a:pt x="6001" y="1752"/>
                    <a:pt x="5811" y="1385"/>
                  </a:cubicBezTo>
                  <a:cubicBezTo>
                    <a:pt x="5622" y="1019"/>
                    <a:pt x="5346" y="692"/>
                    <a:pt x="5004" y="452"/>
                  </a:cubicBezTo>
                  <a:cubicBezTo>
                    <a:pt x="4661" y="213"/>
                    <a:pt x="4256" y="62"/>
                    <a:pt x="3842" y="18"/>
                  </a:cubicBezTo>
                  <a:cubicBezTo>
                    <a:pt x="3741" y="6"/>
                    <a:pt x="3641" y="0"/>
                    <a:pt x="3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6" name="Google Shape;9156;p74"/>
          <p:cNvGrpSpPr/>
          <p:nvPr/>
        </p:nvGrpSpPr>
        <p:grpSpPr>
          <a:xfrm>
            <a:off x="790700" y="611201"/>
            <a:ext cx="7771945" cy="2800533"/>
            <a:chOff x="790700" y="611201"/>
            <a:chExt cx="7771945" cy="2800533"/>
          </a:xfrm>
        </p:grpSpPr>
        <p:sp>
          <p:nvSpPr>
            <p:cNvPr id="9157" name="Google Shape;9157;p74"/>
            <p:cNvSpPr/>
            <p:nvPr/>
          </p:nvSpPr>
          <p:spPr>
            <a:xfrm rot="900121" flipH="1">
              <a:off x="8158037" y="1388043"/>
              <a:ext cx="165289" cy="156366"/>
            </a:xfrm>
            <a:custGeom>
              <a:avLst/>
              <a:gdLst/>
              <a:ahLst/>
              <a:cxnLst/>
              <a:rect l="l" t="t" r="r" b="b"/>
              <a:pathLst>
                <a:path w="2017" h="1908" extrusionOk="0">
                  <a:moveTo>
                    <a:pt x="1436" y="1"/>
                  </a:moveTo>
                  <a:cubicBezTo>
                    <a:pt x="1412" y="1"/>
                    <a:pt x="1387" y="7"/>
                    <a:pt x="1363" y="23"/>
                  </a:cubicBezTo>
                  <a:lnTo>
                    <a:pt x="929" y="305"/>
                  </a:lnTo>
                  <a:lnTo>
                    <a:pt x="452" y="108"/>
                  </a:lnTo>
                  <a:cubicBezTo>
                    <a:pt x="435" y="101"/>
                    <a:pt x="418" y="98"/>
                    <a:pt x="401" y="98"/>
                  </a:cubicBezTo>
                  <a:cubicBezTo>
                    <a:pt x="318" y="98"/>
                    <a:pt x="249" y="177"/>
                    <a:pt x="272" y="266"/>
                  </a:cubicBezTo>
                  <a:lnTo>
                    <a:pt x="407" y="765"/>
                  </a:lnTo>
                  <a:lnTo>
                    <a:pt x="72" y="1158"/>
                  </a:lnTo>
                  <a:cubicBezTo>
                    <a:pt x="0" y="1243"/>
                    <a:pt x="56" y="1371"/>
                    <a:pt x="166" y="1378"/>
                  </a:cubicBezTo>
                  <a:lnTo>
                    <a:pt x="682" y="1403"/>
                  </a:lnTo>
                  <a:lnTo>
                    <a:pt x="953" y="1844"/>
                  </a:lnTo>
                  <a:cubicBezTo>
                    <a:pt x="980" y="1887"/>
                    <a:pt x="1023" y="1907"/>
                    <a:pt x="1067" y="1907"/>
                  </a:cubicBezTo>
                  <a:cubicBezTo>
                    <a:pt x="1118" y="1907"/>
                    <a:pt x="1170" y="1878"/>
                    <a:pt x="1191" y="1822"/>
                  </a:cubicBezTo>
                  <a:lnTo>
                    <a:pt x="1376" y="1339"/>
                  </a:lnTo>
                  <a:lnTo>
                    <a:pt x="1878" y="1218"/>
                  </a:lnTo>
                  <a:cubicBezTo>
                    <a:pt x="1985" y="1192"/>
                    <a:pt x="2017" y="1054"/>
                    <a:pt x="1930" y="985"/>
                  </a:cubicBezTo>
                  <a:lnTo>
                    <a:pt x="1529" y="660"/>
                  </a:lnTo>
                  <a:lnTo>
                    <a:pt x="1568" y="144"/>
                  </a:lnTo>
                  <a:cubicBezTo>
                    <a:pt x="1574" y="62"/>
                    <a:pt x="1508" y="1"/>
                    <a:pt x="14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74"/>
            <p:cNvSpPr/>
            <p:nvPr/>
          </p:nvSpPr>
          <p:spPr>
            <a:xfrm rot="9164132" flipH="1">
              <a:off x="8428137" y="2611027"/>
              <a:ext cx="115832" cy="109629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74"/>
            <p:cNvSpPr/>
            <p:nvPr/>
          </p:nvSpPr>
          <p:spPr>
            <a:xfrm rot="-9310961" flipH="1">
              <a:off x="5924419" y="3131773"/>
              <a:ext cx="251616" cy="23815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74"/>
            <p:cNvSpPr/>
            <p:nvPr/>
          </p:nvSpPr>
          <p:spPr>
            <a:xfrm rot="4222009" flipH="1">
              <a:off x="803871" y="629352"/>
              <a:ext cx="115828" cy="109626"/>
            </a:xfrm>
            <a:custGeom>
              <a:avLst/>
              <a:gdLst/>
              <a:ahLst/>
              <a:cxnLst/>
              <a:rect l="l" t="t" r="r" b="b"/>
              <a:pathLst>
                <a:path w="2017" h="1909" extrusionOk="0">
                  <a:moveTo>
                    <a:pt x="1069" y="0"/>
                  </a:moveTo>
                  <a:cubicBezTo>
                    <a:pt x="1026" y="0"/>
                    <a:pt x="983" y="21"/>
                    <a:pt x="956" y="63"/>
                  </a:cubicBezTo>
                  <a:lnTo>
                    <a:pt x="683" y="502"/>
                  </a:lnTo>
                  <a:lnTo>
                    <a:pt x="167" y="527"/>
                  </a:lnTo>
                  <a:cubicBezTo>
                    <a:pt x="57" y="532"/>
                    <a:pt x="1" y="662"/>
                    <a:pt x="72" y="746"/>
                  </a:cubicBezTo>
                  <a:lnTo>
                    <a:pt x="406" y="1141"/>
                  </a:lnTo>
                  <a:lnTo>
                    <a:pt x="269" y="1639"/>
                  </a:lnTo>
                  <a:cubicBezTo>
                    <a:pt x="245" y="1728"/>
                    <a:pt x="314" y="1808"/>
                    <a:pt x="397" y="1808"/>
                  </a:cubicBezTo>
                  <a:cubicBezTo>
                    <a:pt x="413" y="1808"/>
                    <a:pt x="430" y="1805"/>
                    <a:pt x="447" y="1798"/>
                  </a:cubicBezTo>
                  <a:lnTo>
                    <a:pt x="927" y="1603"/>
                  </a:lnTo>
                  <a:lnTo>
                    <a:pt x="1359" y="1886"/>
                  </a:lnTo>
                  <a:cubicBezTo>
                    <a:pt x="1382" y="1901"/>
                    <a:pt x="1407" y="1908"/>
                    <a:pt x="1431" y="1908"/>
                  </a:cubicBezTo>
                  <a:cubicBezTo>
                    <a:pt x="1504" y="1908"/>
                    <a:pt x="1571" y="1847"/>
                    <a:pt x="1565" y="1765"/>
                  </a:cubicBezTo>
                  <a:lnTo>
                    <a:pt x="1526" y="1250"/>
                  </a:lnTo>
                  <a:lnTo>
                    <a:pt x="1930" y="926"/>
                  </a:lnTo>
                  <a:cubicBezTo>
                    <a:pt x="2016" y="857"/>
                    <a:pt x="1985" y="719"/>
                    <a:pt x="1878" y="693"/>
                  </a:cubicBezTo>
                  <a:lnTo>
                    <a:pt x="1377" y="570"/>
                  </a:lnTo>
                  <a:lnTo>
                    <a:pt x="1193" y="86"/>
                  </a:lnTo>
                  <a:cubicBezTo>
                    <a:pt x="1172" y="30"/>
                    <a:pt x="112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38446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590;p45"/>
          <p:cNvGrpSpPr/>
          <p:nvPr/>
        </p:nvGrpSpPr>
        <p:grpSpPr>
          <a:xfrm>
            <a:off x="4867525" y="904938"/>
            <a:ext cx="1649452" cy="3497270"/>
            <a:chOff x="5112225" y="293150"/>
            <a:chExt cx="1145625" cy="2429025"/>
          </a:xfrm>
        </p:grpSpPr>
        <p:sp>
          <p:nvSpPr>
            <p:cNvPr id="4" name="Google Shape;7591;p45"/>
            <p:cNvSpPr/>
            <p:nvPr/>
          </p:nvSpPr>
          <p:spPr>
            <a:xfrm>
              <a:off x="5112225" y="1577875"/>
              <a:ext cx="484650" cy="311250"/>
            </a:xfrm>
            <a:custGeom>
              <a:avLst/>
              <a:gdLst/>
              <a:ahLst/>
              <a:cxnLst/>
              <a:rect l="l" t="t" r="r" b="b"/>
              <a:pathLst>
                <a:path w="19386" h="12450" extrusionOk="0">
                  <a:moveTo>
                    <a:pt x="15173" y="1"/>
                  </a:moveTo>
                  <a:cubicBezTo>
                    <a:pt x="13093" y="1"/>
                    <a:pt x="10281" y="861"/>
                    <a:pt x="7502" y="2492"/>
                  </a:cubicBezTo>
                  <a:cubicBezTo>
                    <a:pt x="2817" y="5244"/>
                    <a:pt x="1" y="9144"/>
                    <a:pt x="1210" y="11206"/>
                  </a:cubicBezTo>
                  <a:cubicBezTo>
                    <a:pt x="1703" y="12044"/>
                    <a:pt x="2786" y="12449"/>
                    <a:pt x="4213" y="12449"/>
                  </a:cubicBezTo>
                  <a:cubicBezTo>
                    <a:pt x="6294" y="12449"/>
                    <a:pt x="9106" y="11589"/>
                    <a:pt x="11885" y="9957"/>
                  </a:cubicBezTo>
                  <a:cubicBezTo>
                    <a:pt x="16569" y="7207"/>
                    <a:pt x="19386" y="3306"/>
                    <a:pt x="18175" y="1244"/>
                  </a:cubicBezTo>
                  <a:cubicBezTo>
                    <a:pt x="17683" y="405"/>
                    <a:pt x="16600" y="1"/>
                    <a:pt x="15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592;p45"/>
            <p:cNvSpPr/>
            <p:nvPr/>
          </p:nvSpPr>
          <p:spPr>
            <a:xfrm>
              <a:off x="5296925" y="1688125"/>
              <a:ext cx="200325" cy="118800"/>
            </a:xfrm>
            <a:custGeom>
              <a:avLst/>
              <a:gdLst/>
              <a:ahLst/>
              <a:cxnLst/>
              <a:rect l="l" t="t" r="r" b="b"/>
              <a:pathLst>
                <a:path w="8013" h="4752" extrusionOk="0">
                  <a:moveTo>
                    <a:pt x="6642" y="0"/>
                  </a:moveTo>
                  <a:cubicBezTo>
                    <a:pt x="6198" y="0"/>
                    <a:pt x="5726" y="330"/>
                    <a:pt x="5448" y="844"/>
                  </a:cubicBezTo>
                  <a:cubicBezTo>
                    <a:pt x="4895" y="1865"/>
                    <a:pt x="3266" y="1381"/>
                    <a:pt x="1544" y="2728"/>
                  </a:cubicBezTo>
                  <a:cubicBezTo>
                    <a:pt x="1" y="3936"/>
                    <a:pt x="1648" y="4752"/>
                    <a:pt x="3310" y="4752"/>
                  </a:cubicBezTo>
                  <a:cubicBezTo>
                    <a:pt x="3502" y="4752"/>
                    <a:pt x="3693" y="4741"/>
                    <a:pt x="3881" y="4719"/>
                  </a:cubicBezTo>
                  <a:lnTo>
                    <a:pt x="3880" y="4719"/>
                  </a:lnTo>
                  <a:cubicBezTo>
                    <a:pt x="5509" y="4523"/>
                    <a:pt x="8013" y="2676"/>
                    <a:pt x="7665" y="1103"/>
                  </a:cubicBezTo>
                  <a:cubicBezTo>
                    <a:pt x="7492" y="321"/>
                    <a:pt x="7081" y="0"/>
                    <a:pt x="6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593;p45"/>
            <p:cNvSpPr/>
            <p:nvPr/>
          </p:nvSpPr>
          <p:spPr>
            <a:xfrm>
              <a:off x="5189000" y="1773450"/>
              <a:ext cx="52925" cy="99275"/>
            </a:xfrm>
            <a:custGeom>
              <a:avLst/>
              <a:gdLst/>
              <a:ahLst/>
              <a:cxnLst/>
              <a:rect l="l" t="t" r="r" b="b"/>
              <a:pathLst>
                <a:path w="2117" h="3971" extrusionOk="0">
                  <a:moveTo>
                    <a:pt x="1644" y="1"/>
                  </a:moveTo>
                  <a:cubicBezTo>
                    <a:pt x="1267" y="1"/>
                    <a:pt x="727" y="493"/>
                    <a:pt x="429" y="1041"/>
                  </a:cubicBezTo>
                  <a:cubicBezTo>
                    <a:pt x="1" y="1831"/>
                    <a:pt x="34" y="3535"/>
                    <a:pt x="847" y="3878"/>
                  </a:cubicBezTo>
                  <a:cubicBezTo>
                    <a:pt x="999" y="3942"/>
                    <a:pt x="1132" y="3970"/>
                    <a:pt x="1247" y="3970"/>
                  </a:cubicBezTo>
                  <a:cubicBezTo>
                    <a:pt x="1748" y="3970"/>
                    <a:pt x="1895" y="3433"/>
                    <a:pt x="1665" y="2969"/>
                  </a:cubicBezTo>
                  <a:cubicBezTo>
                    <a:pt x="1384" y="2398"/>
                    <a:pt x="2117" y="1823"/>
                    <a:pt x="2059" y="627"/>
                  </a:cubicBezTo>
                  <a:cubicBezTo>
                    <a:pt x="2038" y="178"/>
                    <a:pt x="1870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594;p45"/>
            <p:cNvSpPr/>
            <p:nvPr/>
          </p:nvSpPr>
          <p:spPr>
            <a:xfrm>
              <a:off x="5227750" y="1687625"/>
              <a:ext cx="110650" cy="72175"/>
            </a:xfrm>
            <a:custGeom>
              <a:avLst/>
              <a:gdLst/>
              <a:ahLst/>
              <a:cxnLst/>
              <a:rect l="l" t="t" r="r" b="b"/>
              <a:pathLst>
                <a:path w="4426" h="2887" extrusionOk="0">
                  <a:moveTo>
                    <a:pt x="3220" y="1"/>
                  </a:moveTo>
                  <a:cubicBezTo>
                    <a:pt x="1933" y="1"/>
                    <a:pt x="0" y="1016"/>
                    <a:pt x="213" y="2156"/>
                  </a:cubicBezTo>
                  <a:cubicBezTo>
                    <a:pt x="303" y="2633"/>
                    <a:pt x="910" y="2887"/>
                    <a:pt x="1631" y="2887"/>
                  </a:cubicBezTo>
                  <a:cubicBezTo>
                    <a:pt x="2723" y="2887"/>
                    <a:pt x="4076" y="2306"/>
                    <a:pt x="4297" y="1039"/>
                  </a:cubicBezTo>
                  <a:cubicBezTo>
                    <a:pt x="4425" y="299"/>
                    <a:pt x="3918" y="1"/>
                    <a:pt x="3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595;p45"/>
            <p:cNvSpPr/>
            <p:nvPr/>
          </p:nvSpPr>
          <p:spPr>
            <a:xfrm>
              <a:off x="5470225" y="1620150"/>
              <a:ext cx="72250" cy="47150"/>
            </a:xfrm>
            <a:custGeom>
              <a:avLst/>
              <a:gdLst/>
              <a:ahLst/>
              <a:cxnLst/>
              <a:rect l="l" t="t" r="r" b="b"/>
              <a:pathLst>
                <a:path w="2890" h="1886" extrusionOk="0">
                  <a:moveTo>
                    <a:pt x="2102" y="1"/>
                  </a:moveTo>
                  <a:cubicBezTo>
                    <a:pt x="1263" y="1"/>
                    <a:pt x="1" y="664"/>
                    <a:pt x="140" y="1408"/>
                  </a:cubicBezTo>
                  <a:cubicBezTo>
                    <a:pt x="198" y="1720"/>
                    <a:pt x="594" y="1885"/>
                    <a:pt x="1065" y="1885"/>
                  </a:cubicBezTo>
                  <a:cubicBezTo>
                    <a:pt x="1778" y="1885"/>
                    <a:pt x="2661" y="1506"/>
                    <a:pt x="2806" y="679"/>
                  </a:cubicBezTo>
                  <a:cubicBezTo>
                    <a:pt x="2890" y="196"/>
                    <a:pt x="2558" y="1"/>
                    <a:pt x="2102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596;p45"/>
            <p:cNvSpPr/>
            <p:nvPr/>
          </p:nvSpPr>
          <p:spPr>
            <a:xfrm>
              <a:off x="5251650" y="1817750"/>
              <a:ext cx="72225" cy="47125"/>
            </a:xfrm>
            <a:custGeom>
              <a:avLst/>
              <a:gdLst/>
              <a:ahLst/>
              <a:cxnLst/>
              <a:rect l="l" t="t" r="r" b="b"/>
              <a:pathLst>
                <a:path w="2889" h="1885" extrusionOk="0">
                  <a:moveTo>
                    <a:pt x="2102" y="0"/>
                  </a:moveTo>
                  <a:cubicBezTo>
                    <a:pt x="1262" y="0"/>
                    <a:pt x="0" y="663"/>
                    <a:pt x="139" y="1408"/>
                  </a:cubicBezTo>
                  <a:cubicBezTo>
                    <a:pt x="198" y="1719"/>
                    <a:pt x="594" y="1884"/>
                    <a:pt x="1065" y="1884"/>
                  </a:cubicBezTo>
                  <a:cubicBezTo>
                    <a:pt x="1778" y="1884"/>
                    <a:pt x="2661" y="1505"/>
                    <a:pt x="2805" y="678"/>
                  </a:cubicBezTo>
                  <a:cubicBezTo>
                    <a:pt x="2888" y="195"/>
                    <a:pt x="2557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597;p45"/>
            <p:cNvSpPr/>
            <p:nvPr/>
          </p:nvSpPr>
          <p:spPr>
            <a:xfrm>
              <a:off x="6099850" y="829450"/>
              <a:ext cx="112150" cy="276975"/>
            </a:xfrm>
            <a:custGeom>
              <a:avLst/>
              <a:gdLst/>
              <a:ahLst/>
              <a:cxnLst/>
              <a:rect l="l" t="t" r="r" b="b"/>
              <a:pathLst>
                <a:path w="4486" h="11079" extrusionOk="0">
                  <a:moveTo>
                    <a:pt x="655" y="0"/>
                  </a:moveTo>
                  <a:lnTo>
                    <a:pt x="0" y="250"/>
                  </a:lnTo>
                  <a:lnTo>
                    <a:pt x="4075" y="10918"/>
                  </a:lnTo>
                  <a:cubicBezTo>
                    <a:pt x="4112" y="11016"/>
                    <a:pt x="4197" y="11078"/>
                    <a:pt x="4282" y="11078"/>
                  </a:cubicBezTo>
                  <a:cubicBezTo>
                    <a:pt x="4302" y="11078"/>
                    <a:pt x="4322" y="11075"/>
                    <a:pt x="4342" y="11067"/>
                  </a:cubicBezTo>
                  <a:cubicBezTo>
                    <a:pt x="4440" y="11030"/>
                    <a:pt x="4485" y="10905"/>
                    <a:pt x="4443" y="10786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598;p45"/>
            <p:cNvSpPr/>
            <p:nvPr/>
          </p:nvSpPr>
          <p:spPr>
            <a:xfrm>
              <a:off x="6071475" y="765700"/>
              <a:ext cx="72200" cy="81750"/>
            </a:xfrm>
            <a:custGeom>
              <a:avLst/>
              <a:gdLst/>
              <a:ahLst/>
              <a:cxnLst/>
              <a:rect l="l" t="t" r="r" b="b"/>
              <a:pathLst>
                <a:path w="2888" h="3270" extrusionOk="0">
                  <a:moveTo>
                    <a:pt x="441" y="1"/>
                  </a:moveTo>
                  <a:lnTo>
                    <a:pt x="441" y="1"/>
                  </a:lnTo>
                  <a:cubicBezTo>
                    <a:pt x="1" y="1820"/>
                    <a:pt x="326" y="3270"/>
                    <a:pt x="1249" y="3270"/>
                  </a:cubicBezTo>
                  <a:cubicBezTo>
                    <a:pt x="1375" y="3270"/>
                    <a:pt x="1511" y="3243"/>
                    <a:pt x="1658" y="3187"/>
                  </a:cubicBezTo>
                  <a:cubicBezTo>
                    <a:pt x="2888" y="2717"/>
                    <a:pt x="2190" y="1208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599;p45"/>
            <p:cNvSpPr/>
            <p:nvPr/>
          </p:nvSpPr>
          <p:spPr>
            <a:xfrm>
              <a:off x="5997400" y="1357550"/>
              <a:ext cx="69475" cy="110600"/>
            </a:xfrm>
            <a:custGeom>
              <a:avLst/>
              <a:gdLst/>
              <a:ahLst/>
              <a:cxnLst/>
              <a:rect l="l" t="t" r="r" b="b"/>
              <a:pathLst>
                <a:path w="2779" h="4424" extrusionOk="0">
                  <a:moveTo>
                    <a:pt x="2778" y="1"/>
                  </a:moveTo>
                  <a:lnTo>
                    <a:pt x="0" y="15"/>
                  </a:lnTo>
                  <a:lnTo>
                    <a:pt x="649" y="4423"/>
                  </a:lnTo>
                  <a:lnTo>
                    <a:pt x="277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600;p45"/>
            <p:cNvSpPr/>
            <p:nvPr/>
          </p:nvSpPr>
          <p:spPr>
            <a:xfrm>
              <a:off x="5759375" y="1961075"/>
              <a:ext cx="347500" cy="761100"/>
            </a:xfrm>
            <a:custGeom>
              <a:avLst/>
              <a:gdLst/>
              <a:ahLst/>
              <a:cxnLst/>
              <a:rect l="l" t="t" r="r" b="b"/>
              <a:pathLst>
                <a:path w="13900" h="30444" extrusionOk="0">
                  <a:moveTo>
                    <a:pt x="10339" y="1"/>
                  </a:moveTo>
                  <a:lnTo>
                    <a:pt x="0" y="5468"/>
                  </a:lnTo>
                  <a:lnTo>
                    <a:pt x="0" y="30444"/>
                  </a:lnTo>
                  <a:lnTo>
                    <a:pt x="13900" y="30444"/>
                  </a:lnTo>
                  <a:lnTo>
                    <a:pt x="7926" y="25340"/>
                  </a:lnTo>
                  <a:lnTo>
                    <a:pt x="10339" y="1"/>
                  </a:lnTo>
                  <a:close/>
                </a:path>
              </a:pathLst>
            </a:custGeom>
            <a:solidFill>
              <a:srgbClr val="F39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01;p45"/>
            <p:cNvSpPr/>
            <p:nvPr/>
          </p:nvSpPr>
          <p:spPr>
            <a:xfrm>
              <a:off x="5759375" y="2247775"/>
              <a:ext cx="251175" cy="474400"/>
            </a:xfrm>
            <a:custGeom>
              <a:avLst/>
              <a:gdLst/>
              <a:ahLst/>
              <a:cxnLst/>
              <a:rect l="l" t="t" r="r" b="b"/>
              <a:pathLst>
                <a:path w="10047" h="18976" extrusionOk="0">
                  <a:moveTo>
                    <a:pt x="0" y="1"/>
                  </a:moveTo>
                  <a:lnTo>
                    <a:pt x="0" y="18976"/>
                  </a:lnTo>
                  <a:lnTo>
                    <a:pt x="7562" y="18976"/>
                  </a:lnTo>
                  <a:lnTo>
                    <a:pt x="100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602;p45"/>
            <p:cNvSpPr/>
            <p:nvPr/>
          </p:nvSpPr>
          <p:spPr>
            <a:xfrm>
              <a:off x="5742025" y="2594575"/>
              <a:ext cx="379700" cy="127600"/>
            </a:xfrm>
            <a:custGeom>
              <a:avLst/>
              <a:gdLst/>
              <a:ahLst/>
              <a:cxnLst/>
              <a:rect l="l" t="t" r="r" b="b"/>
              <a:pathLst>
                <a:path w="15188" h="5104" extrusionOk="0">
                  <a:moveTo>
                    <a:pt x="9653" y="1"/>
                  </a:moveTo>
                  <a:cubicBezTo>
                    <a:pt x="9637" y="1"/>
                    <a:pt x="9621" y="1"/>
                    <a:pt x="9605" y="2"/>
                  </a:cubicBezTo>
                  <a:cubicBezTo>
                    <a:pt x="7395" y="77"/>
                    <a:pt x="7746" y="2545"/>
                    <a:pt x="7746" y="2545"/>
                  </a:cubicBezTo>
                  <a:lnTo>
                    <a:pt x="5741" y="2545"/>
                  </a:lnTo>
                  <a:cubicBezTo>
                    <a:pt x="4312" y="2545"/>
                    <a:pt x="2958" y="2060"/>
                    <a:pt x="1834" y="1267"/>
                  </a:cubicBezTo>
                  <a:cubicBezTo>
                    <a:pt x="1371" y="941"/>
                    <a:pt x="748" y="883"/>
                    <a:pt x="360" y="883"/>
                  </a:cubicBezTo>
                  <a:cubicBezTo>
                    <a:pt x="143" y="883"/>
                    <a:pt x="0" y="901"/>
                    <a:pt x="0" y="901"/>
                  </a:cubicBezTo>
                  <a:lnTo>
                    <a:pt x="0" y="5104"/>
                  </a:lnTo>
                  <a:lnTo>
                    <a:pt x="15187" y="5104"/>
                  </a:lnTo>
                  <a:cubicBezTo>
                    <a:pt x="15187" y="5103"/>
                    <a:pt x="11864" y="1"/>
                    <a:pt x="9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603;p45"/>
            <p:cNvSpPr/>
            <p:nvPr/>
          </p:nvSpPr>
          <p:spPr>
            <a:xfrm>
              <a:off x="5742025" y="2697850"/>
              <a:ext cx="364850" cy="5825"/>
            </a:xfrm>
            <a:custGeom>
              <a:avLst/>
              <a:gdLst/>
              <a:ahLst/>
              <a:cxnLst/>
              <a:rect l="l" t="t" r="r" b="b"/>
              <a:pathLst>
                <a:path w="14594" h="233" extrusionOk="0">
                  <a:moveTo>
                    <a:pt x="7296" y="0"/>
                  </a:moveTo>
                  <a:cubicBezTo>
                    <a:pt x="6080" y="3"/>
                    <a:pt x="4865" y="7"/>
                    <a:pt x="3649" y="26"/>
                  </a:cubicBezTo>
                  <a:cubicBezTo>
                    <a:pt x="2433" y="41"/>
                    <a:pt x="1216" y="71"/>
                    <a:pt x="0" y="116"/>
                  </a:cubicBezTo>
                  <a:cubicBezTo>
                    <a:pt x="1216" y="161"/>
                    <a:pt x="2433" y="191"/>
                    <a:pt x="3649" y="207"/>
                  </a:cubicBezTo>
                  <a:cubicBezTo>
                    <a:pt x="4865" y="225"/>
                    <a:pt x="6080" y="230"/>
                    <a:pt x="7296" y="232"/>
                  </a:cubicBezTo>
                  <a:cubicBezTo>
                    <a:pt x="8513" y="230"/>
                    <a:pt x="9729" y="225"/>
                    <a:pt x="10945" y="207"/>
                  </a:cubicBezTo>
                  <a:cubicBezTo>
                    <a:pt x="12161" y="191"/>
                    <a:pt x="13377" y="161"/>
                    <a:pt x="14594" y="116"/>
                  </a:cubicBezTo>
                  <a:cubicBezTo>
                    <a:pt x="13377" y="71"/>
                    <a:pt x="12161" y="41"/>
                    <a:pt x="10945" y="26"/>
                  </a:cubicBezTo>
                  <a:cubicBezTo>
                    <a:pt x="9729" y="7"/>
                    <a:pt x="8513" y="3"/>
                    <a:pt x="7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604;p45"/>
            <p:cNvSpPr/>
            <p:nvPr/>
          </p:nvSpPr>
          <p:spPr>
            <a:xfrm>
              <a:off x="5759350" y="2275725"/>
              <a:ext cx="245275" cy="35025"/>
            </a:xfrm>
            <a:custGeom>
              <a:avLst/>
              <a:gdLst/>
              <a:ahLst/>
              <a:cxnLst/>
              <a:rect l="l" t="t" r="r" b="b"/>
              <a:pathLst>
                <a:path w="9811" h="1401" extrusionOk="0">
                  <a:moveTo>
                    <a:pt x="1971" y="0"/>
                  </a:moveTo>
                  <a:cubicBezTo>
                    <a:pt x="1875" y="0"/>
                    <a:pt x="1777" y="36"/>
                    <a:pt x="1709" y="95"/>
                  </a:cubicBezTo>
                  <a:cubicBezTo>
                    <a:pt x="1624" y="163"/>
                    <a:pt x="1573" y="246"/>
                    <a:pt x="1528" y="325"/>
                  </a:cubicBezTo>
                  <a:cubicBezTo>
                    <a:pt x="1484" y="405"/>
                    <a:pt x="1449" y="485"/>
                    <a:pt x="1417" y="564"/>
                  </a:cubicBezTo>
                  <a:cubicBezTo>
                    <a:pt x="1352" y="720"/>
                    <a:pt x="1298" y="878"/>
                    <a:pt x="1221" y="1011"/>
                  </a:cubicBezTo>
                  <a:cubicBezTo>
                    <a:pt x="1181" y="1075"/>
                    <a:pt x="1136" y="1133"/>
                    <a:pt x="1084" y="1165"/>
                  </a:cubicBezTo>
                  <a:cubicBezTo>
                    <a:pt x="1052" y="1187"/>
                    <a:pt x="1013" y="1198"/>
                    <a:pt x="974" y="1198"/>
                  </a:cubicBezTo>
                  <a:cubicBezTo>
                    <a:pt x="952" y="1198"/>
                    <a:pt x="930" y="1195"/>
                    <a:pt x="910" y="1188"/>
                  </a:cubicBezTo>
                  <a:cubicBezTo>
                    <a:pt x="788" y="1151"/>
                    <a:pt x="698" y="998"/>
                    <a:pt x="625" y="856"/>
                  </a:cubicBezTo>
                  <a:cubicBezTo>
                    <a:pt x="551" y="709"/>
                    <a:pt x="486" y="553"/>
                    <a:pt x="400" y="405"/>
                  </a:cubicBezTo>
                  <a:cubicBezTo>
                    <a:pt x="356" y="331"/>
                    <a:pt x="308" y="257"/>
                    <a:pt x="242" y="197"/>
                  </a:cubicBezTo>
                  <a:cubicBezTo>
                    <a:pt x="182" y="140"/>
                    <a:pt x="100" y="104"/>
                    <a:pt x="18" y="104"/>
                  </a:cubicBezTo>
                  <a:cubicBezTo>
                    <a:pt x="12" y="104"/>
                    <a:pt x="6" y="104"/>
                    <a:pt x="0" y="105"/>
                  </a:cubicBezTo>
                  <a:lnTo>
                    <a:pt x="0" y="128"/>
                  </a:lnTo>
                  <a:cubicBezTo>
                    <a:pt x="82" y="132"/>
                    <a:pt x="154" y="175"/>
                    <a:pt x="206" y="234"/>
                  </a:cubicBezTo>
                  <a:cubicBezTo>
                    <a:pt x="260" y="293"/>
                    <a:pt x="298" y="365"/>
                    <a:pt x="334" y="439"/>
                  </a:cubicBezTo>
                  <a:cubicBezTo>
                    <a:pt x="402" y="588"/>
                    <a:pt x="451" y="749"/>
                    <a:pt x="518" y="906"/>
                  </a:cubicBezTo>
                  <a:cubicBezTo>
                    <a:pt x="552" y="984"/>
                    <a:pt x="588" y="1064"/>
                    <a:pt x="639" y="1140"/>
                  </a:cubicBezTo>
                  <a:cubicBezTo>
                    <a:pt x="690" y="1214"/>
                    <a:pt x="756" y="1291"/>
                    <a:pt x="857" y="1331"/>
                  </a:cubicBezTo>
                  <a:cubicBezTo>
                    <a:pt x="900" y="1348"/>
                    <a:pt x="946" y="1357"/>
                    <a:pt x="993" y="1357"/>
                  </a:cubicBezTo>
                  <a:cubicBezTo>
                    <a:pt x="1053" y="1357"/>
                    <a:pt x="1114" y="1342"/>
                    <a:pt x="1167" y="1313"/>
                  </a:cubicBezTo>
                  <a:cubicBezTo>
                    <a:pt x="1263" y="1262"/>
                    <a:pt x="1324" y="1183"/>
                    <a:pt x="1375" y="1108"/>
                  </a:cubicBezTo>
                  <a:cubicBezTo>
                    <a:pt x="1475" y="954"/>
                    <a:pt x="1538" y="795"/>
                    <a:pt x="1607" y="645"/>
                  </a:cubicBezTo>
                  <a:cubicBezTo>
                    <a:pt x="1674" y="499"/>
                    <a:pt x="1750" y="346"/>
                    <a:pt x="1847" y="272"/>
                  </a:cubicBezTo>
                  <a:cubicBezTo>
                    <a:pt x="1884" y="244"/>
                    <a:pt x="1922" y="232"/>
                    <a:pt x="1961" y="232"/>
                  </a:cubicBezTo>
                  <a:cubicBezTo>
                    <a:pt x="1971" y="232"/>
                    <a:pt x="1982" y="233"/>
                    <a:pt x="1993" y="235"/>
                  </a:cubicBezTo>
                  <a:cubicBezTo>
                    <a:pt x="2041" y="244"/>
                    <a:pt x="2086" y="276"/>
                    <a:pt x="2129" y="329"/>
                  </a:cubicBezTo>
                  <a:cubicBezTo>
                    <a:pt x="2214" y="437"/>
                    <a:pt x="2276" y="591"/>
                    <a:pt x="2340" y="745"/>
                  </a:cubicBezTo>
                  <a:cubicBezTo>
                    <a:pt x="2406" y="898"/>
                    <a:pt x="2467" y="1061"/>
                    <a:pt x="2592" y="1219"/>
                  </a:cubicBezTo>
                  <a:cubicBezTo>
                    <a:pt x="2655" y="1295"/>
                    <a:pt x="2749" y="1374"/>
                    <a:pt x="2872" y="1395"/>
                  </a:cubicBezTo>
                  <a:cubicBezTo>
                    <a:pt x="2894" y="1399"/>
                    <a:pt x="2917" y="1401"/>
                    <a:pt x="2939" y="1401"/>
                  </a:cubicBezTo>
                  <a:cubicBezTo>
                    <a:pt x="3036" y="1401"/>
                    <a:pt x="3135" y="1365"/>
                    <a:pt x="3204" y="1306"/>
                  </a:cubicBezTo>
                  <a:cubicBezTo>
                    <a:pt x="3291" y="1237"/>
                    <a:pt x="3342" y="1154"/>
                    <a:pt x="3388" y="1075"/>
                  </a:cubicBezTo>
                  <a:cubicBezTo>
                    <a:pt x="3434" y="995"/>
                    <a:pt x="3468" y="915"/>
                    <a:pt x="3501" y="836"/>
                  </a:cubicBezTo>
                  <a:cubicBezTo>
                    <a:pt x="3567" y="680"/>
                    <a:pt x="3624" y="523"/>
                    <a:pt x="3702" y="394"/>
                  </a:cubicBezTo>
                  <a:cubicBezTo>
                    <a:pt x="3740" y="331"/>
                    <a:pt x="3785" y="274"/>
                    <a:pt x="3833" y="247"/>
                  </a:cubicBezTo>
                  <a:cubicBezTo>
                    <a:pt x="3862" y="229"/>
                    <a:pt x="3896" y="220"/>
                    <a:pt x="3930" y="220"/>
                  </a:cubicBezTo>
                  <a:cubicBezTo>
                    <a:pt x="3950" y="220"/>
                    <a:pt x="3970" y="223"/>
                    <a:pt x="3989" y="229"/>
                  </a:cubicBezTo>
                  <a:cubicBezTo>
                    <a:pt x="4093" y="261"/>
                    <a:pt x="4183" y="408"/>
                    <a:pt x="4251" y="550"/>
                  </a:cubicBezTo>
                  <a:cubicBezTo>
                    <a:pt x="4323" y="696"/>
                    <a:pt x="4384" y="854"/>
                    <a:pt x="4470" y="1007"/>
                  </a:cubicBezTo>
                  <a:cubicBezTo>
                    <a:pt x="4514" y="1083"/>
                    <a:pt x="4562" y="1161"/>
                    <a:pt x="4632" y="1227"/>
                  </a:cubicBezTo>
                  <a:cubicBezTo>
                    <a:pt x="4666" y="1261"/>
                    <a:pt x="4708" y="1290"/>
                    <a:pt x="4755" y="1311"/>
                  </a:cubicBezTo>
                  <a:cubicBezTo>
                    <a:pt x="4802" y="1332"/>
                    <a:pt x="4854" y="1341"/>
                    <a:pt x="4905" y="1341"/>
                  </a:cubicBezTo>
                  <a:cubicBezTo>
                    <a:pt x="5009" y="1340"/>
                    <a:pt x="5106" y="1287"/>
                    <a:pt x="5169" y="1218"/>
                  </a:cubicBezTo>
                  <a:cubicBezTo>
                    <a:pt x="5234" y="1151"/>
                    <a:pt x="5277" y="1072"/>
                    <a:pt x="5315" y="995"/>
                  </a:cubicBezTo>
                  <a:cubicBezTo>
                    <a:pt x="5392" y="840"/>
                    <a:pt x="5445" y="681"/>
                    <a:pt x="5513" y="529"/>
                  </a:cubicBezTo>
                  <a:cubicBezTo>
                    <a:pt x="5579" y="383"/>
                    <a:pt x="5660" y="223"/>
                    <a:pt x="5800" y="167"/>
                  </a:cubicBezTo>
                  <a:cubicBezTo>
                    <a:pt x="5828" y="157"/>
                    <a:pt x="5858" y="151"/>
                    <a:pt x="5888" y="151"/>
                  </a:cubicBezTo>
                  <a:cubicBezTo>
                    <a:pt x="5932" y="151"/>
                    <a:pt x="5976" y="163"/>
                    <a:pt x="6013" y="186"/>
                  </a:cubicBezTo>
                  <a:cubicBezTo>
                    <a:pt x="6078" y="223"/>
                    <a:pt x="6128" y="287"/>
                    <a:pt x="6171" y="354"/>
                  </a:cubicBezTo>
                  <a:cubicBezTo>
                    <a:pt x="6253" y="493"/>
                    <a:pt x="6309" y="652"/>
                    <a:pt x="6373" y="808"/>
                  </a:cubicBezTo>
                  <a:cubicBezTo>
                    <a:pt x="6438" y="963"/>
                    <a:pt x="6495" y="1130"/>
                    <a:pt x="6642" y="1261"/>
                  </a:cubicBezTo>
                  <a:cubicBezTo>
                    <a:pt x="6704" y="1316"/>
                    <a:pt x="6792" y="1349"/>
                    <a:pt x="6880" y="1349"/>
                  </a:cubicBezTo>
                  <a:cubicBezTo>
                    <a:pt x="6897" y="1349"/>
                    <a:pt x="6913" y="1348"/>
                    <a:pt x="6930" y="1345"/>
                  </a:cubicBezTo>
                  <a:cubicBezTo>
                    <a:pt x="7037" y="1331"/>
                    <a:pt x="7125" y="1263"/>
                    <a:pt x="7187" y="1193"/>
                  </a:cubicBezTo>
                  <a:cubicBezTo>
                    <a:pt x="7310" y="1048"/>
                    <a:pt x="7377" y="887"/>
                    <a:pt x="7447" y="735"/>
                  </a:cubicBezTo>
                  <a:cubicBezTo>
                    <a:pt x="7514" y="582"/>
                    <a:pt x="7582" y="430"/>
                    <a:pt x="7671" y="320"/>
                  </a:cubicBezTo>
                  <a:cubicBezTo>
                    <a:pt x="7716" y="266"/>
                    <a:pt x="7764" y="231"/>
                    <a:pt x="7816" y="224"/>
                  </a:cubicBezTo>
                  <a:cubicBezTo>
                    <a:pt x="7827" y="222"/>
                    <a:pt x="7838" y="221"/>
                    <a:pt x="7849" y="221"/>
                  </a:cubicBezTo>
                  <a:cubicBezTo>
                    <a:pt x="7892" y="221"/>
                    <a:pt x="7932" y="234"/>
                    <a:pt x="7971" y="263"/>
                  </a:cubicBezTo>
                  <a:cubicBezTo>
                    <a:pt x="8070" y="342"/>
                    <a:pt x="8143" y="495"/>
                    <a:pt x="8208" y="643"/>
                  </a:cubicBezTo>
                  <a:cubicBezTo>
                    <a:pt x="8278" y="793"/>
                    <a:pt x="8338" y="953"/>
                    <a:pt x="8436" y="1107"/>
                  </a:cubicBezTo>
                  <a:cubicBezTo>
                    <a:pt x="8488" y="1182"/>
                    <a:pt x="8548" y="1261"/>
                    <a:pt x="8643" y="1313"/>
                  </a:cubicBezTo>
                  <a:cubicBezTo>
                    <a:pt x="8696" y="1343"/>
                    <a:pt x="8758" y="1358"/>
                    <a:pt x="8819" y="1358"/>
                  </a:cubicBezTo>
                  <a:cubicBezTo>
                    <a:pt x="8865" y="1358"/>
                    <a:pt x="8911" y="1350"/>
                    <a:pt x="8954" y="1333"/>
                  </a:cubicBezTo>
                  <a:cubicBezTo>
                    <a:pt x="9056" y="1294"/>
                    <a:pt x="9124" y="1217"/>
                    <a:pt x="9175" y="1142"/>
                  </a:cubicBezTo>
                  <a:cubicBezTo>
                    <a:pt x="9226" y="1066"/>
                    <a:pt x="9262" y="986"/>
                    <a:pt x="9295" y="907"/>
                  </a:cubicBezTo>
                  <a:cubicBezTo>
                    <a:pt x="9362" y="750"/>
                    <a:pt x="9411" y="589"/>
                    <a:pt x="9479" y="440"/>
                  </a:cubicBezTo>
                  <a:cubicBezTo>
                    <a:pt x="9514" y="367"/>
                    <a:pt x="9552" y="294"/>
                    <a:pt x="9606" y="236"/>
                  </a:cubicBezTo>
                  <a:cubicBezTo>
                    <a:pt x="9658" y="176"/>
                    <a:pt x="9728" y="133"/>
                    <a:pt x="9810" y="128"/>
                  </a:cubicBezTo>
                  <a:lnTo>
                    <a:pt x="9810" y="105"/>
                  </a:lnTo>
                  <a:cubicBezTo>
                    <a:pt x="9805" y="104"/>
                    <a:pt x="9799" y="104"/>
                    <a:pt x="9793" y="104"/>
                  </a:cubicBezTo>
                  <a:cubicBezTo>
                    <a:pt x="9712" y="104"/>
                    <a:pt x="9629" y="140"/>
                    <a:pt x="9569" y="197"/>
                  </a:cubicBezTo>
                  <a:cubicBezTo>
                    <a:pt x="9503" y="257"/>
                    <a:pt x="9454" y="331"/>
                    <a:pt x="9410" y="404"/>
                  </a:cubicBezTo>
                  <a:cubicBezTo>
                    <a:pt x="9324" y="553"/>
                    <a:pt x="9258" y="709"/>
                    <a:pt x="9184" y="855"/>
                  </a:cubicBezTo>
                  <a:cubicBezTo>
                    <a:pt x="9111" y="997"/>
                    <a:pt x="9020" y="1149"/>
                    <a:pt x="8901" y="1187"/>
                  </a:cubicBezTo>
                  <a:cubicBezTo>
                    <a:pt x="8881" y="1194"/>
                    <a:pt x="8859" y="1197"/>
                    <a:pt x="8837" y="1197"/>
                  </a:cubicBezTo>
                  <a:cubicBezTo>
                    <a:pt x="8798" y="1197"/>
                    <a:pt x="8760" y="1186"/>
                    <a:pt x="8728" y="1165"/>
                  </a:cubicBezTo>
                  <a:cubicBezTo>
                    <a:pt x="8675" y="1134"/>
                    <a:pt x="8630" y="1075"/>
                    <a:pt x="8590" y="1011"/>
                  </a:cubicBezTo>
                  <a:cubicBezTo>
                    <a:pt x="8512" y="879"/>
                    <a:pt x="8456" y="721"/>
                    <a:pt x="8390" y="565"/>
                  </a:cubicBezTo>
                  <a:cubicBezTo>
                    <a:pt x="8357" y="486"/>
                    <a:pt x="8323" y="407"/>
                    <a:pt x="8278" y="327"/>
                  </a:cubicBezTo>
                  <a:cubicBezTo>
                    <a:pt x="8232" y="250"/>
                    <a:pt x="8182" y="169"/>
                    <a:pt x="8098" y="101"/>
                  </a:cubicBezTo>
                  <a:cubicBezTo>
                    <a:pt x="8032" y="46"/>
                    <a:pt x="7937" y="11"/>
                    <a:pt x="7845" y="11"/>
                  </a:cubicBezTo>
                  <a:cubicBezTo>
                    <a:pt x="7824" y="11"/>
                    <a:pt x="7802" y="13"/>
                    <a:pt x="7781" y="17"/>
                  </a:cubicBezTo>
                  <a:cubicBezTo>
                    <a:pt x="7664" y="38"/>
                    <a:pt x="7572" y="112"/>
                    <a:pt x="7512" y="187"/>
                  </a:cubicBezTo>
                  <a:cubicBezTo>
                    <a:pt x="7390" y="340"/>
                    <a:pt x="7334" y="505"/>
                    <a:pt x="7270" y="660"/>
                  </a:cubicBezTo>
                  <a:cubicBezTo>
                    <a:pt x="7207" y="814"/>
                    <a:pt x="7152" y="971"/>
                    <a:pt x="7062" y="1089"/>
                  </a:cubicBezTo>
                  <a:cubicBezTo>
                    <a:pt x="7018" y="1146"/>
                    <a:pt x="6966" y="1188"/>
                    <a:pt x="6906" y="1202"/>
                  </a:cubicBezTo>
                  <a:cubicBezTo>
                    <a:pt x="6890" y="1205"/>
                    <a:pt x="6875" y="1206"/>
                    <a:pt x="6860" y="1206"/>
                  </a:cubicBezTo>
                  <a:cubicBezTo>
                    <a:pt x="6812" y="1206"/>
                    <a:pt x="6764" y="1191"/>
                    <a:pt x="6723" y="1160"/>
                  </a:cubicBezTo>
                  <a:cubicBezTo>
                    <a:pt x="6608" y="1074"/>
                    <a:pt x="6532" y="918"/>
                    <a:pt x="6461" y="770"/>
                  </a:cubicBezTo>
                  <a:cubicBezTo>
                    <a:pt x="6390" y="619"/>
                    <a:pt x="6329" y="461"/>
                    <a:pt x="6235" y="314"/>
                  </a:cubicBezTo>
                  <a:cubicBezTo>
                    <a:pt x="6187" y="242"/>
                    <a:pt x="6131" y="169"/>
                    <a:pt x="6048" y="123"/>
                  </a:cubicBezTo>
                  <a:cubicBezTo>
                    <a:pt x="6001" y="95"/>
                    <a:pt x="5945" y="81"/>
                    <a:pt x="5889" y="81"/>
                  </a:cubicBezTo>
                  <a:cubicBezTo>
                    <a:pt x="5851" y="81"/>
                    <a:pt x="5812" y="88"/>
                    <a:pt x="5777" y="101"/>
                  </a:cubicBezTo>
                  <a:cubicBezTo>
                    <a:pt x="5686" y="133"/>
                    <a:pt x="5621" y="203"/>
                    <a:pt x="5569" y="272"/>
                  </a:cubicBezTo>
                  <a:cubicBezTo>
                    <a:pt x="5518" y="344"/>
                    <a:pt x="5479" y="420"/>
                    <a:pt x="5441" y="496"/>
                  </a:cubicBezTo>
                  <a:cubicBezTo>
                    <a:pt x="5368" y="650"/>
                    <a:pt x="5308" y="808"/>
                    <a:pt x="5228" y="949"/>
                  </a:cubicBezTo>
                  <a:cubicBezTo>
                    <a:pt x="5154" y="1084"/>
                    <a:pt x="5049" y="1214"/>
                    <a:pt x="4920" y="1214"/>
                  </a:cubicBezTo>
                  <a:cubicBezTo>
                    <a:pt x="4915" y="1214"/>
                    <a:pt x="4911" y="1214"/>
                    <a:pt x="4906" y="1214"/>
                  </a:cubicBezTo>
                  <a:cubicBezTo>
                    <a:pt x="4771" y="1211"/>
                    <a:pt x="4679" y="1076"/>
                    <a:pt x="4611" y="933"/>
                  </a:cubicBezTo>
                  <a:cubicBezTo>
                    <a:pt x="4542" y="790"/>
                    <a:pt x="4490" y="631"/>
                    <a:pt x="4419" y="473"/>
                  </a:cubicBezTo>
                  <a:cubicBezTo>
                    <a:pt x="4384" y="394"/>
                    <a:pt x="4346" y="313"/>
                    <a:pt x="4292" y="236"/>
                  </a:cubicBezTo>
                  <a:cubicBezTo>
                    <a:pt x="4239" y="160"/>
                    <a:pt x="4168" y="78"/>
                    <a:pt x="4058" y="37"/>
                  </a:cubicBezTo>
                  <a:cubicBezTo>
                    <a:pt x="4015" y="20"/>
                    <a:pt x="3967" y="12"/>
                    <a:pt x="3920" y="12"/>
                  </a:cubicBezTo>
                  <a:cubicBezTo>
                    <a:pt x="3853" y="12"/>
                    <a:pt x="3786" y="29"/>
                    <a:pt x="3728" y="63"/>
                  </a:cubicBezTo>
                  <a:cubicBezTo>
                    <a:pt x="3629" y="119"/>
                    <a:pt x="3568" y="201"/>
                    <a:pt x="3518" y="277"/>
                  </a:cubicBezTo>
                  <a:cubicBezTo>
                    <a:pt x="3418" y="435"/>
                    <a:pt x="3359" y="595"/>
                    <a:pt x="3290" y="745"/>
                  </a:cubicBezTo>
                  <a:cubicBezTo>
                    <a:pt x="3224" y="891"/>
                    <a:pt x="3150" y="1044"/>
                    <a:pt x="3055" y="1115"/>
                  </a:cubicBezTo>
                  <a:cubicBezTo>
                    <a:pt x="3021" y="1143"/>
                    <a:pt x="2986" y="1154"/>
                    <a:pt x="2949" y="1154"/>
                  </a:cubicBezTo>
                  <a:cubicBezTo>
                    <a:pt x="2938" y="1154"/>
                    <a:pt x="2927" y="1153"/>
                    <a:pt x="2916" y="1151"/>
                  </a:cubicBezTo>
                  <a:cubicBezTo>
                    <a:pt x="2871" y="1143"/>
                    <a:pt x="2826" y="1113"/>
                    <a:pt x="2783" y="1060"/>
                  </a:cubicBezTo>
                  <a:cubicBezTo>
                    <a:pt x="2696" y="954"/>
                    <a:pt x="2635" y="800"/>
                    <a:pt x="2568" y="648"/>
                  </a:cubicBezTo>
                  <a:cubicBezTo>
                    <a:pt x="2499" y="494"/>
                    <a:pt x="2438" y="331"/>
                    <a:pt x="2312" y="176"/>
                  </a:cubicBezTo>
                  <a:cubicBezTo>
                    <a:pt x="2279" y="138"/>
                    <a:pt x="2241" y="101"/>
                    <a:pt x="2194" y="69"/>
                  </a:cubicBezTo>
                  <a:cubicBezTo>
                    <a:pt x="2147" y="39"/>
                    <a:pt x="2092" y="15"/>
                    <a:pt x="2033" y="5"/>
                  </a:cubicBezTo>
                  <a:cubicBezTo>
                    <a:pt x="2013" y="2"/>
                    <a:pt x="1992" y="0"/>
                    <a:pt x="19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605;p45"/>
            <p:cNvSpPr/>
            <p:nvPr/>
          </p:nvSpPr>
          <p:spPr>
            <a:xfrm>
              <a:off x="5759350" y="2316075"/>
              <a:ext cx="238925" cy="35050"/>
            </a:xfrm>
            <a:custGeom>
              <a:avLst/>
              <a:gdLst/>
              <a:ahLst/>
              <a:cxnLst/>
              <a:rect l="l" t="t" r="r" b="b"/>
              <a:pathLst>
                <a:path w="9557" h="1402" extrusionOk="0">
                  <a:moveTo>
                    <a:pt x="1920" y="0"/>
                  </a:moveTo>
                  <a:cubicBezTo>
                    <a:pt x="1823" y="0"/>
                    <a:pt x="1725" y="39"/>
                    <a:pt x="1659" y="99"/>
                  </a:cubicBezTo>
                  <a:cubicBezTo>
                    <a:pt x="1576" y="168"/>
                    <a:pt x="1527" y="250"/>
                    <a:pt x="1484" y="329"/>
                  </a:cubicBezTo>
                  <a:cubicBezTo>
                    <a:pt x="1442" y="409"/>
                    <a:pt x="1409" y="488"/>
                    <a:pt x="1378" y="565"/>
                  </a:cubicBezTo>
                  <a:cubicBezTo>
                    <a:pt x="1315" y="722"/>
                    <a:pt x="1263" y="878"/>
                    <a:pt x="1188" y="1010"/>
                  </a:cubicBezTo>
                  <a:cubicBezTo>
                    <a:pt x="1150" y="1074"/>
                    <a:pt x="1106" y="1134"/>
                    <a:pt x="1055" y="1166"/>
                  </a:cubicBezTo>
                  <a:cubicBezTo>
                    <a:pt x="1024" y="1188"/>
                    <a:pt x="986" y="1199"/>
                    <a:pt x="948" y="1199"/>
                  </a:cubicBezTo>
                  <a:cubicBezTo>
                    <a:pt x="927" y="1199"/>
                    <a:pt x="906" y="1196"/>
                    <a:pt x="886" y="1189"/>
                  </a:cubicBezTo>
                  <a:cubicBezTo>
                    <a:pt x="768" y="1150"/>
                    <a:pt x="680" y="998"/>
                    <a:pt x="609" y="857"/>
                  </a:cubicBezTo>
                  <a:cubicBezTo>
                    <a:pt x="538" y="710"/>
                    <a:pt x="475" y="555"/>
                    <a:pt x="391" y="408"/>
                  </a:cubicBezTo>
                  <a:cubicBezTo>
                    <a:pt x="349" y="334"/>
                    <a:pt x="302" y="261"/>
                    <a:pt x="239" y="200"/>
                  </a:cubicBezTo>
                  <a:cubicBezTo>
                    <a:pt x="180" y="143"/>
                    <a:pt x="98" y="105"/>
                    <a:pt x="16" y="105"/>
                  </a:cubicBezTo>
                  <a:cubicBezTo>
                    <a:pt x="11" y="105"/>
                    <a:pt x="6" y="105"/>
                    <a:pt x="0" y="105"/>
                  </a:cubicBezTo>
                  <a:lnTo>
                    <a:pt x="0" y="128"/>
                  </a:lnTo>
                  <a:cubicBezTo>
                    <a:pt x="82" y="133"/>
                    <a:pt x="150" y="177"/>
                    <a:pt x="201" y="236"/>
                  </a:cubicBezTo>
                  <a:cubicBezTo>
                    <a:pt x="253" y="296"/>
                    <a:pt x="291" y="368"/>
                    <a:pt x="325" y="442"/>
                  </a:cubicBezTo>
                  <a:cubicBezTo>
                    <a:pt x="391" y="590"/>
                    <a:pt x="437" y="749"/>
                    <a:pt x="502" y="905"/>
                  </a:cubicBezTo>
                  <a:cubicBezTo>
                    <a:pt x="536" y="983"/>
                    <a:pt x="571" y="1062"/>
                    <a:pt x="619" y="1137"/>
                  </a:cubicBezTo>
                  <a:cubicBezTo>
                    <a:pt x="668" y="1211"/>
                    <a:pt x="732" y="1289"/>
                    <a:pt x="832" y="1331"/>
                  </a:cubicBezTo>
                  <a:cubicBezTo>
                    <a:pt x="874" y="1349"/>
                    <a:pt x="920" y="1358"/>
                    <a:pt x="966" y="1358"/>
                  </a:cubicBezTo>
                  <a:cubicBezTo>
                    <a:pt x="1027" y="1358"/>
                    <a:pt x="1089" y="1342"/>
                    <a:pt x="1141" y="1311"/>
                  </a:cubicBezTo>
                  <a:cubicBezTo>
                    <a:pt x="1235" y="1260"/>
                    <a:pt x="1294" y="1180"/>
                    <a:pt x="1343" y="1106"/>
                  </a:cubicBezTo>
                  <a:cubicBezTo>
                    <a:pt x="1439" y="953"/>
                    <a:pt x="1500" y="795"/>
                    <a:pt x="1569" y="646"/>
                  </a:cubicBezTo>
                  <a:cubicBezTo>
                    <a:pt x="1633" y="500"/>
                    <a:pt x="1705" y="348"/>
                    <a:pt x="1800" y="273"/>
                  </a:cubicBezTo>
                  <a:cubicBezTo>
                    <a:pt x="1837" y="244"/>
                    <a:pt x="1872" y="233"/>
                    <a:pt x="1910" y="233"/>
                  </a:cubicBezTo>
                  <a:cubicBezTo>
                    <a:pt x="1920" y="233"/>
                    <a:pt x="1931" y="234"/>
                    <a:pt x="1942" y="235"/>
                  </a:cubicBezTo>
                  <a:cubicBezTo>
                    <a:pt x="1986" y="244"/>
                    <a:pt x="2030" y="276"/>
                    <a:pt x="2072" y="329"/>
                  </a:cubicBezTo>
                  <a:cubicBezTo>
                    <a:pt x="2155" y="438"/>
                    <a:pt x="2214" y="592"/>
                    <a:pt x="2276" y="744"/>
                  </a:cubicBezTo>
                  <a:cubicBezTo>
                    <a:pt x="2340" y="898"/>
                    <a:pt x="2400" y="1059"/>
                    <a:pt x="2519" y="1215"/>
                  </a:cubicBezTo>
                  <a:cubicBezTo>
                    <a:pt x="2579" y="1292"/>
                    <a:pt x="2673" y="1372"/>
                    <a:pt x="2796" y="1395"/>
                  </a:cubicBezTo>
                  <a:cubicBezTo>
                    <a:pt x="2818" y="1400"/>
                    <a:pt x="2841" y="1402"/>
                    <a:pt x="2864" y="1402"/>
                  </a:cubicBezTo>
                  <a:cubicBezTo>
                    <a:pt x="2961" y="1402"/>
                    <a:pt x="3060" y="1364"/>
                    <a:pt x="3127" y="1305"/>
                  </a:cubicBezTo>
                  <a:cubicBezTo>
                    <a:pt x="3212" y="1234"/>
                    <a:pt x="3262" y="1151"/>
                    <a:pt x="3306" y="1072"/>
                  </a:cubicBezTo>
                  <a:cubicBezTo>
                    <a:pt x="3349" y="992"/>
                    <a:pt x="3382" y="913"/>
                    <a:pt x="3414" y="835"/>
                  </a:cubicBezTo>
                  <a:cubicBezTo>
                    <a:pt x="3478" y="679"/>
                    <a:pt x="3533" y="525"/>
                    <a:pt x="3608" y="395"/>
                  </a:cubicBezTo>
                  <a:cubicBezTo>
                    <a:pt x="3646" y="333"/>
                    <a:pt x="3689" y="275"/>
                    <a:pt x="3736" y="249"/>
                  </a:cubicBezTo>
                  <a:cubicBezTo>
                    <a:pt x="3764" y="230"/>
                    <a:pt x="3796" y="221"/>
                    <a:pt x="3829" y="221"/>
                  </a:cubicBezTo>
                  <a:cubicBezTo>
                    <a:pt x="3848" y="221"/>
                    <a:pt x="3867" y="224"/>
                    <a:pt x="3885" y="230"/>
                  </a:cubicBezTo>
                  <a:cubicBezTo>
                    <a:pt x="3985" y="263"/>
                    <a:pt x="4074" y="410"/>
                    <a:pt x="4140" y="551"/>
                  </a:cubicBezTo>
                  <a:cubicBezTo>
                    <a:pt x="4210" y="697"/>
                    <a:pt x="4268" y="853"/>
                    <a:pt x="4352" y="1006"/>
                  </a:cubicBezTo>
                  <a:cubicBezTo>
                    <a:pt x="4394" y="1082"/>
                    <a:pt x="4441" y="1158"/>
                    <a:pt x="4509" y="1225"/>
                  </a:cubicBezTo>
                  <a:cubicBezTo>
                    <a:pt x="4543" y="1258"/>
                    <a:pt x="4584" y="1288"/>
                    <a:pt x="4629" y="1311"/>
                  </a:cubicBezTo>
                  <a:cubicBezTo>
                    <a:pt x="4676" y="1332"/>
                    <a:pt x="4728" y="1342"/>
                    <a:pt x="4779" y="1342"/>
                  </a:cubicBezTo>
                  <a:cubicBezTo>
                    <a:pt x="4830" y="1340"/>
                    <a:pt x="4881" y="1328"/>
                    <a:pt x="4925" y="1305"/>
                  </a:cubicBezTo>
                  <a:cubicBezTo>
                    <a:pt x="4969" y="1282"/>
                    <a:pt x="5007" y="1251"/>
                    <a:pt x="5038" y="1217"/>
                  </a:cubicBezTo>
                  <a:cubicBezTo>
                    <a:pt x="5101" y="1148"/>
                    <a:pt x="5143" y="1071"/>
                    <a:pt x="5181" y="994"/>
                  </a:cubicBezTo>
                  <a:cubicBezTo>
                    <a:pt x="5254" y="839"/>
                    <a:pt x="5304" y="681"/>
                    <a:pt x="5371" y="531"/>
                  </a:cubicBezTo>
                  <a:cubicBezTo>
                    <a:pt x="5435" y="385"/>
                    <a:pt x="5513" y="225"/>
                    <a:pt x="5650" y="168"/>
                  </a:cubicBezTo>
                  <a:cubicBezTo>
                    <a:pt x="5676" y="157"/>
                    <a:pt x="5705" y="152"/>
                    <a:pt x="5735" y="152"/>
                  </a:cubicBezTo>
                  <a:cubicBezTo>
                    <a:pt x="5778" y="152"/>
                    <a:pt x="5821" y="164"/>
                    <a:pt x="5858" y="187"/>
                  </a:cubicBezTo>
                  <a:cubicBezTo>
                    <a:pt x="5921" y="224"/>
                    <a:pt x="5970" y="289"/>
                    <a:pt x="6012" y="357"/>
                  </a:cubicBezTo>
                  <a:cubicBezTo>
                    <a:pt x="6092" y="495"/>
                    <a:pt x="6145" y="653"/>
                    <a:pt x="6206" y="807"/>
                  </a:cubicBezTo>
                  <a:cubicBezTo>
                    <a:pt x="6269" y="962"/>
                    <a:pt x="6324" y="1127"/>
                    <a:pt x="6466" y="1260"/>
                  </a:cubicBezTo>
                  <a:cubicBezTo>
                    <a:pt x="6527" y="1315"/>
                    <a:pt x="6614" y="1350"/>
                    <a:pt x="6702" y="1350"/>
                  </a:cubicBezTo>
                  <a:cubicBezTo>
                    <a:pt x="6719" y="1350"/>
                    <a:pt x="6736" y="1348"/>
                    <a:pt x="6752" y="1346"/>
                  </a:cubicBezTo>
                  <a:cubicBezTo>
                    <a:pt x="6859" y="1330"/>
                    <a:pt x="6945" y="1261"/>
                    <a:pt x="7005" y="1190"/>
                  </a:cubicBezTo>
                  <a:cubicBezTo>
                    <a:pt x="7123" y="1044"/>
                    <a:pt x="7189" y="885"/>
                    <a:pt x="7258" y="734"/>
                  </a:cubicBezTo>
                  <a:cubicBezTo>
                    <a:pt x="7323" y="583"/>
                    <a:pt x="7388" y="432"/>
                    <a:pt x="7474" y="320"/>
                  </a:cubicBezTo>
                  <a:cubicBezTo>
                    <a:pt x="7518" y="266"/>
                    <a:pt x="7566" y="232"/>
                    <a:pt x="7614" y="224"/>
                  </a:cubicBezTo>
                  <a:cubicBezTo>
                    <a:pt x="7625" y="223"/>
                    <a:pt x="7636" y="222"/>
                    <a:pt x="7647" y="222"/>
                  </a:cubicBezTo>
                  <a:cubicBezTo>
                    <a:pt x="7688" y="222"/>
                    <a:pt x="7726" y="234"/>
                    <a:pt x="7763" y="265"/>
                  </a:cubicBezTo>
                  <a:cubicBezTo>
                    <a:pt x="7859" y="344"/>
                    <a:pt x="7930" y="497"/>
                    <a:pt x="7994" y="644"/>
                  </a:cubicBezTo>
                  <a:cubicBezTo>
                    <a:pt x="8060" y="794"/>
                    <a:pt x="8120" y="952"/>
                    <a:pt x="8215" y="1104"/>
                  </a:cubicBezTo>
                  <a:cubicBezTo>
                    <a:pt x="8265" y="1179"/>
                    <a:pt x="8322" y="1260"/>
                    <a:pt x="8415" y="1311"/>
                  </a:cubicBezTo>
                  <a:cubicBezTo>
                    <a:pt x="8469" y="1343"/>
                    <a:pt x="8531" y="1359"/>
                    <a:pt x="8593" y="1359"/>
                  </a:cubicBezTo>
                  <a:cubicBezTo>
                    <a:pt x="8638" y="1359"/>
                    <a:pt x="8684" y="1350"/>
                    <a:pt x="8726" y="1334"/>
                  </a:cubicBezTo>
                  <a:cubicBezTo>
                    <a:pt x="8826" y="1292"/>
                    <a:pt x="8891" y="1214"/>
                    <a:pt x="8941" y="1139"/>
                  </a:cubicBezTo>
                  <a:cubicBezTo>
                    <a:pt x="8989" y="1063"/>
                    <a:pt x="9025" y="985"/>
                    <a:pt x="9057" y="906"/>
                  </a:cubicBezTo>
                  <a:cubicBezTo>
                    <a:pt x="9122" y="750"/>
                    <a:pt x="9168" y="591"/>
                    <a:pt x="9234" y="442"/>
                  </a:cubicBezTo>
                  <a:cubicBezTo>
                    <a:pt x="9268" y="369"/>
                    <a:pt x="9305" y="296"/>
                    <a:pt x="9357" y="238"/>
                  </a:cubicBezTo>
                  <a:cubicBezTo>
                    <a:pt x="9408" y="178"/>
                    <a:pt x="9475" y="133"/>
                    <a:pt x="9557" y="128"/>
                  </a:cubicBezTo>
                  <a:lnTo>
                    <a:pt x="9557" y="105"/>
                  </a:lnTo>
                  <a:cubicBezTo>
                    <a:pt x="9550" y="105"/>
                    <a:pt x="9544" y="104"/>
                    <a:pt x="9538" y="104"/>
                  </a:cubicBezTo>
                  <a:cubicBezTo>
                    <a:pt x="9457" y="104"/>
                    <a:pt x="9376" y="143"/>
                    <a:pt x="9318" y="200"/>
                  </a:cubicBezTo>
                  <a:cubicBezTo>
                    <a:pt x="9254" y="261"/>
                    <a:pt x="9207" y="334"/>
                    <a:pt x="9165" y="406"/>
                  </a:cubicBezTo>
                  <a:cubicBezTo>
                    <a:pt x="9081" y="554"/>
                    <a:pt x="9017" y="710"/>
                    <a:pt x="8945" y="856"/>
                  </a:cubicBezTo>
                  <a:cubicBezTo>
                    <a:pt x="8875" y="997"/>
                    <a:pt x="8786" y="1148"/>
                    <a:pt x="8670" y="1188"/>
                  </a:cubicBezTo>
                  <a:cubicBezTo>
                    <a:pt x="8651" y="1194"/>
                    <a:pt x="8630" y="1197"/>
                    <a:pt x="8609" y="1197"/>
                  </a:cubicBezTo>
                  <a:cubicBezTo>
                    <a:pt x="8571" y="1197"/>
                    <a:pt x="8534" y="1187"/>
                    <a:pt x="8503" y="1166"/>
                  </a:cubicBezTo>
                  <a:cubicBezTo>
                    <a:pt x="8452" y="1134"/>
                    <a:pt x="8408" y="1074"/>
                    <a:pt x="8369" y="1011"/>
                  </a:cubicBezTo>
                  <a:cubicBezTo>
                    <a:pt x="8293" y="879"/>
                    <a:pt x="8240" y="723"/>
                    <a:pt x="8176" y="568"/>
                  </a:cubicBezTo>
                  <a:cubicBezTo>
                    <a:pt x="8144" y="489"/>
                    <a:pt x="8111" y="411"/>
                    <a:pt x="8068" y="331"/>
                  </a:cubicBezTo>
                  <a:cubicBezTo>
                    <a:pt x="8024" y="254"/>
                    <a:pt x="7975" y="172"/>
                    <a:pt x="7893" y="105"/>
                  </a:cubicBezTo>
                  <a:cubicBezTo>
                    <a:pt x="7829" y="49"/>
                    <a:pt x="7736" y="12"/>
                    <a:pt x="7644" y="12"/>
                  </a:cubicBezTo>
                  <a:cubicBezTo>
                    <a:pt x="7622" y="12"/>
                    <a:pt x="7599" y="15"/>
                    <a:pt x="7578" y="19"/>
                  </a:cubicBezTo>
                  <a:cubicBezTo>
                    <a:pt x="7461" y="40"/>
                    <a:pt x="7371" y="116"/>
                    <a:pt x="7313" y="191"/>
                  </a:cubicBezTo>
                  <a:cubicBezTo>
                    <a:pt x="7195" y="345"/>
                    <a:pt x="7141" y="507"/>
                    <a:pt x="7079" y="661"/>
                  </a:cubicBezTo>
                  <a:cubicBezTo>
                    <a:pt x="7018" y="815"/>
                    <a:pt x="6965" y="970"/>
                    <a:pt x="6879" y="1088"/>
                  </a:cubicBezTo>
                  <a:cubicBezTo>
                    <a:pt x="6836" y="1146"/>
                    <a:pt x="6785" y="1189"/>
                    <a:pt x="6727" y="1202"/>
                  </a:cubicBezTo>
                  <a:cubicBezTo>
                    <a:pt x="6712" y="1205"/>
                    <a:pt x="6697" y="1207"/>
                    <a:pt x="6683" y="1207"/>
                  </a:cubicBezTo>
                  <a:cubicBezTo>
                    <a:pt x="6636" y="1207"/>
                    <a:pt x="6590" y="1192"/>
                    <a:pt x="6548" y="1159"/>
                  </a:cubicBezTo>
                  <a:cubicBezTo>
                    <a:pt x="6438" y="1072"/>
                    <a:pt x="6364" y="917"/>
                    <a:pt x="6295" y="771"/>
                  </a:cubicBezTo>
                  <a:cubicBezTo>
                    <a:pt x="6227" y="621"/>
                    <a:pt x="6166" y="464"/>
                    <a:pt x="6076" y="317"/>
                  </a:cubicBezTo>
                  <a:cubicBezTo>
                    <a:pt x="6029" y="245"/>
                    <a:pt x="5976" y="172"/>
                    <a:pt x="5895" y="125"/>
                  </a:cubicBezTo>
                  <a:cubicBezTo>
                    <a:pt x="5848" y="96"/>
                    <a:pt x="5792" y="82"/>
                    <a:pt x="5736" y="82"/>
                  </a:cubicBezTo>
                  <a:cubicBezTo>
                    <a:pt x="5698" y="82"/>
                    <a:pt x="5660" y="88"/>
                    <a:pt x="5624" y="102"/>
                  </a:cubicBezTo>
                  <a:cubicBezTo>
                    <a:pt x="5536" y="135"/>
                    <a:pt x="5473" y="206"/>
                    <a:pt x="5422" y="275"/>
                  </a:cubicBezTo>
                  <a:cubicBezTo>
                    <a:pt x="5374" y="347"/>
                    <a:pt x="5335" y="423"/>
                    <a:pt x="5299" y="499"/>
                  </a:cubicBezTo>
                  <a:cubicBezTo>
                    <a:pt x="5228" y="650"/>
                    <a:pt x="5170" y="807"/>
                    <a:pt x="5092" y="948"/>
                  </a:cubicBezTo>
                  <a:cubicBezTo>
                    <a:pt x="5021" y="1083"/>
                    <a:pt x="4919" y="1215"/>
                    <a:pt x="4793" y="1215"/>
                  </a:cubicBezTo>
                  <a:cubicBezTo>
                    <a:pt x="4788" y="1215"/>
                    <a:pt x="4784" y="1215"/>
                    <a:pt x="4779" y="1214"/>
                  </a:cubicBezTo>
                  <a:cubicBezTo>
                    <a:pt x="4649" y="1212"/>
                    <a:pt x="4558" y="1074"/>
                    <a:pt x="4493" y="934"/>
                  </a:cubicBezTo>
                  <a:cubicBezTo>
                    <a:pt x="4427" y="789"/>
                    <a:pt x="4376" y="633"/>
                    <a:pt x="4308" y="476"/>
                  </a:cubicBezTo>
                  <a:cubicBezTo>
                    <a:pt x="4275" y="397"/>
                    <a:pt x="4237" y="317"/>
                    <a:pt x="4186" y="240"/>
                  </a:cubicBezTo>
                  <a:cubicBezTo>
                    <a:pt x="4133" y="164"/>
                    <a:pt x="4065" y="82"/>
                    <a:pt x="3957" y="39"/>
                  </a:cubicBezTo>
                  <a:cubicBezTo>
                    <a:pt x="3914" y="21"/>
                    <a:pt x="3867" y="13"/>
                    <a:pt x="3820" y="13"/>
                  </a:cubicBezTo>
                  <a:cubicBezTo>
                    <a:pt x="3752" y="13"/>
                    <a:pt x="3684" y="31"/>
                    <a:pt x="3627" y="65"/>
                  </a:cubicBezTo>
                  <a:cubicBezTo>
                    <a:pt x="3530" y="123"/>
                    <a:pt x="3471" y="204"/>
                    <a:pt x="3422" y="282"/>
                  </a:cubicBezTo>
                  <a:cubicBezTo>
                    <a:pt x="3327" y="437"/>
                    <a:pt x="3268" y="596"/>
                    <a:pt x="3202" y="745"/>
                  </a:cubicBezTo>
                  <a:cubicBezTo>
                    <a:pt x="3138" y="892"/>
                    <a:pt x="3066" y="1043"/>
                    <a:pt x="2975" y="1116"/>
                  </a:cubicBezTo>
                  <a:cubicBezTo>
                    <a:pt x="2940" y="1144"/>
                    <a:pt x="2906" y="1155"/>
                    <a:pt x="2870" y="1155"/>
                  </a:cubicBezTo>
                  <a:cubicBezTo>
                    <a:pt x="2860" y="1155"/>
                    <a:pt x="2851" y="1154"/>
                    <a:pt x="2841" y="1153"/>
                  </a:cubicBezTo>
                  <a:cubicBezTo>
                    <a:pt x="2798" y="1145"/>
                    <a:pt x="2755" y="1113"/>
                    <a:pt x="2713" y="1061"/>
                  </a:cubicBezTo>
                  <a:cubicBezTo>
                    <a:pt x="2629" y="954"/>
                    <a:pt x="2568" y="800"/>
                    <a:pt x="2506" y="649"/>
                  </a:cubicBezTo>
                  <a:cubicBezTo>
                    <a:pt x="2438" y="497"/>
                    <a:pt x="2379" y="336"/>
                    <a:pt x="2257" y="180"/>
                  </a:cubicBezTo>
                  <a:cubicBezTo>
                    <a:pt x="2196" y="105"/>
                    <a:pt x="2103" y="27"/>
                    <a:pt x="1982" y="6"/>
                  </a:cubicBezTo>
                  <a:cubicBezTo>
                    <a:pt x="1962" y="2"/>
                    <a:pt x="1941" y="0"/>
                    <a:pt x="19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606;p45"/>
            <p:cNvSpPr/>
            <p:nvPr/>
          </p:nvSpPr>
          <p:spPr>
            <a:xfrm>
              <a:off x="5331525" y="1961075"/>
              <a:ext cx="347500" cy="761100"/>
            </a:xfrm>
            <a:custGeom>
              <a:avLst/>
              <a:gdLst/>
              <a:ahLst/>
              <a:cxnLst/>
              <a:rect l="l" t="t" r="r" b="b"/>
              <a:pathLst>
                <a:path w="13900" h="30444" extrusionOk="0">
                  <a:moveTo>
                    <a:pt x="3559" y="1"/>
                  </a:moveTo>
                  <a:lnTo>
                    <a:pt x="5974" y="25340"/>
                  </a:lnTo>
                  <a:lnTo>
                    <a:pt x="0" y="30444"/>
                  </a:lnTo>
                  <a:lnTo>
                    <a:pt x="13899" y="30444"/>
                  </a:lnTo>
                  <a:lnTo>
                    <a:pt x="13899" y="5468"/>
                  </a:lnTo>
                  <a:lnTo>
                    <a:pt x="3559" y="1"/>
                  </a:lnTo>
                  <a:close/>
                </a:path>
              </a:pathLst>
            </a:custGeom>
            <a:solidFill>
              <a:srgbClr val="F39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07;p45"/>
            <p:cNvSpPr/>
            <p:nvPr/>
          </p:nvSpPr>
          <p:spPr>
            <a:xfrm>
              <a:off x="5427800" y="2247775"/>
              <a:ext cx="251225" cy="474400"/>
            </a:xfrm>
            <a:custGeom>
              <a:avLst/>
              <a:gdLst/>
              <a:ahLst/>
              <a:cxnLst/>
              <a:rect l="l" t="t" r="r" b="b"/>
              <a:pathLst>
                <a:path w="10049" h="18976" extrusionOk="0">
                  <a:moveTo>
                    <a:pt x="1" y="1"/>
                  </a:moveTo>
                  <a:lnTo>
                    <a:pt x="2486" y="18976"/>
                  </a:lnTo>
                  <a:lnTo>
                    <a:pt x="10048" y="18976"/>
                  </a:lnTo>
                  <a:lnTo>
                    <a:pt x="100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08;p45"/>
            <p:cNvSpPr/>
            <p:nvPr/>
          </p:nvSpPr>
          <p:spPr>
            <a:xfrm>
              <a:off x="5316675" y="2594575"/>
              <a:ext cx="379700" cy="127600"/>
            </a:xfrm>
            <a:custGeom>
              <a:avLst/>
              <a:gdLst/>
              <a:ahLst/>
              <a:cxnLst/>
              <a:rect l="l" t="t" r="r" b="b"/>
              <a:pathLst>
                <a:path w="15188" h="5104" extrusionOk="0">
                  <a:moveTo>
                    <a:pt x="5535" y="1"/>
                  </a:moveTo>
                  <a:cubicBezTo>
                    <a:pt x="3324" y="1"/>
                    <a:pt x="0" y="5103"/>
                    <a:pt x="0" y="5103"/>
                  </a:cubicBezTo>
                  <a:lnTo>
                    <a:pt x="0" y="5104"/>
                  </a:lnTo>
                  <a:lnTo>
                    <a:pt x="15188" y="5104"/>
                  </a:lnTo>
                  <a:lnTo>
                    <a:pt x="15188" y="901"/>
                  </a:lnTo>
                  <a:cubicBezTo>
                    <a:pt x="15188" y="901"/>
                    <a:pt x="15045" y="883"/>
                    <a:pt x="14828" y="883"/>
                  </a:cubicBezTo>
                  <a:cubicBezTo>
                    <a:pt x="14440" y="883"/>
                    <a:pt x="13817" y="941"/>
                    <a:pt x="13353" y="1267"/>
                  </a:cubicBezTo>
                  <a:cubicBezTo>
                    <a:pt x="12229" y="2060"/>
                    <a:pt x="10876" y="2545"/>
                    <a:pt x="9447" y="2545"/>
                  </a:cubicBezTo>
                  <a:lnTo>
                    <a:pt x="7442" y="2545"/>
                  </a:lnTo>
                  <a:cubicBezTo>
                    <a:pt x="7442" y="2545"/>
                    <a:pt x="7793" y="77"/>
                    <a:pt x="5583" y="2"/>
                  </a:cubicBezTo>
                  <a:cubicBezTo>
                    <a:pt x="5567" y="1"/>
                    <a:pt x="5551" y="1"/>
                    <a:pt x="5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609;p45"/>
            <p:cNvSpPr/>
            <p:nvPr/>
          </p:nvSpPr>
          <p:spPr>
            <a:xfrm>
              <a:off x="5331525" y="2697850"/>
              <a:ext cx="364850" cy="5825"/>
            </a:xfrm>
            <a:custGeom>
              <a:avLst/>
              <a:gdLst/>
              <a:ahLst/>
              <a:cxnLst/>
              <a:rect l="l" t="t" r="r" b="b"/>
              <a:pathLst>
                <a:path w="14594" h="233" extrusionOk="0">
                  <a:moveTo>
                    <a:pt x="7296" y="0"/>
                  </a:moveTo>
                  <a:cubicBezTo>
                    <a:pt x="6080" y="3"/>
                    <a:pt x="4865" y="7"/>
                    <a:pt x="3649" y="26"/>
                  </a:cubicBezTo>
                  <a:cubicBezTo>
                    <a:pt x="2433" y="41"/>
                    <a:pt x="1216" y="71"/>
                    <a:pt x="0" y="116"/>
                  </a:cubicBezTo>
                  <a:cubicBezTo>
                    <a:pt x="1216" y="161"/>
                    <a:pt x="2433" y="191"/>
                    <a:pt x="3649" y="207"/>
                  </a:cubicBezTo>
                  <a:cubicBezTo>
                    <a:pt x="4864" y="225"/>
                    <a:pt x="6080" y="230"/>
                    <a:pt x="7296" y="232"/>
                  </a:cubicBezTo>
                  <a:cubicBezTo>
                    <a:pt x="8513" y="230"/>
                    <a:pt x="9729" y="225"/>
                    <a:pt x="10945" y="207"/>
                  </a:cubicBezTo>
                  <a:cubicBezTo>
                    <a:pt x="12161" y="191"/>
                    <a:pt x="13377" y="161"/>
                    <a:pt x="14594" y="116"/>
                  </a:cubicBezTo>
                  <a:cubicBezTo>
                    <a:pt x="13377" y="71"/>
                    <a:pt x="12161" y="41"/>
                    <a:pt x="10945" y="26"/>
                  </a:cubicBezTo>
                  <a:cubicBezTo>
                    <a:pt x="9729" y="7"/>
                    <a:pt x="8513" y="3"/>
                    <a:pt x="7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610;p45"/>
            <p:cNvSpPr/>
            <p:nvPr/>
          </p:nvSpPr>
          <p:spPr>
            <a:xfrm>
              <a:off x="5433750" y="2275550"/>
              <a:ext cx="245275" cy="35050"/>
            </a:xfrm>
            <a:custGeom>
              <a:avLst/>
              <a:gdLst/>
              <a:ahLst/>
              <a:cxnLst/>
              <a:rect l="l" t="t" r="r" b="b"/>
              <a:pathLst>
                <a:path w="9811" h="1402" extrusionOk="0">
                  <a:moveTo>
                    <a:pt x="6871" y="0"/>
                  </a:moveTo>
                  <a:cubicBezTo>
                    <a:pt x="6775" y="0"/>
                    <a:pt x="6677" y="37"/>
                    <a:pt x="6608" y="94"/>
                  </a:cubicBezTo>
                  <a:cubicBezTo>
                    <a:pt x="6519" y="163"/>
                    <a:pt x="6469" y="247"/>
                    <a:pt x="6422" y="327"/>
                  </a:cubicBezTo>
                  <a:cubicBezTo>
                    <a:pt x="6378" y="406"/>
                    <a:pt x="6343" y="487"/>
                    <a:pt x="6310" y="565"/>
                  </a:cubicBezTo>
                  <a:cubicBezTo>
                    <a:pt x="6245" y="722"/>
                    <a:pt x="6187" y="879"/>
                    <a:pt x="6109" y="1008"/>
                  </a:cubicBezTo>
                  <a:cubicBezTo>
                    <a:pt x="6070" y="1069"/>
                    <a:pt x="6026" y="1127"/>
                    <a:pt x="5978" y="1153"/>
                  </a:cubicBezTo>
                  <a:cubicBezTo>
                    <a:pt x="5949" y="1172"/>
                    <a:pt x="5916" y="1180"/>
                    <a:pt x="5883" y="1180"/>
                  </a:cubicBezTo>
                  <a:cubicBezTo>
                    <a:pt x="5862" y="1180"/>
                    <a:pt x="5842" y="1177"/>
                    <a:pt x="5823" y="1171"/>
                  </a:cubicBezTo>
                  <a:cubicBezTo>
                    <a:pt x="5718" y="1139"/>
                    <a:pt x="5628" y="993"/>
                    <a:pt x="5559" y="851"/>
                  </a:cubicBezTo>
                  <a:cubicBezTo>
                    <a:pt x="5488" y="705"/>
                    <a:pt x="5427" y="547"/>
                    <a:pt x="5341" y="394"/>
                  </a:cubicBezTo>
                  <a:cubicBezTo>
                    <a:pt x="5298" y="318"/>
                    <a:pt x="5249" y="241"/>
                    <a:pt x="5178" y="173"/>
                  </a:cubicBezTo>
                  <a:cubicBezTo>
                    <a:pt x="5144" y="140"/>
                    <a:pt x="5102" y="112"/>
                    <a:pt x="5056" y="89"/>
                  </a:cubicBezTo>
                  <a:cubicBezTo>
                    <a:pt x="5009" y="68"/>
                    <a:pt x="4957" y="60"/>
                    <a:pt x="4906" y="60"/>
                  </a:cubicBezTo>
                  <a:cubicBezTo>
                    <a:pt x="4802" y="61"/>
                    <a:pt x="4705" y="114"/>
                    <a:pt x="4642" y="183"/>
                  </a:cubicBezTo>
                  <a:cubicBezTo>
                    <a:pt x="4577" y="251"/>
                    <a:pt x="4534" y="329"/>
                    <a:pt x="4495" y="406"/>
                  </a:cubicBezTo>
                  <a:cubicBezTo>
                    <a:pt x="4420" y="562"/>
                    <a:pt x="4366" y="721"/>
                    <a:pt x="4298" y="872"/>
                  </a:cubicBezTo>
                  <a:cubicBezTo>
                    <a:pt x="4232" y="1019"/>
                    <a:pt x="4151" y="1179"/>
                    <a:pt x="4011" y="1234"/>
                  </a:cubicBezTo>
                  <a:cubicBezTo>
                    <a:pt x="3983" y="1245"/>
                    <a:pt x="3954" y="1250"/>
                    <a:pt x="3924" y="1250"/>
                  </a:cubicBezTo>
                  <a:cubicBezTo>
                    <a:pt x="3880" y="1250"/>
                    <a:pt x="3835" y="1238"/>
                    <a:pt x="3798" y="1215"/>
                  </a:cubicBezTo>
                  <a:cubicBezTo>
                    <a:pt x="3733" y="1179"/>
                    <a:pt x="3683" y="1114"/>
                    <a:pt x="3640" y="1046"/>
                  </a:cubicBezTo>
                  <a:cubicBezTo>
                    <a:pt x="3557" y="908"/>
                    <a:pt x="3502" y="749"/>
                    <a:pt x="3438" y="594"/>
                  </a:cubicBezTo>
                  <a:cubicBezTo>
                    <a:pt x="3374" y="438"/>
                    <a:pt x="3316" y="272"/>
                    <a:pt x="3169" y="140"/>
                  </a:cubicBezTo>
                  <a:cubicBezTo>
                    <a:pt x="3107" y="85"/>
                    <a:pt x="3019" y="52"/>
                    <a:pt x="2932" y="52"/>
                  </a:cubicBezTo>
                  <a:cubicBezTo>
                    <a:pt x="2915" y="52"/>
                    <a:pt x="2898" y="53"/>
                    <a:pt x="2882" y="55"/>
                  </a:cubicBezTo>
                  <a:cubicBezTo>
                    <a:pt x="2774" y="71"/>
                    <a:pt x="2685" y="138"/>
                    <a:pt x="2624" y="209"/>
                  </a:cubicBezTo>
                  <a:cubicBezTo>
                    <a:pt x="2502" y="353"/>
                    <a:pt x="2435" y="514"/>
                    <a:pt x="2364" y="667"/>
                  </a:cubicBezTo>
                  <a:cubicBezTo>
                    <a:pt x="2297" y="818"/>
                    <a:pt x="2230" y="971"/>
                    <a:pt x="2140" y="1082"/>
                  </a:cubicBezTo>
                  <a:cubicBezTo>
                    <a:pt x="2095" y="1136"/>
                    <a:pt x="2046" y="1170"/>
                    <a:pt x="1995" y="1178"/>
                  </a:cubicBezTo>
                  <a:cubicBezTo>
                    <a:pt x="1983" y="1179"/>
                    <a:pt x="1972" y="1180"/>
                    <a:pt x="1961" y="1180"/>
                  </a:cubicBezTo>
                  <a:cubicBezTo>
                    <a:pt x="1919" y="1180"/>
                    <a:pt x="1879" y="1168"/>
                    <a:pt x="1840" y="1137"/>
                  </a:cubicBezTo>
                  <a:cubicBezTo>
                    <a:pt x="1741" y="1060"/>
                    <a:pt x="1668" y="906"/>
                    <a:pt x="1603" y="758"/>
                  </a:cubicBezTo>
                  <a:cubicBezTo>
                    <a:pt x="1534" y="607"/>
                    <a:pt x="1472" y="448"/>
                    <a:pt x="1374" y="295"/>
                  </a:cubicBezTo>
                  <a:cubicBezTo>
                    <a:pt x="1322" y="220"/>
                    <a:pt x="1263" y="139"/>
                    <a:pt x="1168" y="88"/>
                  </a:cubicBezTo>
                  <a:cubicBezTo>
                    <a:pt x="1114" y="58"/>
                    <a:pt x="1052" y="43"/>
                    <a:pt x="990" y="43"/>
                  </a:cubicBezTo>
                  <a:cubicBezTo>
                    <a:pt x="944" y="43"/>
                    <a:pt x="899" y="51"/>
                    <a:pt x="857" y="67"/>
                  </a:cubicBezTo>
                  <a:cubicBezTo>
                    <a:pt x="755" y="107"/>
                    <a:pt x="687" y="184"/>
                    <a:pt x="636" y="259"/>
                  </a:cubicBezTo>
                  <a:cubicBezTo>
                    <a:pt x="585" y="336"/>
                    <a:pt x="549" y="415"/>
                    <a:pt x="516" y="493"/>
                  </a:cubicBezTo>
                  <a:cubicBezTo>
                    <a:pt x="448" y="651"/>
                    <a:pt x="401" y="811"/>
                    <a:pt x="331" y="960"/>
                  </a:cubicBezTo>
                  <a:cubicBezTo>
                    <a:pt x="297" y="1034"/>
                    <a:pt x="258" y="1107"/>
                    <a:pt x="206" y="1166"/>
                  </a:cubicBezTo>
                  <a:cubicBezTo>
                    <a:pt x="153" y="1225"/>
                    <a:pt x="83" y="1268"/>
                    <a:pt x="1" y="1274"/>
                  </a:cubicBezTo>
                  <a:lnTo>
                    <a:pt x="1" y="1297"/>
                  </a:lnTo>
                  <a:lnTo>
                    <a:pt x="0" y="1297"/>
                  </a:lnTo>
                  <a:cubicBezTo>
                    <a:pt x="6" y="1297"/>
                    <a:pt x="12" y="1297"/>
                    <a:pt x="17" y="1297"/>
                  </a:cubicBezTo>
                  <a:cubicBezTo>
                    <a:pt x="100" y="1297"/>
                    <a:pt x="183" y="1261"/>
                    <a:pt x="243" y="1204"/>
                  </a:cubicBezTo>
                  <a:cubicBezTo>
                    <a:pt x="309" y="1145"/>
                    <a:pt x="358" y="1071"/>
                    <a:pt x="402" y="997"/>
                  </a:cubicBezTo>
                  <a:cubicBezTo>
                    <a:pt x="488" y="849"/>
                    <a:pt x="554" y="692"/>
                    <a:pt x="628" y="545"/>
                  </a:cubicBezTo>
                  <a:cubicBezTo>
                    <a:pt x="701" y="403"/>
                    <a:pt x="792" y="253"/>
                    <a:pt x="910" y="214"/>
                  </a:cubicBezTo>
                  <a:cubicBezTo>
                    <a:pt x="931" y="208"/>
                    <a:pt x="953" y="204"/>
                    <a:pt x="975" y="204"/>
                  </a:cubicBezTo>
                  <a:cubicBezTo>
                    <a:pt x="1013" y="204"/>
                    <a:pt x="1052" y="215"/>
                    <a:pt x="1084" y="236"/>
                  </a:cubicBezTo>
                  <a:cubicBezTo>
                    <a:pt x="1136" y="267"/>
                    <a:pt x="1182" y="326"/>
                    <a:pt x="1221" y="391"/>
                  </a:cubicBezTo>
                  <a:cubicBezTo>
                    <a:pt x="1300" y="522"/>
                    <a:pt x="1355" y="680"/>
                    <a:pt x="1421" y="836"/>
                  </a:cubicBezTo>
                  <a:cubicBezTo>
                    <a:pt x="1454" y="915"/>
                    <a:pt x="1489" y="994"/>
                    <a:pt x="1533" y="1073"/>
                  </a:cubicBezTo>
                  <a:cubicBezTo>
                    <a:pt x="1578" y="1151"/>
                    <a:pt x="1629" y="1233"/>
                    <a:pt x="1714" y="1299"/>
                  </a:cubicBezTo>
                  <a:cubicBezTo>
                    <a:pt x="1780" y="1355"/>
                    <a:pt x="1872" y="1389"/>
                    <a:pt x="1964" y="1389"/>
                  </a:cubicBezTo>
                  <a:cubicBezTo>
                    <a:pt x="1987" y="1389"/>
                    <a:pt x="2009" y="1387"/>
                    <a:pt x="2031" y="1383"/>
                  </a:cubicBezTo>
                  <a:cubicBezTo>
                    <a:pt x="2147" y="1363"/>
                    <a:pt x="2238" y="1288"/>
                    <a:pt x="2299" y="1214"/>
                  </a:cubicBezTo>
                  <a:cubicBezTo>
                    <a:pt x="2422" y="1061"/>
                    <a:pt x="2477" y="896"/>
                    <a:pt x="2542" y="742"/>
                  </a:cubicBezTo>
                  <a:cubicBezTo>
                    <a:pt x="2604" y="587"/>
                    <a:pt x="2660" y="430"/>
                    <a:pt x="2748" y="312"/>
                  </a:cubicBezTo>
                  <a:cubicBezTo>
                    <a:pt x="2792" y="254"/>
                    <a:pt x="2845" y="213"/>
                    <a:pt x="2906" y="200"/>
                  </a:cubicBezTo>
                  <a:cubicBezTo>
                    <a:pt x="2921" y="197"/>
                    <a:pt x="2936" y="195"/>
                    <a:pt x="2952" y="195"/>
                  </a:cubicBezTo>
                  <a:cubicBezTo>
                    <a:pt x="2999" y="195"/>
                    <a:pt x="3047" y="210"/>
                    <a:pt x="3089" y="242"/>
                  </a:cubicBezTo>
                  <a:cubicBezTo>
                    <a:pt x="3203" y="328"/>
                    <a:pt x="3279" y="483"/>
                    <a:pt x="3350" y="631"/>
                  </a:cubicBezTo>
                  <a:cubicBezTo>
                    <a:pt x="3420" y="781"/>
                    <a:pt x="3483" y="940"/>
                    <a:pt x="3576" y="1087"/>
                  </a:cubicBezTo>
                  <a:cubicBezTo>
                    <a:pt x="3623" y="1159"/>
                    <a:pt x="3680" y="1232"/>
                    <a:pt x="3763" y="1278"/>
                  </a:cubicBezTo>
                  <a:cubicBezTo>
                    <a:pt x="3811" y="1306"/>
                    <a:pt x="3866" y="1320"/>
                    <a:pt x="3922" y="1320"/>
                  </a:cubicBezTo>
                  <a:cubicBezTo>
                    <a:pt x="3960" y="1320"/>
                    <a:pt x="3999" y="1313"/>
                    <a:pt x="4035" y="1300"/>
                  </a:cubicBezTo>
                  <a:cubicBezTo>
                    <a:pt x="4126" y="1268"/>
                    <a:pt x="4191" y="1199"/>
                    <a:pt x="4242" y="1129"/>
                  </a:cubicBezTo>
                  <a:cubicBezTo>
                    <a:pt x="4292" y="1057"/>
                    <a:pt x="4332" y="981"/>
                    <a:pt x="4370" y="905"/>
                  </a:cubicBezTo>
                  <a:cubicBezTo>
                    <a:pt x="4442" y="752"/>
                    <a:pt x="4503" y="594"/>
                    <a:pt x="4584" y="453"/>
                  </a:cubicBezTo>
                  <a:cubicBezTo>
                    <a:pt x="4657" y="317"/>
                    <a:pt x="4762" y="186"/>
                    <a:pt x="4892" y="186"/>
                  </a:cubicBezTo>
                  <a:cubicBezTo>
                    <a:pt x="4896" y="186"/>
                    <a:pt x="4901" y="186"/>
                    <a:pt x="4905" y="187"/>
                  </a:cubicBezTo>
                  <a:cubicBezTo>
                    <a:pt x="5039" y="190"/>
                    <a:pt x="5132" y="326"/>
                    <a:pt x="5201" y="467"/>
                  </a:cubicBezTo>
                  <a:cubicBezTo>
                    <a:pt x="5269" y="611"/>
                    <a:pt x="5322" y="770"/>
                    <a:pt x="5392" y="928"/>
                  </a:cubicBezTo>
                  <a:cubicBezTo>
                    <a:pt x="5427" y="1008"/>
                    <a:pt x="5465" y="1087"/>
                    <a:pt x="5518" y="1166"/>
                  </a:cubicBezTo>
                  <a:cubicBezTo>
                    <a:pt x="5572" y="1242"/>
                    <a:pt x="5644" y="1322"/>
                    <a:pt x="5752" y="1364"/>
                  </a:cubicBezTo>
                  <a:cubicBezTo>
                    <a:pt x="5796" y="1381"/>
                    <a:pt x="5843" y="1389"/>
                    <a:pt x="5890" y="1389"/>
                  </a:cubicBezTo>
                  <a:cubicBezTo>
                    <a:pt x="5958" y="1389"/>
                    <a:pt x="6025" y="1372"/>
                    <a:pt x="6082" y="1338"/>
                  </a:cubicBezTo>
                  <a:cubicBezTo>
                    <a:pt x="6182" y="1282"/>
                    <a:pt x="6242" y="1201"/>
                    <a:pt x="6294" y="1124"/>
                  </a:cubicBezTo>
                  <a:cubicBezTo>
                    <a:pt x="6393" y="967"/>
                    <a:pt x="6453" y="807"/>
                    <a:pt x="6522" y="657"/>
                  </a:cubicBezTo>
                  <a:cubicBezTo>
                    <a:pt x="6587" y="510"/>
                    <a:pt x="6662" y="358"/>
                    <a:pt x="6756" y="286"/>
                  </a:cubicBezTo>
                  <a:cubicBezTo>
                    <a:pt x="6791" y="258"/>
                    <a:pt x="6827" y="247"/>
                    <a:pt x="6865" y="247"/>
                  </a:cubicBezTo>
                  <a:cubicBezTo>
                    <a:pt x="6875" y="247"/>
                    <a:pt x="6885" y="248"/>
                    <a:pt x="6896" y="249"/>
                  </a:cubicBezTo>
                  <a:cubicBezTo>
                    <a:pt x="6941" y="257"/>
                    <a:pt x="6985" y="288"/>
                    <a:pt x="7028" y="341"/>
                  </a:cubicBezTo>
                  <a:cubicBezTo>
                    <a:pt x="7114" y="447"/>
                    <a:pt x="7177" y="602"/>
                    <a:pt x="7242" y="754"/>
                  </a:cubicBezTo>
                  <a:cubicBezTo>
                    <a:pt x="7312" y="906"/>
                    <a:pt x="7374" y="1069"/>
                    <a:pt x="7499" y="1225"/>
                  </a:cubicBezTo>
                  <a:cubicBezTo>
                    <a:pt x="7531" y="1264"/>
                    <a:pt x="7570" y="1300"/>
                    <a:pt x="7616" y="1332"/>
                  </a:cubicBezTo>
                  <a:cubicBezTo>
                    <a:pt x="7664" y="1362"/>
                    <a:pt x="7719" y="1386"/>
                    <a:pt x="7779" y="1396"/>
                  </a:cubicBezTo>
                  <a:cubicBezTo>
                    <a:pt x="7799" y="1400"/>
                    <a:pt x="7819" y="1401"/>
                    <a:pt x="7840" y="1401"/>
                  </a:cubicBezTo>
                  <a:cubicBezTo>
                    <a:pt x="7936" y="1401"/>
                    <a:pt x="8035" y="1365"/>
                    <a:pt x="8103" y="1307"/>
                  </a:cubicBezTo>
                  <a:cubicBezTo>
                    <a:pt x="8188" y="1238"/>
                    <a:pt x="8239" y="1156"/>
                    <a:pt x="8283" y="1076"/>
                  </a:cubicBezTo>
                  <a:cubicBezTo>
                    <a:pt x="8327" y="997"/>
                    <a:pt x="8361" y="916"/>
                    <a:pt x="8393" y="838"/>
                  </a:cubicBezTo>
                  <a:cubicBezTo>
                    <a:pt x="8459" y="681"/>
                    <a:pt x="8513" y="523"/>
                    <a:pt x="8590" y="391"/>
                  </a:cubicBezTo>
                  <a:cubicBezTo>
                    <a:pt x="8630" y="327"/>
                    <a:pt x="8675" y="268"/>
                    <a:pt x="8727" y="236"/>
                  </a:cubicBezTo>
                  <a:cubicBezTo>
                    <a:pt x="8759" y="214"/>
                    <a:pt x="8798" y="204"/>
                    <a:pt x="8837" y="204"/>
                  </a:cubicBezTo>
                  <a:cubicBezTo>
                    <a:pt x="8859" y="204"/>
                    <a:pt x="8881" y="207"/>
                    <a:pt x="8901" y="213"/>
                  </a:cubicBezTo>
                  <a:cubicBezTo>
                    <a:pt x="9022" y="251"/>
                    <a:pt x="9114" y="403"/>
                    <a:pt x="9186" y="545"/>
                  </a:cubicBezTo>
                  <a:cubicBezTo>
                    <a:pt x="9260" y="692"/>
                    <a:pt x="9325" y="849"/>
                    <a:pt x="9411" y="997"/>
                  </a:cubicBezTo>
                  <a:cubicBezTo>
                    <a:pt x="9455" y="1071"/>
                    <a:pt x="9504" y="1143"/>
                    <a:pt x="9569" y="1204"/>
                  </a:cubicBezTo>
                  <a:cubicBezTo>
                    <a:pt x="9629" y="1261"/>
                    <a:pt x="9711" y="1297"/>
                    <a:pt x="9793" y="1297"/>
                  </a:cubicBezTo>
                  <a:cubicBezTo>
                    <a:pt x="9799" y="1297"/>
                    <a:pt x="9805" y="1297"/>
                    <a:pt x="9810" y="1297"/>
                  </a:cubicBezTo>
                  <a:lnTo>
                    <a:pt x="9810" y="1274"/>
                  </a:lnTo>
                  <a:cubicBezTo>
                    <a:pt x="9729" y="1269"/>
                    <a:pt x="9658" y="1226"/>
                    <a:pt x="9605" y="1167"/>
                  </a:cubicBezTo>
                  <a:cubicBezTo>
                    <a:pt x="9551" y="1108"/>
                    <a:pt x="9512" y="1035"/>
                    <a:pt x="9478" y="962"/>
                  </a:cubicBezTo>
                  <a:cubicBezTo>
                    <a:pt x="9409" y="813"/>
                    <a:pt x="9360" y="652"/>
                    <a:pt x="9293" y="496"/>
                  </a:cubicBezTo>
                  <a:cubicBezTo>
                    <a:pt x="9259" y="417"/>
                    <a:pt x="9222" y="338"/>
                    <a:pt x="9171" y="262"/>
                  </a:cubicBezTo>
                  <a:cubicBezTo>
                    <a:pt x="9121" y="188"/>
                    <a:pt x="9054" y="110"/>
                    <a:pt x="8954" y="70"/>
                  </a:cubicBezTo>
                  <a:cubicBezTo>
                    <a:pt x="8912" y="53"/>
                    <a:pt x="8865" y="44"/>
                    <a:pt x="8819" y="44"/>
                  </a:cubicBezTo>
                  <a:cubicBezTo>
                    <a:pt x="8758" y="44"/>
                    <a:pt x="8697" y="59"/>
                    <a:pt x="8644" y="88"/>
                  </a:cubicBezTo>
                  <a:cubicBezTo>
                    <a:pt x="8548" y="139"/>
                    <a:pt x="8487" y="219"/>
                    <a:pt x="8435" y="293"/>
                  </a:cubicBezTo>
                  <a:cubicBezTo>
                    <a:pt x="8336" y="446"/>
                    <a:pt x="8273" y="606"/>
                    <a:pt x="8204" y="755"/>
                  </a:cubicBezTo>
                  <a:cubicBezTo>
                    <a:pt x="8136" y="903"/>
                    <a:pt x="8061" y="1055"/>
                    <a:pt x="7964" y="1129"/>
                  </a:cubicBezTo>
                  <a:cubicBezTo>
                    <a:pt x="7928" y="1157"/>
                    <a:pt x="7891" y="1168"/>
                    <a:pt x="7852" y="1168"/>
                  </a:cubicBezTo>
                  <a:cubicBezTo>
                    <a:pt x="7841" y="1168"/>
                    <a:pt x="7829" y="1167"/>
                    <a:pt x="7817" y="1166"/>
                  </a:cubicBezTo>
                  <a:cubicBezTo>
                    <a:pt x="7771" y="1158"/>
                    <a:pt x="7725" y="1126"/>
                    <a:pt x="7682" y="1073"/>
                  </a:cubicBezTo>
                  <a:cubicBezTo>
                    <a:pt x="7597" y="965"/>
                    <a:pt x="7535" y="810"/>
                    <a:pt x="7472" y="657"/>
                  </a:cubicBezTo>
                  <a:cubicBezTo>
                    <a:pt x="7405" y="502"/>
                    <a:pt x="7344" y="339"/>
                    <a:pt x="7219" y="182"/>
                  </a:cubicBezTo>
                  <a:cubicBezTo>
                    <a:pt x="7157" y="106"/>
                    <a:pt x="7061" y="28"/>
                    <a:pt x="6939" y="7"/>
                  </a:cubicBezTo>
                  <a:cubicBezTo>
                    <a:pt x="6917" y="2"/>
                    <a:pt x="6894" y="0"/>
                    <a:pt x="68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611;p45"/>
            <p:cNvSpPr/>
            <p:nvPr/>
          </p:nvSpPr>
          <p:spPr>
            <a:xfrm>
              <a:off x="5440100" y="2315900"/>
              <a:ext cx="238925" cy="35050"/>
            </a:xfrm>
            <a:custGeom>
              <a:avLst/>
              <a:gdLst/>
              <a:ahLst/>
              <a:cxnLst/>
              <a:rect l="l" t="t" r="r" b="b"/>
              <a:pathLst>
                <a:path w="9557" h="1402" extrusionOk="0">
                  <a:moveTo>
                    <a:pt x="6694" y="1"/>
                  </a:moveTo>
                  <a:cubicBezTo>
                    <a:pt x="6597" y="1"/>
                    <a:pt x="6498" y="39"/>
                    <a:pt x="6431" y="98"/>
                  </a:cubicBezTo>
                  <a:cubicBezTo>
                    <a:pt x="6346" y="167"/>
                    <a:pt x="6296" y="250"/>
                    <a:pt x="6252" y="330"/>
                  </a:cubicBezTo>
                  <a:cubicBezTo>
                    <a:pt x="6209" y="409"/>
                    <a:pt x="6175" y="488"/>
                    <a:pt x="6143" y="567"/>
                  </a:cubicBezTo>
                  <a:cubicBezTo>
                    <a:pt x="6080" y="722"/>
                    <a:pt x="6025" y="878"/>
                    <a:pt x="5950" y="1007"/>
                  </a:cubicBezTo>
                  <a:cubicBezTo>
                    <a:pt x="5911" y="1069"/>
                    <a:pt x="5868" y="1126"/>
                    <a:pt x="5822" y="1154"/>
                  </a:cubicBezTo>
                  <a:cubicBezTo>
                    <a:pt x="5794" y="1172"/>
                    <a:pt x="5762" y="1180"/>
                    <a:pt x="5729" y="1180"/>
                  </a:cubicBezTo>
                  <a:cubicBezTo>
                    <a:pt x="5710" y="1180"/>
                    <a:pt x="5691" y="1177"/>
                    <a:pt x="5673" y="1172"/>
                  </a:cubicBezTo>
                  <a:cubicBezTo>
                    <a:pt x="5571" y="1140"/>
                    <a:pt x="5484" y="992"/>
                    <a:pt x="5418" y="850"/>
                  </a:cubicBezTo>
                  <a:cubicBezTo>
                    <a:pt x="5348" y="705"/>
                    <a:pt x="5289" y="549"/>
                    <a:pt x="5206" y="396"/>
                  </a:cubicBezTo>
                  <a:cubicBezTo>
                    <a:pt x="5164" y="321"/>
                    <a:pt x="5117" y="243"/>
                    <a:pt x="5049" y="176"/>
                  </a:cubicBezTo>
                  <a:cubicBezTo>
                    <a:pt x="5015" y="143"/>
                    <a:pt x="4974" y="113"/>
                    <a:pt x="4929" y="91"/>
                  </a:cubicBezTo>
                  <a:cubicBezTo>
                    <a:pt x="4884" y="70"/>
                    <a:pt x="4835" y="60"/>
                    <a:pt x="4786" y="60"/>
                  </a:cubicBezTo>
                  <a:cubicBezTo>
                    <a:pt x="4784" y="60"/>
                    <a:pt x="4781" y="60"/>
                    <a:pt x="4779" y="60"/>
                  </a:cubicBezTo>
                  <a:cubicBezTo>
                    <a:pt x="4728" y="62"/>
                    <a:pt x="4677" y="74"/>
                    <a:pt x="4632" y="97"/>
                  </a:cubicBezTo>
                  <a:cubicBezTo>
                    <a:pt x="4588" y="120"/>
                    <a:pt x="4549" y="151"/>
                    <a:pt x="4518" y="185"/>
                  </a:cubicBezTo>
                  <a:cubicBezTo>
                    <a:pt x="4455" y="253"/>
                    <a:pt x="4414" y="331"/>
                    <a:pt x="4376" y="408"/>
                  </a:cubicBezTo>
                  <a:cubicBezTo>
                    <a:pt x="4304" y="562"/>
                    <a:pt x="4252" y="720"/>
                    <a:pt x="4186" y="870"/>
                  </a:cubicBezTo>
                  <a:cubicBezTo>
                    <a:pt x="4122" y="1016"/>
                    <a:pt x="4045" y="1176"/>
                    <a:pt x="3908" y="1233"/>
                  </a:cubicBezTo>
                  <a:cubicBezTo>
                    <a:pt x="3881" y="1244"/>
                    <a:pt x="3851" y="1250"/>
                    <a:pt x="3821" y="1250"/>
                  </a:cubicBezTo>
                  <a:cubicBezTo>
                    <a:pt x="3778" y="1250"/>
                    <a:pt x="3735" y="1238"/>
                    <a:pt x="3699" y="1215"/>
                  </a:cubicBezTo>
                  <a:cubicBezTo>
                    <a:pt x="3635" y="1177"/>
                    <a:pt x="3588" y="1112"/>
                    <a:pt x="3546" y="1046"/>
                  </a:cubicBezTo>
                  <a:cubicBezTo>
                    <a:pt x="3465" y="907"/>
                    <a:pt x="3413" y="750"/>
                    <a:pt x="3351" y="594"/>
                  </a:cubicBezTo>
                  <a:cubicBezTo>
                    <a:pt x="3288" y="441"/>
                    <a:pt x="3234" y="275"/>
                    <a:pt x="3091" y="142"/>
                  </a:cubicBezTo>
                  <a:cubicBezTo>
                    <a:pt x="3030" y="86"/>
                    <a:pt x="2943" y="52"/>
                    <a:pt x="2856" y="52"/>
                  </a:cubicBezTo>
                  <a:cubicBezTo>
                    <a:pt x="2839" y="52"/>
                    <a:pt x="2822" y="53"/>
                    <a:pt x="2806" y="56"/>
                  </a:cubicBezTo>
                  <a:cubicBezTo>
                    <a:pt x="2697" y="72"/>
                    <a:pt x="2611" y="141"/>
                    <a:pt x="2552" y="211"/>
                  </a:cubicBezTo>
                  <a:cubicBezTo>
                    <a:pt x="2434" y="357"/>
                    <a:pt x="2368" y="516"/>
                    <a:pt x="2300" y="667"/>
                  </a:cubicBezTo>
                  <a:cubicBezTo>
                    <a:pt x="2235" y="818"/>
                    <a:pt x="2170" y="970"/>
                    <a:pt x="2084" y="1081"/>
                  </a:cubicBezTo>
                  <a:cubicBezTo>
                    <a:pt x="2040" y="1135"/>
                    <a:pt x="1992" y="1169"/>
                    <a:pt x="1942" y="1178"/>
                  </a:cubicBezTo>
                  <a:cubicBezTo>
                    <a:pt x="1932" y="1180"/>
                    <a:pt x="1922" y="1181"/>
                    <a:pt x="1912" y="1181"/>
                  </a:cubicBezTo>
                  <a:cubicBezTo>
                    <a:pt x="1871" y="1181"/>
                    <a:pt x="1832" y="1168"/>
                    <a:pt x="1795" y="1137"/>
                  </a:cubicBezTo>
                  <a:cubicBezTo>
                    <a:pt x="1697" y="1058"/>
                    <a:pt x="1627" y="905"/>
                    <a:pt x="1563" y="758"/>
                  </a:cubicBezTo>
                  <a:cubicBezTo>
                    <a:pt x="1497" y="609"/>
                    <a:pt x="1437" y="451"/>
                    <a:pt x="1342" y="298"/>
                  </a:cubicBezTo>
                  <a:cubicBezTo>
                    <a:pt x="1292" y="223"/>
                    <a:pt x="1236" y="143"/>
                    <a:pt x="1141" y="90"/>
                  </a:cubicBezTo>
                  <a:cubicBezTo>
                    <a:pt x="1089" y="59"/>
                    <a:pt x="1026" y="43"/>
                    <a:pt x="964" y="43"/>
                  </a:cubicBezTo>
                  <a:cubicBezTo>
                    <a:pt x="918" y="43"/>
                    <a:pt x="873" y="52"/>
                    <a:pt x="831" y="69"/>
                  </a:cubicBezTo>
                  <a:cubicBezTo>
                    <a:pt x="731" y="110"/>
                    <a:pt x="666" y="188"/>
                    <a:pt x="616" y="262"/>
                  </a:cubicBezTo>
                  <a:cubicBezTo>
                    <a:pt x="567" y="338"/>
                    <a:pt x="532" y="418"/>
                    <a:pt x="500" y="496"/>
                  </a:cubicBezTo>
                  <a:cubicBezTo>
                    <a:pt x="435" y="652"/>
                    <a:pt x="389" y="811"/>
                    <a:pt x="323" y="960"/>
                  </a:cubicBezTo>
                  <a:cubicBezTo>
                    <a:pt x="289" y="1034"/>
                    <a:pt x="252" y="1105"/>
                    <a:pt x="201" y="1165"/>
                  </a:cubicBezTo>
                  <a:cubicBezTo>
                    <a:pt x="150" y="1225"/>
                    <a:pt x="82" y="1269"/>
                    <a:pt x="1" y="1274"/>
                  </a:cubicBezTo>
                  <a:lnTo>
                    <a:pt x="1" y="1297"/>
                  </a:lnTo>
                  <a:lnTo>
                    <a:pt x="0" y="1297"/>
                  </a:lnTo>
                  <a:cubicBezTo>
                    <a:pt x="6" y="1298"/>
                    <a:pt x="11" y="1298"/>
                    <a:pt x="17" y="1298"/>
                  </a:cubicBezTo>
                  <a:cubicBezTo>
                    <a:pt x="98" y="1298"/>
                    <a:pt x="181" y="1260"/>
                    <a:pt x="240" y="1203"/>
                  </a:cubicBezTo>
                  <a:cubicBezTo>
                    <a:pt x="304" y="1142"/>
                    <a:pt x="350" y="1069"/>
                    <a:pt x="393" y="995"/>
                  </a:cubicBezTo>
                  <a:cubicBezTo>
                    <a:pt x="477" y="847"/>
                    <a:pt x="541" y="693"/>
                    <a:pt x="613" y="547"/>
                  </a:cubicBezTo>
                  <a:cubicBezTo>
                    <a:pt x="683" y="406"/>
                    <a:pt x="772" y="255"/>
                    <a:pt x="886" y="215"/>
                  </a:cubicBezTo>
                  <a:cubicBezTo>
                    <a:pt x="907" y="208"/>
                    <a:pt x="928" y="205"/>
                    <a:pt x="950" y="205"/>
                  </a:cubicBezTo>
                  <a:cubicBezTo>
                    <a:pt x="987" y="205"/>
                    <a:pt x="1024" y="215"/>
                    <a:pt x="1055" y="237"/>
                  </a:cubicBezTo>
                  <a:cubicBezTo>
                    <a:pt x="1106" y="268"/>
                    <a:pt x="1150" y="327"/>
                    <a:pt x="1189" y="391"/>
                  </a:cubicBezTo>
                  <a:cubicBezTo>
                    <a:pt x="1264" y="524"/>
                    <a:pt x="1318" y="679"/>
                    <a:pt x="1381" y="835"/>
                  </a:cubicBezTo>
                  <a:cubicBezTo>
                    <a:pt x="1413" y="912"/>
                    <a:pt x="1447" y="992"/>
                    <a:pt x="1489" y="1070"/>
                  </a:cubicBezTo>
                  <a:cubicBezTo>
                    <a:pt x="1533" y="1148"/>
                    <a:pt x="1583" y="1229"/>
                    <a:pt x="1664" y="1297"/>
                  </a:cubicBezTo>
                  <a:cubicBezTo>
                    <a:pt x="1729" y="1354"/>
                    <a:pt x="1823" y="1390"/>
                    <a:pt x="1915" y="1390"/>
                  </a:cubicBezTo>
                  <a:cubicBezTo>
                    <a:pt x="1937" y="1390"/>
                    <a:pt x="1959" y="1388"/>
                    <a:pt x="1980" y="1384"/>
                  </a:cubicBezTo>
                  <a:cubicBezTo>
                    <a:pt x="2097" y="1363"/>
                    <a:pt x="2185" y="1285"/>
                    <a:pt x="2245" y="1211"/>
                  </a:cubicBezTo>
                  <a:cubicBezTo>
                    <a:pt x="2362" y="1058"/>
                    <a:pt x="2416" y="895"/>
                    <a:pt x="2479" y="741"/>
                  </a:cubicBezTo>
                  <a:cubicBezTo>
                    <a:pt x="2538" y="588"/>
                    <a:pt x="2593" y="432"/>
                    <a:pt x="2679" y="314"/>
                  </a:cubicBezTo>
                  <a:cubicBezTo>
                    <a:pt x="2722" y="256"/>
                    <a:pt x="2772" y="214"/>
                    <a:pt x="2831" y="200"/>
                  </a:cubicBezTo>
                  <a:cubicBezTo>
                    <a:pt x="2846" y="197"/>
                    <a:pt x="2861" y="196"/>
                    <a:pt x="2876" y="196"/>
                  </a:cubicBezTo>
                  <a:cubicBezTo>
                    <a:pt x="2922" y="196"/>
                    <a:pt x="2968" y="211"/>
                    <a:pt x="3009" y="242"/>
                  </a:cubicBezTo>
                  <a:cubicBezTo>
                    <a:pt x="3120" y="330"/>
                    <a:pt x="3194" y="485"/>
                    <a:pt x="3262" y="632"/>
                  </a:cubicBezTo>
                  <a:cubicBezTo>
                    <a:pt x="3331" y="781"/>
                    <a:pt x="3390" y="939"/>
                    <a:pt x="3481" y="1084"/>
                  </a:cubicBezTo>
                  <a:cubicBezTo>
                    <a:pt x="3527" y="1156"/>
                    <a:pt x="3581" y="1230"/>
                    <a:pt x="3662" y="1276"/>
                  </a:cubicBezTo>
                  <a:cubicBezTo>
                    <a:pt x="3710" y="1305"/>
                    <a:pt x="3766" y="1320"/>
                    <a:pt x="3821" y="1320"/>
                  </a:cubicBezTo>
                  <a:cubicBezTo>
                    <a:pt x="3859" y="1320"/>
                    <a:pt x="3897" y="1313"/>
                    <a:pt x="3932" y="1300"/>
                  </a:cubicBezTo>
                  <a:cubicBezTo>
                    <a:pt x="4022" y="1267"/>
                    <a:pt x="4085" y="1196"/>
                    <a:pt x="4134" y="1126"/>
                  </a:cubicBezTo>
                  <a:cubicBezTo>
                    <a:pt x="4183" y="1055"/>
                    <a:pt x="4221" y="980"/>
                    <a:pt x="4258" y="903"/>
                  </a:cubicBezTo>
                  <a:cubicBezTo>
                    <a:pt x="4329" y="751"/>
                    <a:pt x="4387" y="594"/>
                    <a:pt x="4465" y="453"/>
                  </a:cubicBezTo>
                  <a:cubicBezTo>
                    <a:pt x="4537" y="320"/>
                    <a:pt x="4638" y="187"/>
                    <a:pt x="4764" y="187"/>
                  </a:cubicBezTo>
                  <a:cubicBezTo>
                    <a:pt x="4769" y="187"/>
                    <a:pt x="4773" y="187"/>
                    <a:pt x="4778" y="187"/>
                  </a:cubicBezTo>
                  <a:cubicBezTo>
                    <a:pt x="4909" y="189"/>
                    <a:pt x="4998" y="327"/>
                    <a:pt x="5064" y="469"/>
                  </a:cubicBezTo>
                  <a:cubicBezTo>
                    <a:pt x="5131" y="612"/>
                    <a:pt x="5182" y="770"/>
                    <a:pt x="5249" y="927"/>
                  </a:cubicBezTo>
                  <a:cubicBezTo>
                    <a:pt x="5283" y="1005"/>
                    <a:pt x="5320" y="1084"/>
                    <a:pt x="5371" y="1163"/>
                  </a:cubicBezTo>
                  <a:cubicBezTo>
                    <a:pt x="5423" y="1238"/>
                    <a:pt x="5492" y="1321"/>
                    <a:pt x="5600" y="1364"/>
                  </a:cubicBezTo>
                  <a:cubicBezTo>
                    <a:pt x="5643" y="1381"/>
                    <a:pt x="5690" y="1389"/>
                    <a:pt x="5737" y="1389"/>
                  </a:cubicBezTo>
                  <a:cubicBezTo>
                    <a:pt x="5804" y="1389"/>
                    <a:pt x="5872" y="1371"/>
                    <a:pt x="5930" y="1336"/>
                  </a:cubicBezTo>
                  <a:cubicBezTo>
                    <a:pt x="6027" y="1279"/>
                    <a:pt x="6086" y="1197"/>
                    <a:pt x="6135" y="1121"/>
                  </a:cubicBezTo>
                  <a:cubicBezTo>
                    <a:pt x="6231" y="964"/>
                    <a:pt x="6290" y="805"/>
                    <a:pt x="6355" y="656"/>
                  </a:cubicBezTo>
                  <a:cubicBezTo>
                    <a:pt x="6419" y="511"/>
                    <a:pt x="6492" y="358"/>
                    <a:pt x="6582" y="285"/>
                  </a:cubicBezTo>
                  <a:cubicBezTo>
                    <a:pt x="6616" y="258"/>
                    <a:pt x="6650" y="247"/>
                    <a:pt x="6685" y="247"/>
                  </a:cubicBezTo>
                  <a:cubicBezTo>
                    <a:pt x="6695" y="247"/>
                    <a:pt x="6706" y="248"/>
                    <a:pt x="6717" y="250"/>
                  </a:cubicBezTo>
                  <a:cubicBezTo>
                    <a:pt x="6759" y="258"/>
                    <a:pt x="6803" y="289"/>
                    <a:pt x="6845" y="341"/>
                  </a:cubicBezTo>
                  <a:cubicBezTo>
                    <a:pt x="6928" y="448"/>
                    <a:pt x="6988" y="601"/>
                    <a:pt x="7052" y="752"/>
                  </a:cubicBezTo>
                  <a:cubicBezTo>
                    <a:pt x="7119" y="905"/>
                    <a:pt x="7178" y="1067"/>
                    <a:pt x="7300" y="1221"/>
                  </a:cubicBezTo>
                  <a:cubicBezTo>
                    <a:pt x="7361" y="1296"/>
                    <a:pt x="7454" y="1376"/>
                    <a:pt x="7575" y="1396"/>
                  </a:cubicBezTo>
                  <a:cubicBezTo>
                    <a:pt x="7596" y="1400"/>
                    <a:pt x="7617" y="1402"/>
                    <a:pt x="7639" y="1402"/>
                  </a:cubicBezTo>
                  <a:cubicBezTo>
                    <a:pt x="7735" y="1402"/>
                    <a:pt x="7833" y="1363"/>
                    <a:pt x="7899" y="1304"/>
                  </a:cubicBezTo>
                  <a:cubicBezTo>
                    <a:pt x="7982" y="1233"/>
                    <a:pt x="8030" y="1152"/>
                    <a:pt x="8073" y="1073"/>
                  </a:cubicBezTo>
                  <a:cubicBezTo>
                    <a:pt x="8115" y="994"/>
                    <a:pt x="8148" y="915"/>
                    <a:pt x="8180" y="836"/>
                  </a:cubicBezTo>
                  <a:cubicBezTo>
                    <a:pt x="8242" y="681"/>
                    <a:pt x="8295" y="524"/>
                    <a:pt x="8370" y="391"/>
                  </a:cubicBezTo>
                  <a:cubicBezTo>
                    <a:pt x="8408" y="327"/>
                    <a:pt x="8452" y="268"/>
                    <a:pt x="8502" y="236"/>
                  </a:cubicBezTo>
                  <a:cubicBezTo>
                    <a:pt x="8533" y="214"/>
                    <a:pt x="8571" y="203"/>
                    <a:pt x="8610" y="203"/>
                  </a:cubicBezTo>
                  <a:cubicBezTo>
                    <a:pt x="8631" y="203"/>
                    <a:pt x="8651" y="206"/>
                    <a:pt x="8671" y="213"/>
                  </a:cubicBezTo>
                  <a:cubicBezTo>
                    <a:pt x="8788" y="252"/>
                    <a:pt x="8878" y="405"/>
                    <a:pt x="8947" y="546"/>
                  </a:cubicBezTo>
                  <a:cubicBezTo>
                    <a:pt x="9019" y="692"/>
                    <a:pt x="9083" y="847"/>
                    <a:pt x="9166" y="995"/>
                  </a:cubicBezTo>
                  <a:cubicBezTo>
                    <a:pt x="9209" y="1068"/>
                    <a:pt x="9255" y="1141"/>
                    <a:pt x="9319" y="1201"/>
                  </a:cubicBezTo>
                  <a:cubicBezTo>
                    <a:pt x="9377" y="1259"/>
                    <a:pt x="9458" y="1298"/>
                    <a:pt x="9540" y="1298"/>
                  </a:cubicBezTo>
                  <a:cubicBezTo>
                    <a:pt x="9546" y="1298"/>
                    <a:pt x="9551" y="1298"/>
                    <a:pt x="9556" y="1297"/>
                  </a:cubicBezTo>
                  <a:lnTo>
                    <a:pt x="9556" y="1274"/>
                  </a:lnTo>
                  <a:cubicBezTo>
                    <a:pt x="9476" y="1269"/>
                    <a:pt x="9406" y="1226"/>
                    <a:pt x="9356" y="1166"/>
                  </a:cubicBezTo>
                  <a:cubicBezTo>
                    <a:pt x="9304" y="1107"/>
                    <a:pt x="9266" y="1035"/>
                    <a:pt x="9233" y="961"/>
                  </a:cubicBezTo>
                  <a:cubicBezTo>
                    <a:pt x="9166" y="813"/>
                    <a:pt x="9119" y="653"/>
                    <a:pt x="9054" y="497"/>
                  </a:cubicBezTo>
                  <a:cubicBezTo>
                    <a:pt x="9022" y="419"/>
                    <a:pt x="8987" y="341"/>
                    <a:pt x="8938" y="264"/>
                  </a:cubicBezTo>
                  <a:cubicBezTo>
                    <a:pt x="8889" y="191"/>
                    <a:pt x="8825" y="112"/>
                    <a:pt x="8725" y="71"/>
                  </a:cubicBezTo>
                  <a:cubicBezTo>
                    <a:pt x="8683" y="54"/>
                    <a:pt x="8636" y="45"/>
                    <a:pt x="8589" y="45"/>
                  </a:cubicBezTo>
                  <a:cubicBezTo>
                    <a:pt x="8529" y="45"/>
                    <a:pt x="8469" y="60"/>
                    <a:pt x="8416" y="90"/>
                  </a:cubicBezTo>
                  <a:cubicBezTo>
                    <a:pt x="8321" y="142"/>
                    <a:pt x="8264" y="221"/>
                    <a:pt x="8213" y="296"/>
                  </a:cubicBezTo>
                  <a:cubicBezTo>
                    <a:pt x="8117" y="449"/>
                    <a:pt x="8057" y="607"/>
                    <a:pt x="7989" y="756"/>
                  </a:cubicBezTo>
                  <a:cubicBezTo>
                    <a:pt x="7924" y="902"/>
                    <a:pt x="7851" y="1055"/>
                    <a:pt x="7756" y="1130"/>
                  </a:cubicBezTo>
                  <a:cubicBezTo>
                    <a:pt x="7721" y="1158"/>
                    <a:pt x="7686" y="1169"/>
                    <a:pt x="7649" y="1169"/>
                  </a:cubicBezTo>
                  <a:cubicBezTo>
                    <a:pt x="7638" y="1169"/>
                    <a:pt x="7627" y="1168"/>
                    <a:pt x="7616" y="1166"/>
                  </a:cubicBezTo>
                  <a:cubicBezTo>
                    <a:pt x="7571" y="1157"/>
                    <a:pt x="7527" y="1125"/>
                    <a:pt x="7485" y="1072"/>
                  </a:cubicBezTo>
                  <a:cubicBezTo>
                    <a:pt x="7402" y="964"/>
                    <a:pt x="7343" y="811"/>
                    <a:pt x="7282" y="658"/>
                  </a:cubicBezTo>
                  <a:cubicBezTo>
                    <a:pt x="7218" y="505"/>
                    <a:pt x="7158" y="343"/>
                    <a:pt x="7038" y="186"/>
                  </a:cubicBezTo>
                  <a:cubicBezTo>
                    <a:pt x="6977" y="110"/>
                    <a:pt x="6885" y="29"/>
                    <a:pt x="6761" y="7"/>
                  </a:cubicBezTo>
                  <a:cubicBezTo>
                    <a:pt x="6739" y="3"/>
                    <a:pt x="6716" y="1"/>
                    <a:pt x="66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612;p45"/>
            <p:cNvSpPr/>
            <p:nvPr/>
          </p:nvSpPr>
          <p:spPr>
            <a:xfrm>
              <a:off x="5670925" y="767200"/>
              <a:ext cx="96525" cy="219575"/>
            </a:xfrm>
            <a:custGeom>
              <a:avLst/>
              <a:gdLst/>
              <a:ahLst/>
              <a:cxnLst/>
              <a:rect l="l" t="t" r="r" b="b"/>
              <a:pathLst>
                <a:path w="3861" h="8783" extrusionOk="0">
                  <a:moveTo>
                    <a:pt x="0" y="0"/>
                  </a:moveTo>
                  <a:lnTo>
                    <a:pt x="0" y="8782"/>
                  </a:lnTo>
                  <a:lnTo>
                    <a:pt x="3861" y="8782"/>
                  </a:lnTo>
                  <a:lnTo>
                    <a:pt x="386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613;p45"/>
            <p:cNvSpPr/>
            <p:nvPr/>
          </p:nvSpPr>
          <p:spPr>
            <a:xfrm>
              <a:off x="5670950" y="806725"/>
              <a:ext cx="96500" cy="75275"/>
            </a:xfrm>
            <a:custGeom>
              <a:avLst/>
              <a:gdLst/>
              <a:ahLst/>
              <a:cxnLst/>
              <a:rect l="l" t="t" r="r" b="b"/>
              <a:pathLst>
                <a:path w="3860" h="3011" extrusionOk="0">
                  <a:moveTo>
                    <a:pt x="0" y="1"/>
                  </a:moveTo>
                  <a:lnTo>
                    <a:pt x="0" y="3011"/>
                  </a:lnTo>
                  <a:lnTo>
                    <a:pt x="3860" y="2426"/>
                  </a:lnTo>
                  <a:lnTo>
                    <a:pt x="3860" y="13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614;p45"/>
            <p:cNvSpPr/>
            <p:nvPr/>
          </p:nvSpPr>
          <p:spPr>
            <a:xfrm>
              <a:off x="5433850" y="417325"/>
              <a:ext cx="520150" cy="434650"/>
            </a:xfrm>
            <a:custGeom>
              <a:avLst/>
              <a:gdLst/>
              <a:ahLst/>
              <a:cxnLst/>
              <a:rect l="l" t="t" r="r" b="b"/>
              <a:pathLst>
                <a:path w="20806" h="17386" extrusionOk="0">
                  <a:moveTo>
                    <a:pt x="13249" y="0"/>
                  </a:moveTo>
                  <a:lnTo>
                    <a:pt x="4817" y="7198"/>
                  </a:lnTo>
                  <a:cubicBezTo>
                    <a:pt x="4728" y="7194"/>
                    <a:pt x="4642" y="7193"/>
                    <a:pt x="4558" y="7193"/>
                  </a:cubicBezTo>
                  <a:cubicBezTo>
                    <a:pt x="1" y="7193"/>
                    <a:pt x="2028" y="12384"/>
                    <a:pt x="3942" y="13244"/>
                  </a:cubicBezTo>
                  <a:cubicBezTo>
                    <a:pt x="4311" y="13410"/>
                    <a:pt x="4620" y="13477"/>
                    <a:pt x="4876" y="13477"/>
                  </a:cubicBezTo>
                  <a:cubicBezTo>
                    <a:pt x="5973" y="13477"/>
                    <a:pt x="6129" y="12249"/>
                    <a:pt x="6129" y="12249"/>
                  </a:cubicBezTo>
                  <a:cubicBezTo>
                    <a:pt x="8647" y="16039"/>
                    <a:pt x="12107" y="17385"/>
                    <a:pt x="14904" y="17385"/>
                  </a:cubicBezTo>
                  <a:cubicBezTo>
                    <a:pt x="16128" y="17385"/>
                    <a:pt x="17225" y="17127"/>
                    <a:pt x="18061" y="16704"/>
                  </a:cubicBezTo>
                  <a:cubicBezTo>
                    <a:pt x="20805" y="15312"/>
                    <a:pt x="19169" y="4938"/>
                    <a:pt x="19169" y="4938"/>
                  </a:cubicBezTo>
                  <a:lnTo>
                    <a:pt x="17185" y="1153"/>
                  </a:lnTo>
                  <a:lnTo>
                    <a:pt x="13249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615;p45"/>
            <p:cNvSpPr/>
            <p:nvPr/>
          </p:nvSpPr>
          <p:spPr>
            <a:xfrm>
              <a:off x="5511275" y="640400"/>
              <a:ext cx="46000" cy="59650"/>
            </a:xfrm>
            <a:custGeom>
              <a:avLst/>
              <a:gdLst/>
              <a:ahLst/>
              <a:cxnLst/>
              <a:rect l="l" t="t" r="r" b="b"/>
              <a:pathLst>
                <a:path w="1840" h="2386" extrusionOk="0">
                  <a:moveTo>
                    <a:pt x="684" y="1"/>
                  </a:moveTo>
                  <a:cubicBezTo>
                    <a:pt x="641" y="1"/>
                    <a:pt x="599" y="4"/>
                    <a:pt x="554" y="11"/>
                  </a:cubicBezTo>
                  <a:cubicBezTo>
                    <a:pt x="511" y="15"/>
                    <a:pt x="467" y="34"/>
                    <a:pt x="425" y="45"/>
                  </a:cubicBezTo>
                  <a:cubicBezTo>
                    <a:pt x="383" y="63"/>
                    <a:pt x="341" y="82"/>
                    <a:pt x="305" y="107"/>
                  </a:cubicBezTo>
                  <a:cubicBezTo>
                    <a:pt x="230" y="158"/>
                    <a:pt x="170" y="225"/>
                    <a:pt x="124" y="296"/>
                  </a:cubicBezTo>
                  <a:cubicBezTo>
                    <a:pt x="38" y="445"/>
                    <a:pt x="0" y="608"/>
                    <a:pt x="10" y="768"/>
                  </a:cubicBezTo>
                  <a:cubicBezTo>
                    <a:pt x="51" y="615"/>
                    <a:pt x="120" y="472"/>
                    <a:pt x="216" y="363"/>
                  </a:cubicBezTo>
                  <a:cubicBezTo>
                    <a:pt x="313" y="256"/>
                    <a:pt x="440" y="194"/>
                    <a:pt x="577" y="191"/>
                  </a:cubicBezTo>
                  <a:cubicBezTo>
                    <a:pt x="585" y="191"/>
                    <a:pt x="594" y="190"/>
                    <a:pt x="603" y="190"/>
                  </a:cubicBezTo>
                  <a:cubicBezTo>
                    <a:pt x="662" y="190"/>
                    <a:pt x="726" y="199"/>
                    <a:pt x="780" y="210"/>
                  </a:cubicBezTo>
                  <a:cubicBezTo>
                    <a:pt x="836" y="223"/>
                    <a:pt x="890" y="255"/>
                    <a:pt x="939" y="300"/>
                  </a:cubicBezTo>
                  <a:cubicBezTo>
                    <a:pt x="1039" y="387"/>
                    <a:pt x="1121" y="513"/>
                    <a:pt x="1191" y="643"/>
                  </a:cubicBezTo>
                  <a:cubicBezTo>
                    <a:pt x="1264" y="774"/>
                    <a:pt x="1326" y="914"/>
                    <a:pt x="1382" y="1056"/>
                  </a:cubicBezTo>
                  <a:cubicBezTo>
                    <a:pt x="1442" y="1197"/>
                    <a:pt x="1491" y="1344"/>
                    <a:pt x="1544" y="1491"/>
                  </a:cubicBezTo>
                  <a:cubicBezTo>
                    <a:pt x="1646" y="1785"/>
                    <a:pt x="1739" y="2084"/>
                    <a:pt x="1839" y="2385"/>
                  </a:cubicBezTo>
                  <a:cubicBezTo>
                    <a:pt x="1834" y="2067"/>
                    <a:pt x="1789" y="1752"/>
                    <a:pt x="1719" y="1441"/>
                  </a:cubicBezTo>
                  <a:cubicBezTo>
                    <a:pt x="1648" y="1130"/>
                    <a:pt x="1550" y="823"/>
                    <a:pt x="1395" y="532"/>
                  </a:cubicBezTo>
                  <a:cubicBezTo>
                    <a:pt x="1312" y="390"/>
                    <a:pt x="1221" y="245"/>
                    <a:pt x="1078" y="131"/>
                  </a:cubicBezTo>
                  <a:cubicBezTo>
                    <a:pt x="1007" y="75"/>
                    <a:pt x="920" y="28"/>
                    <a:pt x="820" y="11"/>
                  </a:cubicBezTo>
                  <a:cubicBezTo>
                    <a:pt x="773" y="4"/>
                    <a:pt x="728" y="1"/>
                    <a:pt x="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616;p45"/>
            <p:cNvSpPr/>
            <p:nvPr/>
          </p:nvSpPr>
          <p:spPr>
            <a:xfrm>
              <a:off x="5522625" y="669350"/>
              <a:ext cx="27750" cy="42625"/>
            </a:xfrm>
            <a:custGeom>
              <a:avLst/>
              <a:gdLst/>
              <a:ahLst/>
              <a:cxnLst/>
              <a:rect l="l" t="t" r="r" b="b"/>
              <a:pathLst>
                <a:path w="1110" h="1705" extrusionOk="0">
                  <a:moveTo>
                    <a:pt x="774" y="0"/>
                  </a:moveTo>
                  <a:cubicBezTo>
                    <a:pt x="685" y="0"/>
                    <a:pt x="594" y="17"/>
                    <a:pt x="507" y="52"/>
                  </a:cubicBezTo>
                  <a:cubicBezTo>
                    <a:pt x="453" y="67"/>
                    <a:pt x="409" y="102"/>
                    <a:pt x="361" y="131"/>
                  </a:cubicBezTo>
                  <a:cubicBezTo>
                    <a:pt x="317" y="163"/>
                    <a:pt x="279" y="205"/>
                    <a:pt x="237" y="243"/>
                  </a:cubicBezTo>
                  <a:cubicBezTo>
                    <a:pt x="203" y="285"/>
                    <a:pt x="174" y="332"/>
                    <a:pt x="144" y="377"/>
                  </a:cubicBezTo>
                  <a:cubicBezTo>
                    <a:pt x="116" y="424"/>
                    <a:pt x="100" y="474"/>
                    <a:pt x="78" y="523"/>
                  </a:cubicBezTo>
                  <a:cubicBezTo>
                    <a:pt x="55" y="573"/>
                    <a:pt x="46" y="623"/>
                    <a:pt x="35" y="674"/>
                  </a:cubicBezTo>
                  <a:cubicBezTo>
                    <a:pt x="27" y="725"/>
                    <a:pt x="10" y="776"/>
                    <a:pt x="9" y="826"/>
                  </a:cubicBezTo>
                  <a:lnTo>
                    <a:pt x="3" y="979"/>
                  </a:lnTo>
                  <a:lnTo>
                    <a:pt x="0" y="1054"/>
                  </a:lnTo>
                  <a:cubicBezTo>
                    <a:pt x="1" y="1079"/>
                    <a:pt x="6" y="1103"/>
                    <a:pt x="8" y="1129"/>
                  </a:cubicBezTo>
                  <a:cubicBezTo>
                    <a:pt x="19" y="1228"/>
                    <a:pt x="25" y="1326"/>
                    <a:pt x="52" y="1422"/>
                  </a:cubicBezTo>
                  <a:cubicBezTo>
                    <a:pt x="78" y="1517"/>
                    <a:pt x="104" y="1612"/>
                    <a:pt x="139" y="1705"/>
                  </a:cubicBezTo>
                  <a:cubicBezTo>
                    <a:pt x="155" y="1606"/>
                    <a:pt x="160" y="1508"/>
                    <a:pt x="166" y="1414"/>
                  </a:cubicBezTo>
                  <a:cubicBezTo>
                    <a:pt x="166" y="1366"/>
                    <a:pt x="171" y="1319"/>
                    <a:pt x="177" y="1271"/>
                  </a:cubicBezTo>
                  <a:cubicBezTo>
                    <a:pt x="182" y="1225"/>
                    <a:pt x="184" y="1177"/>
                    <a:pt x="189" y="1131"/>
                  </a:cubicBezTo>
                  <a:cubicBezTo>
                    <a:pt x="194" y="1038"/>
                    <a:pt x="215" y="949"/>
                    <a:pt x="227" y="858"/>
                  </a:cubicBezTo>
                  <a:cubicBezTo>
                    <a:pt x="233" y="813"/>
                    <a:pt x="248" y="772"/>
                    <a:pt x="258" y="729"/>
                  </a:cubicBezTo>
                  <a:cubicBezTo>
                    <a:pt x="269" y="686"/>
                    <a:pt x="277" y="642"/>
                    <a:pt x="296" y="605"/>
                  </a:cubicBezTo>
                  <a:cubicBezTo>
                    <a:pt x="352" y="441"/>
                    <a:pt x="444" y="301"/>
                    <a:pt x="587" y="214"/>
                  </a:cubicBezTo>
                  <a:cubicBezTo>
                    <a:pt x="728" y="124"/>
                    <a:pt x="913" y="84"/>
                    <a:pt x="1109" y="83"/>
                  </a:cubicBezTo>
                  <a:cubicBezTo>
                    <a:pt x="1009" y="30"/>
                    <a:pt x="893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617;p45"/>
            <p:cNvSpPr/>
            <p:nvPr/>
          </p:nvSpPr>
          <p:spPr>
            <a:xfrm>
              <a:off x="5704950" y="577600"/>
              <a:ext cx="46525" cy="26525"/>
            </a:xfrm>
            <a:custGeom>
              <a:avLst/>
              <a:gdLst/>
              <a:ahLst/>
              <a:cxnLst/>
              <a:rect l="l" t="t" r="r" b="b"/>
              <a:pathLst>
                <a:path w="1861" h="1061" extrusionOk="0">
                  <a:moveTo>
                    <a:pt x="931" y="0"/>
                  </a:moveTo>
                  <a:cubicBezTo>
                    <a:pt x="417" y="0"/>
                    <a:pt x="1" y="239"/>
                    <a:pt x="1" y="531"/>
                  </a:cubicBezTo>
                  <a:cubicBezTo>
                    <a:pt x="1" y="823"/>
                    <a:pt x="417" y="1061"/>
                    <a:pt x="931" y="1061"/>
                  </a:cubicBezTo>
                  <a:cubicBezTo>
                    <a:pt x="1445" y="1061"/>
                    <a:pt x="1861" y="823"/>
                    <a:pt x="1861" y="531"/>
                  </a:cubicBezTo>
                  <a:cubicBezTo>
                    <a:pt x="1861" y="239"/>
                    <a:pt x="1445" y="0"/>
                    <a:pt x="9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18;p45"/>
            <p:cNvSpPr/>
            <p:nvPr/>
          </p:nvSpPr>
          <p:spPr>
            <a:xfrm>
              <a:off x="5683850" y="616275"/>
              <a:ext cx="80225" cy="93475"/>
            </a:xfrm>
            <a:custGeom>
              <a:avLst/>
              <a:gdLst/>
              <a:ahLst/>
              <a:cxnLst/>
              <a:rect l="l" t="t" r="r" b="b"/>
              <a:pathLst>
                <a:path w="3209" h="3739" extrusionOk="0">
                  <a:moveTo>
                    <a:pt x="1604" y="0"/>
                  </a:moveTo>
                  <a:cubicBezTo>
                    <a:pt x="719" y="0"/>
                    <a:pt x="1" y="837"/>
                    <a:pt x="1" y="1869"/>
                  </a:cubicBezTo>
                  <a:cubicBezTo>
                    <a:pt x="1" y="2902"/>
                    <a:pt x="719" y="3738"/>
                    <a:pt x="1604" y="3738"/>
                  </a:cubicBezTo>
                  <a:cubicBezTo>
                    <a:pt x="2491" y="3738"/>
                    <a:pt x="3209" y="2902"/>
                    <a:pt x="3209" y="1869"/>
                  </a:cubicBezTo>
                  <a:cubicBezTo>
                    <a:pt x="3209" y="837"/>
                    <a:pt x="2491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19;p45"/>
            <p:cNvSpPr/>
            <p:nvPr/>
          </p:nvSpPr>
          <p:spPr>
            <a:xfrm>
              <a:off x="5681700" y="614525"/>
              <a:ext cx="84675" cy="48475"/>
            </a:xfrm>
            <a:custGeom>
              <a:avLst/>
              <a:gdLst/>
              <a:ahLst/>
              <a:cxnLst/>
              <a:rect l="l" t="t" r="r" b="b"/>
              <a:pathLst>
                <a:path w="3387" h="1939" extrusionOk="0">
                  <a:moveTo>
                    <a:pt x="1568" y="1"/>
                  </a:moveTo>
                  <a:cubicBezTo>
                    <a:pt x="1369" y="1"/>
                    <a:pt x="1165" y="47"/>
                    <a:pt x="984" y="138"/>
                  </a:cubicBezTo>
                  <a:cubicBezTo>
                    <a:pt x="764" y="244"/>
                    <a:pt x="568" y="400"/>
                    <a:pt x="419" y="592"/>
                  </a:cubicBezTo>
                  <a:cubicBezTo>
                    <a:pt x="123" y="980"/>
                    <a:pt x="1" y="1482"/>
                    <a:pt x="75" y="1939"/>
                  </a:cubicBezTo>
                  <a:lnTo>
                    <a:pt x="98" y="1939"/>
                  </a:lnTo>
                  <a:cubicBezTo>
                    <a:pt x="175" y="1489"/>
                    <a:pt x="339" y="1075"/>
                    <a:pt x="613" y="747"/>
                  </a:cubicBezTo>
                  <a:cubicBezTo>
                    <a:pt x="747" y="584"/>
                    <a:pt x="902" y="437"/>
                    <a:pt x="1085" y="332"/>
                  </a:cubicBezTo>
                  <a:cubicBezTo>
                    <a:pt x="1269" y="229"/>
                    <a:pt x="1473" y="157"/>
                    <a:pt x="1690" y="133"/>
                  </a:cubicBezTo>
                  <a:cubicBezTo>
                    <a:pt x="1724" y="130"/>
                    <a:pt x="1759" y="129"/>
                    <a:pt x="1793" y="129"/>
                  </a:cubicBezTo>
                  <a:cubicBezTo>
                    <a:pt x="1978" y="129"/>
                    <a:pt x="2166" y="174"/>
                    <a:pt x="2329" y="268"/>
                  </a:cubicBezTo>
                  <a:cubicBezTo>
                    <a:pt x="2524" y="378"/>
                    <a:pt x="2669" y="554"/>
                    <a:pt x="2791" y="730"/>
                  </a:cubicBezTo>
                  <a:cubicBezTo>
                    <a:pt x="2913" y="907"/>
                    <a:pt x="3020" y="1094"/>
                    <a:pt x="3101" y="1297"/>
                  </a:cubicBezTo>
                  <a:cubicBezTo>
                    <a:pt x="3184" y="1499"/>
                    <a:pt x="3238" y="1713"/>
                    <a:pt x="3283" y="1939"/>
                  </a:cubicBezTo>
                  <a:lnTo>
                    <a:pt x="3306" y="1939"/>
                  </a:lnTo>
                  <a:cubicBezTo>
                    <a:pt x="3387" y="1482"/>
                    <a:pt x="3256" y="973"/>
                    <a:pt x="2942" y="610"/>
                  </a:cubicBezTo>
                  <a:cubicBezTo>
                    <a:pt x="2780" y="430"/>
                    <a:pt x="2572" y="302"/>
                    <a:pt x="2364" y="202"/>
                  </a:cubicBezTo>
                  <a:cubicBezTo>
                    <a:pt x="2154" y="101"/>
                    <a:pt x="1930" y="27"/>
                    <a:pt x="1690" y="6"/>
                  </a:cubicBezTo>
                  <a:cubicBezTo>
                    <a:pt x="1650" y="3"/>
                    <a:pt x="1609" y="1"/>
                    <a:pt x="1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20;p45"/>
            <p:cNvSpPr/>
            <p:nvPr/>
          </p:nvSpPr>
          <p:spPr>
            <a:xfrm>
              <a:off x="5663400" y="618950"/>
              <a:ext cx="23450" cy="24025"/>
            </a:xfrm>
            <a:custGeom>
              <a:avLst/>
              <a:gdLst/>
              <a:ahLst/>
              <a:cxnLst/>
              <a:rect l="l" t="t" r="r" b="b"/>
              <a:pathLst>
                <a:path w="938" h="961" extrusionOk="0">
                  <a:moveTo>
                    <a:pt x="19" y="1"/>
                  </a:moveTo>
                  <a:lnTo>
                    <a:pt x="1" y="17"/>
                  </a:lnTo>
                  <a:cubicBezTo>
                    <a:pt x="32" y="140"/>
                    <a:pt x="91" y="236"/>
                    <a:pt x="157" y="326"/>
                  </a:cubicBezTo>
                  <a:cubicBezTo>
                    <a:pt x="221" y="417"/>
                    <a:pt x="320" y="474"/>
                    <a:pt x="404" y="546"/>
                  </a:cubicBezTo>
                  <a:cubicBezTo>
                    <a:pt x="487" y="617"/>
                    <a:pt x="571" y="688"/>
                    <a:pt x="659" y="758"/>
                  </a:cubicBezTo>
                  <a:cubicBezTo>
                    <a:pt x="746" y="825"/>
                    <a:pt x="832" y="896"/>
                    <a:pt x="921" y="961"/>
                  </a:cubicBezTo>
                  <a:lnTo>
                    <a:pt x="938" y="945"/>
                  </a:lnTo>
                  <a:cubicBezTo>
                    <a:pt x="875" y="854"/>
                    <a:pt x="807" y="766"/>
                    <a:pt x="741" y="676"/>
                  </a:cubicBezTo>
                  <a:cubicBezTo>
                    <a:pt x="675" y="588"/>
                    <a:pt x="607" y="502"/>
                    <a:pt x="536" y="415"/>
                  </a:cubicBezTo>
                  <a:cubicBezTo>
                    <a:pt x="467" y="331"/>
                    <a:pt x="413" y="230"/>
                    <a:pt x="323" y="164"/>
                  </a:cubicBezTo>
                  <a:cubicBezTo>
                    <a:pt x="235" y="95"/>
                    <a:pt x="141" y="3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621;p45"/>
            <p:cNvSpPr/>
            <p:nvPr/>
          </p:nvSpPr>
          <p:spPr>
            <a:xfrm>
              <a:off x="5657550" y="634075"/>
              <a:ext cx="29225" cy="12100"/>
            </a:xfrm>
            <a:custGeom>
              <a:avLst/>
              <a:gdLst/>
              <a:ahLst/>
              <a:cxnLst/>
              <a:rect l="l" t="t" r="r" b="b"/>
              <a:pathLst>
                <a:path w="1169" h="484" extrusionOk="0">
                  <a:moveTo>
                    <a:pt x="133" y="1"/>
                  </a:moveTo>
                  <a:cubicBezTo>
                    <a:pt x="93" y="1"/>
                    <a:pt x="52" y="4"/>
                    <a:pt x="10" y="12"/>
                  </a:cubicBezTo>
                  <a:lnTo>
                    <a:pt x="1" y="33"/>
                  </a:lnTo>
                  <a:cubicBezTo>
                    <a:pt x="75" y="131"/>
                    <a:pt x="162" y="191"/>
                    <a:pt x="253" y="243"/>
                  </a:cubicBezTo>
                  <a:cubicBezTo>
                    <a:pt x="343" y="297"/>
                    <a:pt x="451" y="306"/>
                    <a:pt x="551" y="335"/>
                  </a:cubicBezTo>
                  <a:cubicBezTo>
                    <a:pt x="651" y="362"/>
                    <a:pt x="751" y="390"/>
                    <a:pt x="853" y="414"/>
                  </a:cubicBezTo>
                  <a:cubicBezTo>
                    <a:pt x="956" y="437"/>
                    <a:pt x="1057" y="463"/>
                    <a:pt x="1160" y="484"/>
                  </a:cubicBezTo>
                  <a:lnTo>
                    <a:pt x="1169" y="462"/>
                  </a:lnTo>
                  <a:cubicBezTo>
                    <a:pt x="1078" y="406"/>
                    <a:pt x="986" y="358"/>
                    <a:pt x="895" y="306"/>
                  </a:cubicBezTo>
                  <a:cubicBezTo>
                    <a:pt x="803" y="255"/>
                    <a:pt x="712" y="208"/>
                    <a:pt x="618" y="161"/>
                  </a:cubicBezTo>
                  <a:cubicBezTo>
                    <a:pt x="525" y="114"/>
                    <a:pt x="439" y="49"/>
                    <a:pt x="336" y="27"/>
                  </a:cubicBezTo>
                  <a:cubicBezTo>
                    <a:pt x="271" y="12"/>
                    <a:pt x="204" y="1"/>
                    <a:pt x="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22;p45"/>
            <p:cNvSpPr/>
            <p:nvPr/>
          </p:nvSpPr>
          <p:spPr>
            <a:xfrm>
              <a:off x="5822550" y="616275"/>
              <a:ext cx="80225" cy="93475"/>
            </a:xfrm>
            <a:custGeom>
              <a:avLst/>
              <a:gdLst/>
              <a:ahLst/>
              <a:cxnLst/>
              <a:rect l="l" t="t" r="r" b="b"/>
              <a:pathLst>
                <a:path w="3209" h="3739" extrusionOk="0">
                  <a:moveTo>
                    <a:pt x="1604" y="0"/>
                  </a:moveTo>
                  <a:cubicBezTo>
                    <a:pt x="719" y="0"/>
                    <a:pt x="1" y="837"/>
                    <a:pt x="1" y="1869"/>
                  </a:cubicBezTo>
                  <a:cubicBezTo>
                    <a:pt x="1" y="2902"/>
                    <a:pt x="719" y="3738"/>
                    <a:pt x="1604" y="3738"/>
                  </a:cubicBezTo>
                  <a:cubicBezTo>
                    <a:pt x="2490" y="3738"/>
                    <a:pt x="3209" y="2902"/>
                    <a:pt x="3209" y="1869"/>
                  </a:cubicBezTo>
                  <a:cubicBezTo>
                    <a:pt x="3209" y="837"/>
                    <a:pt x="2490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623;p45"/>
            <p:cNvSpPr/>
            <p:nvPr/>
          </p:nvSpPr>
          <p:spPr>
            <a:xfrm>
              <a:off x="5820400" y="614525"/>
              <a:ext cx="84675" cy="48475"/>
            </a:xfrm>
            <a:custGeom>
              <a:avLst/>
              <a:gdLst/>
              <a:ahLst/>
              <a:cxnLst/>
              <a:rect l="l" t="t" r="r" b="b"/>
              <a:pathLst>
                <a:path w="3387" h="1939" extrusionOk="0">
                  <a:moveTo>
                    <a:pt x="1568" y="1"/>
                  </a:moveTo>
                  <a:cubicBezTo>
                    <a:pt x="1369" y="1"/>
                    <a:pt x="1165" y="47"/>
                    <a:pt x="984" y="138"/>
                  </a:cubicBezTo>
                  <a:cubicBezTo>
                    <a:pt x="764" y="244"/>
                    <a:pt x="568" y="400"/>
                    <a:pt x="419" y="592"/>
                  </a:cubicBezTo>
                  <a:cubicBezTo>
                    <a:pt x="123" y="980"/>
                    <a:pt x="1" y="1482"/>
                    <a:pt x="75" y="1939"/>
                  </a:cubicBezTo>
                  <a:lnTo>
                    <a:pt x="98" y="1939"/>
                  </a:lnTo>
                  <a:cubicBezTo>
                    <a:pt x="175" y="1489"/>
                    <a:pt x="339" y="1075"/>
                    <a:pt x="613" y="747"/>
                  </a:cubicBezTo>
                  <a:cubicBezTo>
                    <a:pt x="747" y="584"/>
                    <a:pt x="902" y="437"/>
                    <a:pt x="1085" y="332"/>
                  </a:cubicBezTo>
                  <a:cubicBezTo>
                    <a:pt x="1270" y="229"/>
                    <a:pt x="1473" y="157"/>
                    <a:pt x="1690" y="133"/>
                  </a:cubicBezTo>
                  <a:cubicBezTo>
                    <a:pt x="1724" y="130"/>
                    <a:pt x="1759" y="129"/>
                    <a:pt x="1793" y="129"/>
                  </a:cubicBezTo>
                  <a:cubicBezTo>
                    <a:pt x="1978" y="129"/>
                    <a:pt x="2166" y="174"/>
                    <a:pt x="2329" y="268"/>
                  </a:cubicBezTo>
                  <a:cubicBezTo>
                    <a:pt x="2524" y="378"/>
                    <a:pt x="2669" y="554"/>
                    <a:pt x="2791" y="730"/>
                  </a:cubicBezTo>
                  <a:cubicBezTo>
                    <a:pt x="2913" y="907"/>
                    <a:pt x="3020" y="1094"/>
                    <a:pt x="3101" y="1297"/>
                  </a:cubicBezTo>
                  <a:cubicBezTo>
                    <a:pt x="3183" y="1499"/>
                    <a:pt x="3238" y="1713"/>
                    <a:pt x="3283" y="1939"/>
                  </a:cubicBezTo>
                  <a:lnTo>
                    <a:pt x="3306" y="1939"/>
                  </a:lnTo>
                  <a:cubicBezTo>
                    <a:pt x="3387" y="1482"/>
                    <a:pt x="3256" y="973"/>
                    <a:pt x="2942" y="610"/>
                  </a:cubicBezTo>
                  <a:cubicBezTo>
                    <a:pt x="2780" y="430"/>
                    <a:pt x="2572" y="302"/>
                    <a:pt x="2363" y="202"/>
                  </a:cubicBezTo>
                  <a:cubicBezTo>
                    <a:pt x="2154" y="101"/>
                    <a:pt x="1930" y="27"/>
                    <a:pt x="1690" y="6"/>
                  </a:cubicBezTo>
                  <a:cubicBezTo>
                    <a:pt x="1650" y="3"/>
                    <a:pt x="1609" y="1"/>
                    <a:pt x="1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624;p45"/>
            <p:cNvSpPr/>
            <p:nvPr/>
          </p:nvSpPr>
          <p:spPr>
            <a:xfrm>
              <a:off x="5898350" y="618950"/>
              <a:ext cx="23450" cy="24025"/>
            </a:xfrm>
            <a:custGeom>
              <a:avLst/>
              <a:gdLst/>
              <a:ahLst/>
              <a:cxnLst/>
              <a:rect l="l" t="t" r="r" b="b"/>
              <a:pathLst>
                <a:path w="938" h="961" extrusionOk="0">
                  <a:moveTo>
                    <a:pt x="921" y="1"/>
                  </a:moveTo>
                  <a:cubicBezTo>
                    <a:pt x="798" y="35"/>
                    <a:pt x="705" y="95"/>
                    <a:pt x="616" y="164"/>
                  </a:cubicBezTo>
                  <a:cubicBezTo>
                    <a:pt x="527" y="230"/>
                    <a:pt x="473" y="331"/>
                    <a:pt x="403" y="415"/>
                  </a:cubicBezTo>
                  <a:cubicBezTo>
                    <a:pt x="333" y="502"/>
                    <a:pt x="264" y="588"/>
                    <a:pt x="198" y="676"/>
                  </a:cubicBezTo>
                  <a:cubicBezTo>
                    <a:pt x="132" y="765"/>
                    <a:pt x="64" y="853"/>
                    <a:pt x="0" y="945"/>
                  </a:cubicBezTo>
                  <a:lnTo>
                    <a:pt x="17" y="961"/>
                  </a:lnTo>
                  <a:lnTo>
                    <a:pt x="18" y="961"/>
                  </a:lnTo>
                  <a:cubicBezTo>
                    <a:pt x="107" y="896"/>
                    <a:pt x="194" y="825"/>
                    <a:pt x="281" y="758"/>
                  </a:cubicBezTo>
                  <a:cubicBezTo>
                    <a:pt x="367" y="688"/>
                    <a:pt x="453" y="617"/>
                    <a:pt x="536" y="546"/>
                  </a:cubicBezTo>
                  <a:cubicBezTo>
                    <a:pt x="620" y="474"/>
                    <a:pt x="719" y="417"/>
                    <a:pt x="783" y="326"/>
                  </a:cubicBezTo>
                  <a:cubicBezTo>
                    <a:pt x="848" y="237"/>
                    <a:pt x="908" y="140"/>
                    <a:pt x="937" y="17"/>
                  </a:cubicBezTo>
                  <a:lnTo>
                    <a:pt x="9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625;p45"/>
            <p:cNvSpPr/>
            <p:nvPr/>
          </p:nvSpPr>
          <p:spPr>
            <a:xfrm>
              <a:off x="5898450" y="634075"/>
              <a:ext cx="29225" cy="12100"/>
            </a:xfrm>
            <a:custGeom>
              <a:avLst/>
              <a:gdLst/>
              <a:ahLst/>
              <a:cxnLst/>
              <a:rect l="l" t="t" r="r" b="b"/>
              <a:pathLst>
                <a:path w="1169" h="484" extrusionOk="0">
                  <a:moveTo>
                    <a:pt x="1036" y="1"/>
                  </a:moveTo>
                  <a:cubicBezTo>
                    <a:pt x="965" y="1"/>
                    <a:pt x="898" y="12"/>
                    <a:pt x="833" y="27"/>
                  </a:cubicBezTo>
                  <a:cubicBezTo>
                    <a:pt x="729" y="49"/>
                    <a:pt x="644" y="114"/>
                    <a:pt x="552" y="161"/>
                  </a:cubicBezTo>
                  <a:cubicBezTo>
                    <a:pt x="458" y="208"/>
                    <a:pt x="366" y="255"/>
                    <a:pt x="275" y="306"/>
                  </a:cubicBezTo>
                  <a:cubicBezTo>
                    <a:pt x="183" y="358"/>
                    <a:pt x="91" y="406"/>
                    <a:pt x="1" y="462"/>
                  </a:cubicBezTo>
                  <a:lnTo>
                    <a:pt x="10" y="484"/>
                  </a:lnTo>
                  <a:cubicBezTo>
                    <a:pt x="112" y="463"/>
                    <a:pt x="214" y="437"/>
                    <a:pt x="316" y="414"/>
                  </a:cubicBezTo>
                  <a:cubicBezTo>
                    <a:pt x="418" y="390"/>
                    <a:pt x="518" y="362"/>
                    <a:pt x="619" y="335"/>
                  </a:cubicBezTo>
                  <a:cubicBezTo>
                    <a:pt x="718" y="306"/>
                    <a:pt x="826" y="297"/>
                    <a:pt x="917" y="243"/>
                  </a:cubicBezTo>
                  <a:cubicBezTo>
                    <a:pt x="1007" y="191"/>
                    <a:pt x="1095" y="131"/>
                    <a:pt x="1168" y="33"/>
                  </a:cubicBezTo>
                  <a:lnTo>
                    <a:pt x="1160" y="12"/>
                  </a:lnTo>
                  <a:cubicBezTo>
                    <a:pt x="1117" y="4"/>
                    <a:pt x="1076" y="1"/>
                    <a:pt x="1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626;p45"/>
            <p:cNvSpPr/>
            <p:nvPr/>
          </p:nvSpPr>
          <p:spPr>
            <a:xfrm>
              <a:off x="5834225" y="577600"/>
              <a:ext cx="46525" cy="26525"/>
            </a:xfrm>
            <a:custGeom>
              <a:avLst/>
              <a:gdLst/>
              <a:ahLst/>
              <a:cxnLst/>
              <a:rect l="l" t="t" r="r" b="b"/>
              <a:pathLst>
                <a:path w="1861" h="1061" extrusionOk="0">
                  <a:moveTo>
                    <a:pt x="930" y="0"/>
                  </a:moveTo>
                  <a:cubicBezTo>
                    <a:pt x="417" y="0"/>
                    <a:pt x="1" y="239"/>
                    <a:pt x="1" y="531"/>
                  </a:cubicBezTo>
                  <a:cubicBezTo>
                    <a:pt x="1" y="823"/>
                    <a:pt x="417" y="1061"/>
                    <a:pt x="930" y="1061"/>
                  </a:cubicBezTo>
                  <a:cubicBezTo>
                    <a:pt x="1444" y="1061"/>
                    <a:pt x="1860" y="823"/>
                    <a:pt x="1860" y="531"/>
                  </a:cubicBezTo>
                  <a:cubicBezTo>
                    <a:pt x="1860" y="239"/>
                    <a:pt x="1444" y="0"/>
                    <a:pt x="9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627;p45"/>
            <p:cNvSpPr/>
            <p:nvPr/>
          </p:nvSpPr>
          <p:spPr>
            <a:xfrm>
              <a:off x="5802000" y="677300"/>
              <a:ext cx="44025" cy="58225"/>
            </a:xfrm>
            <a:custGeom>
              <a:avLst/>
              <a:gdLst/>
              <a:ahLst/>
              <a:cxnLst/>
              <a:rect l="l" t="t" r="r" b="b"/>
              <a:pathLst>
                <a:path w="1761" h="2329" extrusionOk="0">
                  <a:moveTo>
                    <a:pt x="272" y="1"/>
                  </a:moveTo>
                  <a:cubicBezTo>
                    <a:pt x="175" y="192"/>
                    <a:pt x="99" y="393"/>
                    <a:pt x="48" y="604"/>
                  </a:cubicBezTo>
                  <a:cubicBezTo>
                    <a:pt x="23" y="710"/>
                    <a:pt x="3" y="819"/>
                    <a:pt x="2" y="933"/>
                  </a:cubicBezTo>
                  <a:cubicBezTo>
                    <a:pt x="0" y="991"/>
                    <a:pt x="4" y="1049"/>
                    <a:pt x="17" y="1111"/>
                  </a:cubicBezTo>
                  <a:cubicBezTo>
                    <a:pt x="30" y="1173"/>
                    <a:pt x="55" y="1239"/>
                    <a:pt x="106" y="1296"/>
                  </a:cubicBezTo>
                  <a:cubicBezTo>
                    <a:pt x="156" y="1355"/>
                    <a:pt x="234" y="1391"/>
                    <a:pt x="306" y="1401"/>
                  </a:cubicBezTo>
                  <a:cubicBezTo>
                    <a:pt x="334" y="1404"/>
                    <a:pt x="358" y="1405"/>
                    <a:pt x="380" y="1405"/>
                  </a:cubicBezTo>
                  <a:cubicBezTo>
                    <a:pt x="418" y="1405"/>
                    <a:pt x="449" y="1402"/>
                    <a:pt x="485" y="1402"/>
                  </a:cubicBezTo>
                  <a:cubicBezTo>
                    <a:pt x="594" y="1395"/>
                    <a:pt x="703" y="1382"/>
                    <a:pt x="811" y="1366"/>
                  </a:cubicBezTo>
                  <a:cubicBezTo>
                    <a:pt x="911" y="1351"/>
                    <a:pt x="1010" y="1331"/>
                    <a:pt x="1108" y="1305"/>
                  </a:cubicBezTo>
                  <a:lnTo>
                    <a:pt x="1108" y="1305"/>
                  </a:lnTo>
                  <a:cubicBezTo>
                    <a:pt x="1020" y="1423"/>
                    <a:pt x="933" y="1542"/>
                    <a:pt x="848" y="1663"/>
                  </a:cubicBezTo>
                  <a:cubicBezTo>
                    <a:pt x="697" y="1880"/>
                    <a:pt x="548" y="2099"/>
                    <a:pt x="411" y="2328"/>
                  </a:cubicBezTo>
                  <a:cubicBezTo>
                    <a:pt x="606" y="2146"/>
                    <a:pt x="788" y="1954"/>
                    <a:pt x="968" y="1760"/>
                  </a:cubicBezTo>
                  <a:cubicBezTo>
                    <a:pt x="1148" y="1566"/>
                    <a:pt x="1320" y="1366"/>
                    <a:pt x="1493" y="1165"/>
                  </a:cubicBezTo>
                  <a:lnTo>
                    <a:pt x="1761" y="849"/>
                  </a:lnTo>
                  <a:lnTo>
                    <a:pt x="1761" y="849"/>
                  </a:lnTo>
                  <a:lnTo>
                    <a:pt x="1365" y="992"/>
                  </a:lnTo>
                  <a:cubicBezTo>
                    <a:pt x="1179" y="1058"/>
                    <a:pt x="973" y="1102"/>
                    <a:pt x="773" y="1141"/>
                  </a:cubicBezTo>
                  <a:cubicBezTo>
                    <a:pt x="673" y="1158"/>
                    <a:pt x="571" y="1172"/>
                    <a:pt x="468" y="1181"/>
                  </a:cubicBezTo>
                  <a:cubicBezTo>
                    <a:pt x="424" y="1185"/>
                    <a:pt x="369" y="1191"/>
                    <a:pt x="339" y="1191"/>
                  </a:cubicBezTo>
                  <a:cubicBezTo>
                    <a:pt x="336" y="1191"/>
                    <a:pt x="334" y="1191"/>
                    <a:pt x="332" y="1190"/>
                  </a:cubicBezTo>
                  <a:cubicBezTo>
                    <a:pt x="297" y="1188"/>
                    <a:pt x="274" y="1178"/>
                    <a:pt x="253" y="1158"/>
                  </a:cubicBezTo>
                  <a:cubicBezTo>
                    <a:pt x="210" y="1118"/>
                    <a:pt x="180" y="1024"/>
                    <a:pt x="174" y="928"/>
                  </a:cubicBezTo>
                  <a:cubicBezTo>
                    <a:pt x="166" y="831"/>
                    <a:pt x="168" y="728"/>
                    <a:pt x="177" y="625"/>
                  </a:cubicBezTo>
                  <a:cubicBezTo>
                    <a:pt x="196" y="419"/>
                    <a:pt x="232" y="212"/>
                    <a:pt x="272" y="2"/>
                  </a:cubicBezTo>
                  <a:lnTo>
                    <a:pt x="2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628;p45"/>
            <p:cNvSpPr/>
            <p:nvPr/>
          </p:nvSpPr>
          <p:spPr>
            <a:xfrm>
              <a:off x="5764050" y="740450"/>
              <a:ext cx="56625" cy="21250"/>
            </a:xfrm>
            <a:custGeom>
              <a:avLst/>
              <a:gdLst/>
              <a:ahLst/>
              <a:cxnLst/>
              <a:rect l="l" t="t" r="r" b="b"/>
              <a:pathLst>
                <a:path w="2265" h="850" extrusionOk="0">
                  <a:moveTo>
                    <a:pt x="2263" y="458"/>
                  </a:moveTo>
                  <a:cubicBezTo>
                    <a:pt x="2263" y="458"/>
                    <a:pt x="2263" y="458"/>
                    <a:pt x="2263" y="459"/>
                  </a:cubicBezTo>
                  <a:lnTo>
                    <a:pt x="2263" y="459"/>
                  </a:lnTo>
                  <a:cubicBezTo>
                    <a:pt x="2263" y="458"/>
                    <a:pt x="2264" y="458"/>
                    <a:pt x="2265" y="45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53" y="96"/>
                    <a:pt x="112" y="189"/>
                    <a:pt x="178" y="278"/>
                  </a:cubicBezTo>
                  <a:cubicBezTo>
                    <a:pt x="253" y="356"/>
                    <a:pt x="320" y="448"/>
                    <a:pt x="412" y="514"/>
                  </a:cubicBezTo>
                  <a:cubicBezTo>
                    <a:pt x="456" y="548"/>
                    <a:pt x="500" y="584"/>
                    <a:pt x="546" y="616"/>
                  </a:cubicBezTo>
                  <a:cubicBezTo>
                    <a:pt x="593" y="648"/>
                    <a:pt x="644" y="672"/>
                    <a:pt x="694" y="700"/>
                  </a:cubicBezTo>
                  <a:cubicBezTo>
                    <a:pt x="719" y="714"/>
                    <a:pt x="745" y="726"/>
                    <a:pt x="770" y="739"/>
                  </a:cubicBezTo>
                  <a:lnTo>
                    <a:pt x="852" y="768"/>
                  </a:lnTo>
                  <a:cubicBezTo>
                    <a:pt x="907" y="783"/>
                    <a:pt x="959" y="809"/>
                    <a:pt x="1016" y="817"/>
                  </a:cubicBezTo>
                  <a:cubicBezTo>
                    <a:pt x="1110" y="839"/>
                    <a:pt x="1206" y="850"/>
                    <a:pt x="1302" y="850"/>
                  </a:cubicBezTo>
                  <a:cubicBezTo>
                    <a:pt x="1436" y="850"/>
                    <a:pt x="1570" y="829"/>
                    <a:pt x="1696" y="792"/>
                  </a:cubicBezTo>
                  <a:cubicBezTo>
                    <a:pt x="1912" y="731"/>
                    <a:pt x="2112" y="617"/>
                    <a:pt x="2263" y="459"/>
                  </a:cubicBezTo>
                  <a:lnTo>
                    <a:pt x="2263" y="459"/>
                  </a:lnTo>
                  <a:cubicBezTo>
                    <a:pt x="2059" y="535"/>
                    <a:pt x="1860" y="591"/>
                    <a:pt x="1659" y="616"/>
                  </a:cubicBezTo>
                  <a:cubicBezTo>
                    <a:pt x="1580" y="625"/>
                    <a:pt x="1502" y="630"/>
                    <a:pt x="1424" y="630"/>
                  </a:cubicBezTo>
                  <a:cubicBezTo>
                    <a:pt x="1303" y="630"/>
                    <a:pt x="1183" y="618"/>
                    <a:pt x="1067" y="590"/>
                  </a:cubicBezTo>
                  <a:cubicBezTo>
                    <a:pt x="1019" y="585"/>
                    <a:pt x="973" y="563"/>
                    <a:pt x="926" y="551"/>
                  </a:cubicBezTo>
                  <a:lnTo>
                    <a:pt x="854" y="530"/>
                  </a:lnTo>
                  <a:lnTo>
                    <a:pt x="786" y="500"/>
                  </a:lnTo>
                  <a:cubicBezTo>
                    <a:pt x="740" y="480"/>
                    <a:pt x="693" y="463"/>
                    <a:pt x="649" y="440"/>
                  </a:cubicBezTo>
                  <a:cubicBezTo>
                    <a:pt x="606" y="414"/>
                    <a:pt x="562" y="389"/>
                    <a:pt x="516" y="365"/>
                  </a:cubicBezTo>
                  <a:cubicBezTo>
                    <a:pt x="470" y="344"/>
                    <a:pt x="429" y="312"/>
                    <a:pt x="386" y="282"/>
                  </a:cubicBezTo>
                  <a:lnTo>
                    <a:pt x="257" y="195"/>
                  </a:lnTo>
                  <a:cubicBezTo>
                    <a:pt x="173" y="132"/>
                    <a:pt x="93" y="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629;p45"/>
            <p:cNvSpPr/>
            <p:nvPr/>
          </p:nvSpPr>
          <p:spPr>
            <a:xfrm>
              <a:off x="5659150" y="720075"/>
              <a:ext cx="56200" cy="56200"/>
            </a:xfrm>
            <a:custGeom>
              <a:avLst/>
              <a:gdLst/>
              <a:ahLst/>
              <a:cxnLst/>
              <a:rect l="l" t="t" r="r" b="b"/>
              <a:pathLst>
                <a:path w="2248" h="2248" extrusionOk="0">
                  <a:moveTo>
                    <a:pt x="1124" y="0"/>
                  </a:moveTo>
                  <a:cubicBezTo>
                    <a:pt x="504" y="0"/>
                    <a:pt x="1" y="504"/>
                    <a:pt x="1" y="1124"/>
                  </a:cubicBezTo>
                  <a:cubicBezTo>
                    <a:pt x="1" y="1744"/>
                    <a:pt x="504" y="2247"/>
                    <a:pt x="1124" y="2247"/>
                  </a:cubicBezTo>
                  <a:cubicBezTo>
                    <a:pt x="1745" y="2247"/>
                    <a:pt x="2248" y="1744"/>
                    <a:pt x="2248" y="1124"/>
                  </a:cubicBezTo>
                  <a:cubicBezTo>
                    <a:pt x="2248" y="504"/>
                    <a:pt x="1745" y="0"/>
                    <a:pt x="1124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630;p45"/>
            <p:cNvSpPr/>
            <p:nvPr/>
          </p:nvSpPr>
          <p:spPr>
            <a:xfrm>
              <a:off x="5856875" y="720075"/>
              <a:ext cx="56200" cy="56200"/>
            </a:xfrm>
            <a:custGeom>
              <a:avLst/>
              <a:gdLst/>
              <a:ahLst/>
              <a:cxnLst/>
              <a:rect l="l" t="t" r="r" b="b"/>
              <a:pathLst>
                <a:path w="2248" h="2248" extrusionOk="0">
                  <a:moveTo>
                    <a:pt x="1124" y="0"/>
                  </a:moveTo>
                  <a:cubicBezTo>
                    <a:pt x="504" y="0"/>
                    <a:pt x="1" y="504"/>
                    <a:pt x="1" y="1124"/>
                  </a:cubicBezTo>
                  <a:cubicBezTo>
                    <a:pt x="1" y="1744"/>
                    <a:pt x="504" y="2247"/>
                    <a:pt x="1124" y="2247"/>
                  </a:cubicBezTo>
                  <a:cubicBezTo>
                    <a:pt x="1744" y="2247"/>
                    <a:pt x="2248" y="1744"/>
                    <a:pt x="2248" y="1124"/>
                  </a:cubicBezTo>
                  <a:cubicBezTo>
                    <a:pt x="2248" y="504"/>
                    <a:pt x="1744" y="0"/>
                    <a:pt x="1124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631;p45"/>
            <p:cNvSpPr/>
            <p:nvPr/>
          </p:nvSpPr>
          <p:spPr>
            <a:xfrm>
              <a:off x="5687475" y="621600"/>
              <a:ext cx="61775" cy="81000"/>
            </a:xfrm>
            <a:custGeom>
              <a:avLst/>
              <a:gdLst/>
              <a:ahLst/>
              <a:cxnLst/>
              <a:rect l="l" t="t" r="r" b="b"/>
              <a:pathLst>
                <a:path w="2471" h="3240" extrusionOk="0">
                  <a:moveTo>
                    <a:pt x="1235" y="0"/>
                  </a:moveTo>
                  <a:cubicBezTo>
                    <a:pt x="553" y="0"/>
                    <a:pt x="0" y="726"/>
                    <a:pt x="0" y="1621"/>
                  </a:cubicBezTo>
                  <a:cubicBezTo>
                    <a:pt x="0" y="2515"/>
                    <a:pt x="553" y="3240"/>
                    <a:pt x="1235" y="3240"/>
                  </a:cubicBezTo>
                  <a:cubicBezTo>
                    <a:pt x="1917" y="3240"/>
                    <a:pt x="2470" y="2515"/>
                    <a:pt x="2470" y="1621"/>
                  </a:cubicBezTo>
                  <a:cubicBezTo>
                    <a:pt x="2470" y="726"/>
                    <a:pt x="1917" y="0"/>
                    <a:pt x="1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632;p45"/>
            <p:cNvSpPr/>
            <p:nvPr/>
          </p:nvSpPr>
          <p:spPr>
            <a:xfrm>
              <a:off x="5826600" y="621600"/>
              <a:ext cx="61750" cy="81000"/>
            </a:xfrm>
            <a:custGeom>
              <a:avLst/>
              <a:gdLst/>
              <a:ahLst/>
              <a:cxnLst/>
              <a:rect l="l" t="t" r="r" b="b"/>
              <a:pathLst>
                <a:path w="2470" h="3240" extrusionOk="0">
                  <a:moveTo>
                    <a:pt x="1235" y="0"/>
                  </a:moveTo>
                  <a:cubicBezTo>
                    <a:pt x="553" y="0"/>
                    <a:pt x="1" y="726"/>
                    <a:pt x="1" y="1621"/>
                  </a:cubicBezTo>
                  <a:cubicBezTo>
                    <a:pt x="1" y="2515"/>
                    <a:pt x="553" y="3240"/>
                    <a:pt x="1235" y="3240"/>
                  </a:cubicBezTo>
                  <a:cubicBezTo>
                    <a:pt x="1917" y="3240"/>
                    <a:pt x="2470" y="2515"/>
                    <a:pt x="2470" y="1621"/>
                  </a:cubicBezTo>
                  <a:cubicBezTo>
                    <a:pt x="2470" y="726"/>
                    <a:pt x="1917" y="0"/>
                    <a:pt x="1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633;p45"/>
            <p:cNvSpPr/>
            <p:nvPr/>
          </p:nvSpPr>
          <p:spPr>
            <a:xfrm>
              <a:off x="5365500" y="353725"/>
              <a:ext cx="698650" cy="716550"/>
            </a:xfrm>
            <a:custGeom>
              <a:avLst/>
              <a:gdLst/>
              <a:ahLst/>
              <a:cxnLst/>
              <a:rect l="l" t="t" r="r" b="b"/>
              <a:pathLst>
                <a:path w="27946" h="28662" extrusionOk="0">
                  <a:moveTo>
                    <a:pt x="13973" y="0"/>
                  </a:moveTo>
                  <a:cubicBezTo>
                    <a:pt x="1" y="0"/>
                    <a:pt x="2209" y="26398"/>
                    <a:pt x="2209" y="26398"/>
                  </a:cubicBezTo>
                  <a:lnTo>
                    <a:pt x="12218" y="22891"/>
                  </a:lnTo>
                  <a:lnTo>
                    <a:pt x="12218" y="18228"/>
                  </a:lnTo>
                  <a:cubicBezTo>
                    <a:pt x="12217" y="18228"/>
                    <a:pt x="12217" y="18227"/>
                    <a:pt x="12217" y="18227"/>
                  </a:cubicBezTo>
                  <a:lnTo>
                    <a:pt x="8863" y="14795"/>
                  </a:lnTo>
                  <a:cubicBezTo>
                    <a:pt x="8863" y="14795"/>
                    <a:pt x="8707" y="16021"/>
                    <a:pt x="7611" y="16021"/>
                  </a:cubicBezTo>
                  <a:cubicBezTo>
                    <a:pt x="7355" y="16021"/>
                    <a:pt x="7046" y="15954"/>
                    <a:pt x="6677" y="15788"/>
                  </a:cubicBezTo>
                  <a:cubicBezTo>
                    <a:pt x="4763" y="14928"/>
                    <a:pt x="2735" y="9738"/>
                    <a:pt x="7292" y="9738"/>
                  </a:cubicBezTo>
                  <a:cubicBezTo>
                    <a:pt x="7376" y="9738"/>
                    <a:pt x="7462" y="9740"/>
                    <a:pt x="7551" y="9743"/>
                  </a:cubicBezTo>
                  <a:cubicBezTo>
                    <a:pt x="7551" y="9743"/>
                    <a:pt x="8213" y="11094"/>
                    <a:pt x="9107" y="11094"/>
                  </a:cubicBezTo>
                  <a:cubicBezTo>
                    <a:pt x="9136" y="11094"/>
                    <a:pt x="9166" y="11093"/>
                    <a:pt x="9195" y="11090"/>
                  </a:cubicBezTo>
                  <a:cubicBezTo>
                    <a:pt x="10135" y="10997"/>
                    <a:pt x="10907" y="7482"/>
                    <a:pt x="10907" y="7482"/>
                  </a:cubicBezTo>
                  <a:lnTo>
                    <a:pt x="17350" y="7482"/>
                  </a:lnTo>
                  <a:cubicBezTo>
                    <a:pt x="17744" y="6516"/>
                    <a:pt x="18207" y="4902"/>
                    <a:pt x="18207" y="4902"/>
                  </a:cubicBezTo>
                  <a:cubicBezTo>
                    <a:pt x="18550" y="5547"/>
                    <a:pt x="18427" y="6764"/>
                    <a:pt x="18312" y="7482"/>
                  </a:cubicBezTo>
                  <a:lnTo>
                    <a:pt x="21903" y="7482"/>
                  </a:lnTo>
                  <a:cubicBezTo>
                    <a:pt x="21903" y="7482"/>
                    <a:pt x="23539" y="17856"/>
                    <a:pt x="20795" y="19248"/>
                  </a:cubicBezTo>
                  <a:cubicBezTo>
                    <a:pt x="19959" y="19671"/>
                    <a:pt x="18862" y="19930"/>
                    <a:pt x="17638" y="19930"/>
                  </a:cubicBezTo>
                  <a:cubicBezTo>
                    <a:pt x="17136" y="19930"/>
                    <a:pt x="16612" y="19886"/>
                    <a:pt x="16077" y="19793"/>
                  </a:cubicBezTo>
                  <a:lnTo>
                    <a:pt x="16077" y="25321"/>
                  </a:lnTo>
                  <a:lnTo>
                    <a:pt x="24686" y="28662"/>
                  </a:lnTo>
                  <a:lnTo>
                    <a:pt x="24686" y="21506"/>
                  </a:lnTo>
                  <a:cubicBezTo>
                    <a:pt x="24686" y="11203"/>
                    <a:pt x="27945" y="0"/>
                    <a:pt x="13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634;p45"/>
            <p:cNvSpPr/>
            <p:nvPr/>
          </p:nvSpPr>
          <p:spPr>
            <a:xfrm>
              <a:off x="5425975" y="293150"/>
              <a:ext cx="530600" cy="241800"/>
            </a:xfrm>
            <a:custGeom>
              <a:avLst/>
              <a:gdLst/>
              <a:ahLst/>
              <a:cxnLst/>
              <a:rect l="l" t="t" r="r" b="b"/>
              <a:pathLst>
                <a:path w="21224" h="9672" extrusionOk="0">
                  <a:moveTo>
                    <a:pt x="11812" y="1"/>
                  </a:moveTo>
                  <a:cubicBezTo>
                    <a:pt x="9282" y="1"/>
                    <a:pt x="6772" y="302"/>
                    <a:pt x="5107" y="1046"/>
                  </a:cubicBezTo>
                  <a:cubicBezTo>
                    <a:pt x="594" y="3062"/>
                    <a:pt x="0" y="7164"/>
                    <a:pt x="1521" y="9147"/>
                  </a:cubicBezTo>
                  <a:cubicBezTo>
                    <a:pt x="1801" y="9512"/>
                    <a:pt x="2378" y="9672"/>
                    <a:pt x="3163" y="9672"/>
                  </a:cubicBezTo>
                  <a:cubicBezTo>
                    <a:pt x="8089" y="9672"/>
                    <a:pt x="21223" y="3376"/>
                    <a:pt x="20816" y="1935"/>
                  </a:cubicBezTo>
                  <a:cubicBezTo>
                    <a:pt x="20518" y="882"/>
                    <a:pt x="16137" y="1"/>
                    <a:pt x="11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635;p45"/>
            <p:cNvSpPr/>
            <p:nvPr/>
          </p:nvSpPr>
          <p:spPr>
            <a:xfrm>
              <a:off x="5506650" y="302925"/>
              <a:ext cx="59850" cy="65375"/>
            </a:xfrm>
            <a:custGeom>
              <a:avLst/>
              <a:gdLst/>
              <a:ahLst/>
              <a:cxnLst/>
              <a:rect l="l" t="t" r="r" b="b"/>
              <a:pathLst>
                <a:path w="2394" h="2615" extrusionOk="0">
                  <a:moveTo>
                    <a:pt x="488" y="1"/>
                  </a:moveTo>
                  <a:cubicBezTo>
                    <a:pt x="468" y="1"/>
                    <a:pt x="450" y="4"/>
                    <a:pt x="435" y="11"/>
                  </a:cubicBezTo>
                  <a:cubicBezTo>
                    <a:pt x="123" y="153"/>
                    <a:pt x="0" y="2614"/>
                    <a:pt x="795" y="2614"/>
                  </a:cubicBezTo>
                  <a:cubicBezTo>
                    <a:pt x="899" y="2614"/>
                    <a:pt x="1017" y="2573"/>
                    <a:pt x="1153" y="2479"/>
                  </a:cubicBezTo>
                  <a:cubicBezTo>
                    <a:pt x="2393" y="1624"/>
                    <a:pt x="926" y="1"/>
                    <a:pt x="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636;p45"/>
            <p:cNvSpPr/>
            <p:nvPr/>
          </p:nvSpPr>
          <p:spPr>
            <a:xfrm>
              <a:off x="5583600" y="305300"/>
              <a:ext cx="349575" cy="41075"/>
            </a:xfrm>
            <a:custGeom>
              <a:avLst/>
              <a:gdLst/>
              <a:ahLst/>
              <a:cxnLst/>
              <a:rect l="l" t="t" r="r" b="b"/>
              <a:pathLst>
                <a:path w="13983" h="1643" extrusionOk="0">
                  <a:moveTo>
                    <a:pt x="6388" y="0"/>
                  </a:moveTo>
                  <a:cubicBezTo>
                    <a:pt x="5415" y="0"/>
                    <a:pt x="4442" y="64"/>
                    <a:pt x="3479" y="199"/>
                  </a:cubicBezTo>
                  <a:cubicBezTo>
                    <a:pt x="2297" y="363"/>
                    <a:pt x="1124" y="617"/>
                    <a:pt x="0" y="1012"/>
                  </a:cubicBezTo>
                  <a:cubicBezTo>
                    <a:pt x="574" y="857"/>
                    <a:pt x="1154" y="731"/>
                    <a:pt x="1741" y="631"/>
                  </a:cubicBezTo>
                  <a:cubicBezTo>
                    <a:pt x="2324" y="525"/>
                    <a:pt x="2911" y="443"/>
                    <a:pt x="3501" y="378"/>
                  </a:cubicBezTo>
                  <a:cubicBezTo>
                    <a:pt x="4410" y="280"/>
                    <a:pt x="5324" y="229"/>
                    <a:pt x="6238" y="229"/>
                  </a:cubicBezTo>
                  <a:cubicBezTo>
                    <a:pt x="6508" y="229"/>
                    <a:pt x="6777" y="233"/>
                    <a:pt x="7047" y="242"/>
                  </a:cubicBezTo>
                  <a:cubicBezTo>
                    <a:pt x="8230" y="282"/>
                    <a:pt x="9409" y="412"/>
                    <a:pt x="10570" y="644"/>
                  </a:cubicBezTo>
                  <a:cubicBezTo>
                    <a:pt x="10716" y="669"/>
                    <a:pt x="10860" y="703"/>
                    <a:pt x="11004" y="736"/>
                  </a:cubicBezTo>
                  <a:cubicBezTo>
                    <a:pt x="11149" y="770"/>
                    <a:pt x="11294" y="800"/>
                    <a:pt x="11437" y="836"/>
                  </a:cubicBezTo>
                  <a:cubicBezTo>
                    <a:pt x="11723" y="912"/>
                    <a:pt x="12012" y="979"/>
                    <a:pt x="12295" y="1069"/>
                  </a:cubicBezTo>
                  <a:cubicBezTo>
                    <a:pt x="12869" y="1225"/>
                    <a:pt x="13424" y="1436"/>
                    <a:pt x="13982" y="1643"/>
                  </a:cubicBezTo>
                  <a:cubicBezTo>
                    <a:pt x="12908" y="1130"/>
                    <a:pt x="11775" y="729"/>
                    <a:pt x="10608" y="467"/>
                  </a:cubicBezTo>
                  <a:lnTo>
                    <a:pt x="10170" y="369"/>
                  </a:lnTo>
                  <a:lnTo>
                    <a:pt x="9730" y="288"/>
                  </a:lnTo>
                  <a:cubicBezTo>
                    <a:pt x="9583" y="261"/>
                    <a:pt x="9435" y="237"/>
                    <a:pt x="9287" y="217"/>
                  </a:cubicBezTo>
                  <a:cubicBezTo>
                    <a:pt x="9139" y="195"/>
                    <a:pt x="8991" y="170"/>
                    <a:pt x="8842" y="153"/>
                  </a:cubicBezTo>
                  <a:cubicBezTo>
                    <a:pt x="8250" y="79"/>
                    <a:pt x="7653" y="35"/>
                    <a:pt x="7055" y="10"/>
                  </a:cubicBezTo>
                  <a:cubicBezTo>
                    <a:pt x="6832" y="4"/>
                    <a:pt x="6610" y="0"/>
                    <a:pt x="6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637;p45"/>
            <p:cNvSpPr/>
            <p:nvPr/>
          </p:nvSpPr>
          <p:spPr>
            <a:xfrm>
              <a:off x="5214500" y="903775"/>
              <a:ext cx="1018900" cy="454175"/>
            </a:xfrm>
            <a:custGeom>
              <a:avLst/>
              <a:gdLst/>
              <a:ahLst/>
              <a:cxnLst/>
              <a:rect l="l" t="t" r="r" b="b"/>
              <a:pathLst>
                <a:path w="40756" h="18167" extrusionOk="0">
                  <a:moveTo>
                    <a:pt x="16805" y="1"/>
                  </a:moveTo>
                  <a:cubicBezTo>
                    <a:pt x="14550" y="1"/>
                    <a:pt x="10191" y="365"/>
                    <a:pt x="7180" y="2904"/>
                  </a:cubicBezTo>
                  <a:cubicBezTo>
                    <a:pt x="3611" y="5914"/>
                    <a:pt x="1" y="18166"/>
                    <a:pt x="1" y="18166"/>
                  </a:cubicBezTo>
                  <a:lnTo>
                    <a:pt x="40756" y="18166"/>
                  </a:lnTo>
                  <a:cubicBezTo>
                    <a:pt x="40756" y="18166"/>
                    <a:pt x="36172" y="6494"/>
                    <a:pt x="33577" y="3457"/>
                  </a:cubicBezTo>
                  <a:cubicBezTo>
                    <a:pt x="30982" y="420"/>
                    <a:pt x="22140" y="60"/>
                    <a:pt x="22140" y="60"/>
                  </a:cubicBezTo>
                  <a:lnTo>
                    <a:pt x="19856" y="2683"/>
                  </a:lnTo>
                  <a:lnTo>
                    <a:pt x="18280" y="60"/>
                  </a:lnTo>
                  <a:cubicBezTo>
                    <a:pt x="18280" y="60"/>
                    <a:pt x="17713" y="1"/>
                    <a:pt x="16805" y="1"/>
                  </a:cubicBezTo>
                  <a:close/>
                </a:path>
              </a:pathLst>
            </a:custGeom>
            <a:solidFill>
              <a:srgbClr val="C0C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638;p45"/>
            <p:cNvSpPr/>
            <p:nvPr/>
          </p:nvSpPr>
          <p:spPr>
            <a:xfrm>
              <a:off x="5632800" y="905250"/>
              <a:ext cx="78125" cy="111175"/>
            </a:xfrm>
            <a:custGeom>
              <a:avLst/>
              <a:gdLst/>
              <a:ahLst/>
              <a:cxnLst/>
              <a:rect l="l" t="t" r="r" b="b"/>
              <a:pathLst>
                <a:path w="3125" h="4447" extrusionOk="0">
                  <a:moveTo>
                    <a:pt x="1548" y="1"/>
                  </a:moveTo>
                  <a:lnTo>
                    <a:pt x="1" y="4446"/>
                  </a:lnTo>
                  <a:lnTo>
                    <a:pt x="3124" y="2624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639;p45"/>
            <p:cNvSpPr/>
            <p:nvPr/>
          </p:nvSpPr>
          <p:spPr>
            <a:xfrm>
              <a:off x="5710900" y="905250"/>
              <a:ext cx="74575" cy="120850"/>
            </a:xfrm>
            <a:custGeom>
              <a:avLst/>
              <a:gdLst/>
              <a:ahLst/>
              <a:cxnLst/>
              <a:rect l="l" t="t" r="r" b="b"/>
              <a:pathLst>
                <a:path w="2983" h="4834" extrusionOk="0">
                  <a:moveTo>
                    <a:pt x="2284" y="1"/>
                  </a:moveTo>
                  <a:lnTo>
                    <a:pt x="0" y="2624"/>
                  </a:lnTo>
                  <a:lnTo>
                    <a:pt x="2982" y="4834"/>
                  </a:lnTo>
                  <a:lnTo>
                    <a:pt x="22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640;p45"/>
            <p:cNvSpPr/>
            <p:nvPr/>
          </p:nvSpPr>
          <p:spPr>
            <a:xfrm>
              <a:off x="5327550" y="888350"/>
              <a:ext cx="766725" cy="1291525"/>
            </a:xfrm>
            <a:custGeom>
              <a:avLst/>
              <a:gdLst/>
              <a:ahLst/>
              <a:cxnLst/>
              <a:rect l="l" t="t" r="r" b="b"/>
              <a:pathLst>
                <a:path w="30669" h="51661" extrusionOk="0">
                  <a:moveTo>
                    <a:pt x="7898" y="0"/>
                  </a:moveTo>
                  <a:lnTo>
                    <a:pt x="8274" y="11971"/>
                  </a:lnTo>
                  <a:lnTo>
                    <a:pt x="4722" y="12562"/>
                  </a:lnTo>
                  <a:lnTo>
                    <a:pt x="0" y="47193"/>
                  </a:lnTo>
                  <a:cubicBezTo>
                    <a:pt x="2684" y="49608"/>
                    <a:pt x="8729" y="50868"/>
                    <a:pt x="12377" y="51433"/>
                  </a:cubicBezTo>
                  <a:cubicBezTo>
                    <a:pt x="13357" y="51584"/>
                    <a:pt x="14346" y="51660"/>
                    <a:pt x="15334" y="51660"/>
                  </a:cubicBezTo>
                  <a:cubicBezTo>
                    <a:pt x="16323" y="51660"/>
                    <a:pt x="17311" y="51584"/>
                    <a:pt x="18292" y="51433"/>
                  </a:cubicBezTo>
                  <a:cubicBezTo>
                    <a:pt x="21940" y="50868"/>
                    <a:pt x="27985" y="49608"/>
                    <a:pt x="30668" y="47193"/>
                  </a:cubicBezTo>
                  <a:lnTo>
                    <a:pt x="25947" y="12562"/>
                  </a:lnTo>
                  <a:lnTo>
                    <a:pt x="22395" y="11971"/>
                  </a:lnTo>
                  <a:lnTo>
                    <a:pt x="22771" y="0"/>
                  </a:lnTo>
                  <a:lnTo>
                    <a:pt x="20893" y="0"/>
                  </a:lnTo>
                  <a:lnTo>
                    <a:pt x="20562" y="11971"/>
                  </a:lnTo>
                  <a:lnTo>
                    <a:pt x="10106" y="11971"/>
                  </a:lnTo>
                  <a:lnTo>
                    <a:pt x="9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641;p45"/>
            <p:cNvSpPr/>
            <p:nvPr/>
          </p:nvSpPr>
          <p:spPr>
            <a:xfrm>
              <a:off x="5804150" y="476250"/>
              <a:ext cx="19025" cy="65250"/>
            </a:xfrm>
            <a:custGeom>
              <a:avLst/>
              <a:gdLst/>
              <a:ahLst/>
              <a:cxnLst/>
              <a:rect l="l" t="t" r="r" b="b"/>
              <a:pathLst>
                <a:path w="761" h="2610" extrusionOk="0">
                  <a:moveTo>
                    <a:pt x="661" y="1"/>
                  </a:moveTo>
                  <a:cubicBezTo>
                    <a:pt x="590" y="470"/>
                    <a:pt x="555" y="928"/>
                    <a:pt x="483" y="1378"/>
                  </a:cubicBezTo>
                  <a:cubicBezTo>
                    <a:pt x="446" y="1602"/>
                    <a:pt x="407" y="1825"/>
                    <a:pt x="339" y="2037"/>
                  </a:cubicBezTo>
                  <a:cubicBezTo>
                    <a:pt x="271" y="2248"/>
                    <a:pt x="184" y="2456"/>
                    <a:pt x="1" y="2610"/>
                  </a:cubicBezTo>
                  <a:cubicBezTo>
                    <a:pt x="118" y="2579"/>
                    <a:pt x="220" y="2501"/>
                    <a:pt x="305" y="2412"/>
                  </a:cubicBezTo>
                  <a:cubicBezTo>
                    <a:pt x="388" y="2320"/>
                    <a:pt x="454" y="2214"/>
                    <a:pt x="507" y="2105"/>
                  </a:cubicBezTo>
                  <a:cubicBezTo>
                    <a:pt x="614" y="1884"/>
                    <a:pt x="676" y="1649"/>
                    <a:pt x="712" y="1413"/>
                  </a:cubicBezTo>
                  <a:cubicBezTo>
                    <a:pt x="750" y="1177"/>
                    <a:pt x="761" y="940"/>
                    <a:pt x="753" y="704"/>
                  </a:cubicBezTo>
                  <a:cubicBezTo>
                    <a:pt x="746" y="467"/>
                    <a:pt x="720" y="231"/>
                    <a:pt x="6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642;p45"/>
            <p:cNvSpPr/>
            <p:nvPr/>
          </p:nvSpPr>
          <p:spPr>
            <a:xfrm>
              <a:off x="5481825" y="504200"/>
              <a:ext cx="205675" cy="108075"/>
            </a:xfrm>
            <a:custGeom>
              <a:avLst/>
              <a:gdLst/>
              <a:ahLst/>
              <a:cxnLst/>
              <a:rect l="l" t="t" r="r" b="b"/>
              <a:pathLst>
                <a:path w="8227" h="4323" extrusionOk="0">
                  <a:moveTo>
                    <a:pt x="8226" y="0"/>
                  </a:moveTo>
                  <a:lnTo>
                    <a:pt x="8226" y="0"/>
                  </a:lnTo>
                  <a:cubicBezTo>
                    <a:pt x="8063" y="409"/>
                    <a:pt x="7872" y="804"/>
                    <a:pt x="7651" y="1181"/>
                  </a:cubicBezTo>
                  <a:cubicBezTo>
                    <a:pt x="7436" y="1561"/>
                    <a:pt x="7191" y="1923"/>
                    <a:pt x="6921" y="2262"/>
                  </a:cubicBezTo>
                  <a:cubicBezTo>
                    <a:pt x="6648" y="2598"/>
                    <a:pt x="6350" y="2914"/>
                    <a:pt x="6013" y="3182"/>
                  </a:cubicBezTo>
                  <a:cubicBezTo>
                    <a:pt x="5679" y="3452"/>
                    <a:pt x="5313" y="3681"/>
                    <a:pt x="4914" y="3836"/>
                  </a:cubicBezTo>
                  <a:cubicBezTo>
                    <a:pt x="4518" y="3995"/>
                    <a:pt x="4096" y="4081"/>
                    <a:pt x="3669" y="4101"/>
                  </a:cubicBezTo>
                  <a:cubicBezTo>
                    <a:pt x="3609" y="4106"/>
                    <a:pt x="3548" y="4108"/>
                    <a:pt x="3488" y="4108"/>
                  </a:cubicBezTo>
                  <a:cubicBezTo>
                    <a:pt x="3335" y="4108"/>
                    <a:pt x="3181" y="4095"/>
                    <a:pt x="3028" y="4086"/>
                  </a:cubicBezTo>
                  <a:lnTo>
                    <a:pt x="2709" y="4038"/>
                  </a:lnTo>
                  <a:cubicBezTo>
                    <a:pt x="2602" y="4025"/>
                    <a:pt x="2497" y="4000"/>
                    <a:pt x="2392" y="3974"/>
                  </a:cubicBezTo>
                  <a:cubicBezTo>
                    <a:pt x="1551" y="3771"/>
                    <a:pt x="751" y="3393"/>
                    <a:pt x="1" y="2937"/>
                  </a:cubicBezTo>
                  <a:lnTo>
                    <a:pt x="1" y="2937"/>
                  </a:lnTo>
                  <a:cubicBezTo>
                    <a:pt x="701" y="3467"/>
                    <a:pt x="1485" y="3910"/>
                    <a:pt x="2347" y="4149"/>
                  </a:cubicBezTo>
                  <a:cubicBezTo>
                    <a:pt x="2731" y="4264"/>
                    <a:pt x="3135" y="4323"/>
                    <a:pt x="3540" y="4323"/>
                  </a:cubicBezTo>
                  <a:cubicBezTo>
                    <a:pt x="4037" y="4323"/>
                    <a:pt x="4536" y="4234"/>
                    <a:pt x="5000" y="4051"/>
                  </a:cubicBezTo>
                  <a:cubicBezTo>
                    <a:pt x="5421" y="3883"/>
                    <a:pt x="5808" y="3639"/>
                    <a:pt x="6153" y="3352"/>
                  </a:cubicBezTo>
                  <a:cubicBezTo>
                    <a:pt x="6496" y="3062"/>
                    <a:pt x="6800" y="2732"/>
                    <a:pt x="7064" y="2372"/>
                  </a:cubicBezTo>
                  <a:cubicBezTo>
                    <a:pt x="7592" y="1656"/>
                    <a:pt x="7982" y="846"/>
                    <a:pt x="8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643;p45"/>
            <p:cNvSpPr/>
            <p:nvPr/>
          </p:nvSpPr>
          <p:spPr>
            <a:xfrm>
              <a:off x="5411725" y="546650"/>
              <a:ext cx="67025" cy="411950"/>
            </a:xfrm>
            <a:custGeom>
              <a:avLst/>
              <a:gdLst/>
              <a:ahLst/>
              <a:cxnLst/>
              <a:rect l="l" t="t" r="r" b="b"/>
              <a:pathLst>
                <a:path w="2681" h="16478" extrusionOk="0">
                  <a:moveTo>
                    <a:pt x="2680" y="1"/>
                  </a:moveTo>
                  <a:lnTo>
                    <a:pt x="2680" y="1"/>
                  </a:lnTo>
                  <a:cubicBezTo>
                    <a:pt x="2309" y="599"/>
                    <a:pt x="2023" y="1247"/>
                    <a:pt x="1759" y="1899"/>
                  </a:cubicBezTo>
                  <a:cubicBezTo>
                    <a:pt x="1495" y="2553"/>
                    <a:pt x="1279" y="3225"/>
                    <a:pt x="1082" y="3901"/>
                  </a:cubicBezTo>
                  <a:cubicBezTo>
                    <a:pt x="696" y="5259"/>
                    <a:pt x="440" y="6649"/>
                    <a:pt x="259" y="8048"/>
                  </a:cubicBezTo>
                  <a:lnTo>
                    <a:pt x="145" y="9098"/>
                  </a:lnTo>
                  <a:cubicBezTo>
                    <a:pt x="112" y="9449"/>
                    <a:pt x="97" y="9801"/>
                    <a:pt x="72" y="10152"/>
                  </a:cubicBezTo>
                  <a:cubicBezTo>
                    <a:pt x="18" y="10855"/>
                    <a:pt x="20" y="11560"/>
                    <a:pt x="10" y="12265"/>
                  </a:cubicBezTo>
                  <a:cubicBezTo>
                    <a:pt x="1" y="12617"/>
                    <a:pt x="20" y="12969"/>
                    <a:pt x="31" y="13321"/>
                  </a:cubicBezTo>
                  <a:lnTo>
                    <a:pt x="71" y="14375"/>
                  </a:lnTo>
                  <a:cubicBezTo>
                    <a:pt x="93" y="14727"/>
                    <a:pt x="130" y="15077"/>
                    <a:pt x="158" y="15427"/>
                  </a:cubicBezTo>
                  <a:cubicBezTo>
                    <a:pt x="188" y="15777"/>
                    <a:pt x="220" y="16127"/>
                    <a:pt x="254" y="16477"/>
                  </a:cubicBezTo>
                  <a:cubicBezTo>
                    <a:pt x="239" y="15773"/>
                    <a:pt x="200" y="15072"/>
                    <a:pt x="185" y="14371"/>
                  </a:cubicBezTo>
                  <a:lnTo>
                    <a:pt x="184" y="13319"/>
                  </a:lnTo>
                  <a:cubicBezTo>
                    <a:pt x="186" y="12968"/>
                    <a:pt x="172" y="12617"/>
                    <a:pt x="193" y="12267"/>
                  </a:cubicBezTo>
                  <a:cubicBezTo>
                    <a:pt x="223" y="11566"/>
                    <a:pt x="225" y="10865"/>
                    <a:pt x="292" y="10167"/>
                  </a:cubicBezTo>
                  <a:cubicBezTo>
                    <a:pt x="321" y="9818"/>
                    <a:pt x="336" y="9468"/>
                    <a:pt x="371" y="9119"/>
                  </a:cubicBezTo>
                  <a:lnTo>
                    <a:pt x="489" y="8075"/>
                  </a:lnTo>
                  <a:cubicBezTo>
                    <a:pt x="665" y="6687"/>
                    <a:pt x="909" y="5306"/>
                    <a:pt x="1256" y="3949"/>
                  </a:cubicBezTo>
                  <a:cubicBezTo>
                    <a:pt x="1437" y="3273"/>
                    <a:pt x="1627" y="2598"/>
                    <a:pt x="1865" y="1939"/>
                  </a:cubicBezTo>
                  <a:cubicBezTo>
                    <a:pt x="2092" y="1276"/>
                    <a:pt x="2355" y="625"/>
                    <a:pt x="2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644;p45"/>
            <p:cNvSpPr/>
            <p:nvPr/>
          </p:nvSpPr>
          <p:spPr>
            <a:xfrm>
              <a:off x="5898575" y="404825"/>
              <a:ext cx="83050" cy="516675"/>
            </a:xfrm>
            <a:custGeom>
              <a:avLst/>
              <a:gdLst/>
              <a:ahLst/>
              <a:cxnLst/>
              <a:rect l="l" t="t" r="r" b="b"/>
              <a:pathLst>
                <a:path w="3322" h="20667" extrusionOk="0">
                  <a:moveTo>
                    <a:pt x="0" y="0"/>
                  </a:moveTo>
                  <a:cubicBezTo>
                    <a:pt x="649" y="629"/>
                    <a:pt x="1223" y="1332"/>
                    <a:pt x="1712" y="2087"/>
                  </a:cubicBezTo>
                  <a:cubicBezTo>
                    <a:pt x="2204" y="2840"/>
                    <a:pt x="2607" y="3653"/>
                    <a:pt x="2854" y="4512"/>
                  </a:cubicBezTo>
                  <a:cubicBezTo>
                    <a:pt x="2977" y="4941"/>
                    <a:pt x="3059" y="5382"/>
                    <a:pt x="3094" y="5824"/>
                  </a:cubicBezTo>
                  <a:cubicBezTo>
                    <a:pt x="3099" y="5936"/>
                    <a:pt x="3111" y="6045"/>
                    <a:pt x="3110" y="6157"/>
                  </a:cubicBezTo>
                  <a:lnTo>
                    <a:pt x="3111" y="6494"/>
                  </a:lnTo>
                  <a:lnTo>
                    <a:pt x="3112" y="6831"/>
                  </a:lnTo>
                  <a:lnTo>
                    <a:pt x="3101" y="7168"/>
                  </a:lnTo>
                  <a:cubicBezTo>
                    <a:pt x="3076" y="8069"/>
                    <a:pt x="3008" y="8971"/>
                    <a:pt x="2940" y="9870"/>
                  </a:cubicBezTo>
                  <a:cubicBezTo>
                    <a:pt x="2809" y="11672"/>
                    <a:pt x="2630" y="13470"/>
                    <a:pt x="2457" y="15269"/>
                  </a:cubicBezTo>
                  <a:lnTo>
                    <a:pt x="1922" y="20667"/>
                  </a:lnTo>
                  <a:cubicBezTo>
                    <a:pt x="2060" y="19773"/>
                    <a:pt x="2178" y="18877"/>
                    <a:pt x="2301" y="17981"/>
                  </a:cubicBezTo>
                  <a:cubicBezTo>
                    <a:pt x="2416" y="17085"/>
                    <a:pt x="2529" y="16186"/>
                    <a:pt x="2635" y="15289"/>
                  </a:cubicBezTo>
                  <a:cubicBezTo>
                    <a:pt x="2690" y="14840"/>
                    <a:pt x="2741" y="14391"/>
                    <a:pt x="2787" y="13940"/>
                  </a:cubicBezTo>
                  <a:lnTo>
                    <a:pt x="2925" y="12590"/>
                  </a:lnTo>
                  <a:cubicBezTo>
                    <a:pt x="3015" y="11691"/>
                    <a:pt x="3097" y="10789"/>
                    <a:pt x="3171" y="9888"/>
                  </a:cubicBezTo>
                  <a:cubicBezTo>
                    <a:pt x="3232" y="8985"/>
                    <a:pt x="3293" y="8081"/>
                    <a:pt x="3312" y="7174"/>
                  </a:cubicBezTo>
                  <a:lnTo>
                    <a:pt x="3321" y="6834"/>
                  </a:lnTo>
                  <a:lnTo>
                    <a:pt x="3318" y="6493"/>
                  </a:lnTo>
                  <a:lnTo>
                    <a:pt x="3313" y="6151"/>
                  </a:lnTo>
                  <a:cubicBezTo>
                    <a:pt x="3313" y="6037"/>
                    <a:pt x="3300" y="5922"/>
                    <a:pt x="3293" y="5808"/>
                  </a:cubicBezTo>
                  <a:cubicBezTo>
                    <a:pt x="3257" y="5350"/>
                    <a:pt x="3161" y="4897"/>
                    <a:pt x="3024" y="4461"/>
                  </a:cubicBezTo>
                  <a:cubicBezTo>
                    <a:pt x="2750" y="3587"/>
                    <a:pt x="2322" y="2771"/>
                    <a:pt x="1806" y="2024"/>
                  </a:cubicBezTo>
                  <a:cubicBezTo>
                    <a:pt x="1546" y="1651"/>
                    <a:pt x="1263" y="1297"/>
                    <a:pt x="963" y="957"/>
                  </a:cubicBezTo>
                  <a:cubicBezTo>
                    <a:pt x="662" y="617"/>
                    <a:pt x="343" y="29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645;p45"/>
            <p:cNvSpPr/>
            <p:nvPr/>
          </p:nvSpPr>
          <p:spPr>
            <a:xfrm>
              <a:off x="5261950" y="1357925"/>
              <a:ext cx="162475" cy="393000"/>
            </a:xfrm>
            <a:custGeom>
              <a:avLst/>
              <a:gdLst/>
              <a:ahLst/>
              <a:cxnLst/>
              <a:rect l="l" t="t" r="r" b="b"/>
              <a:pathLst>
                <a:path w="6499" h="15720" extrusionOk="0">
                  <a:moveTo>
                    <a:pt x="1" y="0"/>
                  </a:moveTo>
                  <a:lnTo>
                    <a:pt x="1" y="4149"/>
                  </a:lnTo>
                  <a:cubicBezTo>
                    <a:pt x="1" y="5297"/>
                    <a:pt x="242" y="6431"/>
                    <a:pt x="706" y="7481"/>
                  </a:cubicBezTo>
                  <a:lnTo>
                    <a:pt x="4355" y="15719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646;p45"/>
            <p:cNvSpPr/>
            <p:nvPr/>
          </p:nvSpPr>
          <p:spPr>
            <a:xfrm>
              <a:off x="5261950" y="1357925"/>
              <a:ext cx="162475" cy="34050"/>
            </a:xfrm>
            <a:custGeom>
              <a:avLst/>
              <a:gdLst/>
              <a:ahLst/>
              <a:cxnLst/>
              <a:rect l="l" t="t" r="r" b="b"/>
              <a:pathLst>
                <a:path w="6499" h="1362" extrusionOk="0">
                  <a:moveTo>
                    <a:pt x="1" y="0"/>
                  </a:moveTo>
                  <a:lnTo>
                    <a:pt x="1" y="1361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647;p45"/>
            <p:cNvSpPr/>
            <p:nvPr/>
          </p:nvSpPr>
          <p:spPr>
            <a:xfrm>
              <a:off x="5708000" y="970850"/>
              <a:ext cx="5825" cy="160025"/>
            </a:xfrm>
            <a:custGeom>
              <a:avLst/>
              <a:gdLst/>
              <a:ahLst/>
              <a:cxnLst/>
              <a:rect l="l" t="t" r="r" b="b"/>
              <a:pathLst>
                <a:path w="233" h="6401" extrusionOk="0">
                  <a:moveTo>
                    <a:pt x="116" y="0"/>
                  </a:moveTo>
                  <a:cubicBezTo>
                    <a:pt x="68" y="533"/>
                    <a:pt x="43" y="1068"/>
                    <a:pt x="26" y="1601"/>
                  </a:cubicBezTo>
                  <a:cubicBezTo>
                    <a:pt x="7" y="2134"/>
                    <a:pt x="3" y="2667"/>
                    <a:pt x="0" y="3201"/>
                  </a:cubicBezTo>
                  <a:cubicBezTo>
                    <a:pt x="3" y="3734"/>
                    <a:pt x="7" y="4267"/>
                    <a:pt x="26" y="4800"/>
                  </a:cubicBezTo>
                  <a:cubicBezTo>
                    <a:pt x="42" y="5334"/>
                    <a:pt x="68" y="5867"/>
                    <a:pt x="116" y="6400"/>
                  </a:cubicBezTo>
                  <a:cubicBezTo>
                    <a:pt x="165" y="5867"/>
                    <a:pt x="190" y="5334"/>
                    <a:pt x="207" y="4800"/>
                  </a:cubicBezTo>
                  <a:cubicBezTo>
                    <a:pt x="226" y="4267"/>
                    <a:pt x="230" y="3734"/>
                    <a:pt x="232" y="3201"/>
                  </a:cubicBezTo>
                  <a:cubicBezTo>
                    <a:pt x="230" y="2667"/>
                    <a:pt x="226" y="2134"/>
                    <a:pt x="207" y="1601"/>
                  </a:cubicBezTo>
                  <a:cubicBezTo>
                    <a:pt x="189" y="1068"/>
                    <a:pt x="165" y="533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648;p45"/>
            <p:cNvSpPr/>
            <p:nvPr/>
          </p:nvSpPr>
          <p:spPr>
            <a:xfrm>
              <a:off x="5655425" y="1018300"/>
              <a:ext cx="33975" cy="34100"/>
            </a:xfrm>
            <a:custGeom>
              <a:avLst/>
              <a:gdLst/>
              <a:ahLst/>
              <a:cxnLst/>
              <a:rect l="l" t="t" r="r" b="b"/>
              <a:pathLst>
                <a:path w="1359" h="1364" extrusionOk="0">
                  <a:moveTo>
                    <a:pt x="4" y="624"/>
                  </a:moveTo>
                  <a:cubicBezTo>
                    <a:pt x="2" y="643"/>
                    <a:pt x="1" y="663"/>
                    <a:pt x="1" y="683"/>
                  </a:cubicBezTo>
                  <a:cubicBezTo>
                    <a:pt x="1" y="663"/>
                    <a:pt x="2" y="643"/>
                    <a:pt x="4" y="624"/>
                  </a:cubicBezTo>
                  <a:close/>
                  <a:moveTo>
                    <a:pt x="1" y="683"/>
                  </a:moveTo>
                  <a:lnTo>
                    <a:pt x="1" y="683"/>
                  </a:lnTo>
                  <a:cubicBezTo>
                    <a:pt x="1" y="693"/>
                    <a:pt x="1" y="703"/>
                    <a:pt x="2" y="714"/>
                  </a:cubicBezTo>
                  <a:lnTo>
                    <a:pt x="2" y="714"/>
                  </a:lnTo>
                  <a:cubicBezTo>
                    <a:pt x="1" y="703"/>
                    <a:pt x="1" y="693"/>
                    <a:pt x="1" y="683"/>
                  </a:cubicBezTo>
                  <a:close/>
                  <a:moveTo>
                    <a:pt x="683" y="1"/>
                  </a:moveTo>
                  <a:cubicBezTo>
                    <a:pt x="662" y="1"/>
                    <a:pt x="642" y="2"/>
                    <a:pt x="621" y="4"/>
                  </a:cubicBezTo>
                  <a:cubicBezTo>
                    <a:pt x="442" y="19"/>
                    <a:pt x="280" y="107"/>
                    <a:pt x="171" y="232"/>
                  </a:cubicBezTo>
                  <a:cubicBezTo>
                    <a:pt x="73" y="342"/>
                    <a:pt x="16" y="481"/>
                    <a:pt x="4" y="624"/>
                  </a:cubicBezTo>
                  <a:lnTo>
                    <a:pt x="4" y="624"/>
                  </a:lnTo>
                  <a:cubicBezTo>
                    <a:pt x="18" y="482"/>
                    <a:pt x="89" y="347"/>
                    <a:pt x="194" y="256"/>
                  </a:cubicBezTo>
                  <a:cubicBezTo>
                    <a:pt x="297" y="164"/>
                    <a:pt x="430" y="117"/>
                    <a:pt x="559" y="117"/>
                  </a:cubicBezTo>
                  <a:cubicBezTo>
                    <a:pt x="580" y="117"/>
                    <a:pt x="601" y="118"/>
                    <a:pt x="621" y="121"/>
                  </a:cubicBezTo>
                  <a:cubicBezTo>
                    <a:pt x="769" y="136"/>
                    <a:pt x="899" y="210"/>
                    <a:pt x="989" y="315"/>
                  </a:cubicBezTo>
                  <a:cubicBezTo>
                    <a:pt x="1078" y="418"/>
                    <a:pt x="1124" y="550"/>
                    <a:pt x="1124" y="683"/>
                  </a:cubicBezTo>
                  <a:cubicBezTo>
                    <a:pt x="1124" y="814"/>
                    <a:pt x="1079" y="946"/>
                    <a:pt x="989" y="1050"/>
                  </a:cubicBezTo>
                  <a:cubicBezTo>
                    <a:pt x="900" y="1155"/>
                    <a:pt x="769" y="1229"/>
                    <a:pt x="621" y="1244"/>
                  </a:cubicBezTo>
                  <a:cubicBezTo>
                    <a:pt x="601" y="1247"/>
                    <a:pt x="581" y="1248"/>
                    <a:pt x="560" y="1248"/>
                  </a:cubicBezTo>
                  <a:cubicBezTo>
                    <a:pt x="430" y="1248"/>
                    <a:pt x="297" y="1200"/>
                    <a:pt x="194" y="1110"/>
                  </a:cubicBezTo>
                  <a:cubicBezTo>
                    <a:pt x="83" y="1012"/>
                    <a:pt x="10" y="865"/>
                    <a:pt x="2" y="714"/>
                  </a:cubicBezTo>
                  <a:lnTo>
                    <a:pt x="2" y="714"/>
                  </a:lnTo>
                  <a:cubicBezTo>
                    <a:pt x="9" y="865"/>
                    <a:pt x="67" y="1015"/>
                    <a:pt x="171" y="1132"/>
                  </a:cubicBezTo>
                  <a:cubicBezTo>
                    <a:pt x="280" y="1258"/>
                    <a:pt x="442" y="1345"/>
                    <a:pt x="621" y="1360"/>
                  </a:cubicBezTo>
                  <a:cubicBezTo>
                    <a:pt x="642" y="1362"/>
                    <a:pt x="662" y="1363"/>
                    <a:pt x="683" y="1363"/>
                  </a:cubicBezTo>
                  <a:cubicBezTo>
                    <a:pt x="841" y="1363"/>
                    <a:pt x="1005" y="1304"/>
                    <a:pt x="1130" y="1191"/>
                  </a:cubicBezTo>
                  <a:cubicBezTo>
                    <a:pt x="1270" y="1066"/>
                    <a:pt x="1358" y="876"/>
                    <a:pt x="1357" y="683"/>
                  </a:cubicBezTo>
                  <a:cubicBezTo>
                    <a:pt x="1358" y="489"/>
                    <a:pt x="1271" y="299"/>
                    <a:pt x="1130" y="173"/>
                  </a:cubicBezTo>
                  <a:cubicBezTo>
                    <a:pt x="1006" y="60"/>
                    <a:pt x="841" y="1"/>
                    <a:pt x="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649;p45"/>
            <p:cNvSpPr/>
            <p:nvPr/>
          </p:nvSpPr>
          <p:spPr>
            <a:xfrm>
              <a:off x="5655425" y="1073200"/>
              <a:ext cx="33975" cy="34075"/>
            </a:xfrm>
            <a:custGeom>
              <a:avLst/>
              <a:gdLst/>
              <a:ahLst/>
              <a:cxnLst/>
              <a:rect l="l" t="t" r="r" b="b"/>
              <a:pathLst>
                <a:path w="1359" h="1363" extrusionOk="0">
                  <a:moveTo>
                    <a:pt x="4" y="623"/>
                  </a:moveTo>
                  <a:cubicBezTo>
                    <a:pt x="2" y="642"/>
                    <a:pt x="1" y="662"/>
                    <a:pt x="1" y="682"/>
                  </a:cubicBezTo>
                  <a:cubicBezTo>
                    <a:pt x="1" y="662"/>
                    <a:pt x="2" y="642"/>
                    <a:pt x="4" y="623"/>
                  </a:cubicBezTo>
                  <a:close/>
                  <a:moveTo>
                    <a:pt x="1" y="682"/>
                  </a:moveTo>
                  <a:lnTo>
                    <a:pt x="1" y="682"/>
                  </a:lnTo>
                  <a:cubicBezTo>
                    <a:pt x="1" y="693"/>
                    <a:pt x="1" y="704"/>
                    <a:pt x="2" y="714"/>
                  </a:cubicBezTo>
                  <a:lnTo>
                    <a:pt x="2" y="714"/>
                  </a:lnTo>
                  <a:cubicBezTo>
                    <a:pt x="1" y="704"/>
                    <a:pt x="1" y="693"/>
                    <a:pt x="1" y="682"/>
                  </a:cubicBezTo>
                  <a:close/>
                  <a:moveTo>
                    <a:pt x="680" y="0"/>
                  </a:moveTo>
                  <a:cubicBezTo>
                    <a:pt x="661" y="0"/>
                    <a:pt x="641" y="1"/>
                    <a:pt x="621" y="3"/>
                  </a:cubicBezTo>
                  <a:cubicBezTo>
                    <a:pt x="442" y="18"/>
                    <a:pt x="280" y="106"/>
                    <a:pt x="171" y="231"/>
                  </a:cubicBezTo>
                  <a:cubicBezTo>
                    <a:pt x="73" y="341"/>
                    <a:pt x="16" y="481"/>
                    <a:pt x="4" y="623"/>
                  </a:cubicBezTo>
                  <a:lnTo>
                    <a:pt x="4" y="623"/>
                  </a:lnTo>
                  <a:cubicBezTo>
                    <a:pt x="18" y="481"/>
                    <a:pt x="89" y="346"/>
                    <a:pt x="194" y="255"/>
                  </a:cubicBezTo>
                  <a:cubicBezTo>
                    <a:pt x="297" y="163"/>
                    <a:pt x="430" y="116"/>
                    <a:pt x="559" y="116"/>
                  </a:cubicBezTo>
                  <a:cubicBezTo>
                    <a:pt x="580" y="116"/>
                    <a:pt x="601" y="118"/>
                    <a:pt x="621" y="120"/>
                  </a:cubicBezTo>
                  <a:cubicBezTo>
                    <a:pt x="769" y="135"/>
                    <a:pt x="899" y="209"/>
                    <a:pt x="989" y="314"/>
                  </a:cubicBezTo>
                  <a:cubicBezTo>
                    <a:pt x="1078" y="418"/>
                    <a:pt x="1124" y="549"/>
                    <a:pt x="1124" y="682"/>
                  </a:cubicBezTo>
                  <a:cubicBezTo>
                    <a:pt x="1124" y="813"/>
                    <a:pt x="1079" y="946"/>
                    <a:pt x="989" y="1049"/>
                  </a:cubicBezTo>
                  <a:cubicBezTo>
                    <a:pt x="900" y="1154"/>
                    <a:pt x="769" y="1228"/>
                    <a:pt x="621" y="1244"/>
                  </a:cubicBezTo>
                  <a:cubicBezTo>
                    <a:pt x="602" y="1246"/>
                    <a:pt x="582" y="1247"/>
                    <a:pt x="562" y="1247"/>
                  </a:cubicBezTo>
                  <a:cubicBezTo>
                    <a:pt x="432" y="1247"/>
                    <a:pt x="298" y="1200"/>
                    <a:pt x="194" y="1109"/>
                  </a:cubicBezTo>
                  <a:cubicBezTo>
                    <a:pt x="83" y="1011"/>
                    <a:pt x="10" y="866"/>
                    <a:pt x="2" y="714"/>
                  </a:cubicBezTo>
                  <a:lnTo>
                    <a:pt x="2" y="714"/>
                  </a:lnTo>
                  <a:cubicBezTo>
                    <a:pt x="9" y="866"/>
                    <a:pt x="67" y="1016"/>
                    <a:pt x="171" y="1132"/>
                  </a:cubicBezTo>
                  <a:cubicBezTo>
                    <a:pt x="280" y="1257"/>
                    <a:pt x="442" y="1344"/>
                    <a:pt x="621" y="1359"/>
                  </a:cubicBezTo>
                  <a:cubicBezTo>
                    <a:pt x="642" y="1361"/>
                    <a:pt x="662" y="1362"/>
                    <a:pt x="683" y="1362"/>
                  </a:cubicBezTo>
                  <a:cubicBezTo>
                    <a:pt x="841" y="1362"/>
                    <a:pt x="1005" y="1303"/>
                    <a:pt x="1130" y="1191"/>
                  </a:cubicBezTo>
                  <a:cubicBezTo>
                    <a:pt x="1270" y="1065"/>
                    <a:pt x="1358" y="875"/>
                    <a:pt x="1357" y="682"/>
                  </a:cubicBezTo>
                  <a:cubicBezTo>
                    <a:pt x="1358" y="489"/>
                    <a:pt x="1271" y="298"/>
                    <a:pt x="1130" y="172"/>
                  </a:cubicBezTo>
                  <a:cubicBezTo>
                    <a:pt x="1005" y="59"/>
                    <a:pt x="840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650;p45"/>
            <p:cNvSpPr/>
            <p:nvPr/>
          </p:nvSpPr>
          <p:spPr>
            <a:xfrm>
              <a:off x="5861925" y="888350"/>
              <a:ext cx="1500" cy="17450"/>
            </a:xfrm>
            <a:custGeom>
              <a:avLst/>
              <a:gdLst/>
              <a:ahLst/>
              <a:cxnLst/>
              <a:rect l="l" t="t" r="r" b="b"/>
              <a:pathLst>
                <a:path w="60" h="698" extrusionOk="0">
                  <a:moveTo>
                    <a:pt x="18" y="0"/>
                  </a:moveTo>
                  <a:lnTo>
                    <a:pt x="1" y="698"/>
                  </a:lnTo>
                  <a:lnTo>
                    <a:pt x="59" y="69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651;p45"/>
            <p:cNvSpPr/>
            <p:nvPr/>
          </p:nvSpPr>
          <p:spPr>
            <a:xfrm>
              <a:off x="5860825" y="938950"/>
              <a:ext cx="3700" cy="33225"/>
            </a:xfrm>
            <a:custGeom>
              <a:avLst/>
              <a:gdLst/>
              <a:ahLst/>
              <a:cxnLst/>
              <a:rect l="l" t="t" r="r" b="b"/>
              <a:pathLst>
                <a:path w="148" h="1329" extrusionOk="0">
                  <a:moveTo>
                    <a:pt x="18" y="1"/>
                  </a:moveTo>
                  <a:lnTo>
                    <a:pt x="0" y="1328"/>
                  </a:lnTo>
                  <a:lnTo>
                    <a:pt x="147" y="1328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652;p45"/>
            <p:cNvSpPr/>
            <p:nvPr/>
          </p:nvSpPr>
          <p:spPr>
            <a:xfrm>
              <a:off x="5860275" y="1005300"/>
              <a:ext cx="4800" cy="33200"/>
            </a:xfrm>
            <a:custGeom>
              <a:avLst/>
              <a:gdLst/>
              <a:ahLst/>
              <a:cxnLst/>
              <a:rect l="l" t="t" r="r" b="b"/>
              <a:pathLst>
                <a:path w="192" h="1328" extrusionOk="0">
                  <a:moveTo>
                    <a:pt x="7" y="1"/>
                  </a:moveTo>
                  <a:lnTo>
                    <a:pt x="0" y="1327"/>
                  </a:lnTo>
                  <a:lnTo>
                    <a:pt x="191" y="132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653;p45"/>
            <p:cNvSpPr/>
            <p:nvPr/>
          </p:nvSpPr>
          <p:spPr>
            <a:xfrm>
              <a:off x="5859975" y="1071675"/>
              <a:ext cx="5375" cy="33175"/>
            </a:xfrm>
            <a:custGeom>
              <a:avLst/>
              <a:gdLst/>
              <a:ahLst/>
              <a:cxnLst/>
              <a:rect l="l" t="t" r="r" b="b"/>
              <a:pathLst>
                <a:path w="215" h="1327" extrusionOk="0">
                  <a:moveTo>
                    <a:pt x="5" y="0"/>
                  </a:moveTo>
                  <a:cubicBezTo>
                    <a:pt x="0" y="441"/>
                    <a:pt x="7" y="884"/>
                    <a:pt x="7" y="1327"/>
                  </a:cubicBezTo>
                  <a:lnTo>
                    <a:pt x="208" y="1327"/>
                  </a:lnTo>
                  <a:cubicBezTo>
                    <a:pt x="209" y="884"/>
                    <a:pt x="214" y="441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654;p45"/>
            <p:cNvSpPr/>
            <p:nvPr/>
          </p:nvSpPr>
          <p:spPr>
            <a:xfrm>
              <a:off x="5860350" y="1138000"/>
              <a:ext cx="4625" cy="33200"/>
            </a:xfrm>
            <a:custGeom>
              <a:avLst/>
              <a:gdLst/>
              <a:ahLst/>
              <a:cxnLst/>
              <a:rect l="l" t="t" r="r" b="b"/>
              <a:pathLst>
                <a:path w="185" h="1328" extrusionOk="0">
                  <a:moveTo>
                    <a:pt x="1" y="0"/>
                  </a:moveTo>
                  <a:lnTo>
                    <a:pt x="18" y="1328"/>
                  </a:lnTo>
                  <a:lnTo>
                    <a:pt x="167" y="1328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655;p45"/>
            <p:cNvSpPr/>
            <p:nvPr/>
          </p:nvSpPr>
          <p:spPr>
            <a:xfrm>
              <a:off x="5845225" y="1204350"/>
              <a:ext cx="18850" cy="18625"/>
            </a:xfrm>
            <a:custGeom>
              <a:avLst/>
              <a:gdLst/>
              <a:ahLst/>
              <a:cxnLst/>
              <a:rect l="l" t="t" r="r" b="b"/>
              <a:pathLst>
                <a:path w="754" h="745" extrusionOk="0">
                  <a:moveTo>
                    <a:pt x="642" y="0"/>
                  </a:moveTo>
                  <a:lnTo>
                    <a:pt x="650" y="652"/>
                  </a:lnTo>
                  <a:lnTo>
                    <a:pt x="650" y="652"/>
                  </a:lnTo>
                  <a:lnTo>
                    <a:pt x="1" y="655"/>
                  </a:lnTo>
                  <a:lnTo>
                    <a:pt x="1" y="740"/>
                  </a:lnTo>
                  <a:lnTo>
                    <a:pt x="697" y="743"/>
                  </a:lnTo>
                  <a:lnTo>
                    <a:pt x="744" y="744"/>
                  </a:lnTo>
                  <a:lnTo>
                    <a:pt x="744" y="698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656;p45"/>
            <p:cNvSpPr/>
            <p:nvPr/>
          </p:nvSpPr>
          <p:spPr>
            <a:xfrm>
              <a:off x="5771500" y="1220725"/>
              <a:ext cx="36900" cy="2100"/>
            </a:xfrm>
            <a:custGeom>
              <a:avLst/>
              <a:gdLst/>
              <a:ahLst/>
              <a:cxnLst/>
              <a:rect l="l" t="t" r="r" b="b"/>
              <a:pathLst>
                <a:path w="1476" h="84" extrusionOk="0">
                  <a:moveTo>
                    <a:pt x="1" y="1"/>
                  </a:moveTo>
                  <a:lnTo>
                    <a:pt x="1" y="84"/>
                  </a:lnTo>
                  <a:lnTo>
                    <a:pt x="1475" y="78"/>
                  </a:lnTo>
                  <a:lnTo>
                    <a:pt x="1475" y="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657;p45"/>
            <p:cNvSpPr/>
            <p:nvPr/>
          </p:nvSpPr>
          <p:spPr>
            <a:xfrm>
              <a:off x="5697825" y="1219925"/>
              <a:ext cx="36875" cy="3700"/>
            </a:xfrm>
            <a:custGeom>
              <a:avLst/>
              <a:gdLst/>
              <a:ahLst/>
              <a:cxnLst/>
              <a:rect l="l" t="t" r="r" b="b"/>
              <a:pathLst>
                <a:path w="1475" h="148" extrusionOk="0">
                  <a:moveTo>
                    <a:pt x="0" y="1"/>
                  </a:moveTo>
                  <a:lnTo>
                    <a:pt x="0" y="148"/>
                  </a:lnTo>
                  <a:lnTo>
                    <a:pt x="1475" y="130"/>
                  </a:lnTo>
                  <a:lnTo>
                    <a:pt x="1475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658;p45"/>
            <p:cNvSpPr/>
            <p:nvPr/>
          </p:nvSpPr>
          <p:spPr>
            <a:xfrm>
              <a:off x="5624125" y="1219200"/>
              <a:ext cx="36875" cy="5175"/>
            </a:xfrm>
            <a:custGeom>
              <a:avLst/>
              <a:gdLst/>
              <a:ahLst/>
              <a:cxnLst/>
              <a:rect l="l" t="t" r="r" b="b"/>
              <a:pathLst>
                <a:path w="1475" h="207" extrusionOk="0">
                  <a:moveTo>
                    <a:pt x="0" y="0"/>
                  </a:moveTo>
                  <a:lnTo>
                    <a:pt x="0" y="207"/>
                  </a:lnTo>
                  <a:lnTo>
                    <a:pt x="1475" y="194"/>
                  </a:lnTo>
                  <a:lnTo>
                    <a:pt x="147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659;p45"/>
            <p:cNvSpPr/>
            <p:nvPr/>
          </p:nvSpPr>
          <p:spPr>
            <a:xfrm>
              <a:off x="5566225" y="1204225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237" y="1"/>
                  </a:moveTo>
                  <a:lnTo>
                    <a:pt x="1" y="10"/>
                  </a:lnTo>
                  <a:lnTo>
                    <a:pt x="31" y="707"/>
                  </a:lnTo>
                  <a:lnTo>
                    <a:pt x="35" y="818"/>
                  </a:lnTo>
                  <a:lnTo>
                    <a:pt x="145" y="817"/>
                  </a:lnTo>
                  <a:lnTo>
                    <a:pt x="842" y="813"/>
                  </a:lnTo>
                  <a:lnTo>
                    <a:pt x="842" y="591"/>
                  </a:lnTo>
                  <a:lnTo>
                    <a:pt x="256" y="589"/>
                  </a:lnTo>
                  <a:lnTo>
                    <a:pt x="256" y="589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660;p45"/>
            <p:cNvSpPr/>
            <p:nvPr/>
          </p:nvSpPr>
          <p:spPr>
            <a:xfrm>
              <a:off x="5563675" y="1137875"/>
              <a:ext cx="7350" cy="33450"/>
            </a:xfrm>
            <a:custGeom>
              <a:avLst/>
              <a:gdLst/>
              <a:ahLst/>
              <a:cxnLst/>
              <a:rect l="l" t="t" r="r" b="b"/>
              <a:pathLst>
                <a:path w="294" h="1338" extrusionOk="0">
                  <a:moveTo>
                    <a:pt x="241" y="1"/>
                  </a:moveTo>
                  <a:lnTo>
                    <a:pt x="0" y="11"/>
                  </a:lnTo>
                  <a:lnTo>
                    <a:pt x="48" y="1337"/>
                  </a:lnTo>
                  <a:lnTo>
                    <a:pt x="294" y="1328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661;p45"/>
            <p:cNvSpPr/>
            <p:nvPr/>
          </p:nvSpPr>
          <p:spPr>
            <a:xfrm>
              <a:off x="5561350" y="1071550"/>
              <a:ext cx="7050" cy="33425"/>
            </a:xfrm>
            <a:custGeom>
              <a:avLst/>
              <a:gdLst/>
              <a:ahLst/>
              <a:cxnLst/>
              <a:rect l="l" t="t" r="r" b="b"/>
              <a:pathLst>
                <a:path w="282" h="1337" extrusionOk="0">
                  <a:moveTo>
                    <a:pt x="227" y="1"/>
                  </a:moveTo>
                  <a:lnTo>
                    <a:pt x="1" y="9"/>
                  </a:lnTo>
                  <a:cubicBezTo>
                    <a:pt x="12" y="451"/>
                    <a:pt x="30" y="893"/>
                    <a:pt x="46" y="1336"/>
                  </a:cubicBezTo>
                  <a:lnTo>
                    <a:pt x="282" y="1327"/>
                  </a:lnTo>
                  <a:cubicBezTo>
                    <a:pt x="263" y="885"/>
                    <a:pt x="249" y="442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662;p45"/>
            <p:cNvSpPr/>
            <p:nvPr/>
          </p:nvSpPr>
          <p:spPr>
            <a:xfrm>
              <a:off x="5559425" y="1005225"/>
              <a:ext cx="6050" cy="33375"/>
            </a:xfrm>
            <a:custGeom>
              <a:avLst/>
              <a:gdLst/>
              <a:ahLst/>
              <a:cxnLst/>
              <a:rect l="l" t="t" r="r" b="b"/>
              <a:pathLst>
                <a:path w="242" h="1335" extrusionOk="0">
                  <a:moveTo>
                    <a:pt x="180" y="0"/>
                  </a:moveTo>
                  <a:lnTo>
                    <a:pt x="0" y="7"/>
                  </a:lnTo>
                  <a:lnTo>
                    <a:pt x="39" y="1335"/>
                  </a:lnTo>
                  <a:lnTo>
                    <a:pt x="242" y="1327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63;p45"/>
            <p:cNvSpPr/>
            <p:nvPr/>
          </p:nvSpPr>
          <p:spPr>
            <a:xfrm>
              <a:off x="5557825" y="938900"/>
              <a:ext cx="4425" cy="33325"/>
            </a:xfrm>
            <a:custGeom>
              <a:avLst/>
              <a:gdLst/>
              <a:ahLst/>
              <a:cxnLst/>
              <a:rect l="l" t="t" r="r" b="b"/>
              <a:pathLst>
                <a:path w="177" h="1333" extrusionOk="0">
                  <a:moveTo>
                    <a:pt x="107" y="0"/>
                  </a:moveTo>
                  <a:lnTo>
                    <a:pt x="0" y="5"/>
                  </a:lnTo>
                  <a:lnTo>
                    <a:pt x="31" y="1332"/>
                  </a:lnTo>
                  <a:lnTo>
                    <a:pt x="177" y="132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664;p45"/>
            <p:cNvSpPr/>
            <p:nvPr/>
          </p:nvSpPr>
          <p:spPr>
            <a:xfrm>
              <a:off x="5556975" y="888350"/>
              <a:ext cx="1625" cy="17500"/>
            </a:xfrm>
            <a:custGeom>
              <a:avLst/>
              <a:gdLst/>
              <a:ahLst/>
              <a:cxnLst/>
              <a:rect l="l" t="t" r="r" b="b"/>
              <a:pathLst>
                <a:path w="65" h="700" extrusionOk="0">
                  <a:moveTo>
                    <a:pt x="23" y="0"/>
                  </a:moveTo>
                  <a:lnTo>
                    <a:pt x="0" y="2"/>
                  </a:lnTo>
                  <a:lnTo>
                    <a:pt x="11" y="699"/>
                  </a:lnTo>
                  <a:lnTo>
                    <a:pt x="64" y="69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665;p45"/>
            <p:cNvSpPr/>
            <p:nvPr/>
          </p:nvSpPr>
          <p:spPr>
            <a:xfrm>
              <a:off x="5531875" y="1298400"/>
              <a:ext cx="358050" cy="219550"/>
            </a:xfrm>
            <a:custGeom>
              <a:avLst/>
              <a:gdLst/>
              <a:ahLst/>
              <a:cxnLst/>
              <a:rect l="l" t="t" r="r" b="b"/>
              <a:pathLst>
                <a:path w="14322" h="8782" extrusionOk="0">
                  <a:moveTo>
                    <a:pt x="1" y="1"/>
                  </a:moveTo>
                  <a:cubicBezTo>
                    <a:pt x="1" y="1"/>
                    <a:pt x="91" y="8781"/>
                    <a:pt x="7161" y="8781"/>
                  </a:cubicBezTo>
                  <a:cubicBezTo>
                    <a:pt x="14231" y="8781"/>
                    <a:pt x="14322" y="1"/>
                    <a:pt x="14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666;p45"/>
            <p:cNvSpPr/>
            <p:nvPr/>
          </p:nvSpPr>
          <p:spPr>
            <a:xfrm>
              <a:off x="5331325" y="2035525"/>
              <a:ext cx="763100" cy="113600"/>
            </a:xfrm>
            <a:custGeom>
              <a:avLst/>
              <a:gdLst/>
              <a:ahLst/>
              <a:cxnLst/>
              <a:rect l="l" t="t" r="r" b="b"/>
              <a:pathLst>
                <a:path w="30524" h="4544" extrusionOk="0">
                  <a:moveTo>
                    <a:pt x="30508" y="1"/>
                  </a:moveTo>
                  <a:lnTo>
                    <a:pt x="30509" y="1"/>
                  </a:lnTo>
                  <a:lnTo>
                    <a:pt x="30509" y="1"/>
                  </a:lnTo>
                  <a:close/>
                  <a:moveTo>
                    <a:pt x="30509" y="1"/>
                  </a:moveTo>
                  <a:lnTo>
                    <a:pt x="30110" y="305"/>
                  </a:lnTo>
                  <a:cubicBezTo>
                    <a:pt x="29982" y="412"/>
                    <a:pt x="29838" y="499"/>
                    <a:pt x="29698" y="589"/>
                  </a:cubicBezTo>
                  <a:cubicBezTo>
                    <a:pt x="29556" y="677"/>
                    <a:pt x="29420" y="774"/>
                    <a:pt x="29273" y="855"/>
                  </a:cubicBezTo>
                  <a:lnTo>
                    <a:pt x="28835" y="1096"/>
                  </a:lnTo>
                  <a:cubicBezTo>
                    <a:pt x="28692" y="1180"/>
                    <a:pt x="28541" y="1251"/>
                    <a:pt x="28389" y="1323"/>
                  </a:cubicBezTo>
                  <a:lnTo>
                    <a:pt x="27938" y="1539"/>
                  </a:lnTo>
                  <a:lnTo>
                    <a:pt x="27477" y="1733"/>
                  </a:lnTo>
                  <a:cubicBezTo>
                    <a:pt x="27322" y="1795"/>
                    <a:pt x="27171" y="1867"/>
                    <a:pt x="27013" y="1923"/>
                  </a:cubicBezTo>
                  <a:cubicBezTo>
                    <a:pt x="26701" y="2040"/>
                    <a:pt x="26392" y="2168"/>
                    <a:pt x="26074" y="2271"/>
                  </a:cubicBezTo>
                  <a:lnTo>
                    <a:pt x="25599" y="2432"/>
                  </a:lnTo>
                  <a:cubicBezTo>
                    <a:pt x="25442" y="2486"/>
                    <a:pt x="25280" y="2531"/>
                    <a:pt x="25122" y="2582"/>
                  </a:cubicBezTo>
                  <a:lnTo>
                    <a:pt x="24643" y="2729"/>
                  </a:lnTo>
                  <a:lnTo>
                    <a:pt x="24161" y="2869"/>
                  </a:lnTo>
                  <a:cubicBezTo>
                    <a:pt x="23841" y="2965"/>
                    <a:pt x="23517" y="3049"/>
                    <a:pt x="23193" y="3135"/>
                  </a:cubicBezTo>
                  <a:cubicBezTo>
                    <a:pt x="21902" y="3480"/>
                    <a:pt x="20597" y="3789"/>
                    <a:pt x="19277" y="4021"/>
                  </a:cubicBezTo>
                  <a:cubicBezTo>
                    <a:pt x="18618" y="4141"/>
                    <a:pt x="17956" y="4252"/>
                    <a:pt x="17290" y="4320"/>
                  </a:cubicBezTo>
                  <a:cubicBezTo>
                    <a:pt x="16677" y="4387"/>
                    <a:pt x="16060" y="4412"/>
                    <a:pt x="15444" y="4412"/>
                  </a:cubicBezTo>
                  <a:cubicBezTo>
                    <a:pt x="15392" y="4412"/>
                    <a:pt x="15340" y="4412"/>
                    <a:pt x="15288" y="4412"/>
                  </a:cubicBezTo>
                  <a:cubicBezTo>
                    <a:pt x="14619" y="4407"/>
                    <a:pt x="13953" y="4361"/>
                    <a:pt x="13289" y="4290"/>
                  </a:cubicBezTo>
                  <a:cubicBezTo>
                    <a:pt x="12626" y="4220"/>
                    <a:pt x="11968" y="4103"/>
                    <a:pt x="11308" y="3989"/>
                  </a:cubicBezTo>
                  <a:cubicBezTo>
                    <a:pt x="10648" y="3874"/>
                    <a:pt x="9993" y="3744"/>
                    <a:pt x="9337" y="3607"/>
                  </a:cubicBezTo>
                  <a:lnTo>
                    <a:pt x="8357" y="3395"/>
                  </a:lnTo>
                  <a:cubicBezTo>
                    <a:pt x="8032" y="3317"/>
                    <a:pt x="7705" y="3246"/>
                    <a:pt x="7382" y="3164"/>
                  </a:cubicBezTo>
                  <a:cubicBezTo>
                    <a:pt x="6733" y="3002"/>
                    <a:pt x="6087" y="2827"/>
                    <a:pt x="5448" y="2635"/>
                  </a:cubicBezTo>
                  <a:lnTo>
                    <a:pt x="4968" y="2490"/>
                  </a:lnTo>
                  <a:lnTo>
                    <a:pt x="4492" y="2334"/>
                  </a:lnTo>
                  <a:cubicBezTo>
                    <a:pt x="4172" y="2234"/>
                    <a:pt x="3862" y="2113"/>
                    <a:pt x="3548" y="1999"/>
                  </a:cubicBezTo>
                  <a:cubicBezTo>
                    <a:pt x="3390" y="1944"/>
                    <a:pt x="3237" y="1878"/>
                    <a:pt x="3082" y="1815"/>
                  </a:cubicBezTo>
                  <a:lnTo>
                    <a:pt x="2618" y="1627"/>
                  </a:lnTo>
                  <a:lnTo>
                    <a:pt x="2164" y="1418"/>
                  </a:lnTo>
                  <a:cubicBezTo>
                    <a:pt x="2011" y="1348"/>
                    <a:pt x="1859" y="1280"/>
                    <a:pt x="1713" y="1198"/>
                  </a:cubicBezTo>
                  <a:lnTo>
                    <a:pt x="1271" y="964"/>
                  </a:lnTo>
                  <a:cubicBezTo>
                    <a:pt x="1123" y="887"/>
                    <a:pt x="984" y="793"/>
                    <a:pt x="840" y="708"/>
                  </a:cubicBezTo>
                  <a:cubicBezTo>
                    <a:pt x="548" y="545"/>
                    <a:pt x="290" y="333"/>
                    <a:pt x="15" y="138"/>
                  </a:cubicBezTo>
                  <a:lnTo>
                    <a:pt x="1" y="157"/>
                  </a:lnTo>
                  <a:cubicBezTo>
                    <a:pt x="1024" y="1031"/>
                    <a:pt x="2235" y="1667"/>
                    <a:pt x="3481" y="2168"/>
                  </a:cubicBezTo>
                  <a:cubicBezTo>
                    <a:pt x="4731" y="2670"/>
                    <a:pt x="6019" y="3070"/>
                    <a:pt x="7323" y="3396"/>
                  </a:cubicBezTo>
                  <a:cubicBezTo>
                    <a:pt x="8625" y="3732"/>
                    <a:pt x="9947" y="3986"/>
                    <a:pt x="11271" y="4204"/>
                  </a:cubicBezTo>
                  <a:cubicBezTo>
                    <a:pt x="11602" y="4261"/>
                    <a:pt x="11934" y="4310"/>
                    <a:pt x="12266" y="4359"/>
                  </a:cubicBezTo>
                  <a:cubicBezTo>
                    <a:pt x="12601" y="4406"/>
                    <a:pt x="12935" y="4444"/>
                    <a:pt x="13271" y="4475"/>
                  </a:cubicBezTo>
                  <a:cubicBezTo>
                    <a:pt x="13807" y="4522"/>
                    <a:pt x="14345" y="4544"/>
                    <a:pt x="14882" y="4544"/>
                  </a:cubicBezTo>
                  <a:cubicBezTo>
                    <a:pt x="15017" y="4544"/>
                    <a:pt x="15153" y="4542"/>
                    <a:pt x="15288" y="4540"/>
                  </a:cubicBezTo>
                  <a:cubicBezTo>
                    <a:pt x="15625" y="4534"/>
                    <a:pt x="15960" y="4517"/>
                    <a:pt x="16296" y="4495"/>
                  </a:cubicBezTo>
                  <a:cubicBezTo>
                    <a:pt x="16631" y="4468"/>
                    <a:pt x="16966" y="4440"/>
                    <a:pt x="17299" y="4401"/>
                  </a:cubicBezTo>
                  <a:cubicBezTo>
                    <a:pt x="17633" y="4363"/>
                    <a:pt x="17966" y="4316"/>
                    <a:pt x="18297" y="4261"/>
                  </a:cubicBezTo>
                  <a:lnTo>
                    <a:pt x="19290" y="4101"/>
                  </a:lnTo>
                  <a:cubicBezTo>
                    <a:pt x="19952" y="3989"/>
                    <a:pt x="20612" y="3870"/>
                    <a:pt x="21272" y="3747"/>
                  </a:cubicBezTo>
                  <a:cubicBezTo>
                    <a:pt x="21930" y="3616"/>
                    <a:pt x="22589" y="3481"/>
                    <a:pt x="23241" y="3321"/>
                  </a:cubicBezTo>
                  <a:cubicBezTo>
                    <a:pt x="23567" y="3239"/>
                    <a:pt x="23893" y="3158"/>
                    <a:pt x="24215" y="3064"/>
                  </a:cubicBezTo>
                  <a:lnTo>
                    <a:pt x="24702" y="2928"/>
                  </a:lnTo>
                  <a:cubicBezTo>
                    <a:pt x="24863" y="2880"/>
                    <a:pt x="25022" y="2827"/>
                    <a:pt x="25182" y="2776"/>
                  </a:cubicBezTo>
                  <a:cubicBezTo>
                    <a:pt x="25342" y="2723"/>
                    <a:pt x="25503" y="2676"/>
                    <a:pt x="25662" y="2619"/>
                  </a:cubicBezTo>
                  <a:lnTo>
                    <a:pt x="26138" y="2451"/>
                  </a:lnTo>
                  <a:cubicBezTo>
                    <a:pt x="26456" y="2344"/>
                    <a:pt x="26766" y="2210"/>
                    <a:pt x="27079" y="2089"/>
                  </a:cubicBezTo>
                  <a:cubicBezTo>
                    <a:pt x="27393" y="1965"/>
                    <a:pt x="27695" y="1816"/>
                    <a:pt x="28002" y="1678"/>
                  </a:cubicBezTo>
                  <a:lnTo>
                    <a:pt x="28451" y="1445"/>
                  </a:lnTo>
                  <a:cubicBezTo>
                    <a:pt x="28601" y="1369"/>
                    <a:pt x="28751" y="1293"/>
                    <a:pt x="28894" y="1202"/>
                  </a:cubicBezTo>
                  <a:lnTo>
                    <a:pt x="29327" y="943"/>
                  </a:lnTo>
                  <a:cubicBezTo>
                    <a:pt x="29470" y="855"/>
                    <a:pt x="29603" y="750"/>
                    <a:pt x="29742" y="654"/>
                  </a:cubicBezTo>
                  <a:cubicBezTo>
                    <a:pt x="30025" y="471"/>
                    <a:pt x="30269" y="234"/>
                    <a:pt x="30524" y="18"/>
                  </a:cubicBezTo>
                  <a:lnTo>
                    <a:pt x="305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667;p45"/>
            <p:cNvSpPr/>
            <p:nvPr/>
          </p:nvSpPr>
          <p:spPr>
            <a:xfrm>
              <a:off x="5997450" y="1032975"/>
              <a:ext cx="257200" cy="521450"/>
            </a:xfrm>
            <a:custGeom>
              <a:avLst/>
              <a:gdLst/>
              <a:ahLst/>
              <a:cxnLst/>
              <a:rect l="l" t="t" r="r" b="b"/>
              <a:pathLst>
                <a:path w="10288" h="20858" extrusionOk="0">
                  <a:moveTo>
                    <a:pt x="10288" y="1"/>
                  </a:moveTo>
                  <a:lnTo>
                    <a:pt x="4047" y="3419"/>
                  </a:lnTo>
                  <a:lnTo>
                    <a:pt x="4379" y="6777"/>
                  </a:lnTo>
                  <a:lnTo>
                    <a:pt x="745" y="15583"/>
                  </a:lnTo>
                  <a:cubicBezTo>
                    <a:pt x="1" y="18232"/>
                    <a:pt x="1992" y="20857"/>
                    <a:pt x="4742" y="20857"/>
                  </a:cubicBezTo>
                  <a:cubicBezTo>
                    <a:pt x="7083" y="20857"/>
                    <a:pt x="8961" y="18924"/>
                    <a:pt x="8893" y="16584"/>
                  </a:cubicBezTo>
                  <a:lnTo>
                    <a:pt x="8630" y="7553"/>
                  </a:lnTo>
                  <a:lnTo>
                    <a:pt x="1028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668;p45"/>
            <p:cNvSpPr/>
            <p:nvPr/>
          </p:nvSpPr>
          <p:spPr>
            <a:xfrm>
              <a:off x="5997400" y="1357925"/>
              <a:ext cx="36800" cy="64625"/>
            </a:xfrm>
            <a:custGeom>
              <a:avLst/>
              <a:gdLst/>
              <a:ahLst/>
              <a:cxnLst/>
              <a:rect l="l" t="t" r="r" b="b"/>
              <a:pathLst>
                <a:path w="1472" h="2585" extrusionOk="0">
                  <a:moveTo>
                    <a:pt x="0" y="0"/>
                  </a:moveTo>
                  <a:lnTo>
                    <a:pt x="1108" y="256"/>
                  </a:lnTo>
                  <a:lnTo>
                    <a:pt x="747" y="2585"/>
                  </a:lnTo>
                  <a:lnTo>
                    <a:pt x="1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669;p45"/>
            <p:cNvSpPr/>
            <p:nvPr/>
          </p:nvSpPr>
          <p:spPr>
            <a:xfrm>
              <a:off x="6074525" y="965175"/>
              <a:ext cx="183325" cy="85200"/>
            </a:xfrm>
            <a:custGeom>
              <a:avLst/>
              <a:gdLst/>
              <a:ahLst/>
              <a:cxnLst/>
              <a:rect l="l" t="t" r="r" b="b"/>
              <a:pathLst>
                <a:path w="7333" h="3408" extrusionOk="0">
                  <a:moveTo>
                    <a:pt x="831" y="0"/>
                  </a:moveTo>
                  <a:cubicBezTo>
                    <a:pt x="525" y="0"/>
                    <a:pt x="321" y="52"/>
                    <a:pt x="264" y="173"/>
                  </a:cubicBezTo>
                  <a:cubicBezTo>
                    <a:pt x="0" y="737"/>
                    <a:pt x="3429" y="2353"/>
                    <a:pt x="5485" y="3261"/>
                  </a:cubicBezTo>
                  <a:cubicBezTo>
                    <a:pt x="5710" y="3361"/>
                    <a:pt x="5939" y="3407"/>
                    <a:pt x="6154" y="3407"/>
                  </a:cubicBezTo>
                  <a:cubicBezTo>
                    <a:pt x="6682" y="3407"/>
                    <a:pt x="7125" y="3126"/>
                    <a:pt x="7218" y="2656"/>
                  </a:cubicBezTo>
                  <a:cubicBezTo>
                    <a:pt x="7333" y="2070"/>
                    <a:pt x="6848" y="1423"/>
                    <a:pt x="6131" y="1204"/>
                  </a:cubicBezTo>
                  <a:cubicBezTo>
                    <a:pt x="4561" y="727"/>
                    <a:pt x="1980" y="0"/>
                    <a:pt x="831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670;p45"/>
            <p:cNvSpPr/>
            <p:nvPr/>
          </p:nvSpPr>
          <p:spPr>
            <a:xfrm>
              <a:off x="6101625" y="1005050"/>
              <a:ext cx="142900" cy="65800"/>
            </a:xfrm>
            <a:custGeom>
              <a:avLst/>
              <a:gdLst/>
              <a:ahLst/>
              <a:cxnLst/>
              <a:rect l="l" t="t" r="r" b="b"/>
              <a:pathLst>
                <a:path w="5716" h="2632" extrusionOk="0">
                  <a:moveTo>
                    <a:pt x="1027" y="0"/>
                  </a:moveTo>
                  <a:cubicBezTo>
                    <a:pt x="555" y="0"/>
                    <a:pt x="160" y="256"/>
                    <a:pt x="88" y="675"/>
                  </a:cubicBezTo>
                  <a:cubicBezTo>
                    <a:pt x="1" y="1186"/>
                    <a:pt x="436" y="1737"/>
                    <a:pt x="1063" y="1910"/>
                  </a:cubicBezTo>
                  <a:cubicBezTo>
                    <a:pt x="2307" y="2254"/>
                    <a:pt x="3932" y="2632"/>
                    <a:pt x="4835" y="2632"/>
                  </a:cubicBezTo>
                  <a:cubicBezTo>
                    <a:pt x="5192" y="2632"/>
                    <a:pt x="5436" y="2572"/>
                    <a:pt x="5499" y="2429"/>
                  </a:cubicBezTo>
                  <a:cubicBezTo>
                    <a:pt x="5716" y="1936"/>
                    <a:pt x="3379" y="855"/>
                    <a:pt x="1577" y="112"/>
                  </a:cubicBezTo>
                  <a:cubicBezTo>
                    <a:pt x="1392" y="36"/>
                    <a:pt x="1204" y="0"/>
                    <a:pt x="1027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671;p45"/>
            <p:cNvSpPr/>
            <p:nvPr/>
          </p:nvSpPr>
          <p:spPr>
            <a:xfrm>
              <a:off x="6093425" y="1043975"/>
              <a:ext cx="149750" cy="47150"/>
            </a:xfrm>
            <a:custGeom>
              <a:avLst/>
              <a:gdLst/>
              <a:ahLst/>
              <a:cxnLst/>
              <a:rect l="l" t="t" r="r" b="b"/>
              <a:pathLst>
                <a:path w="5990" h="1886" extrusionOk="0">
                  <a:moveTo>
                    <a:pt x="1107" y="1"/>
                  </a:moveTo>
                  <a:cubicBezTo>
                    <a:pt x="489" y="1"/>
                    <a:pt x="0" y="393"/>
                    <a:pt x="35" y="907"/>
                  </a:cubicBezTo>
                  <a:cubicBezTo>
                    <a:pt x="70" y="1420"/>
                    <a:pt x="617" y="1851"/>
                    <a:pt x="1263" y="1872"/>
                  </a:cubicBezTo>
                  <a:cubicBezTo>
                    <a:pt x="1540" y="1881"/>
                    <a:pt x="1841" y="1886"/>
                    <a:pt x="2152" y="1886"/>
                  </a:cubicBezTo>
                  <a:cubicBezTo>
                    <a:pt x="3840" y="1886"/>
                    <a:pt x="5815" y="1737"/>
                    <a:pt x="5896" y="1281"/>
                  </a:cubicBezTo>
                  <a:cubicBezTo>
                    <a:pt x="5990" y="755"/>
                    <a:pt x="3251" y="315"/>
                    <a:pt x="1340" y="19"/>
                  </a:cubicBezTo>
                  <a:cubicBezTo>
                    <a:pt x="1261" y="6"/>
                    <a:pt x="1183" y="1"/>
                    <a:pt x="1107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672;p45"/>
            <p:cNvSpPr/>
            <p:nvPr/>
          </p:nvSpPr>
          <p:spPr>
            <a:xfrm>
              <a:off x="6076725" y="1079400"/>
              <a:ext cx="140525" cy="70425"/>
            </a:xfrm>
            <a:custGeom>
              <a:avLst/>
              <a:gdLst/>
              <a:ahLst/>
              <a:cxnLst/>
              <a:rect l="l" t="t" r="r" b="b"/>
              <a:pathLst>
                <a:path w="5621" h="2817" extrusionOk="0">
                  <a:moveTo>
                    <a:pt x="1196" y="0"/>
                  </a:moveTo>
                  <a:cubicBezTo>
                    <a:pt x="742" y="0"/>
                    <a:pt x="304" y="316"/>
                    <a:pt x="163" y="807"/>
                  </a:cubicBezTo>
                  <a:cubicBezTo>
                    <a:pt x="0" y="1374"/>
                    <a:pt x="304" y="1949"/>
                    <a:pt x="844" y="2098"/>
                  </a:cubicBezTo>
                  <a:cubicBezTo>
                    <a:pt x="1919" y="2393"/>
                    <a:pt x="3633" y="2816"/>
                    <a:pt x="4613" y="2816"/>
                  </a:cubicBezTo>
                  <a:cubicBezTo>
                    <a:pt x="4994" y="2816"/>
                    <a:pt x="5264" y="2752"/>
                    <a:pt x="5343" y="2592"/>
                  </a:cubicBezTo>
                  <a:cubicBezTo>
                    <a:pt x="5620" y="2036"/>
                    <a:pt x="3113" y="783"/>
                    <a:pt x="1602" y="89"/>
                  </a:cubicBezTo>
                  <a:cubicBezTo>
                    <a:pt x="1470" y="29"/>
                    <a:pt x="1332" y="0"/>
                    <a:pt x="1196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673;p45"/>
            <p:cNvSpPr/>
            <p:nvPr/>
          </p:nvSpPr>
          <p:spPr>
            <a:xfrm>
              <a:off x="6125025" y="1004850"/>
              <a:ext cx="76575" cy="28425"/>
            </a:xfrm>
            <a:custGeom>
              <a:avLst/>
              <a:gdLst/>
              <a:ahLst/>
              <a:cxnLst/>
              <a:rect l="l" t="t" r="r" b="b"/>
              <a:pathLst>
                <a:path w="3063" h="1137" extrusionOk="0">
                  <a:moveTo>
                    <a:pt x="9" y="0"/>
                  </a:moveTo>
                  <a:lnTo>
                    <a:pt x="1" y="22"/>
                  </a:lnTo>
                  <a:cubicBezTo>
                    <a:pt x="249" y="132"/>
                    <a:pt x="499" y="237"/>
                    <a:pt x="748" y="344"/>
                  </a:cubicBezTo>
                  <a:lnTo>
                    <a:pt x="1500" y="656"/>
                  </a:lnTo>
                  <a:cubicBezTo>
                    <a:pt x="1750" y="758"/>
                    <a:pt x="1994" y="880"/>
                    <a:pt x="2254" y="956"/>
                  </a:cubicBezTo>
                  <a:cubicBezTo>
                    <a:pt x="2515" y="1034"/>
                    <a:pt x="2778" y="1104"/>
                    <a:pt x="3055" y="1137"/>
                  </a:cubicBezTo>
                  <a:lnTo>
                    <a:pt x="3062" y="1115"/>
                  </a:lnTo>
                  <a:cubicBezTo>
                    <a:pt x="2829" y="961"/>
                    <a:pt x="2583" y="845"/>
                    <a:pt x="2335" y="738"/>
                  </a:cubicBezTo>
                  <a:cubicBezTo>
                    <a:pt x="2086" y="629"/>
                    <a:pt x="1821" y="565"/>
                    <a:pt x="1564" y="481"/>
                  </a:cubicBezTo>
                  <a:lnTo>
                    <a:pt x="788" y="235"/>
                  </a:lnTo>
                  <a:cubicBezTo>
                    <a:pt x="528" y="157"/>
                    <a:pt x="269" y="76"/>
                    <a:pt x="9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674;p45"/>
            <p:cNvSpPr/>
            <p:nvPr/>
          </p:nvSpPr>
          <p:spPr>
            <a:xfrm>
              <a:off x="6113325" y="1044575"/>
              <a:ext cx="78275" cy="23275"/>
            </a:xfrm>
            <a:custGeom>
              <a:avLst/>
              <a:gdLst/>
              <a:ahLst/>
              <a:cxnLst/>
              <a:rect l="l" t="t" r="r" b="b"/>
              <a:pathLst>
                <a:path w="3131" h="931" extrusionOk="0">
                  <a:moveTo>
                    <a:pt x="8" y="0"/>
                  </a:moveTo>
                  <a:lnTo>
                    <a:pt x="1" y="22"/>
                  </a:lnTo>
                  <a:cubicBezTo>
                    <a:pt x="257" y="116"/>
                    <a:pt x="513" y="203"/>
                    <a:pt x="769" y="294"/>
                  </a:cubicBezTo>
                  <a:lnTo>
                    <a:pt x="1541" y="554"/>
                  </a:lnTo>
                  <a:cubicBezTo>
                    <a:pt x="1798" y="639"/>
                    <a:pt x="2049" y="744"/>
                    <a:pt x="2314" y="804"/>
                  </a:cubicBezTo>
                  <a:cubicBezTo>
                    <a:pt x="2579" y="864"/>
                    <a:pt x="2846" y="916"/>
                    <a:pt x="3124" y="931"/>
                  </a:cubicBezTo>
                  <a:lnTo>
                    <a:pt x="3131" y="909"/>
                  </a:lnTo>
                  <a:cubicBezTo>
                    <a:pt x="2889" y="771"/>
                    <a:pt x="2635" y="671"/>
                    <a:pt x="2379" y="581"/>
                  </a:cubicBezTo>
                  <a:cubicBezTo>
                    <a:pt x="2124" y="488"/>
                    <a:pt x="1855" y="442"/>
                    <a:pt x="1592" y="375"/>
                  </a:cubicBezTo>
                  <a:lnTo>
                    <a:pt x="802" y="182"/>
                  </a:lnTo>
                  <a:cubicBezTo>
                    <a:pt x="537" y="122"/>
                    <a:pt x="274" y="58"/>
                    <a:pt x="8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675;p45"/>
            <p:cNvSpPr/>
            <p:nvPr/>
          </p:nvSpPr>
          <p:spPr>
            <a:xfrm>
              <a:off x="6103475" y="1082725"/>
              <a:ext cx="83575" cy="17025"/>
            </a:xfrm>
            <a:custGeom>
              <a:avLst/>
              <a:gdLst/>
              <a:ahLst/>
              <a:cxnLst/>
              <a:rect l="l" t="t" r="r" b="b"/>
              <a:pathLst>
                <a:path w="3343" h="681" extrusionOk="0">
                  <a:moveTo>
                    <a:pt x="5" y="1"/>
                  </a:moveTo>
                  <a:lnTo>
                    <a:pt x="1" y="23"/>
                  </a:lnTo>
                  <a:lnTo>
                    <a:pt x="1" y="24"/>
                  </a:lnTo>
                  <a:cubicBezTo>
                    <a:pt x="276" y="97"/>
                    <a:pt x="552" y="163"/>
                    <a:pt x="826" y="232"/>
                  </a:cubicBezTo>
                  <a:lnTo>
                    <a:pt x="1654" y="431"/>
                  </a:lnTo>
                  <a:cubicBezTo>
                    <a:pt x="1930" y="495"/>
                    <a:pt x="2203" y="580"/>
                    <a:pt x="2484" y="618"/>
                  </a:cubicBezTo>
                  <a:cubicBezTo>
                    <a:pt x="2734" y="653"/>
                    <a:pt x="2986" y="681"/>
                    <a:pt x="3245" y="681"/>
                  </a:cubicBezTo>
                  <a:cubicBezTo>
                    <a:pt x="3276" y="681"/>
                    <a:pt x="3307" y="680"/>
                    <a:pt x="3338" y="679"/>
                  </a:cubicBezTo>
                  <a:lnTo>
                    <a:pt x="3343" y="656"/>
                  </a:lnTo>
                  <a:cubicBezTo>
                    <a:pt x="3077" y="539"/>
                    <a:pt x="2803" y="460"/>
                    <a:pt x="2528" y="390"/>
                  </a:cubicBezTo>
                  <a:cubicBezTo>
                    <a:pt x="2253" y="318"/>
                    <a:pt x="1970" y="293"/>
                    <a:pt x="1689" y="249"/>
                  </a:cubicBezTo>
                  <a:lnTo>
                    <a:pt x="849" y="119"/>
                  </a:lnTo>
                  <a:cubicBezTo>
                    <a:pt x="567" y="79"/>
                    <a:pt x="287" y="37"/>
                    <a:pt x="5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676;p45"/>
            <p:cNvSpPr/>
            <p:nvPr/>
          </p:nvSpPr>
          <p:spPr>
            <a:xfrm>
              <a:off x="5445575" y="1035350"/>
              <a:ext cx="27900" cy="167075"/>
            </a:xfrm>
            <a:custGeom>
              <a:avLst/>
              <a:gdLst/>
              <a:ahLst/>
              <a:cxnLst/>
              <a:rect l="l" t="t" r="r" b="b"/>
              <a:pathLst>
                <a:path w="1116" h="6683" extrusionOk="0">
                  <a:moveTo>
                    <a:pt x="747" y="1"/>
                  </a:moveTo>
                  <a:lnTo>
                    <a:pt x="1" y="6682"/>
                  </a:lnTo>
                  <a:lnTo>
                    <a:pt x="1115" y="6497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677;p45"/>
            <p:cNvSpPr/>
            <p:nvPr/>
          </p:nvSpPr>
          <p:spPr>
            <a:xfrm>
              <a:off x="5948350" y="1035350"/>
              <a:ext cx="27875" cy="167075"/>
            </a:xfrm>
            <a:custGeom>
              <a:avLst/>
              <a:gdLst/>
              <a:ahLst/>
              <a:cxnLst/>
              <a:rect l="l" t="t" r="r" b="b"/>
              <a:pathLst>
                <a:path w="1115" h="6683" extrusionOk="0">
                  <a:moveTo>
                    <a:pt x="369" y="1"/>
                  </a:moveTo>
                  <a:lnTo>
                    <a:pt x="0" y="6497"/>
                  </a:lnTo>
                  <a:lnTo>
                    <a:pt x="1115" y="6682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7678;p45"/>
          <p:cNvGrpSpPr/>
          <p:nvPr/>
        </p:nvGrpSpPr>
        <p:grpSpPr>
          <a:xfrm>
            <a:off x="7000164" y="919012"/>
            <a:ext cx="1456391" cy="3483196"/>
            <a:chOff x="2314025" y="1511325"/>
            <a:chExt cx="1518682" cy="3632175"/>
          </a:xfrm>
        </p:grpSpPr>
        <p:sp>
          <p:nvSpPr>
            <p:cNvPr id="92" name="Google Shape;7679;p45"/>
            <p:cNvSpPr/>
            <p:nvPr/>
          </p:nvSpPr>
          <p:spPr>
            <a:xfrm flipH="1">
              <a:off x="2428330" y="2407976"/>
              <a:ext cx="226389" cy="1169894"/>
            </a:xfrm>
            <a:custGeom>
              <a:avLst/>
              <a:gdLst/>
              <a:ahLst/>
              <a:cxnLst/>
              <a:rect l="l" t="t" r="r" b="b"/>
              <a:pathLst>
                <a:path w="6031" h="31166" extrusionOk="0">
                  <a:moveTo>
                    <a:pt x="8" y="0"/>
                  </a:moveTo>
                  <a:cubicBezTo>
                    <a:pt x="3" y="0"/>
                    <a:pt x="0" y="0"/>
                    <a:pt x="0" y="0"/>
                  </a:cubicBezTo>
                  <a:lnTo>
                    <a:pt x="2756" y="24778"/>
                  </a:lnTo>
                  <a:lnTo>
                    <a:pt x="3473" y="31166"/>
                  </a:lnTo>
                  <a:lnTo>
                    <a:pt x="5107" y="28961"/>
                  </a:lnTo>
                  <a:cubicBezTo>
                    <a:pt x="5588" y="28312"/>
                    <a:pt x="5730" y="27472"/>
                    <a:pt x="5491" y="26700"/>
                  </a:cubicBezTo>
                  <a:lnTo>
                    <a:pt x="4837" y="24597"/>
                  </a:lnTo>
                  <a:cubicBezTo>
                    <a:pt x="4837" y="24597"/>
                    <a:pt x="6030" y="7474"/>
                    <a:pt x="4184" y="3704"/>
                  </a:cubicBezTo>
                  <a:cubicBezTo>
                    <a:pt x="2399" y="62"/>
                    <a:pt x="158" y="0"/>
                    <a:pt x="8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680;p45"/>
            <p:cNvSpPr/>
            <p:nvPr/>
          </p:nvSpPr>
          <p:spPr>
            <a:xfrm flipH="1">
              <a:off x="2539400" y="3836417"/>
              <a:ext cx="453791" cy="878115"/>
            </a:xfrm>
            <a:custGeom>
              <a:avLst/>
              <a:gdLst/>
              <a:ahLst/>
              <a:cxnLst/>
              <a:rect l="l" t="t" r="r" b="b"/>
              <a:pathLst>
                <a:path w="12089" h="23393" extrusionOk="0">
                  <a:moveTo>
                    <a:pt x="931" y="1"/>
                  </a:moveTo>
                  <a:lnTo>
                    <a:pt x="0" y="942"/>
                  </a:lnTo>
                  <a:lnTo>
                    <a:pt x="2470" y="23392"/>
                  </a:lnTo>
                  <a:lnTo>
                    <a:pt x="10676" y="23392"/>
                  </a:lnTo>
                  <a:lnTo>
                    <a:pt x="1208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681;p45"/>
            <p:cNvSpPr/>
            <p:nvPr/>
          </p:nvSpPr>
          <p:spPr>
            <a:xfrm flipH="1">
              <a:off x="2563537" y="4236564"/>
              <a:ext cx="389527" cy="477965"/>
            </a:xfrm>
            <a:custGeom>
              <a:avLst/>
              <a:gdLst/>
              <a:ahLst/>
              <a:cxnLst/>
              <a:rect l="l" t="t" r="r" b="b"/>
              <a:pathLst>
                <a:path w="10377" h="12733" extrusionOk="0">
                  <a:moveTo>
                    <a:pt x="1" y="1"/>
                  </a:moveTo>
                  <a:lnTo>
                    <a:pt x="1401" y="12732"/>
                  </a:lnTo>
                  <a:lnTo>
                    <a:pt x="9607" y="12732"/>
                  </a:lnTo>
                  <a:lnTo>
                    <a:pt x="103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682;p45"/>
            <p:cNvSpPr/>
            <p:nvPr/>
          </p:nvSpPr>
          <p:spPr>
            <a:xfrm flipH="1">
              <a:off x="2314025" y="4521471"/>
              <a:ext cx="625938" cy="374887"/>
            </a:xfrm>
            <a:custGeom>
              <a:avLst/>
              <a:gdLst/>
              <a:ahLst/>
              <a:cxnLst/>
              <a:rect l="l" t="t" r="r" b="b"/>
              <a:pathLst>
                <a:path w="16675" h="9987" extrusionOk="0">
                  <a:moveTo>
                    <a:pt x="9543" y="0"/>
                  </a:moveTo>
                  <a:cubicBezTo>
                    <a:pt x="6360" y="0"/>
                    <a:pt x="7068" y="3768"/>
                    <a:pt x="7068" y="3768"/>
                  </a:cubicBezTo>
                  <a:lnTo>
                    <a:pt x="2489" y="3708"/>
                  </a:lnTo>
                  <a:lnTo>
                    <a:pt x="2305" y="3021"/>
                  </a:lnTo>
                  <a:cubicBezTo>
                    <a:pt x="2161" y="2483"/>
                    <a:pt x="1678" y="2152"/>
                    <a:pt x="1171" y="2152"/>
                  </a:cubicBezTo>
                  <a:cubicBezTo>
                    <a:pt x="963" y="2152"/>
                    <a:pt x="752" y="2207"/>
                    <a:pt x="558" y="2327"/>
                  </a:cubicBezTo>
                  <a:cubicBezTo>
                    <a:pt x="211" y="2541"/>
                    <a:pt x="0" y="2918"/>
                    <a:pt x="0" y="3325"/>
                  </a:cubicBezTo>
                  <a:lnTo>
                    <a:pt x="0" y="9986"/>
                  </a:lnTo>
                  <a:lnTo>
                    <a:pt x="16674" y="9986"/>
                  </a:lnTo>
                  <a:cubicBezTo>
                    <a:pt x="16674" y="9986"/>
                    <a:pt x="16601" y="3841"/>
                    <a:pt x="11627" y="3549"/>
                  </a:cubicBezTo>
                  <a:cubicBezTo>
                    <a:pt x="11627" y="3549"/>
                    <a:pt x="12103" y="0"/>
                    <a:pt x="9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683;p45"/>
            <p:cNvSpPr/>
            <p:nvPr/>
          </p:nvSpPr>
          <p:spPr>
            <a:xfrm flipH="1">
              <a:off x="2314025" y="4896318"/>
              <a:ext cx="625938" cy="59046"/>
            </a:xfrm>
            <a:custGeom>
              <a:avLst/>
              <a:gdLst/>
              <a:ahLst/>
              <a:cxnLst/>
              <a:rect l="l" t="t" r="r" b="b"/>
              <a:pathLst>
                <a:path w="16675" h="1573" extrusionOk="0">
                  <a:moveTo>
                    <a:pt x="0" y="0"/>
                  </a:moveTo>
                  <a:lnTo>
                    <a:pt x="0" y="1573"/>
                  </a:lnTo>
                  <a:lnTo>
                    <a:pt x="16674" y="1573"/>
                  </a:lnTo>
                  <a:lnTo>
                    <a:pt x="16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684;p45"/>
            <p:cNvSpPr/>
            <p:nvPr/>
          </p:nvSpPr>
          <p:spPr>
            <a:xfrm flipH="1">
              <a:off x="2465222" y="4619411"/>
              <a:ext cx="181272" cy="8897"/>
            </a:xfrm>
            <a:custGeom>
              <a:avLst/>
              <a:gdLst/>
              <a:ahLst/>
              <a:cxnLst/>
              <a:rect l="l" t="t" r="r" b="b"/>
              <a:pathLst>
                <a:path w="6254" h="237" extrusionOk="0">
                  <a:moveTo>
                    <a:pt x="4607" y="0"/>
                  </a:moveTo>
                  <a:cubicBezTo>
                    <a:pt x="4374" y="0"/>
                    <a:pt x="4141" y="8"/>
                    <a:pt x="3909" y="15"/>
                  </a:cubicBezTo>
                  <a:cubicBezTo>
                    <a:pt x="3648" y="20"/>
                    <a:pt x="3388" y="37"/>
                    <a:pt x="3127" y="58"/>
                  </a:cubicBezTo>
                  <a:cubicBezTo>
                    <a:pt x="2918" y="74"/>
                    <a:pt x="2709" y="85"/>
                    <a:pt x="2500" y="85"/>
                  </a:cubicBezTo>
                  <a:cubicBezTo>
                    <a:pt x="2449" y="85"/>
                    <a:pt x="2397" y="85"/>
                    <a:pt x="2346" y="83"/>
                  </a:cubicBezTo>
                  <a:cubicBezTo>
                    <a:pt x="2084" y="77"/>
                    <a:pt x="1824" y="40"/>
                    <a:pt x="1563" y="27"/>
                  </a:cubicBezTo>
                  <a:cubicBezTo>
                    <a:pt x="1467" y="22"/>
                    <a:pt x="1371" y="20"/>
                    <a:pt x="1274" y="20"/>
                  </a:cubicBezTo>
                  <a:cubicBezTo>
                    <a:pt x="1110" y="20"/>
                    <a:pt x="946" y="26"/>
                    <a:pt x="782" y="34"/>
                  </a:cubicBezTo>
                  <a:cubicBezTo>
                    <a:pt x="522" y="47"/>
                    <a:pt x="261" y="66"/>
                    <a:pt x="1" y="108"/>
                  </a:cubicBezTo>
                  <a:lnTo>
                    <a:pt x="1" y="130"/>
                  </a:lnTo>
                  <a:cubicBezTo>
                    <a:pt x="261" y="172"/>
                    <a:pt x="522" y="190"/>
                    <a:pt x="782" y="204"/>
                  </a:cubicBezTo>
                  <a:cubicBezTo>
                    <a:pt x="946" y="211"/>
                    <a:pt x="1110" y="217"/>
                    <a:pt x="1274" y="217"/>
                  </a:cubicBezTo>
                  <a:cubicBezTo>
                    <a:pt x="1371" y="217"/>
                    <a:pt x="1467" y="215"/>
                    <a:pt x="1563" y="210"/>
                  </a:cubicBezTo>
                  <a:cubicBezTo>
                    <a:pt x="1824" y="197"/>
                    <a:pt x="2084" y="162"/>
                    <a:pt x="2346" y="154"/>
                  </a:cubicBezTo>
                  <a:cubicBezTo>
                    <a:pt x="2397" y="152"/>
                    <a:pt x="2449" y="152"/>
                    <a:pt x="2500" y="152"/>
                  </a:cubicBezTo>
                  <a:cubicBezTo>
                    <a:pt x="2709" y="152"/>
                    <a:pt x="2918" y="163"/>
                    <a:pt x="3127" y="179"/>
                  </a:cubicBezTo>
                  <a:cubicBezTo>
                    <a:pt x="3388" y="200"/>
                    <a:pt x="3648" y="217"/>
                    <a:pt x="3909" y="222"/>
                  </a:cubicBezTo>
                  <a:cubicBezTo>
                    <a:pt x="4141" y="229"/>
                    <a:pt x="4374" y="237"/>
                    <a:pt x="4607" y="237"/>
                  </a:cubicBezTo>
                  <a:cubicBezTo>
                    <a:pt x="4635" y="237"/>
                    <a:pt x="4662" y="237"/>
                    <a:pt x="4690" y="237"/>
                  </a:cubicBezTo>
                  <a:cubicBezTo>
                    <a:pt x="5211" y="226"/>
                    <a:pt x="5733" y="200"/>
                    <a:pt x="6254" y="130"/>
                  </a:cubicBezTo>
                  <a:lnTo>
                    <a:pt x="6254" y="108"/>
                  </a:lnTo>
                  <a:cubicBezTo>
                    <a:pt x="5733" y="37"/>
                    <a:pt x="5211" y="11"/>
                    <a:pt x="4690" y="0"/>
                  </a:cubicBezTo>
                  <a:cubicBezTo>
                    <a:pt x="4662" y="0"/>
                    <a:pt x="4635" y="0"/>
                    <a:pt x="4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685;p45"/>
            <p:cNvSpPr/>
            <p:nvPr/>
          </p:nvSpPr>
          <p:spPr>
            <a:xfrm flipH="1">
              <a:off x="2465222" y="4659240"/>
              <a:ext cx="181272" cy="8897"/>
            </a:xfrm>
            <a:custGeom>
              <a:avLst/>
              <a:gdLst/>
              <a:ahLst/>
              <a:cxnLst/>
              <a:rect l="l" t="t" r="r" b="b"/>
              <a:pathLst>
                <a:path w="6254" h="237" extrusionOk="0">
                  <a:moveTo>
                    <a:pt x="4584" y="1"/>
                  </a:moveTo>
                  <a:cubicBezTo>
                    <a:pt x="4359" y="1"/>
                    <a:pt x="4134" y="9"/>
                    <a:pt x="3909" y="16"/>
                  </a:cubicBezTo>
                  <a:cubicBezTo>
                    <a:pt x="3648" y="20"/>
                    <a:pt x="3388" y="38"/>
                    <a:pt x="3127" y="59"/>
                  </a:cubicBezTo>
                  <a:cubicBezTo>
                    <a:pt x="2923" y="74"/>
                    <a:pt x="2719" y="86"/>
                    <a:pt x="2515" y="86"/>
                  </a:cubicBezTo>
                  <a:cubicBezTo>
                    <a:pt x="2459" y="86"/>
                    <a:pt x="2402" y="85"/>
                    <a:pt x="2346" y="83"/>
                  </a:cubicBezTo>
                  <a:cubicBezTo>
                    <a:pt x="2084" y="76"/>
                    <a:pt x="1824" y="41"/>
                    <a:pt x="1563" y="28"/>
                  </a:cubicBezTo>
                  <a:cubicBezTo>
                    <a:pt x="1462" y="23"/>
                    <a:pt x="1362" y="20"/>
                    <a:pt x="1261" y="20"/>
                  </a:cubicBezTo>
                  <a:cubicBezTo>
                    <a:pt x="1101" y="20"/>
                    <a:pt x="942" y="26"/>
                    <a:pt x="782" y="33"/>
                  </a:cubicBezTo>
                  <a:cubicBezTo>
                    <a:pt x="522" y="48"/>
                    <a:pt x="261" y="66"/>
                    <a:pt x="1" y="108"/>
                  </a:cubicBezTo>
                  <a:lnTo>
                    <a:pt x="1" y="130"/>
                  </a:lnTo>
                  <a:cubicBezTo>
                    <a:pt x="261" y="172"/>
                    <a:pt x="522" y="190"/>
                    <a:pt x="782" y="204"/>
                  </a:cubicBezTo>
                  <a:cubicBezTo>
                    <a:pt x="945" y="212"/>
                    <a:pt x="1109" y="217"/>
                    <a:pt x="1272" y="217"/>
                  </a:cubicBezTo>
                  <a:cubicBezTo>
                    <a:pt x="1369" y="217"/>
                    <a:pt x="1466" y="215"/>
                    <a:pt x="1563" y="211"/>
                  </a:cubicBezTo>
                  <a:cubicBezTo>
                    <a:pt x="1824" y="197"/>
                    <a:pt x="2084" y="161"/>
                    <a:pt x="2346" y="155"/>
                  </a:cubicBezTo>
                  <a:cubicBezTo>
                    <a:pt x="2400" y="153"/>
                    <a:pt x="2454" y="152"/>
                    <a:pt x="2508" y="152"/>
                  </a:cubicBezTo>
                  <a:cubicBezTo>
                    <a:pt x="2715" y="152"/>
                    <a:pt x="2921" y="164"/>
                    <a:pt x="3127" y="179"/>
                  </a:cubicBezTo>
                  <a:cubicBezTo>
                    <a:pt x="3388" y="201"/>
                    <a:pt x="3648" y="217"/>
                    <a:pt x="3909" y="223"/>
                  </a:cubicBezTo>
                  <a:cubicBezTo>
                    <a:pt x="4133" y="229"/>
                    <a:pt x="4358" y="237"/>
                    <a:pt x="4583" y="237"/>
                  </a:cubicBezTo>
                  <a:cubicBezTo>
                    <a:pt x="4619" y="237"/>
                    <a:pt x="4654" y="237"/>
                    <a:pt x="4690" y="236"/>
                  </a:cubicBezTo>
                  <a:cubicBezTo>
                    <a:pt x="5211" y="226"/>
                    <a:pt x="5733" y="201"/>
                    <a:pt x="6254" y="130"/>
                  </a:cubicBezTo>
                  <a:lnTo>
                    <a:pt x="6254" y="108"/>
                  </a:lnTo>
                  <a:cubicBezTo>
                    <a:pt x="5733" y="36"/>
                    <a:pt x="5211" y="11"/>
                    <a:pt x="4690" y="1"/>
                  </a:cubicBezTo>
                  <a:cubicBezTo>
                    <a:pt x="4655" y="1"/>
                    <a:pt x="4619" y="1"/>
                    <a:pt x="4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686;p45"/>
            <p:cNvSpPr/>
            <p:nvPr/>
          </p:nvSpPr>
          <p:spPr>
            <a:xfrm flipH="1">
              <a:off x="2566314" y="4287014"/>
              <a:ext cx="382470" cy="8296"/>
            </a:xfrm>
            <a:custGeom>
              <a:avLst/>
              <a:gdLst/>
              <a:ahLst/>
              <a:cxnLst/>
              <a:rect l="l" t="t" r="r" b="b"/>
              <a:pathLst>
                <a:path w="10189" h="221" extrusionOk="0">
                  <a:moveTo>
                    <a:pt x="5094" y="1"/>
                  </a:moveTo>
                  <a:cubicBezTo>
                    <a:pt x="4245" y="3"/>
                    <a:pt x="3396" y="8"/>
                    <a:pt x="2547" y="25"/>
                  </a:cubicBezTo>
                  <a:cubicBezTo>
                    <a:pt x="1698" y="40"/>
                    <a:pt x="849" y="68"/>
                    <a:pt x="0" y="111"/>
                  </a:cubicBezTo>
                  <a:cubicBezTo>
                    <a:pt x="849" y="154"/>
                    <a:pt x="1698" y="183"/>
                    <a:pt x="2547" y="197"/>
                  </a:cubicBezTo>
                  <a:cubicBezTo>
                    <a:pt x="3396" y="215"/>
                    <a:pt x="4245" y="219"/>
                    <a:pt x="5094" y="221"/>
                  </a:cubicBezTo>
                  <a:cubicBezTo>
                    <a:pt x="5942" y="218"/>
                    <a:pt x="6792" y="214"/>
                    <a:pt x="7641" y="196"/>
                  </a:cubicBezTo>
                  <a:cubicBezTo>
                    <a:pt x="8490" y="182"/>
                    <a:pt x="9338" y="153"/>
                    <a:pt x="10188" y="111"/>
                  </a:cubicBezTo>
                  <a:cubicBezTo>
                    <a:pt x="9338" y="68"/>
                    <a:pt x="8490" y="40"/>
                    <a:pt x="7641" y="25"/>
                  </a:cubicBezTo>
                  <a:cubicBezTo>
                    <a:pt x="6792" y="8"/>
                    <a:pt x="5942" y="3"/>
                    <a:pt x="5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687;p45"/>
            <p:cNvSpPr/>
            <p:nvPr/>
          </p:nvSpPr>
          <p:spPr>
            <a:xfrm flipH="1">
              <a:off x="2869279" y="2181101"/>
              <a:ext cx="141291" cy="321359"/>
            </a:xfrm>
            <a:custGeom>
              <a:avLst/>
              <a:gdLst/>
              <a:ahLst/>
              <a:cxnLst/>
              <a:rect l="l" t="t" r="r" b="b"/>
              <a:pathLst>
                <a:path w="3764" h="8561" extrusionOk="0">
                  <a:moveTo>
                    <a:pt x="1" y="1"/>
                  </a:moveTo>
                  <a:lnTo>
                    <a:pt x="1" y="8560"/>
                  </a:lnTo>
                  <a:lnTo>
                    <a:pt x="3763" y="8560"/>
                  </a:lnTo>
                  <a:lnTo>
                    <a:pt x="3763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688;p45"/>
            <p:cNvSpPr/>
            <p:nvPr/>
          </p:nvSpPr>
          <p:spPr>
            <a:xfrm flipH="1">
              <a:off x="2869279" y="2238984"/>
              <a:ext cx="141291" cy="110135"/>
            </a:xfrm>
            <a:custGeom>
              <a:avLst/>
              <a:gdLst/>
              <a:ahLst/>
              <a:cxnLst/>
              <a:rect l="l" t="t" r="r" b="b"/>
              <a:pathLst>
                <a:path w="3764" h="2934" extrusionOk="0">
                  <a:moveTo>
                    <a:pt x="1" y="0"/>
                  </a:moveTo>
                  <a:lnTo>
                    <a:pt x="1" y="2934"/>
                  </a:lnTo>
                  <a:lnTo>
                    <a:pt x="3763" y="2363"/>
                  </a:lnTo>
                  <a:lnTo>
                    <a:pt x="3763" y="1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689;p45"/>
            <p:cNvSpPr/>
            <p:nvPr/>
          </p:nvSpPr>
          <p:spPr>
            <a:xfrm flipH="1">
              <a:off x="2608615" y="1726676"/>
              <a:ext cx="725562" cy="570195"/>
            </a:xfrm>
            <a:custGeom>
              <a:avLst/>
              <a:gdLst/>
              <a:ahLst/>
              <a:cxnLst/>
              <a:rect l="l" t="t" r="r" b="b"/>
              <a:pathLst>
                <a:path w="19329" h="15190" extrusionOk="0">
                  <a:moveTo>
                    <a:pt x="15895" y="1"/>
                  </a:moveTo>
                  <a:lnTo>
                    <a:pt x="5733" y="1276"/>
                  </a:lnTo>
                  <a:lnTo>
                    <a:pt x="5016" y="6506"/>
                  </a:lnTo>
                  <a:cubicBezTo>
                    <a:pt x="4044" y="6005"/>
                    <a:pt x="3298" y="5795"/>
                    <a:pt x="2739" y="5795"/>
                  </a:cubicBezTo>
                  <a:cubicBezTo>
                    <a:pt x="1" y="5795"/>
                    <a:pt x="1730" y="10831"/>
                    <a:pt x="3273" y="11523"/>
                  </a:cubicBezTo>
                  <a:cubicBezTo>
                    <a:pt x="3625" y="11681"/>
                    <a:pt x="3919" y="11745"/>
                    <a:pt x="4163" y="11745"/>
                  </a:cubicBezTo>
                  <a:cubicBezTo>
                    <a:pt x="5208" y="11745"/>
                    <a:pt x="5357" y="10576"/>
                    <a:pt x="5357" y="10576"/>
                  </a:cubicBezTo>
                  <a:cubicBezTo>
                    <a:pt x="7619" y="13982"/>
                    <a:pt x="10354" y="15189"/>
                    <a:pt x="12676" y="15189"/>
                  </a:cubicBezTo>
                  <a:cubicBezTo>
                    <a:pt x="13894" y="15189"/>
                    <a:pt x="14999" y="14857"/>
                    <a:pt x="15863" y="14335"/>
                  </a:cubicBezTo>
                  <a:cubicBezTo>
                    <a:pt x="19328" y="12240"/>
                    <a:pt x="17569" y="2396"/>
                    <a:pt x="17569" y="2396"/>
                  </a:cubicBezTo>
                  <a:lnTo>
                    <a:pt x="1589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690;p45"/>
            <p:cNvSpPr/>
            <p:nvPr/>
          </p:nvSpPr>
          <p:spPr>
            <a:xfrm flipH="1">
              <a:off x="2890413" y="1860121"/>
              <a:ext cx="68506" cy="46021"/>
            </a:xfrm>
            <a:custGeom>
              <a:avLst/>
              <a:gdLst/>
              <a:ahLst/>
              <a:cxnLst/>
              <a:rect l="l" t="t" r="r" b="b"/>
              <a:pathLst>
                <a:path w="1825" h="1226" extrusionOk="0">
                  <a:moveTo>
                    <a:pt x="550" y="0"/>
                  </a:moveTo>
                  <a:cubicBezTo>
                    <a:pt x="356" y="0"/>
                    <a:pt x="201" y="64"/>
                    <a:pt x="132" y="192"/>
                  </a:cubicBezTo>
                  <a:cubicBezTo>
                    <a:pt x="0" y="437"/>
                    <a:pt x="241" y="825"/>
                    <a:pt x="671" y="1058"/>
                  </a:cubicBezTo>
                  <a:cubicBezTo>
                    <a:pt x="879" y="1170"/>
                    <a:pt x="1093" y="1226"/>
                    <a:pt x="1273" y="1226"/>
                  </a:cubicBezTo>
                  <a:cubicBezTo>
                    <a:pt x="1467" y="1226"/>
                    <a:pt x="1623" y="1162"/>
                    <a:pt x="1692" y="1035"/>
                  </a:cubicBezTo>
                  <a:cubicBezTo>
                    <a:pt x="1824" y="790"/>
                    <a:pt x="1583" y="401"/>
                    <a:pt x="1152" y="168"/>
                  </a:cubicBezTo>
                  <a:cubicBezTo>
                    <a:pt x="944" y="56"/>
                    <a:pt x="731" y="0"/>
                    <a:pt x="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691;p45"/>
            <p:cNvSpPr/>
            <p:nvPr/>
          </p:nvSpPr>
          <p:spPr>
            <a:xfrm flipH="1">
              <a:off x="2687112" y="1928101"/>
              <a:ext cx="114827" cy="133784"/>
            </a:xfrm>
            <a:custGeom>
              <a:avLst/>
              <a:gdLst/>
              <a:ahLst/>
              <a:cxnLst/>
              <a:rect l="l" t="t" r="r" b="b"/>
              <a:pathLst>
                <a:path w="3059" h="3564" extrusionOk="0">
                  <a:moveTo>
                    <a:pt x="1530" y="1"/>
                  </a:moveTo>
                  <a:cubicBezTo>
                    <a:pt x="686" y="1"/>
                    <a:pt x="1" y="799"/>
                    <a:pt x="1" y="1782"/>
                  </a:cubicBezTo>
                  <a:cubicBezTo>
                    <a:pt x="1" y="2766"/>
                    <a:pt x="686" y="3563"/>
                    <a:pt x="1530" y="3563"/>
                  </a:cubicBezTo>
                  <a:cubicBezTo>
                    <a:pt x="2375" y="3563"/>
                    <a:pt x="3059" y="2766"/>
                    <a:pt x="3059" y="1782"/>
                  </a:cubicBezTo>
                  <a:cubicBezTo>
                    <a:pt x="3059" y="799"/>
                    <a:pt x="2375" y="1"/>
                    <a:pt x="1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692;p45"/>
            <p:cNvSpPr/>
            <p:nvPr/>
          </p:nvSpPr>
          <p:spPr>
            <a:xfrm flipH="1">
              <a:off x="2717667" y="1868717"/>
              <a:ext cx="68506" cy="46134"/>
            </a:xfrm>
            <a:custGeom>
              <a:avLst/>
              <a:gdLst/>
              <a:ahLst/>
              <a:cxnLst/>
              <a:rect l="l" t="t" r="r" b="b"/>
              <a:pathLst>
                <a:path w="1825" h="1229" extrusionOk="0">
                  <a:moveTo>
                    <a:pt x="1275" y="0"/>
                  </a:moveTo>
                  <a:cubicBezTo>
                    <a:pt x="1094" y="0"/>
                    <a:pt x="879" y="57"/>
                    <a:pt x="670" y="171"/>
                  </a:cubicBezTo>
                  <a:cubicBezTo>
                    <a:pt x="241" y="405"/>
                    <a:pt x="0" y="794"/>
                    <a:pt x="134" y="1039"/>
                  </a:cubicBezTo>
                  <a:cubicBezTo>
                    <a:pt x="203" y="1165"/>
                    <a:pt x="358" y="1228"/>
                    <a:pt x="550" y="1228"/>
                  </a:cubicBezTo>
                  <a:cubicBezTo>
                    <a:pt x="731" y="1228"/>
                    <a:pt x="946" y="1172"/>
                    <a:pt x="1155" y="1058"/>
                  </a:cubicBezTo>
                  <a:cubicBezTo>
                    <a:pt x="1584" y="823"/>
                    <a:pt x="1825" y="435"/>
                    <a:pt x="1690" y="190"/>
                  </a:cubicBezTo>
                  <a:cubicBezTo>
                    <a:pt x="1621" y="64"/>
                    <a:pt x="1467" y="0"/>
                    <a:pt x="1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693;p45"/>
            <p:cNvSpPr/>
            <p:nvPr/>
          </p:nvSpPr>
          <p:spPr>
            <a:xfrm flipH="1">
              <a:off x="2951411" y="2076673"/>
              <a:ext cx="88101" cy="80443"/>
            </a:xfrm>
            <a:custGeom>
              <a:avLst/>
              <a:gdLst/>
              <a:ahLst/>
              <a:cxnLst/>
              <a:rect l="l" t="t" r="r" b="b"/>
              <a:pathLst>
                <a:path w="2347" h="2143" extrusionOk="0">
                  <a:moveTo>
                    <a:pt x="1172" y="0"/>
                  </a:moveTo>
                  <a:cubicBezTo>
                    <a:pt x="681" y="0"/>
                    <a:pt x="238" y="341"/>
                    <a:pt x="127" y="840"/>
                  </a:cubicBezTo>
                  <a:cubicBezTo>
                    <a:pt x="0" y="1417"/>
                    <a:pt x="365" y="1989"/>
                    <a:pt x="943" y="2117"/>
                  </a:cubicBezTo>
                  <a:cubicBezTo>
                    <a:pt x="1020" y="2134"/>
                    <a:pt x="1098" y="2142"/>
                    <a:pt x="1174" y="2142"/>
                  </a:cubicBezTo>
                  <a:cubicBezTo>
                    <a:pt x="1666" y="2142"/>
                    <a:pt x="2109" y="1802"/>
                    <a:pt x="2219" y="1302"/>
                  </a:cubicBezTo>
                  <a:cubicBezTo>
                    <a:pt x="2347" y="724"/>
                    <a:pt x="1981" y="153"/>
                    <a:pt x="1404" y="26"/>
                  </a:cubicBezTo>
                  <a:cubicBezTo>
                    <a:pt x="1326" y="8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694;p45"/>
            <p:cNvSpPr/>
            <p:nvPr/>
          </p:nvSpPr>
          <p:spPr>
            <a:xfrm flipH="1">
              <a:off x="2688313" y="2076748"/>
              <a:ext cx="85210" cy="80405"/>
            </a:xfrm>
            <a:custGeom>
              <a:avLst/>
              <a:gdLst/>
              <a:ahLst/>
              <a:cxnLst/>
              <a:rect l="l" t="t" r="r" b="b"/>
              <a:pathLst>
                <a:path w="2270" h="2142" extrusionOk="0">
                  <a:moveTo>
                    <a:pt x="1134" y="0"/>
                  </a:moveTo>
                  <a:cubicBezTo>
                    <a:pt x="602" y="0"/>
                    <a:pt x="139" y="398"/>
                    <a:pt x="73" y="941"/>
                  </a:cubicBezTo>
                  <a:cubicBezTo>
                    <a:pt x="1" y="1527"/>
                    <a:pt x="418" y="2062"/>
                    <a:pt x="1005" y="2134"/>
                  </a:cubicBezTo>
                  <a:cubicBezTo>
                    <a:pt x="1049" y="2139"/>
                    <a:pt x="1093" y="2142"/>
                    <a:pt x="1136" y="2142"/>
                  </a:cubicBezTo>
                  <a:cubicBezTo>
                    <a:pt x="1669" y="2142"/>
                    <a:pt x="2132" y="1744"/>
                    <a:pt x="2198" y="1201"/>
                  </a:cubicBezTo>
                  <a:cubicBezTo>
                    <a:pt x="2270" y="615"/>
                    <a:pt x="1853" y="80"/>
                    <a:pt x="1266" y="8"/>
                  </a:cubicBezTo>
                  <a:cubicBezTo>
                    <a:pt x="1222" y="3"/>
                    <a:pt x="1178" y="0"/>
                    <a:pt x="1134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695;p45"/>
            <p:cNvSpPr/>
            <p:nvPr/>
          </p:nvSpPr>
          <p:spPr>
            <a:xfrm flipH="1">
              <a:off x="2713538" y="1935721"/>
              <a:ext cx="88401" cy="115953"/>
            </a:xfrm>
            <a:custGeom>
              <a:avLst/>
              <a:gdLst/>
              <a:ahLst/>
              <a:cxnLst/>
              <a:rect l="l" t="t" r="r" b="b"/>
              <a:pathLst>
                <a:path w="2355" h="3089" extrusionOk="0">
                  <a:moveTo>
                    <a:pt x="1178" y="1"/>
                  </a:moveTo>
                  <a:cubicBezTo>
                    <a:pt x="528" y="1"/>
                    <a:pt x="1" y="693"/>
                    <a:pt x="1" y="1545"/>
                  </a:cubicBezTo>
                  <a:cubicBezTo>
                    <a:pt x="1" y="2398"/>
                    <a:pt x="528" y="3089"/>
                    <a:pt x="1178" y="3089"/>
                  </a:cubicBezTo>
                  <a:cubicBezTo>
                    <a:pt x="1827" y="3089"/>
                    <a:pt x="2355" y="2398"/>
                    <a:pt x="2355" y="1545"/>
                  </a:cubicBezTo>
                  <a:cubicBezTo>
                    <a:pt x="2355" y="693"/>
                    <a:pt x="1827" y="1"/>
                    <a:pt x="1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696;p45"/>
            <p:cNvSpPr/>
            <p:nvPr/>
          </p:nvSpPr>
          <p:spPr>
            <a:xfrm flipH="1">
              <a:off x="2683808" y="1925623"/>
              <a:ext cx="121134" cy="69369"/>
            </a:xfrm>
            <a:custGeom>
              <a:avLst/>
              <a:gdLst/>
              <a:ahLst/>
              <a:cxnLst/>
              <a:rect l="l" t="t" r="r" b="b"/>
              <a:pathLst>
                <a:path w="3227" h="1848" extrusionOk="0">
                  <a:moveTo>
                    <a:pt x="1496" y="1"/>
                  </a:moveTo>
                  <a:cubicBezTo>
                    <a:pt x="1304" y="1"/>
                    <a:pt x="1110" y="44"/>
                    <a:pt x="937" y="132"/>
                  </a:cubicBezTo>
                  <a:cubicBezTo>
                    <a:pt x="728" y="233"/>
                    <a:pt x="540" y="381"/>
                    <a:pt x="399" y="564"/>
                  </a:cubicBezTo>
                  <a:cubicBezTo>
                    <a:pt x="116" y="933"/>
                    <a:pt x="0" y="1412"/>
                    <a:pt x="70" y="1848"/>
                  </a:cubicBezTo>
                  <a:lnTo>
                    <a:pt x="93" y="1848"/>
                  </a:lnTo>
                  <a:cubicBezTo>
                    <a:pt x="166" y="1418"/>
                    <a:pt x="323" y="1024"/>
                    <a:pt x="582" y="711"/>
                  </a:cubicBezTo>
                  <a:cubicBezTo>
                    <a:pt x="710" y="556"/>
                    <a:pt x="859" y="415"/>
                    <a:pt x="1033" y="315"/>
                  </a:cubicBezTo>
                  <a:cubicBezTo>
                    <a:pt x="1209" y="217"/>
                    <a:pt x="1403" y="148"/>
                    <a:pt x="1610" y="126"/>
                  </a:cubicBezTo>
                  <a:cubicBezTo>
                    <a:pt x="1643" y="123"/>
                    <a:pt x="1675" y="122"/>
                    <a:pt x="1708" y="122"/>
                  </a:cubicBezTo>
                  <a:cubicBezTo>
                    <a:pt x="1884" y="122"/>
                    <a:pt x="2064" y="165"/>
                    <a:pt x="2219" y="254"/>
                  </a:cubicBezTo>
                  <a:cubicBezTo>
                    <a:pt x="2404" y="360"/>
                    <a:pt x="2543" y="527"/>
                    <a:pt x="2659" y="695"/>
                  </a:cubicBezTo>
                  <a:cubicBezTo>
                    <a:pt x="2776" y="864"/>
                    <a:pt x="2877" y="1041"/>
                    <a:pt x="2955" y="1235"/>
                  </a:cubicBezTo>
                  <a:cubicBezTo>
                    <a:pt x="3033" y="1427"/>
                    <a:pt x="3085" y="1633"/>
                    <a:pt x="3128" y="1848"/>
                  </a:cubicBezTo>
                  <a:lnTo>
                    <a:pt x="3150" y="1848"/>
                  </a:lnTo>
                  <a:cubicBezTo>
                    <a:pt x="3226" y="1413"/>
                    <a:pt x="3103" y="928"/>
                    <a:pt x="2801" y="581"/>
                  </a:cubicBezTo>
                  <a:cubicBezTo>
                    <a:pt x="2648" y="410"/>
                    <a:pt x="2450" y="289"/>
                    <a:pt x="2252" y="191"/>
                  </a:cubicBezTo>
                  <a:cubicBezTo>
                    <a:pt x="2052" y="97"/>
                    <a:pt x="1838" y="26"/>
                    <a:pt x="1610" y="6"/>
                  </a:cubicBezTo>
                  <a:cubicBezTo>
                    <a:pt x="1573" y="3"/>
                    <a:pt x="1534" y="1"/>
                    <a:pt x="14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697;p45"/>
            <p:cNvSpPr/>
            <p:nvPr/>
          </p:nvSpPr>
          <p:spPr>
            <a:xfrm flipH="1">
              <a:off x="2878025" y="1928101"/>
              <a:ext cx="114827" cy="133784"/>
            </a:xfrm>
            <a:custGeom>
              <a:avLst/>
              <a:gdLst/>
              <a:ahLst/>
              <a:cxnLst/>
              <a:rect l="l" t="t" r="r" b="b"/>
              <a:pathLst>
                <a:path w="3059" h="3564" extrusionOk="0">
                  <a:moveTo>
                    <a:pt x="1530" y="1"/>
                  </a:moveTo>
                  <a:cubicBezTo>
                    <a:pt x="686" y="1"/>
                    <a:pt x="0" y="799"/>
                    <a:pt x="0" y="1782"/>
                  </a:cubicBezTo>
                  <a:cubicBezTo>
                    <a:pt x="0" y="2766"/>
                    <a:pt x="684" y="3563"/>
                    <a:pt x="1530" y="3563"/>
                  </a:cubicBezTo>
                  <a:cubicBezTo>
                    <a:pt x="2374" y="3563"/>
                    <a:pt x="3058" y="2766"/>
                    <a:pt x="3058" y="1782"/>
                  </a:cubicBezTo>
                  <a:cubicBezTo>
                    <a:pt x="3058" y="799"/>
                    <a:pt x="2374" y="1"/>
                    <a:pt x="1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698;p45"/>
            <p:cNvSpPr/>
            <p:nvPr/>
          </p:nvSpPr>
          <p:spPr>
            <a:xfrm flipH="1">
              <a:off x="2905615" y="1935721"/>
              <a:ext cx="88363" cy="115953"/>
            </a:xfrm>
            <a:custGeom>
              <a:avLst/>
              <a:gdLst/>
              <a:ahLst/>
              <a:cxnLst/>
              <a:rect l="l" t="t" r="r" b="b"/>
              <a:pathLst>
                <a:path w="2354" h="3089" extrusionOk="0">
                  <a:moveTo>
                    <a:pt x="1177" y="1"/>
                  </a:moveTo>
                  <a:cubicBezTo>
                    <a:pt x="527" y="1"/>
                    <a:pt x="0" y="693"/>
                    <a:pt x="0" y="1545"/>
                  </a:cubicBezTo>
                  <a:cubicBezTo>
                    <a:pt x="0" y="2398"/>
                    <a:pt x="527" y="3089"/>
                    <a:pt x="1177" y="3089"/>
                  </a:cubicBezTo>
                  <a:cubicBezTo>
                    <a:pt x="1827" y="3089"/>
                    <a:pt x="2353" y="2398"/>
                    <a:pt x="2353" y="1545"/>
                  </a:cubicBezTo>
                  <a:cubicBezTo>
                    <a:pt x="2353" y="693"/>
                    <a:pt x="1827" y="1"/>
                    <a:pt x="11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699;p45"/>
            <p:cNvSpPr/>
            <p:nvPr/>
          </p:nvSpPr>
          <p:spPr>
            <a:xfrm flipH="1">
              <a:off x="2874985" y="1925661"/>
              <a:ext cx="121171" cy="69332"/>
            </a:xfrm>
            <a:custGeom>
              <a:avLst/>
              <a:gdLst/>
              <a:ahLst/>
              <a:cxnLst/>
              <a:rect l="l" t="t" r="r" b="b"/>
              <a:pathLst>
                <a:path w="3228" h="1847" extrusionOk="0">
                  <a:moveTo>
                    <a:pt x="1734" y="0"/>
                  </a:moveTo>
                  <a:cubicBezTo>
                    <a:pt x="1695" y="0"/>
                    <a:pt x="1655" y="2"/>
                    <a:pt x="1617" y="6"/>
                  </a:cubicBezTo>
                  <a:cubicBezTo>
                    <a:pt x="1389" y="25"/>
                    <a:pt x="1175" y="96"/>
                    <a:pt x="975" y="192"/>
                  </a:cubicBezTo>
                  <a:cubicBezTo>
                    <a:pt x="777" y="288"/>
                    <a:pt x="579" y="409"/>
                    <a:pt x="426" y="580"/>
                  </a:cubicBezTo>
                  <a:cubicBezTo>
                    <a:pt x="126" y="928"/>
                    <a:pt x="1" y="1412"/>
                    <a:pt x="77" y="1847"/>
                  </a:cubicBezTo>
                  <a:lnTo>
                    <a:pt x="99" y="1847"/>
                  </a:lnTo>
                  <a:cubicBezTo>
                    <a:pt x="143" y="1632"/>
                    <a:pt x="194" y="1428"/>
                    <a:pt x="272" y="1234"/>
                  </a:cubicBezTo>
                  <a:cubicBezTo>
                    <a:pt x="350" y="1041"/>
                    <a:pt x="451" y="863"/>
                    <a:pt x="569" y="695"/>
                  </a:cubicBezTo>
                  <a:cubicBezTo>
                    <a:pt x="685" y="527"/>
                    <a:pt x="823" y="359"/>
                    <a:pt x="1009" y="254"/>
                  </a:cubicBezTo>
                  <a:cubicBezTo>
                    <a:pt x="1162" y="165"/>
                    <a:pt x="1340" y="122"/>
                    <a:pt x="1515" y="122"/>
                  </a:cubicBezTo>
                  <a:cubicBezTo>
                    <a:pt x="1549" y="122"/>
                    <a:pt x="1583" y="123"/>
                    <a:pt x="1617" y="126"/>
                  </a:cubicBezTo>
                  <a:cubicBezTo>
                    <a:pt x="1825" y="147"/>
                    <a:pt x="2020" y="217"/>
                    <a:pt x="2194" y="314"/>
                  </a:cubicBezTo>
                  <a:cubicBezTo>
                    <a:pt x="2369" y="414"/>
                    <a:pt x="2517" y="555"/>
                    <a:pt x="2645" y="710"/>
                  </a:cubicBezTo>
                  <a:cubicBezTo>
                    <a:pt x="2905" y="1023"/>
                    <a:pt x="3062" y="1418"/>
                    <a:pt x="3135" y="1847"/>
                  </a:cubicBezTo>
                  <a:lnTo>
                    <a:pt x="3157" y="1847"/>
                  </a:lnTo>
                  <a:cubicBezTo>
                    <a:pt x="3228" y="1411"/>
                    <a:pt x="3111" y="933"/>
                    <a:pt x="2828" y="565"/>
                  </a:cubicBezTo>
                  <a:cubicBezTo>
                    <a:pt x="2687" y="381"/>
                    <a:pt x="2500" y="232"/>
                    <a:pt x="2290" y="131"/>
                  </a:cubicBezTo>
                  <a:cubicBezTo>
                    <a:pt x="2118" y="45"/>
                    <a:pt x="1924" y="0"/>
                    <a:pt x="1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700;p45"/>
            <p:cNvSpPr/>
            <p:nvPr/>
          </p:nvSpPr>
          <p:spPr>
            <a:xfrm flipH="1">
              <a:off x="2752727" y="2021080"/>
              <a:ext cx="78491" cy="78754"/>
            </a:xfrm>
            <a:custGeom>
              <a:avLst/>
              <a:gdLst/>
              <a:ahLst/>
              <a:cxnLst/>
              <a:rect l="l" t="t" r="r" b="b"/>
              <a:pathLst>
                <a:path w="2091" h="2098" extrusionOk="0">
                  <a:moveTo>
                    <a:pt x="211" y="0"/>
                  </a:moveTo>
                  <a:cubicBezTo>
                    <a:pt x="157" y="97"/>
                    <a:pt x="113" y="199"/>
                    <a:pt x="77" y="305"/>
                  </a:cubicBezTo>
                  <a:cubicBezTo>
                    <a:pt x="44" y="411"/>
                    <a:pt x="1" y="521"/>
                    <a:pt x="16" y="637"/>
                  </a:cubicBezTo>
                  <a:cubicBezTo>
                    <a:pt x="19" y="752"/>
                    <a:pt x="30" y="871"/>
                    <a:pt x="77" y="990"/>
                  </a:cubicBezTo>
                  <a:cubicBezTo>
                    <a:pt x="100" y="1050"/>
                    <a:pt x="133" y="1111"/>
                    <a:pt x="182" y="1162"/>
                  </a:cubicBezTo>
                  <a:cubicBezTo>
                    <a:pt x="229" y="1214"/>
                    <a:pt x="294" y="1255"/>
                    <a:pt x="360" y="1277"/>
                  </a:cubicBezTo>
                  <a:cubicBezTo>
                    <a:pt x="436" y="1302"/>
                    <a:pt x="511" y="1311"/>
                    <a:pt x="584" y="1311"/>
                  </a:cubicBezTo>
                  <a:cubicBezTo>
                    <a:pt x="633" y="1311"/>
                    <a:pt x="681" y="1307"/>
                    <a:pt x="728" y="1300"/>
                  </a:cubicBezTo>
                  <a:cubicBezTo>
                    <a:pt x="846" y="1285"/>
                    <a:pt x="956" y="1252"/>
                    <a:pt x="1061" y="1213"/>
                  </a:cubicBezTo>
                  <a:cubicBezTo>
                    <a:pt x="1102" y="1198"/>
                    <a:pt x="1142" y="1182"/>
                    <a:pt x="1181" y="1165"/>
                  </a:cubicBezTo>
                  <a:lnTo>
                    <a:pt x="1181" y="1165"/>
                  </a:lnTo>
                  <a:lnTo>
                    <a:pt x="1007" y="1389"/>
                  </a:lnTo>
                  <a:lnTo>
                    <a:pt x="882" y="1549"/>
                  </a:lnTo>
                  <a:cubicBezTo>
                    <a:pt x="833" y="1596"/>
                    <a:pt x="807" y="1662"/>
                    <a:pt x="775" y="1723"/>
                  </a:cubicBezTo>
                  <a:cubicBezTo>
                    <a:pt x="711" y="1846"/>
                    <a:pt x="652" y="1970"/>
                    <a:pt x="595" y="2097"/>
                  </a:cubicBezTo>
                  <a:cubicBezTo>
                    <a:pt x="704" y="2011"/>
                    <a:pt x="811" y="1922"/>
                    <a:pt x="913" y="1830"/>
                  </a:cubicBezTo>
                  <a:cubicBezTo>
                    <a:pt x="964" y="1784"/>
                    <a:pt x="1023" y="1744"/>
                    <a:pt x="1056" y="1684"/>
                  </a:cubicBezTo>
                  <a:lnTo>
                    <a:pt x="1180" y="1523"/>
                  </a:lnTo>
                  <a:lnTo>
                    <a:pt x="1679" y="882"/>
                  </a:lnTo>
                  <a:lnTo>
                    <a:pt x="2091" y="352"/>
                  </a:lnTo>
                  <a:lnTo>
                    <a:pt x="1530" y="724"/>
                  </a:lnTo>
                  <a:cubicBezTo>
                    <a:pt x="1361" y="835"/>
                    <a:pt x="1174" y="936"/>
                    <a:pt x="985" y="1007"/>
                  </a:cubicBezTo>
                  <a:cubicBezTo>
                    <a:pt x="855" y="1056"/>
                    <a:pt x="716" y="1091"/>
                    <a:pt x="589" y="1091"/>
                  </a:cubicBezTo>
                  <a:cubicBezTo>
                    <a:pt x="533" y="1091"/>
                    <a:pt x="479" y="1084"/>
                    <a:pt x="430" y="1069"/>
                  </a:cubicBezTo>
                  <a:cubicBezTo>
                    <a:pt x="292" y="1031"/>
                    <a:pt x="238" y="830"/>
                    <a:pt x="237" y="634"/>
                  </a:cubicBezTo>
                  <a:cubicBezTo>
                    <a:pt x="249" y="534"/>
                    <a:pt x="223" y="432"/>
                    <a:pt x="220" y="325"/>
                  </a:cubicBezTo>
                  <a:cubicBezTo>
                    <a:pt x="214" y="219"/>
                    <a:pt x="210" y="111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701;p45"/>
            <p:cNvSpPr/>
            <p:nvPr/>
          </p:nvSpPr>
          <p:spPr>
            <a:xfrm flipH="1">
              <a:off x="2852801" y="2104601"/>
              <a:ext cx="63101" cy="28378"/>
            </a:xfrm>
            <a:custGeom>
              <a:avLst/>
              <a:gdLst/>
              <a:ahLst/>
              <a:cxnLst/>
              <a:rect l="l" t="t" r="r" b="b"/>
              <a:pathLst>
                <a:path w="1681" h="756" extrusionOk="0">
                  <a:moveTo>
                    <a:pt x="1" y="0"/>
                  </a:moveTo>
                  <a:lnTo>
                    <a:pt x="1" y="1"/>
                  </a:lnTo>
                  <a:cubicBezTo>
                    <a:pt x="1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1"/>
                    <a:pt x="1" y="1"/>
                    <a:pt x="1" y="0"/>
                  </a:cubicBezTo>
                  <a:close/>
                  <a:moveTo>
                    <a:pt x="1" y="2"/>
                  </a:moveTo>
                  <a:lnTo>
                    <a:pt x="1" y="2"/>
                  </a:lnTo>
                  <a:cubicBezTo>
                    <a:pt x="28" y="171"/>
                    <a:pt x="111" y="333"/>
                    <a:pt x="232" y="463"/>
                  </a:cubicBezTo>
                  <a:cubicBezTo>
                    <a:pt x="354" y="593"/>
                    <a:pt x="518" y="694"/>
                    <a:pt x="699" y="734"/>
                  </a:cubicBezTo>
                  <a:cubicBezTo>
                    <a:pt x="769" y="749"/>
                    <a:pt x="840" y="756"/>
                    <a:pt x="910" y="756"/>
                  </a:cubicBezTo>
                  <a:cubicBezTo>
                    <a:pt x="1021" y="756"/>
                    <a:pt x="1131" y="738"/>
                    <a:pt x="1233" y="707"/>
                  </a:cubicBezTo>
                  <a:cubicBezTo>
                    <a:pt x="1317" y="683"/>
                    <a:pt x="1395" y="640"/>
                    <a:pt x="1472" y="605"/>
                  </a:cubicBezTo>
                  <a:cubicBezTo>
                    <a:pt x="1545" y="558"/>
                    <a:pt x="1615" y="510"/>
                    <a:pt x="1680" y="455"/>
                  </a:cubicBezTo>
                  <a:lnTo>
                    <a:pt x="1680" y="455"/>
                  </a:lnTo>
                  <a:cubicBezTo>
                    <a:pt x="1593" y="466"/>
                    <a:pt x="1514" y="486"/>
                    <a:pt x="1434" y="503"/>
                  </a:cubicBezTo>
                  <a:cubicBezTo>
                    <a:pt x="1354" y="513"/>
                    <a:pt x="1275" y="531"/>
                    <a:pt x="1198" y="539"/>
                  </a:cubicBezTo>
                  <a:cubicBezTo>
                    <a:pt x="1144" y="545"/>
                    <a:pt x="1090" y="547"/>
                    <a:pt x="1037" y="547"/>
                  </a:cubicBezTo>
                  <a:cubicBezTo>
                    <a:pt x="939" y="547"/>
                    <a:pt x="842" y="538"/>
                    <a:pt x="749" y="519"/>
                  </a:cubicBezTo>
                  <a:cubicBezTo>
                    <a:pt x="605" y="488"/>
                    <a:pt x="472" y="424"/>
                    <a:pt x="347" y="335"/>
                  </a:cubicBezTo>
                  <a:cubicBezTo>
                    <a:pt x="223" y="245"/>
                    <a:pt x="110" y="132"/>
                    <a:pt x="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702;p45"/>
            <p:cNvSpPr/>
            <p:nvPr/>
          </p:nvSpPr>
          <p:spPr>
            <a:xfrm flipH="1">
              <a:off x="3175057" y="2000848"/>
              <a:ext cx="82207" cy="111036"/>
            </a:xfrm>
            <a:custGeom>
              <a:avLst/>
              <a:gdLst/>
              <a:ahLst/>
              <a:cxnLst/>
              <a:rect l="l" t="t" r="r" b="b"/>
              <a:pathLst>
                <a:path w="2190" h="2958" extrusionOk="0">
                  <a:moveTo>
                    <a:pt x="887" y="1"/>
                  </a:moveTo>
                  <a:cubicBezTo>
                    <a:pt x="729" y="1"/>
                    <a:pt x="571" y="45"/>
                    <a:pt x="442" y="140"/>
                  </a:cubicBezTo>
                  <a:cubicBezTo>
                    <a:pt x="316" y="236"/>
                    <a:pt x="226" y="362"/>
                    <a:pt x="161" y="494"/>
                  </a:cubicBezTo>
                  <a:cubicBezTo>
                    <a:pt x="96" y="626"/>
                    <a:pt x="56" y="767"/>
                    <a:pt x="34" y="907"/>
                  </a:cubicBezTo>
                  <a:cubicBezTo>
                    <a:pt x="11" y="1048"/>
                    <a:pt x="1" y="1189"/>
                    <a:pt x="14" y="1331"/>
                  </a:cubicBezTo>
                  <a:lnTo>
                    <a:pt x="36" y="1331"/>
                  </a:lnTo>
                  <a:cubicBezTo>
                    <a:pt x="99" y="1062"/>
                    <a:pt x="176" y="798"/>
                    <a:pt x="311" y="576"/>
                  </a:cubicBezTo>
                  <a:cubicBezTo>
                    <a:pt x="379" y="465"/>
                    <a:pt x="460" y="368"/>
                    <a:pt x="557" y="299"/>
                  </a:cubicBezTo>
                  <a:cubicBezTo>
                    <a:pt x="655" y="231"/>
                    <a:pt x="771" y="197"/>
                    <a:pt x="888" y="184"/>
                  </a:cubicBezTo>
                  <a:cubicBezTo>
                    <a:pt x="895" y="183"/>
                    <a:pt x="903" y="183"/>
                    <a:pt x="910" y="183"/>
                  </a:cubicBezTo>
                  <a:cubicBezTo>
                    <a:pt x="1010" y="183"/>
                    <a:pt x="1120" y="231"/>
                    <a:pt x="1218" y="303"/>
                  </a:cubicBezTo>
                  <a:cubicBezTo>
                    <a:pt x="1324" y="379"/>
                    <a:pt x="1418" y="482"/>
                    <a:pt x="1497" y="591"/>
                  </a:cubicBezTo>
                  <a:cubicBezTo>
                    <a:pt x="1661" y="812"/>
                    <a:pt x="1770" y="1067"/>
                    <a:pt x="1865" y="1325"/>
                  </a:cubicBezTo>
                  <a:cubicBezTo>
                    <a:pt x="1910" y="1454"/>
                    <a:pt x="1952" y="1586"/>
                    <a:pt x="1994" y="1716"/>
                  </a:cubicBezTo>
                  <a:cubicBezTo>
                    <a:pt x="2004" y="1746"/>
                    <a:pt x="2004" y="1752"/>
                    <a:pt x="2003" y="1752"/>
                  </a:cubicBezTo>
                  <a:cubicBezTo>
                    <a:pt x="2002" y="1752"/>
                    <a:pt x="2001" y="1750"/>
                    <a:pt x="2002" y="1750"/>
                  </a:cubicBezTo>
                  <a:cubicBezTo>
                    <a:pt x="2002" y="1750"/>
                    <a:pt x="2001" y="1750"/>
                    <a:pt x="2001" y="1750"/>
                  </a:cubicBezTo>
                  <a:cubicBezTo>
                    <a:pt x="2000" y="1750"/>
                    <a:pt x="1998" y="1750"/>
                    <a:pt x="1997" y="1750"/>
                  </a:cubicBezTo>
                  <a:cubicBezTo>
                    <a:pt x="1996" y="1750"/>
                    <a:pt x="1995" y="1750"/>
                    <a:pt x="1995" y="1750"/>
                  </a:cubicBezTo>
                  <a:cubicBezTo>
                    <a:pt x="1995" y="1749"/>
                    <a:pt x="1995" y="1749"/>
                    <a:pt x="1997" y="1749"/>
                  </a:cubicBezTo>
                  <a:cubicBezTo>
                    <a:pt x="1997" y="1749"/>
                    <a:pt x="1999" y="1749"/>
                    <a:pt x="1999" y="1749"/>
                  </a:cubicBezTo>
                  <a:cubicBezTo>
                    <a:pt x="2000" y="1749"/>
                    <a:pt x="2001" y="1748"/>
                    <a:pt x="1998" y="1747"/>
                  </a:cubicBezTo>
                  <a:lnTo>
                    <a:pt x="1931" y="1662"/>
                  </a:lnTo>
                  <a:cubicBezTo>
                    <a:pt x="1839" y="1551"/>
                    <a:pt x="1738" y="1444"/>
                    <a:pt x="1608" y="1357"/>
                  </a:cubicBezTo>
                  <a:cubicBezTo>
                    <a:pt x="1543" y="1313"/>
                    <a:pt x="1467" y="1275"/>
                    <a:pt x="1380" y="1257"/>
                  </a:cubicBezTo>
                  <a:cubicBezTo>
                    <a:pt x="1349" y="1250"/>
                    <a:pt x="1317" y="1247"/>
                    <a:pt x="1283" y="1247"/>
                  </a:cubicBezTo>
                  <a:cubicBezTo>
                    <a:pt x="1224" y="1247"/>
                    <a:pt x="1163" y="1258"/>
                    <a:pt x="1107" y="1284"/>
                  </a:cubicBezTo>
                  <a:cubicBezTo>
                    <a:pt x="1018" y="1324"/>
                    <a:pt x="949" y="1398"/>
                    <a:pt x="908" y="1473"/>
                  </a:cubicBezTo>
                  <a:cubicBezTo>
                    <a:pt x="866" y="1549"/>
                    <a:pt x="844" y="1626"/>
                    <a:pt x="832" y="1703"/>
                  </a:cubicBezTo>
                  <a:cubicBezTo>
                    <a:pt x="805" y="1854"/>
                    <a:pt x="812" y="1999"/>
                    <a:pt x="827" y="2142"/>
                  </a:cubicBezTo>
                  <a:cubicBezTo>
                    <a:pt x="859" y="2425"/>
                    <a:pt x="933" y="2697"/>
                    <a:pt x="1037" y="2957"/>
                  </a:cubicBezTo>
                  <a:lnTo>
                    <a:pt x="1059" y="2951"/>
                  </a:lnTo>
                  <a:cubicBezTo>
                    <a:pt x="1025" y="2676"/>
                    <a:pt x="1000" y="2401"/>
                    <a:pt x="1001" y="2133"/>
                  </a:cubicBezTo>
                  <a:cubicBezTo>
                    <a:pt x="1002" y="1999"/>
                    <a:pt x="1011" y="1866"/>
                    <a:pt x="1040" y="1746"/>
                  </a:cubicBezTo>
                  <a:cubicBezTo>
                    <a:pt x="1070" y="1626"/>
                    <a:pt x="1124" y="1525"/>
                    <a:pt x="1201" y="1498"/>
                  </a:cubicBezTo>
                  <a:cubicBezTo>
                    <a:pt x="1225" y="1487"/>
                    <a:pt x="1252" y="1482"/>
                    <a:pt x="1280" y="1482"/>
                  </a:cubicBezTo>
                  <a:cubicBezTo>
                    <a:pt x="1343" y="1482"/>
                    <a:pt x="1414" y="1508"/>
                    <a:pt x="1485" y="1550"/>
                  </a:cubicBezTo>
                  <a:cubicBezTo>
                    <a:pt x="1588" y="1612"/>
                    <a:pt x="1686" y="1701"/>
                    <a:pt x="1775" y="1799"/>
                  </a:cubicBezTo>
                  <a:lnTo>
                    <a:pt x="1842" y="1872"/>
                  </a:lnTo>
                  <a:cubicBezTo>
                    <a:pt x="1873" y="1914"/>
                    <a:pt x="1935" y="1946"/>
                    <a:pt x="1994" y="1946"/>
                  </a:cubicBezTo>
                  <a:cubicBezTo>
                    <a:pt x="2005" y="1946"/>
                    <a:pt x="2017" y="1945"/>
                    <a:pt x="2028" y="1942"/>
                  </a:cubicBezTo>
                  <a:cubicBezTo>
                    <a:pt x="2094" y="1929"/>
                    <a:pt x="2152" y="1884"/>
                    <a:pt x="2176" y="1817"/>
                  </a:cubicBezTo>
                  <a:cubicBezTo>
                    <a:pt x="2189" y="1784"/>
                    <a:pt x="2189" y="1748"/>
                    <a:pt x="2183" y="1716"/>
                  </a:cubicBezTo>
                  <a:cubicBezTo>
                    <a:pt x="2173" y="1679"/>
                    <a:pt x="2166" y="1669"/>
                    <a:pt x="2159" y="1653"/>
                  </a:cubicBezTo>
                  <a:cubicBezTo>
                    <a:pt x="2103" y="1525"/>
                    <a:pt x="2038" y="1400"/>
                    <a:pt x="1975" y="1276"/>
                  </a:cubicBezTo>
                  <a:cubicBezTo>
                    <a:pt x="1843" y="1029"/>
                    <a:pt x="1709" y="785"/>
                    <a:pt x="1557" y="550"/>
                  </a:cubicBezTo>
                  <a:cubicBezTo>
                    <a:pt x="1480" y="433"/>
                    <a:pt x="1401" y="315"/>
                    <a:pt x="1299" y="211"/>
                  </a:cubicBezTo>
                  <a:cubicBezTo>
                    <a:pt x="1197" y="110"/>
                    <a:pt x="1061" y="10"/>
                    <a:pt x="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703;p45"/>
            <p:cNvSpPr/>
            <p:nvPr/>
          </p:nvSpPr>
          <p:spPr>
            <a:xfrm flipH="1">
              <a:off x="2730202" y="2375957"/>
              <a:ext cx="346809" cy="267192"/>
            </a:xfrm>
            <a:custGeom>
              <a:avLst/>
              <a:gdLst/>
              <a:ahLst/>
              <a:cxnLst/>
              <a:rect l="l" t="t" r="r" b="b"/>
              <a:pathLst>
                <a:path w="9239" h="7118" extrusionOk="0">
                  <a:moveTo>
                    <a:pt x="1" y="0"/>
                  </a:moveTo>
                  <a:cubicBezTo>
                    <a:pt x="1" y="0"/>
                    <a:pt x="140" y="7064"/>
                    <a:pt x="4698" y="7117"/>
                  </a:cubicBezTo>
                  <a:cubicBezTo>
                    <a:pt x="4714" y="7118"/>
                    <a:pt x="4731" y="7118"/>
                    <a:pt x="4747" y="7118"/>
                  </a:cubicBezTo>
                  <a:cubicBezTo>
                    <a:pt x="9238" y="7118"/>
                    <a:pt x="6855" y="0"/>
                    <a:pt x="6855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704;p45"/>
            <p:cNvSpPr/>
            <p:nvPr/>
          </p:nvSpPr>
          <p:spPr>
            <a:xfrm flipH="1">
              <a:off x="2509928" y="2361693"/>
              <a:ext cx="889864" cy="974886"/>
            </a:xfrm>
            <a:custGeom>
              <a:avLst/>
              <a:gdLst/>
              <a:ahLst/>
              <a:cxnLst/>
              <a:rect l="l" t="t" r="r" b="b"/>
              <a:pathLst>
                <a:path w="23706" h="25971" extrusionOk="0">
                  <a:moveTo>
                    <a:pt x="9066" y="0"/>
                  </a:moveTo>
                  <a:lnTo>
                    <a:pt x="1741" y="1073"/>
                  </a:lnTo>
                  <a:lnTo>
                    <a:pt x="358" y="6502"/>
                  </a:lnTo>
                  <a:lnTo>
                    <a:pt x="0" y="9328"/>
                  </a:lnTo>
                  <a:lnTo>
                    <a:pt x="0" y="25970"/>
                  </a:lnTo>
                  <a:lnTo>
                    <a:pt x="23705" y="25970"/>
                  </a:lnTo>
                  <a:lnTo>
                    <a:pt x="21634" y="192"/>
                  </a:lnTo>
                  <a:lnTo>
                    <a:pt x="15188" y="0"/>
                  </a:lnTo>
                  <a:lnTo>
                    <a:pt x="15188" y="0"/>
                  </a:lnTo>
                  <a:cubicBezTo>
                    <a:pt x="15188" y="0"/>
                    <a:pt x="16144" y="5482"/>
                    <a:pt x="14312" y="5875"/>
                  </a:cubicBezTo>
                  <a:cubicBezTo>
                    <a:pt x="14257" y="5887"/>
                    <a:pt x="14200" y="5893"/>
                    <a:pt x="14141" y="5893"/>
                  </a:cubicBezTo>
                  <a:cubicBezTo>
                    <a:pt x="12276" y="5893"/>
                    <a:pt x="9066" y="0"/>
                    <a:pt x="9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705;p45"/>
            <p:cNvSpPr/>
            <p:nvPr/>
          </p:nvSpPr>
          <p:spPr>
            <a:xfrm flipH="1">
              <a:off x="2764924" y="2368750"/>
              <a:ext cx="344031" cy="261411"/>
            </a:xfrm>
            <a:custGeom>
              <a:avLst/>
              <a:gdLst/>
              <a:ahLst/>
              <a:cxnLst/>
              <a:rect l="l" t="t" r="r" b="b"/>
              <a:pathLst>
                <a:path w="9165" h="6964" extrusionOk="0">
                  <a:moveTo>
                    <a:pt x="21" y="0"/>
                  </a:moveTo>
                  <a:lnTo>
                    <a:pt x="1" y="9"/>
                  </a:lnTo>
                  <a:lnTo>
                    <a:pt x="1" y="9"/>
                  </a:lnTo>
                  <a:cubicBezTo>
                    <a:pt x="1" y="8"/>
                    <a:pt x="1" y="8"/>
                    <a:pt x="1" y="8"/>
                  </a:cubicBez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cubicBezTo>
                    <a:pt x="266" y="712"/>
                    <a:pt x="591" y="1391"/>
                    <a:pt x="947" y="2054"/>
                  </a:cubicBezTo>
                  <a:cubicBezTo>
                    <a:pt x="1124" y="2385"/>
                    <a:pt x="1314" y="2709"/>
                    <a:pt x="1515" y="3028"/>
                  </a:cubicBezTo>
                  <a:cubicBezTo>
                    <a:pt x="1712" y="3348"/>
                    <a:pt x="1925" y="3661"/>
                    <a:pt x="2153" y="3961"/>
                  </a:cubicBezTo>
                  <a:cubicBezTo>
                    <a:pt x="2608" y="4562"/>
                    <a:pt x="3117" y="5122"/>
                    <a:pt x="3674" y="5629"/>
                  </a:cubicBezTo>
                  <a:cubicBezTo>
                    <a:pt x="3952" y="5882"/>
                    <a:pt x="4248" y="6117"/>
                    <a:pt x="4561" y="6326"/>
                  </a:cubicBezTo>
                  <a:cubicBezTo>
                    <a:pt x="4876" y="6534"/>
                    <a:pt x="5217" y="6709"/>
                    <a:pt x="5581" y="6824"/>
                  </a:cubicBezTo>
                  <a:cubicBezTo>
                    <a:pt x="5857" y="6910"/>
                    <a:pt x="6149" y="6964"/>
                    <a:pt x="6444" y="6964"/>
                  </a:cubicBezTo>
                  <a:cubicBezTo>
                    <a:pt x="6536" y="6964"/>
                    <a:pt x="6628" y="6958"/>
                    <a:pt x="6721" y="6947"/>
                  </a:cubicBezTo>
                  <a:cubicBezTo>
                    <a:pt x="7108" y="6905"/>
                    <a:pt x="7489" y="6747"/>
                    <a:pt x="7790" y="6494"/>
                  </a:cubicBezTo>
                  <a:cubicBezTo>
                    <a:pt x="8095" y="6244"/>
                    <a:pt x="8328" y="5921"/>
                    <a:pt x="8505" y="5580"/>
                  </a:cubicBezTo>
                  <a:cubicBezTo>
                    <a:pt x="8685" y="5238"/>
                    <a:pt x="8807" y="4873"/>
                    <a:pt x="8900" y="4504"/>
                  </a:cubicBezTo>
                  <a:cubicBezTo>
                    <a:pt x="9084" y="3763"/>
                    <a:pt x="9149" y="3005"/>
                    <a:pt x="9160" y="2251"/>
                  </a:cubicBezTo>
                  <a:cubicBezTo>
                    <a:pt x="9164" y="1498"/>
                    <a:pt x="9118" y="745"/>
                    <a:pt x="9002" y="2"/>
                  </a:cubicBezTo>
                  <a:lnTo>
                    <a:pt x="8980" y="6"/>
                  </a:lnTo>
                  <a:cubicBezTo>
                    <a:pt x="9024" y="753"/>
                    <a:pt x="9027" y="1502"/>
                    <a:pt x="8988" y="2246"/>
                  </a:cubicBezTo>
                  <a:cubicBezTo>
                    <a:pt x="8950" y="2990"/>
                    <a:pt x="8856" y="3731"/>
                    <a:pt x="8673" y="4445"/>
                  </a:cubicBezTo>
                  <a:cubicBezTo>
                    <a:pt x="8583" y="4802"/>
                    <a:pt x="8463" y="5151"/>
                    <a:pt x="8301" y="5476"/>
                  </a:cubicBezTo>
                  <a:cubicBezTo>
                    <a:pt x="8139" y="5801"/>
                    <a:pt x="7930" y="6103"/>
                    <a:pt x="7658" y="6335"/>
                  </a:cubicBezTo>
                  <a:cubicBezTo>
                    <a:pt x="7387" y="6567"/>
                    <a:pt x="7054" y="6722"/>
                    <a:pt x="6697" y="6775"/>
                  </a:cubicBezTo>
                  <a:cubicBezTo>
                    <a:pt x="6575" y="6793"/>
                    <a:pt x="6453" y="6801"/>
                    <a:pt x="6329" y="6801"/>
                  </a:cubicBezTo>
                  <a:cubicBezTo>
                    <a:pt x="6090" y="6801"/>
                    <a:pt x="5848" y="6769"/>
                    <a:pt x="5614" y="6708"/>
                  </a:cubicBezTo>
                  <a:cubicBezTo>
                    <a:pt x="5261" y="6611"/>
                    <a:pt x="4914" y="6465"/>
                    <a:pt x="4603" y="6261"/>
                  </a:cubicBezTo>
                  <a:cubicBezTo>
                    <a:pt x="4289" y="6061"/>
                    <a:pt x="3992" y="5834"/>
                    <a:pt x="3721" y="5577"/>
                  </a:cubicBezTo>
                  <a:cubicBezTo>
                    <a:pt x="3453" y="5318"/>
                    <a:pt x="3199" y="5044"/>
                    <a:pt x="2967" y="4751"/>
                  </a:cubicBezTo>
                  <a:cubicBezTo>
                    <a:pt x="2733" y="4461"/>
                    <a:pt x="2510" y="4162"/>
                    <a:pt x="2301" y="3854"/>
                  </a:cubicBezTo>
                  <a:cubicBezTo>
                    <a:pt x="1447" y="2632"/>
                    <a:pt x="698" y="1337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706;p45"/>
            <p:cNvSpPr/>
            <p:nvPr/>
          </p:nvSpPr>
          <p:spPr>
            <a:xfrm flipH="1">
              <a:off x="2516722" y="3288336"/>
              <a:ext cx="883070" cy="8934"/>
            </a:xfrm>
            <a:custGeom>
              <a:avLst/>
              <a:gdLst/>
              <a:ahLst/>
              <a:cxnLst/>
              <a:rect l="l" t="t" r="r" b="b"/>
              <a:pathLst>
                <a:path w="23525" h="238" extrusionOk="0">
                  <a:moveTo>
                    <a:pt x="17207" y="1"/>
                  </a:moveTo>
                  <a:cubicBezTo>
                    <a:pt x="16372" y="1"/>
                    <a:pt x="15537" y="8"/>
                    <a:pt x="14703" y="15"/>
                  </a:cubicBezTo>
                  <a:cubicBezTo>
                    <a:pt x="13723" y="22"/>
                    <a:pt x="12743" y="37"/>
                    <a:pt x="11763" y="59"/>
                  </a:cubicBezTo>
                  <a:cubicBezTo>
                    <a:pt x="10966" y="74"/>
                    <a:pt x="10170" y="85"/>
                    <a:pt x="9374" y="85"/>
                  </a:cubicBezTo>
                  <a:cubicBezTo>
                    <a:pt x="9190" y="85"/>
                    <a:pt x="9006" y="85"/>
                    <a:pt x="8821" y="83"/>
                  </a:cubicBezTo>
                  <a:cubicBezTo>
                    <a:pt x="7841" y="76"/>
                    <a:pt x="6861" y="44"/>
                    <a:pt x="5881" y="27"/>
                  </a:cubicBezTo>
                  <a:cubicBezTo>
                    <a:pt x="5476" y="23"/>
                    <a:pt x="5071" y="22"/>
                    <a:pt x="4666" y="22"/>
                  </a:cubicBezTo>
                  <a:cubicBezTo>
                    <a:pt x="3110" y="22"/>
                    <a:pt x="1555" y="49"/>
                    <a:pt x="0" y="108"/>
                  </a:cubicBezTo>
                  <a:lnTo>
                    <a:pt x="0" y="130"/>
                  </a:lnTo>
                  <a:cubicBezTo>
                    <a:pt x="1548" y="188"/>
                    <a:pt x="3096" y="216"/>
                    <a:pt x="4644" y="216"/>
                  </a:cubicBezTo>
                  <a:cubicBezTo>
                    <a:pt x="5057" y="216"/>
                    <a:pt x="5469" y="214"/>
                    <a:pt x="5881" y="210"/>
                  </a:cubicBezTo>
                  <a:cubicBezTo>
                    <a:pt x="6861" y="195"/>
                    <a:pt x="7841" y="163"/>
                    <a:pt x="8821" y="155"/>
                  </a:cubicBezTo>
                  <a:cubicBezTo>
                    <a:pt x="9006" y="154"/>
                    <a:pt x="9190" y="153"/>
                    <a:pt x="9374" y="153"/>
                  </a:cubicBezTo>
                  <a:cubicBezTo>
                    <a:pt x="10170" y="153"/>
                    <a:pt x="10966" y="164"/>
                    <a:pt x="11763" y="179"/>
                  </a:cubicBezTo>
                  <a:cubicBezTo>
                    <a:pt x="12743" y="200"/>
                    <a:pt x="13723" y="216"/>
                    <a:pt x="14703" y="222"/>
                  </a:cubicBezTo>
                  <a:cubicBezTo>
                    <a:pt x="15579" y="229"/>
                    <a:pt x="16455" y="237"/>
                    <a:pt x="17331" y="237"/>
                  </a:cubicBezTo>
                  <a:cubicBezTo>
                    <a:pt x="17435" y="237"/>
                    <a:pt x="17539" y="237"/>
                    <a:pt x="17643" y="237"/>
                  </a:cubicBezTo>
                  <a:cubicBezTo>
                    <a:pt x="19604" y="226"/>
                    <a:pt x="21564" y="200"/>
                    <a:pt x="23524" y="130"/>
                  </a:cubicBezTo>
                  <a:lnTo>
                    <a:pt x="23524" y="108"/>
                  </a:lnTo>
                  <a:cubicBezTo>
                    <a:pt x="21564" y="38"/>
                    <a:pt x="19604" y="13"/>
                    <a:pt x="17643" y="2"/>
                  </a:cubicBezTo>
                  <a:cubicBezTo>
                    <a:pt x="17497" y="1"/>
                    <a:pt x="17352" y="1"/>
                    <a:pt x="17207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707;p45"/>
            <p:cNvSpPr/>
            <p:nvPr/>
          </p:nvSpPr>
          <p:spPr>
            <a:xfrm flipH="1">
              <a:off x="2795964" y="3336459"/>
              <a:ext cx="608483" cy="535360"/>
            </a:xfrm>
            <a:custGeom>
              <a:avLst/>
              <a:gdLst/>
              <a:ahLst/>
              <a:cxnLst/>
              <a:rect l="l" t="t" r="r" b="b"/>
              <a:pathLst>
                <a:path w="16210" h="14262" extrusionOk="0">
                  <a:moveTo>
                    <a:pt x="674" y="1"/>
                  </a:moveTo>
                  <a:lnTo>
                    <a:pt x="1" y="14261"/>
                  </a:lnTo>
                  <a:lnTo>
                    <a:pt x="15116" y="14261"/>
                  </a:lnTo>
                  <a:lnTo>
                    <a:pt x="162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708;p45"/>
            <p:cNvSpPr/>
            <p:nvPr/>
          </p:nvSpPr>
          <p:spPr>
            <a:xfrm flipH="1">
              <a:off x="2509934" y="3336459"/>
              <a:ext cx="324399" cy="500000"/>
            </a:xfrm>
            <a:custGeom>
              <a:avLst/>
              <a:gdLst/>
              <a:ahLst/>
              <a:cxnLst/>
              <a:rect l="l" t="t" r="r" b="b"/>
              <a:pathLst>
                <a:path w="8642" h="13320" extrusionOk="0">
                  <a:moveTo>
                    <a:pt x="1022" y="1"/>
                  </a:moveTo>
                  <a:lnTo>
                    <a:pt x="1" y="13320"/>
                  </a:lnTo>
                  <a:lnTo>
                    <a:pt x="8641" y="13320"/>
                  </a:lnTo>
                  <a:lnTo>
                    <a:pt x="7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709;p45"/>
            <p:cNvSpPr/>
            <p:nvPr/>
          </p:nvSpPr>
          <p:spPr>
            <a:xfrm flipH="1">
              <a:off x="2768005" y="3450872"/>
              <a:ext cx="66329" cy="385585"/>
            </a:xfrm>
            <a:custGeom>
              <a:avLst/>
              <a:gdLst/>
              <a:ahLst/>
              <a:cxnLst/>
              <a:rect l="l" t="t" r="r" b="b"/>
              <a:pathLst>
                <a:path w="1767" h="10272" extrusionOk="0">
                  <a:moveTo>
                    <a:pt x="884" y="0"/>
                  </a:moveTo>
                  <a:lnTo>
                    <a:pt x="1" y="10272"/>
                  </a:lnTo>
                  <a:lnTo>
                    <a:pt x="1767" y="10272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710;p45"/>
            <p:cNvSpPr/>
            <p:nvPr/>
          </p:nvSpPr>
          <p:spPr>
            <a:xfrm flipH="1">
              <a:off x="2900431" y="3871777"/>
              <a:ext cx="443393" cy="972371"/>
            </a:xfrm>
            <a:custGeom>
              <a:avLst/>
              <a:gdLst/>
              <a:ahLst/>
              <a:cxnLst/>
              <a:rect l="l" t="t" r="r" b="b"/>
              <a:pathLst>
                <a:path w="11812" h="25904" extrusionOk="0">
                  <a:moveTo>
                    <a:pt x="0" y="0"/>
                  </a:moveTo>
                  <a:lnTo>
                    <a:pt x="1178" y="25904"/>
                  </a:lnTo>
                  <a:lnTo>
                    <a:pt x="9341" y="25904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711;p45"/>
            <p:cNvSpPr/>
            <p:nvPr/>
          </p:nvSpPr>
          <p:spPr>
            <a:xfrm flipH="1">
              <a:off x="2943637" y="4424700"/>
              <a:ext cx="389527" cy="477927"/>
            </a:xfrm>
            <a:custGeom>
              <a:avLst/>
              <a:gdLst/>
              <a:ahLst/>
              <a:cxnLst/>
              <a:rect l="l" t="t" r="r" b="b"/>
              <a:pathLst>
                <a:path w="10377" h="12732" extrusionOk="0">
                  <a:moveTo>
                    <a:pt x="1" y="0"/>
                  </a:moveTo>
                  <a:lnTo>
                    <a:pt x="734" y="12732"/>
                  </a:lnTo>
                  <a:lnTo>
                    <a:pt x="8939" y="12732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712;p45"/>
            <p:cNvSpPr/>
            <p:nvPr/>
          </p:nvSpPr>
          <p:spPr>
            <a:xfrm flipH="1">
              <a:off x="2719350" y="4709607"/>
              <a:ext cx="635247" cy="374849"/>
            </a:xfrm>
            <a:custGeom>
              <a:avLst/>
              <a:gdLst/>
              <a:ahLst/>
              <a:cxnLst/>
              <a:rect l="l" t="t" r="r" b="b"/>
              <a:pathLst>
                <a:path w="16923" h="9986" extrusionOk="0">
                  <a:moveTo>
                    <a:pt x="10064" y="0"/>
                  </a:moveTo>
                  <a:cubicBezTo>
                    <a:pt x="6882" y="0"/>
                    <a:pt x="7393" y="3767"/>
                    <a:pt x="7393" y="3767"/>
                  </a:cubicBezTo>
                  <a:lnTo>
                    <a:pt x="2818" y="3707"/>
                  </a:lnTo>
                  <a:lnTo>
                    <a:pt x="2670" y="3021"/>
                  </a:lnTo>
                  <a:cubicBezTo>
                    <a:pt x="2553" y="2483"/>
                    <a:pt x="2088" y="2151"/>
                    <a:pt x="1581" y="2151"/>
                  </a:cubicBezTo>
                  <a:cubicBezTo>
                    <a:pt x="1373" y="2151"/>
                    <a:pt x="1159" y="2207"/>
                    <a:pt x="958" y="2327"/>
                  </a:cubicBezTo>
                  <a:cubicBezTo>
                    <a:pt x="601" y="2541"/>
                    <a:pt x="371" y="2918"/>
                    <a:pt x="349" y="3324"/>
                  </a:cubicBezTo>
                  <a:lnTo>
                    <a:pt x="0" y="9986"/>
                  </a:lnTo>
                  <a:lnTo>
                    <a:pt x="16674" y="9986"/>
                  </a:lnTo>
                  <a:cubicBezTo>
                    <a:pt x="16674" y="9986"/>
                    <a:pt x="16922" y="3841"/>
                    <a:pt x="11964" y="3548"/>
                  </a:cubicBezTo>
                  <a:cubicBezTo>
                    <a:pt x="11964" y="3548"/>
                    <a:pt x="12625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713;p45"/>
            <p:cNvSpPr/>
            <p:nvPr/>
          </p:nvSpPr>
          <p:spPr>
            <a:xfrm flipH="1">
              <a:off x="2728697" y="5084416"/>
              <a:ext cx="629016" cy="59084"/>
            </a:xfrm>
            <a:custGeom>
              <a:avLst/>
              <a:gdLst/>
              <a:ahLst/>
              <a:cxnLst/>
              <a:rect l="l" t="t" r="r" b="b"/>
              <a:pathLst>
                <a:path w="16757" h="1574" extrusionOk="0">
                  <a:moveTo>
                    <a:pt x="83" y="1"/>
                  </a:moveTo>
                  <a:lnTo>
                    <a:pt x="0" y="1573"/>
                  </a:lnTo>
                  <a:lnTo>
                    <a:pt x="16674" y="1573"/>
                  </a:lnTo>
                  <a:lnTo>
                    <a:pt x="167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714;p45"/>
            <p:cNvSpPr/>
            <p:nvPr/>
          </p:nvSpPr>
          <p:spPr>
            <a:xfrm flipH="1">
              <a:off x="2857951" y="4807513"/>
              <a:ext cx="189324" cy="8895"/>
            </a:xfrm>
            <a:custGeom>
              <a:avLst/>
              <a:gdLst/>
              <a:ahLst/>
              <a:cxnLst/>
              <a:rect l="l" t="t" r="r" b="b"/>
              <a:pathLst>
                <a:path w="6254" h="237" extrusionOk="0">
                  <a:moveTo>
                    <a:pt x="4584" y="0"/>
                  </a:moveTo>
                  <a:cubicBezTo>
                    <a:pt x="4358" y="0"/>
                    <a:pt x="4133" y="9"/>
                    <a:pt x="3908" y="15"/>
                  </a:cubicBezTo>
                  <a:cubicBezTo>
                    <a:pt x="3648" y="20"/>
                    <a:pt x="3387" y="38"/>
                    <a:pt x="3127" y="58"/>
                  </a:cubicBezTo>
                  <a:cubicBezTo>
                    <a:pt x="2923" y="74"/>
                    <a:pt x="2718" y="86"/>
                    <a:pt x="2514" y="86"/>
                  </a:cubicBezTo>
                  <a:cubicBezTo>
                    <a:pt x="2458" y="86"/>
                    <a:pt x="2402" y="85"/>
                    <a:pt x="2345" y="83"/>
                  </a:cubicBezTo>
                  <a:cubicBezTo>
                    <a:pt x="2085" y="76"/>
                    <a:pt x="1824" y="41"/>
                    <a:pt x="1564" y="28"/>
                  </a:cubicBezTo>
                  <a:cubicBezTo>
                    <a:pt x="1462" y="22"/>
                    <a:pt x="1361" y="20"/>
                    <a:pt x="1260" y="20"/>
                  </a:cubicBezTo>
                  <a:cubicBezTo>
                    <a:pt x="1100" y="20"/>
                    <a:pt x="941" y="26"/>
                    <a:pt x="781" y="33"/>
                  </a:cubicBezTo>
                  <a:cubicBezTo>
                    <a:pt x="521" y="47"/>
                    <a:pt x="260" y="66"/>
                    <a:pt x="0" y="108"/>
                  </a:cubicBezTo>
                  <a:lnTo>
                    <a:pt x="0" y="130"/>
                  </a:lnTo>
                  <a:cubicBezTo>
                    <a:pt x="260" y="172"/>
                    <a:pt x="521" y="191"/>
                    <a:pt x="781" y="204"/>
                  </a:cubicBezTo>
                  <a:cubicBezTo>
                    <a:pt x="945" y="212"/>
                    <a:pt x="1108" y="217"/>
                    <a:pt x="1272" y="217"/>
                  </a:cubicBezTo>
                  <a:cubicBezTo>
                    <a:pt x="1369" y="217"/>
                    <a:pt x="1466" y="215"/>
                    <a:pt x="1564" y="211"/>
                  </a:cubicBezTo>
                  <a:cubicBezTo>
                    <a:pt x="1824" y="198"/>
                    <a:pt x="2085" y="161"/>
                    <a:pt x="2345" y="154"/>
                  </a:cubicBezTo>
                  <a:cubicBezTo>
                    <a:pt x="2399" y="153"/>
                    <a:pt x="2454" y="152"/>
                    <a:pt x="2508" y="152"/>
                  </a:cubicBezTo>
                  <a:cubicBezTo>
                    <a:pt x="2714" y="152"/>
                    <a:pt x="2920" y="164"/>
                    <a:pt x="3127" y="179"/>
                  </a:cubicBezTo>
                  <a:cubicBezTo>
                    <a:pt x="3387" y="201"/>
                    <a:pt x="3648" y="217"/>
                    <a:pt x="3908" y="223"/>
                  </a:cubicBezTo>
                  <a:cubicBezTo>
                    <a:pt x="4133" y="229"/>
                    <a:pt x="4358" y="237"/>
                    <a:pt x="4583" y="237"/>
                  </a:cubicBezTo>
                  <a:cubicBezTo>
                    <a:pt x="4619" y="237"/>
                    <a:pt x="4655" y="237"/>
                    <a:pt x="4690" y="236"/>
                  </a:cubicBezTo>
                  <a:cubicBezTo>
                    <a:pt x="5211" y="226"/>
                    <a:pt x="5732" y="201"/>
                    <a:pt x="6253" y="130"/>
                  </a:cubicBezTo>
                  <a:lnTo>
                    <a:pt x="6253" y="108"/>
                  </a:lnTo>
                  <a:cubicBezTo>
                    <a:pt x="5732" y="36"/>
                    <a:pt x="5211" y="11"/>
                    <a:pt x="4690" y="1"/>
                  </a:cubicBezTo>
                  <a:cubicBezTo>
                    <a:pt x="4655" y="1"/>
                    <a:pt x="4619" y="0"/>
                    <a:pt x="4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715;p45"/>
            <p:cNvSpPr/>
            <p:nvPr/>
          </p:nvSpPr>
          <p:spPr>
            <a:xfrm flipH="1">
              <a:off x="2859616" y="4847369"/>
              <a:ext cx="189354" cy="8895"/>
            </a:xfrm>
            <a:custGeom>
              <a:avLst/>
              <a:gdLst/>
              <a:ahLst/>
              <a:cxnLst/>
              <a:rect l="l" t="t" r="r" b="b"/>
              <a:pathLst>
                <a:path w="6255" h="237" extrusionOk="0">
                  <a:moveTo>
                    <a:pt x="4575" y="0"/>
                  </a:moveTo>
                  <a:cubicBezTo>
                    <a:pt x="4353" y="0"/>
                    <a:pt x="4131" y="8"/>
                    <a:pt x="3909" y="15"/>
                  </a:cubicBezTo>
                  <a:cubicBezTo>
                    <a:pt x="3648" y="20"/>
                    <a:pt x="3388" y="36"/>
                    <a:pt x="3127" y="58"/>
                  </a:cubicBezTo>
                  <a:cubicBezTo>
                    <a:pt x="2920" y="73"/>
                    <a:pt x="2714" y="85"/>
                    <a:pt x="2507" y="85"/>
                  </a:cubicBezTo>
                  <a:cubicBezTo>
                    <a:pt x="2453" y="85"/>
                    <a:pt x="2399" y="84"/>
                    <a:pt x="2345" y="82"/>
                  </a:cubicBezTo>
                  <a:cubicBezTo>
                    <a:pt x="2084" y="76"/>
                    <a:pt x="1824" y="41"/>
                    <a:pt x="1564" y="26"/>
                  </a:cubicBezTo>
                  <a:cubicBezTo>
                    <a:pt x="1467" y="22"/>
                    <a:pt x="1370" y="20"/>
                    <a:pt x="1273" y="20"/>
                  </a:cubicBezTo>
                  <a:cubicBezTo>
                    <a:pt x="1109" y="20"/>
                    <a:pt x="946" y="25"/>
                    <a:pt x="782" y="33"/>
                  </a:cubicBezTo>
                  <a:cubicBezTo>
                    <a:pt x="522" y="47"/>
                    <a:pt x="261" y="65"/>
                    <a:pt x="1" y="107"/>
                  </a:cubicBezTo>
                  <a:lnTo>
                    <a:pt x="1" y="129"/>
                  </a:lnTo>
                  <a:cubicBezTo>
                    <a:pt x="261" y="171"/>
                    <a:pt x="522" y="190"/>
                    <a:pt x="782" y="204"/>
                  </a:cubicBezTo>
                  <a:cubicBezTo>
                    <a:pt x="942" y="211"/>
                    <a:pt x="1101" y="217"/>
                    <a:pt x="1261" y="217"/>
                  </a:cubicBezTo>
                  <a:cubicBezTo>
                    <a:pt x="1362" y="217"/>
                    <a:pt x="1463" y="215"/>
                    <a:pt x="1564" y="209"/>
                  </a:cubicBezTo>
                  <a:cubicBezTo>
                    <a:pt x="1824" y="196"/>
                    <a:pt x="2084" y="161"/>
                    <a:pt x="2345" y="154"/>
                  </a:cubicBezTo>
                  <a:cubicBezTo>
                    <a:pt x="2399" y="152"/>
                    <a:pt x="2454" y="152"/>
                    <a:pt x="2508" y="152"/>
                  </a:cubicBezTo>
                  <a:cubicBezTo>
                    <a:pt x="2715" y="152"/>
                    <a:pt x="2921" y="164"/>
                    <a:pt x="3127" y="178"/>
                  </a:cubicBezTo>
                  <a:cubicBezTo>
                    <a:pt x="3388" y="199"/>
                    <a:pt x="3648" y="217"/>
                    <a:pt x="3909" y="222"/>
                  </a:cubicBezTo>
                  <a:cubicBezTo>
                    <a:pt x="4142" y="228"/>
                    <a:pt x="4374" y="236"/>
                    <a:pt x="4607" y="236"/>
                  </a:cubicBezTo>
                  <a:cubicBezTo>
                    <a:pt x="4635" y="236"/>
                    <a:pt x="4663" y="236"/>
                    <a:pt x="4690" y="236"/>
                  </a:cubicBezTo>
                  <a:cubicBezTo>
                    <a:pt x="5211" y="226"/>
                    <a:pt x="5732" y="201"/>
                    <a:pt x="6254" y="129"/>
                  </a:cubicBezTo>
                  <a:lnTo>
                    <a:pt x="6254" y="107"/>
                  </a:lnTo>
                  <a:cubicBezTo>
                    <a:pt x="5732" y="36"/>
                    <a:pt x="5211" y="11"/>
                    <a:pt x="4690" y="1"/>
                  </a:cubicBezTo>
                  <a:cubicBezTo>
                    <a:pt x="4652" y="0"/>
                    <a:pt x="4613" y="0"/>
                    <a:pt x="4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716;p45"/>
            <p:cNvSpPr/>
            <p:nvPr/>
          </p:nvSpPr>
          <p:spPr>
            <a:xfrm flipH="1">
              <a:off x="2965258" y="4475150"/>
              <a:ext cx="382470" cy="8296"/>
            </a:xfrm>
            <a:custGeom>
              <a:avLst/>
              <a:gdLst/>
              <a:ahLst/>
              <a:cxnLst/>
              <a:rect l="l" t="t" r="r" b="b"/>
              <a:pathLst>
                <a:path w="10189" h="221" extrusionOk="0">
                  <a:moveTo>
                    <a:pt x="5095" y="1"/>
                  </a:moveTo>
                  <a:cubicBezTo>
                    <a:pt x="4246" y="2"/>
                    <a:pt x="3396" y="7"/>
                    <a:pt x="2548" y="25"/>
                  </a:cubicBezTo>
                  <a:cubicBezTo>
                    <a:pt x="1699" y="39"/>
                    <a:pt x="850" y="68"/>
                    <a:pt x="0" y="110"/>
                  </a:cubicBezTo>
                  <a:cubicBezTo>
                    <a:pt x="850" y="153"/>
                    <a:pt x="1699" y="182"/>
                    <a:pt x="2548" y="196"/>
                  </a:cubicBezTo>
                  <a:cubicBezTo>
                    <a:pt x="3396" y="214"/>
                    <a:pt x="4246" y="218"/>
                    <a:pt x="5095" y="220"/>
                  </a:cubicBezTo>
                  <a:cubicBezTo>
                    <a:pt x="5943" y="218"/>
                    <a:pt x="6792" y="214"/>
                    <a:pt x="7641" y="196"/>
                  </a:cubicBezTo>
                  <a:cubicBezTo>
                    <a:pt x="8491" y="182"/>
                    <a:pt x="9339" y="153"/>
                    <a:pt x="10188" y="110"/>
                  </a:cubicBezTo>
                  <a:cubicBezTo>
                    <a:pt x="9339" y="68"/>
                    <a:pt x="8491" y="39"/>
                    <a:pt x="7641" y="25"/>
                  </a:cubicBezTo>
                  <a:cubicBezTo>
                    <a:pt x="6792" y="7"/>
                    <a:pt x="5943" y="3"/>
                    <a:pt x="5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717;p45"/>
            <p:cNvSpPr/>
            <p:nvPr/>
          </p:nvSpPr>
          <p:spPr>
            <a:xfrm flipH="1">
              <a:off x="3181737" y="3630150"/>
              <a:ext cx="165991" cy="185698"/>
            </a:xfrm>
            <a:custGeom>
              <a:avLst/>
              <a:gdLst/>
              <a:ahLst/>
              <a:cxnLst/>
              <a:rect l="l" t="t" r="r" b="b"/>
              <a:pathLst>
                <a:path w="4422" h="4947" extrusionOk="0">
                  <a:moveTo>
                    <a:pt x="2211" y="1"/>
                  </a:moveTo>
                  <a:cubicBezTo>
                    <a:pt x="990" y="1"/>
                    <a:pt x="0" y="1108"/>
                    <a:pt x="0" y="2473"/>
                  </a:cubicBezTo>
                  <a:cubicBezTo>
                    <a:pt x="0" y="3839"/>
                    <a:pt x="990" y="4946"/>
                    <a:pt x="2211" y="4946"/>
                  </a:cubicBezTo>
                  <a:cubicBezTo>
                    <a:pt x="3432" y="4946"/>
                    <a:pt x="4422" y="3839"/>
                    <a:pt x="4422" y="2473"/>
                  </a:cubicBezTo>
                  <a:cubicBezTo>
                    <a:pt x="4422" y="1108"/>
                    <a:pt x="3432" y="1"/>
                    <a:pt x="2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718;p45"/>
            <p:cNvSpPr/>
            <p:nvPr/>
          </p:nvSpPr>
          <p:spPr>
            <a:xfrm>
              <a:off x="2721833" y="2755346"/>
              <a:ext cx="134910" cy="172748"/>
            </a:xfrm>
            <a:custGeom>
              <a:avLst/>
              <a:gdLst/>
              <a:ahLst/>
              <a:cxnLst/>
              <a:rect l="l" t="t" r="r" b="b"/>
              <a:pathLst>
                <a:path w="3594" h="4602" extrusionOk="0">
                  <a:moveTo>
                    <a:pt x="2256" y="0"/>
                  </a:moveTo>
                  <a:lnTo>
                    <a:pt x="1" y="540"/>
                  </a:lnTo>
                  <a:lnTo>
                    <a:pt x="153" y="1517"/>
                  </a:lnTo>
                  <a:lnTo>
                    <a:pt x="1363" y="1291"/>
                  </a:lnTo>
                  <a:lnTo>
                    <a:pt x="1529" y="3408"/>
                  </a:lnTo>
                  <a:lnTo>
                    <a:pt x="153" y="3538"/>
                  </a:lnTo>
                  <a:lnTo>
                    <a:pt x="241" y="4601"/>
                  </a:lnTo>
                  <a:lnTo>
                    <a:pt x="3593" y="4601"/>
                  </a:lnTo>
                  <a:lnTo>
                    <a:pt x="3593" y="3214"/>
                  </a:lnTo>
                  <a:lnTo>
                    <a:pt x="2129" y="3352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719;p45"/>
            <p:cNvSpPr/>
            <p:nvPr/>
          </p:nvSpPr>
          <p:spPr>
            <a:xfrm>
              <a:off x="2871944" y="2754782"/>
              <a:ext cx="153829" cy="180968"/>
            </a:xfrm>
            <a:custGeom>
              <a:avLst/>
              <a:gdLst/>
              <a:ahLst/>
              <a:cxnLst/>
              <a:rect l="l" t="t" r="r" b="b"/>
              <a:pathLst>
                <a:path w="4098" h="4821" extrusionOk="0">
                  <a:moveTo>
                    <a:pt x="2131" y="1"/>
                  </a:moveTo>
                  <a:cubicBezTo>
                    <a:pt x="1772" y="1"/>
                    <a:pt x="1413" y="18"/>
                    <a:pt x="1057" y="55"/>
                  </a:cubicBezTo>
                  <a:cubicBezTo>
                    <a:pt x="700" y="91"/>
                    <a:pt x="348" y="150"/>
                    <a:pt x="0" y="230"/>
                  </a:cubicBezTo>
                  <a:lnTo>
                    <a:pt x="173" y="1553"/>
                  </a:lnTo>
                  <a:cubicBezTo>
                    <a:pt x="312" y="1487"/>
                    <a:pt x="461" y="1426"/>
                    <a:pt x="619" y="1368"/>
                  </a:cubicBezTo>
                  <a:cubicBezTo>
                    <a:pt x="778" y="1310"/>
                    <a:pt x="941" y="1261"/>
                    <a:pt x="1108" y="1221"/>
                  </a:cubicBezTo>
                  <a:cubicBezTo>
                    <a:pt x="1275" y="1182"/>
                    <a:pt x="1442" y="1150"/>
                    <a:pt x="1609" y="1127"/>
                  </a:cubicBezTo>
                  <a:cubicBezTo>
                    <a:pt x="1776" y="1102"/>
                    <a:pt x="1938" y="1091"/>
                    <a:pt x="2096" y="1091"/>
                  </a:cubicBezTo>
                  <a:cubicBezTo>
                    <a:pt x="2194" y="1091"/>
                    <a:pt x="2301" y="1098"/>
                    <a:pt x="2415" y="1112"/>
                  </a:cubicBezTo>
                  <a:cubicBezTo>
                    <a:pt x="2530" y="1127"/>
                    <a:pt x="2636" y="1155"/>
                    <a:pt x="2735" y="1198"/>
                  </a:cubicBezTo>
                  <a:cubicBezTo>
                    <a:pt x="2833" y="1242"/>
                    <a:pt x="2915" y="1303"/>
                    <a:pt x="2980" y="1381"/>
                  </a:cubicBezTo>
                  <a:cubicBezTo>
                    <a:pt x="3044" y="1461"/>
                    <a:pt x="3077" y="1564"/>
                    <a:pt x="3077" y="1690"/>
                  </a:cubicBezTo>
                  <a:cubicBezTo>
                    <a:pt x="3077" y="1788"/>
                    <a:pt x="3049" y="1871"/>
                    <a:pt x="2992" y="1943"/>
                  </a:cubicBezTo>
                  <a:cubicBezTo>
                    <a:pt x="2936" y="2015"/>
                    <a:pt x="2863" y="2077"/>
                    <a:pt x="2774" y="2129"/>
                  </a:cubicBezTo>
                  <a:cubicBezTo>
                    <a:pt x="2684" y="2180"/>
                    <a:pt x="2584" y="2224"/>
                    <a:pt x="2471" y="2257"/>
                  </a:cubicBezTo>
                  <a:cubicBezTo>
                    <a:pt x="2360" y="2291"/>
                    <a:pt x="2248" y="2318"/>
                    <a:pt x="2138" y="2341"/>
                  </a:cubicBezTo>
                  <a:cubicBezTo>
                    <a:pt x="2028" y="2361"/>
                    <a:pt x="1923" y="2377"/>
                    <a:pt x="1825" y="2388"/>
                  </a:cubicBezTo>
                  <a:cubicBezTo>
                    <a:pt x="1725" y="2398"/>
                    <a:pt x="1645" y="2405"/>
                    <a:pt x="1581" y="2407"/>
                  </a:cubicBezTo>
                  <a:lnTo>
                    <a:pt x="1605" y="2739"/>
                  </a:lnTo>
                  <a:cubicBezTo>
                    <a:pt x="1655" y="2741"/>
                    <a:pt x="1725" y="2747"/>
                    <a:pt x="1817" y="2754"/>
                  </a:cubicBezTo>
                  <a:cubicBezTo>
                    <a:pt x="1909" y="2763"/>
                    <a:pt x="2009" y="2775"/>
                    <a:pt x="2119" y="2792"/>
                  </a:cubicBezTo>
                  <a:cubicBezTo>
                    <a:pt x="2229" y="2808"/>
                    <a:pt x="2340" y="2831"/>
                    <a:pt x="2454" y="2859"/>
                  </a:cubicBezTo>
                  <a:cubicBezTo>
                    <a:pt x="2569" y="2887"/>
                    <a:pt x="2671" y="2923"/>
                    <a:pt x="2765" y="2966"/>
                  </a:cubicBezTo>
                  <a:cubicBezTo>
                    <a:pt x="2858" y="3010"/>
                    <a:pt x="2934" y="3062"/>
                    <a:pt x="2993" y="3122"/>
                  </a:cubicBezTo>
                  <a:cubicBezTo>
                    <a:pt x="3054" y="3181"/>
                    <a:pt x="3084" y="3252"/>
                    <a:pt x="3084" y="3332"/>
                  </a:cubicBezTo>
                  <a:cubicBezTo>
                    <a:pt x="3084" y="3402"/>
                    <a:pt x="3064" y="3462"/>
                    <a:pt x="3024" y="3510"/>
                  </a:cubicBezTo>
                  <a:cubicBezTo>
                    <a:pt x="2983" y="3558"/>
                    <a:pt x="2932" y="3599"/>
                    <a:pt x="2869" y="3630"/>
                  </a:cubicBezTo>
                  <a:cubicBezTo>
                    <a:pt x="2805" y="3662"/>
                    <a:pt x="2734" y="3686"/>
                    <a:pt x="2655" y="3705"/>
                  </a:cubicBezTo>
                  <a:cubicBezTo>
                    <a:pt x="2576" y="3722"/>
                    <a:pt x="2498" y="3734"/>
                    <a:pt x="2418" y="3743"/>
                  </a:cubicBezTo>
                  <a:cubicBezTo>
                    <a:pt x="2340" y="3751"/>
                    <a:pt x="2265" y="3755"/>
                    <a:pt x="2194" y="3758"/>
                  </a:cubicBezTo>
                  <a:cubicBezTo>
                    <a:pt x="2124" y="3759"/>
                    <a:pt x="2066" y="3759"/>
                    <a:pt x="2022" y="3759"/>
                  </a:cubicBezTo>
                  <a:cubicBezTo>
                    <a:pt x="1871" y="3759"/>
                    <a:pt x="1713" y="3750"/>
                    <a:pt x="1547" y="3732"/>
                  </a:cubicBezTo>
                  <a:cubicBezTo>
                    <a:pt x="1381" y="3715"/>
                    <a:pt x="1215" y="3689"/>
                    <a:pt x="1051" y="3655"/>
                  </a:cubicBezTo>
                  <a:cubicBezTo>
                    <a:pt x="887" y="3621"/>
                    <a:pt x="727" y="3578"/>
                    <a:pt x="570" y="3528"/>
                  </a:cubicBezTo>
                  <a:cubicBezTo>
                    <a:pt x="413" y="3477"/>
                    <a:pt x="270" y="3419"/>
                    <a:pt x="137" y="3353"/>
                  </a:cubicBezTo>
                  <a:lnTo>
                    <a:pt x="14" y="4496"/>
                  </a:lnTo>
                  <a:cubicBezTo>
                    <a:pt x="134" y="4546"/>
                    <a:pt x="263" y="4590"/>
                    <a:pt x="400" y="4631"/>
                  </a:cubicBezTo>
                  <a:cubicBezTo>
                    <a:pt x="538" y="4670"/>
                    <a:pt x="678" y="4705"/>
                    <a:pt x="821" y="4732"/>
                  </a:cubicBezTo>
                  <a:cubicBezTo>
                    <a:pt x="965" y="4761"/>
                    <a:pt x="1108" y="4782"/>
                    <a:pt x="1252" y="4797"/>
                  </a:cubicBezTo>
                  <a:cubicBezTo>
                    <a:pt x="1395" y="4813"/>
                    <a:pt x="1534" y="4820"/>
                    <a:pt x="1669" y="4820"/>
                  </a:cubicBezTo>
                  <a:cubicBezTo>
                    <a:pt x="1786" y="4820"/>
                    <a:pt x="1927" y="4818"/>
                    <a:pt x="2092" y="4814"/>
                  </a:cubicBezTo>
                  <a:cubicBezTo>
                    <a:pt x="2257" y="4808"/>
                    <a:pt x="2428" y="4795"/>
                    <a:pt x="2607" y="4773"/>
                  </a:cubicBezTo>
                  <a:cubicBezTo>
                    <a:pt x="2786" y="4751"/>
                    <a:pt x="2964" y="4717"/>
                    <a:pt x="3139" y="4673"/>
                  </a:cubicBezTo>
                  <a:cubicBezTo>
                    <a:pt x="3313" y="4627"/>
                    <a:pt x="3471" y="4565"/>
                    <a:pt x="3611" y="4485"/>
                  </a:cubicBezTo>
                  <a:cubicBezTo>
                    <a:pt x="3752" y="4405"/>
                    <a:pt x="3865" y="4305"/>
                    <a:pt x="3951" y="4186"/>
                  </a:cubicBezTo>
                  <a:cubicBezTo>
                    <a:pt x="4039" y="4066"/>
                    <a:pt x="4083" y="3913"/>
                    <a:pt x="4083" y="3744"/>
                  </a:cubicBezTo>
                  <a:cubicBezTo>
                    <a:pt x="4083" y="3575"/>
                    <a:pt x="4047" y="3425"/>
                    <a:pt x="3978" y="3294"/>
                  </a:cubicBezTo>
                  <a:cubicBezTo>
                    <a:pt x="3908" y="3164"/>
                    <a:pt x="3818" y="3050"/>
                    <a:pt x="3705" y="2954"/>
                  </a:cubicBezTo>
                  <a:cubicBezTo>
                    <a:pt x="3592" y="2857"/>
                    <a:pt x="3465" y="2776"/>
                    <a:pt x="3322" y="2710"/>
                  </a:cubicBezTo>
                  <a:cubicBezTo>
                    <a:pt x="3180" y="2645"/>
                    <a:pt x="3035" y="2594"/>
                    <a:pt x="2890" y="2559"/>
                  </a:cubicBezTo>
                  <a:cubicBezTo>
                    <a:pt x="3074" y="2524"/>
                    <a:pt x="3240" y="2473"/>
                    <a:pt x="3390" y="2409"/>
                  </a:cubicBezTo>
                  <a:cubicBezTo>
                    <a:pt x="3539" y="2344"/>
                    <a:pt x="3666" y="2260"/>
                    <a:pt x="3770" y="2158"/>
                  </a:cubicBezTo>
                  <a:cubicBezTo>
                    <a:pt x="3875" y="2056"/>
                    <a:pt x="3956" y="1932"/>
                    <a:pt x="4012" y="1788"/>
                  </a:cubicBezTo>
                  <a:cubicBezTo>
                    <a:pt x="4068" y="1643"/>
                    <a:pt x="4097" y="1473"/>
                    <a:pt x="4097" y="1278"/>
                  </a:cubicBezTo>
                  <a:cubicBezTo>
                    <a:pt x="4097" y="1101"/>
                    <a:pt x="4067" y="948"/>
                    <a:pt x="4009" y="815"/>
                  </a:cubicBezTo>
                  <a:cubicBezTo>
                    <a:pt x="3950" y="684"/>
                    <a:pt x="3870" y="571"/>
                    <a:pt x="3768" y="476"/>
                  </a:cubicBezTo>
                  <a:cubicBezTo>
                    <a:pt x="3668" y="383"/>
                    <a:pt x="3551" y="305"/>
                    <a:pt x="3419" y="244"/>
                  </a:cubicBezTo>
                  <a:cubicBezTo>
                    <a:pt x="3288" y="183"/>
                    <a:pt x="3149" y="134"/>
                    <a:pt x="3003" y="98"/>
                  </a:cubicBezTo>
                  <a:cubicBezTo>
                    <a:pt x="2858" y="62"/>
                    <a:pt x="2710" y="36"/>
                    <a:pt x="2560" y="22"/>
                  </a:cubicBezTo>
                  <a:cubicBezTo>
                    <a:pt x="2411" y="7"/>
                    <a:pt x="2268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720;p45"/>
            <p:cNvSpPr/>
            <p:nvPr/>
          </p:nvSpPr>
          <p:spPr>
            <a:xfrm flipH="1">
              <a:off x="2420252" y="1511325"/>
              <a:ext cx="923535" cy="524249"/>
            </a:xfrm>
            <a:custGeom>
              <a:avLst/>
              <a:gdLst/>
              <a:ahLst/>
              <a:cxnLst/>
              <a:rect l="l" t="t" r="r" b="b"/>
              <a:pathLst>
                <a:path w="24603" h="13966" extrusionOk="0">
                  <a:moveTo>
                    <a:pt x="16503" y="0"/>
                  </a:moveTo>
                  <a:cubicBezTo>
                    <a:pt x="14152" y="0"/>
                    <a:pt x="6902" y="2238"/>
                    <a:pt x="6902" y="2238"/>
                  </a:cubicBezTo>
                  <a:cubicBezTo>
                    <a:pt x="6902" y="2238"/>
                    <a:pt x="7216" y="471"/>
                    <a:pt x="6745" y="196"/>
                  </a:cubicBezTo>
                  <a:cubicBezTo>
                    <a:pt x="6723" y="184"/>
                    <a:pt x="6701" y="178"/>
                    <a:pt x="6679" y="178"/>
                  </a:cubicBezTo>
                  <a:cubicBezTo>
                    <a:pt x="6208" y="178"/>
                    <a:pt x="5528" y="2825"/>
                    <a:pt x="5528" y="2825"/>
                  </a:cubicBezTo>
                  <a:cubicBezTo>
                    <a:pt x="5528" y="2825"/>
                    <a:pt x="3140" y="1665"/>
                    <a:pt x="2054" y="1665"/>
                  </a:cubicBezTo>
                  <a:cubicBezTo>
                    <a:pt x="1800" y="1665"/>
                    <a:pt x="1618" y="1728"/>
                    <a:pt x="1553" y="1884"/>
                  </a:cubicBezTo>
                  <a:cubicBezTo>
                    <a:pt x="1211" y="2708"/>
                    <a:pt x="3365" y="4121"/>
                    <a:pt x="3365" y="4121"/>
                  </a:cubicBezTo>
                  <a:cubicBezTo>
                    <a:pt x="3365" y="4121"/>
                    <a:pt x="701" y="5024"/>
                    <a:pt x="347" y="8438"/>
                  </a:cubicBezTo>
                  <a:cubicBezTo>
                    <a:pt x="0" y="11792"/>
                    <a:pt x="1567" y="13893"/>
                    <a:pt x="1623" y="13965"/>
                  </a:cubicBezTo>
                  <a:cubicBezTo>
                    <a:pt x="1397" y="12686"/>
                    <a:pt x="1684" y="11532"/>
                    <a:pt x="2994" y="11532"/>
                  </a:cubicBezTo>
                  <a:cubicBezTo>
                    <a:pt x="3553" y="11532"/>
                    <a:pt x="4299" y="11743"/>
                    <a:pt x="5271" y="12244"/>
                  </a:cubicBezTo>
                  <a:cubicBezTo>
                    <a:pt x="5271" y="12244"/>
                    <a:pt x="5292" y="12820"/>
                    <a:pt x="5724" y="12885"/>
                  </a:cubicBezTo>
                  <a:cubicBezTo>
                    <a:pt x="5728" y="12886"/>
                    <a:pt x="5732" y="12886"/>
                    <a:pt x="5736" y="12886"/>
                  </a:cubicBezTo>
                  <a:cubicBezTo>
                    <a:pt x="6152" y="12886"/>
                    <a:pt x="6000" y="9521"/>
                    <a:pt x="6000" y="9521"/>
                  </a:cubicBezTo>
                  <a:lnTo>
                    <a:pt x="6000" y="9521"/>
                  </a:lnTo>
                  <a:cubicBezTo>
                    <a:pt x="6000" y="9521"/>
                    <a:pt x="6939" y="10243"/>
                    <a:pt x="7486" y="10243"/>
                  </a:cubicBezTo>
                  <a:cubicBezTo>
                    <a:pt x="7601" y="10243"/>
                    <a:pt x="7698" y="10212"/>
                    <a:pt x="7765" y="10136"/>
                  </a:cubicBezTo>
                  <a:cubicBezTo>
                    <a:pt x="8157" y="9694"/>
                    <a:pt x="6518" y="7771"/>
                    <a:pt x="6518" y="7771"/>
                  </a:cubicBezTo>
                  <a:lnTo>
                    <a:pt x="6518" y="7771"/>
                  </a:lnTo>
                  <a:cubicBezTo>
                    <a:pt x="6519" y="7771"/>
                    <a:pt x="8765" y="8286"/>
                    <a:pt x="10142" y="8286"/>
                  </a:cubicBezTo>
                  <a:cubicBezTo>
                    <a:pt x="10665" y="8286"/>
                    <a:pt x="11063" y="8211"/>
                    <a:pt x="11165" y="8006"/>
                  </a:cubicBezTo>
                  <a:cubicBezTo>
                    <a:pt x="11523" y="7281"/>
                    <a:pt x="10422" y="6610"/>
                    <a:pt x="10363" y="6573"/>
                  </a:cubicBezTo>
                  <a:lnTo>
                    <a:pt x="10363" y="6573"/>
                  </a:lnTo>
                  <a:cubicBezTo>
                    <a:pt x="10485" y="6606"/>
                    <a:pt x="14861" y="7807"/>
                    <a:pt x="17876" y="8440"/>
                  </a:cubicBezTo>
                  <a:cubicBezTo>
                    <a:pt x="18965" y="8669"/>
                    <a:pt x="19876" y="8825"/>
                    <a:pt x="20346" y="8825"/>
                  </a:cubicBezTo>
                  <a:cubicBezTo>
                    <a:pt x="20526" y="8825"/>
                    <a:pt x="20642" y="8802"/>
                    <a:pt x="20678" y="8752"/>
                  </a:cubicBezTo>
                  <a:cubicBezTo>
                    <a:pt x="21070" y="8202"/>
                    <a:pt x="20128" y="7143"/>
                    <a:pt x="20128" y="7143"/>
                  </a:cubicBezTo>
                  <a:lnTo>
                    <a:pt x="20128" y="7143"/>
                  </a:lnTo>
                  <a:cubicBezTo>
                    <a:pt x="20128" y="7143"/>
                    <a:pt x="20136" y="7143"/>
                    <a:pt x="20150" y="7143"/>
                  </a:cubicBezTo>
                  <a:cubicBezTo>
                    <a:pt x="20484" y="7143"/>
                    <a:pt x="24526" y="7106"/>
                    <a:pt x="24563" y="5337"/>
                  </a:cubicBezTo>
                  <a:cubicBezTo>
                    <a:pt x="24603" y="3493"/>
                    <a:pt x="20796" y="3453"/>
                    <a:pt x="20796" y="3453"/>
                  </a:cubicBezTo>
                  <a:cubicBezTo>
                    <a:pt x="20796" y="3453"/>
                    <a:pt x="23112" y="2568"/>
                    <a:pt x="22993" y="1676"/>
                  </a:cubicBezTo>
                  <a:cubicBezTo>
                    <a:pt x="22967" y="1476"/>
                    <a:pt x="22585" y="1398"/>
                    <a:pt x="22010" y="1398"/>
                  </a:cubicBezTo>
                  <a:cubicBezTo>
                    <a:pt x="20063" y="1398"/>
                    <a:pt x="15900" y="2287"/>
                    <a:pt x="15770" y="2314"/>
                  </a:cubicBezTo>
                  <a:cubicBezTo>
                    <a:pt x="15855" y="2265"/>
                    <a:pt x="17492" y="1306"/>
                    <a:pt x="17224" y="236"/>
                  </a:cubicBezTo>
                  <a:cubicBezTo>
                    <a:pt x="17182" y="71"/>
                    <a:pt x="16919" y="0"/>
                    <a:pt x="16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721;p45"/>
            <p:cNvSpPr/>
            <p:nvPr/>
          </p:nvSpPr>
          <p:spPr>
            <a:xfrm flipH="1">
              <a:off x="2972050" y="2676480"/>
              <a:ext cx="626689" cy="626689"/>
            </a:xfrm>
            <a:custGeom>
              <a:avLst/>
              <a:gdLst/>
              <a:ahLst/>
              <a:cxnLst/>
              <a:rect l="l" t="t" r="r" b="b"/>
              <a:pathLst>
                <a:path w="16695" h="16695" extrusionOk="0">
                  <a:moveTo>
                    <a:pt x="8347" y="1"/>
                  </a:moveTo>
                  <a:cubicBezTo>
                    <a:pt x="6133" y="1"/>
                    <a:pt x="4010" y="881"/>
                    <a:pt x="2445" y="2445"/>
                  </a:cubicBezTo>
                  <a:cubicBezTo>
                    <a:pt x="880" y="4010"/>
                    <a:pt x="0" y="6134"/>
                    <a:pt x="0" y="8348"/>
                  </a:cubicBezTo>
                  <a:cubicBezTo>
                    <a:pt x="0" y="10561"/>
                    <a:pt x="880" y="12684"/>
                    <a:pt x="2445" y="14249"/>
                  </a:cubicBezTo>
                  <a:cubicBezTo>
                    <a:pt x="4010" y="15815"/>
                    <a:pt x="6133" y="16695"/>
                    <a:pt x="8347" y="16695"/>
                  </a:cubicBezTo>
                  <a:cubicBezTo>
                    <a:pt x="10560" y="16695"/>
                    <a:pt x="12683" y="15815"/>
                    <a:pt x="14248" y="14249"/>
                  </a:cubicBezTo>
                  <a:cubicBezTo>
                    <a:pt x="15814" y="12684"/>
                    <a:pt x="16694" y="10561"/>
                    <a:pt x="16694" y="8348"/>
                  </a:cubicBezTo>
                  <a:cubicBezTo>
                    <a:pt x="16694" y="6134"/>
                    <a:pt x="15814" y="4010"/>
                    <a:pt x="14248" y="2445"/>
                  </a:cubicBezTo>
                  <a:cubicBezTo>
                    <a:pt x="12683" y="881"/>
                    <a:pt x="10560" y="1"/>
                    <a:pt x="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722;p45"/>
            <p:cNvSpPr/>
            <p:nvPr/>
          </p:nvSpPr>
          <p:spPr>
            <a:xfrm flipH="1">
              <a:off x="3063868" y="2768258"/>
              <a:ext cx="443956" cy="443918"/>
            </a:xfrm>
            <a:custGeom>
              <a:avLst/>
              <a:gdLst/>
              <a:ahLst/>
              <a:cxnLst/>
              <a:rect l="l" t="t" r="r" b="b"/>
              <a:pathLst>
                <a:path w="11827" h="11826" extrusionOk="0">
                  <a:moveTo>
                    <a:pt x="23" y="0"/>
                  </a:moveTo>
                  <a:lnTo>
                    <a:pt x="23" y="0"/>
                  </a:lnTo>
                  <a:cubicBezTo>
                    <a:pt x="1" y="369"/>
                    <a:pt x="63" y="738"/>
                    <a:pt x="148" y="1096"/>
                  </a:cubicBezTo>
                  <a:cubicBezTo>
                    <a:pt x="165" y="1187"/>
                    <a:pt x="195" y="1274"/>
                    <a:pt x="219" y="1363"/>
                  </a:cubicBezTo>
                  <a:cubicBezTo>
                    <a:pt x="246" y="1452"/>
                    <a:pt x="266" y="1543"/>
                    <a:pt x="298" y="1629"/>
                  </a:cubicBezTo>
                  <a:lnTo>
                    <a:pt x="388" y="1891"/>
                  </a:lnTo>
                  <a:cubicBezTo>
                    <a:pt x="418" y="1979"/>
                    <a:pt x="449" y="2067"/>
                    <a:pt x="487" y="2151"/>
                  </a:cubicBezTo>
                  <a:lnTo>
                    <a:pt x="594" y="2406"/>
                  </a:lnTo>
                  <a:cubicBezTo>
                    <a:pt x="629" y="2493"/>
                    <a:pt x="665" y="2577"/>
                    <a:pt x="707" y="2659"/>
                  </a:cubicBezTo>
                  <a:cubicBezTo>
                    <a:pt x="790" y="2825"/>
                    <a:pt x="869" y="2992"/>
                    <a:pt x="953" y="3157"/>
                  </a:cubicBezTo>
                  <a:lnTo>
                    <a:pt x="1225" y="3640"/>
                  </a:lnTo>
                  <a:lnTo>
                    <a:pt x="1292" y="3762"/>
                  </a:lnTo>
                  <a:lnTo>
                    <a:pt x="1366" y="3879"/>
                  </a:lnTo>
                  <a:lnTo>
                    <a:pt x="1514" y="4113"/>
                  </a:lnTo>
                  <a:cubicBezTo>
                    <a:pt x="2308" y="5362"/>
                    <a:pt x="3275" y="6490"/>
                    <a:pt x="4310" y="7542"/>
                  </a:cubicBezTo>
                  <a:cubicBezTo>
                    <a:pt x="4568" y="7804"/>
                    <a:pt x="4841" y="8053"/>
                    <a:pt x="5107" y="8309"/>
                  </a:cubicBezTo>
                  <a:cubicBezTo>
                    <a:pt x="5239" y="8438"/>
                    <a:pt x="5378" y="8559"/>
                    <a:pt x="5518" y="8680"/>
                  </a:cubicBezTo>
                  <a:lnTo>
                    <a:pt x="5936" y="9044"/>
                  </a:lnTo>
                  <a:cubicBezTo>
                    <a:pt x="6073" y="9167"/>
                    <a:pt x="6219" y="9280"/>
                    <a:pt x="6365" y="9395"/>
                  </a:cubicBezTo>
                  <a:lnTo>
                    <a:pt x="6798" y="9738"/>
                  </a:lnTo>
                  <a:cubicBezTo>
                    <a:pt x="6945" y="9852"/>
                    <a:pt x="7098" y="9955"/>
                    <a:pt x="7249" y="10062"/>
                  </a:cubicBezTo>
                  <a:cubicBezTo>
                    <a:pt x="7401" y="10167"/>
                    <a:pt x="7548" y="10280"/>
                    <a:pt x="7708" y="10374"/>
                  </a:cubicBezTo>
                  <a:lnTo>
                    <a:pt x="8178" y="10666"/>
                  </a:lnTo>
                  <a:cubicBezTo>
                    <a:pt x="8337" y="10762"/>
                    <a:pt x="8502" y="10846"/>
                    <a:pt x="8663" y="10936"/>
                  </a:cubicBezTo>
                  <a:cubicBezTo>
                    <a:pt x="8823" y="11029"/>
                    <a:pt x="8991" y="11106"/>
                    <a:pt x="9159" y="11185"/>
                  </a:cubicBezTo>
                  <a:lnTo>
                    <a:pt x="9409" y="11303"/>
                  </a:lnTo>
                  <a:lnTo>
                    <a:pt x="9668" y="11405"/>
                  </a:lnTo>
                  <a:cubicBezTo>
                    <a:pt x="9755" y="11439"/>
                    <a:pt x="9840" y="11474"/>
                    <a:pt x="9927" y="11505"/>
                  </a:cubicBezTo>
                  <a:lnTo>
                    <a:pt x="10192" y="11589"/>
                  </a:lnTo>
                  <a:cubicBezTo>
                    <a:pt x="10366" y="11650"/>
                    <a:pt x="10548" y="11686"/>
                    <a:pt x="10727" y="11732"/>
                  </a:cubicBezTo>
                  <a:cubicBezTo>
                    <a:pt x="10988" y="11782"/>
                    <a:pt x="11255" y="11825"/>
                    <a:pt x="11521" y="11825"/>
                  </a:cubicBezTo>
                  <a:cubicBezTo>
                    <a:pt x="11623" y="11825"/>
                    <a:pt x="11725" y="11819"/>
                    <a:pt x="11826" y="11804"/>
                  </a:cubicBezTo>
                  <a:lnTo>
                    <a:pt x="11826" y="11804"/>
                  </a:lnTo>
                  <a:cubicBezTo>
                    <a:pt x="11782" y="11806"/>
                    <a:pt x="11738" y="11807"/>
                    <a:pt x="11694" y="11807"/>
                  </a:cubicBezTo>
                  <a:cubicBezTo>
                    <a:pt x="11004" y="11807"/>
                    <a:pt x="10335" y="11577"/>
                    <a:pt x="9709" y="11306"/>
                  </a:cubicBezTo>
                  <a:lnTo>
                    <a:pt x="9458" y="11197"/>
                  </a:lnTo>
                  <a:lnTo>
                    <a:pt x="9213" y="11073"/>
                  </a:lnTo>
                  <a:cubicBezTo>
                    <a:pt x="9050" y="10991"/>
                    <a:pt x="8886" y="10911"/>
                    <a:pt x="8730" y="10815"/>
                  </a:cubicBezTo>
                  <a:cubicBezTo>
                    <a:pt x="8573" y="10721"/>
                    <a:pt x="8413" y="10634"/>
                    <a:pt x="8258" y="10535"/>
                  </a:cubicBezTo>
                  <a:lnTo>
                    <a:pt x="7801" y="10232"/>
                  </a:lnTo>
                  <a:cubicBezTo>
                    <a:pt x="6592" y="9409"/>
                    <a:pt x="5495" y="8428"/>
                    <a:pt x="4465" y="7387"/>
                  </a:cubicBezTo>
                  <a:cubicBezTo>
                    <a:pt x="3426" y="6354"/>
                    <a:pt x="2470" y="5236"/>
                    <a:pt x="1655" y="4021"/>
                  </a:cubicBezTo>
                  <a:lnTo>
                    <a:pt x="1503" y="3793"/>
                  </a:lnTo>
                  <a:lnTo>
                    <a:pt x="1426" y="3679"/>
                  </a:lnTo>
                  <a:lnTo>
                    <a:pt x="1356" y="3561"/>
                  </a:lnTo>
                  <a:lnTo>
                    <a:pt x="1075" y="3091"/>
                  </a:lnTo>
                  <a:cubicBezTo>
                    <a:pt x="988" y="2931"/>
                    <a:pt x="904" y="2767"/>
                    <a:pt x="819" y="2606"/>
                  </a:cubicBezTo>
                  <a:cubicBezTo>
                    <a:pt x="730" y="2445"/>
                    <a:pt x="664" y="2274"/>
                    <a:pt x="585" y="2110"/>
                  </a:cubicBezTo>
                  <a:cubicBezTo>
                    <a:pt x="545" y="2027"/>
                    <a:pt x="510" y="1943"/>
                    <a:pt x="478" y="1858"/>
                  </a:cubicBezTo>
                  <a:lnTo>
                    <a:pt x="376" y="1603"/>
                  </a:lnTo>
                  <a:cubicBezTo>
                    <a:pt x="340" y="1518"/>
                    <a:pt x="317" y="1430"/>
                    <a:pt x="287" y="1344"/>
                  </a:cubicBezTo>
                  <a:cubicBezTo>
                    <a:pt x="259" y="1256"/>
                    <a:pt x="225" y="1170"/>
                    <a:pt x="204" y="1081"/>
                  </a:cubicBezTo>
                  <a:lnTo>
                    <a:pt x="133" y="816"/>
                  </a:lnTo>
                  <a:lnTo>
                    <a:pt x="78" y="547"/>
                  </a:lnTo>
                  <a:cubicBezTo>
                    <a:pt x="48" y="367"/>
                    <a:pt x="19" y="185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723;p45"/>
            <p:cNvSpPr/>
            <p:nvPr/>
          </p:nvSpPr>
          <p:spPr>
            <a:xfrm flipH="1">
              <a:off x="2979448" y="3025613"/>
              <a:ext cx="360210" cy="277440"/>
            </a:xfrm>
            <a:custGeom>
              <a:avLst/>
              <a:gdLst/>
              <a:ahLst/>
              <a:cxnLst/>
              <a:rect l="l" t="t" r="r" b="b"/>
              <a:pathLst>
                <a:path w="9596" h="7391" extrusionOk="0">
                  <a:moveTo>
                    <a:pt x="5791" y="0"/>
                  </a:moveTo>
                  <a:cubicBezTo>
                    <a:pt x="5220" y="0"/>
                    <a:pt x="4648" y="70"/>
                    <a:pt x="4091" y="209"/>
                  </a:cubicBezTo>
                  <a:cubicBezTo>
                    <a:pt x="3476" y="359"/>
                    <a:pt x="2888" y="616"/>
                    <a:pt x="2349" y="948"/>
                  </a:cubicBezTo>
                  <a:cubicBezTo>
                    <a:pt x="2079" y="1114"/>
                    <a:pt x="1827" y="1308"/>
                    <a:pt x="1585" y="1511"/>
                  </a:cubicBezTo>
                  <a:cubicBezTo>
                    <a:pt x="1466" y="1615"/>
                    <a:pt x="1354" y="1726"/>
                    <a:pt x="1238" y="1833"/>
                  </a:cubicBezTo>
                  <a:cubicBezTo>
                    <a:pt x="1181" y="1890"/>
                    <a:pt x="1129" y="1949"/>
                    <a:pt x="1074" y="2008"/>
                  </a:cubicBezTo>
                  <a:lnTo>
                    <a:pt x="993" y="2095"/>
                  </a:lnTo>
                  <a:lnTo>
                    <a:pt x="919" y="2188"/>
                  </a:lnTo>
                  <a:cubicBezTo>
                    <a:pt x="513" y="2677"/>
                    <a:pt x="216" y="3269"/>
                    <a:pt x="111" y="3901"/>
                  </a:cubicBezTo>
                  <a:cubicBezTo>
                    <a:pt x="1" y="4531"/>
                    <a:pt x="86" y="5181"/>
                    <a:pt x="292" y="5773"/>
                  </a:cubicBezTo>
                  <a:cubicBezTo>
                    <a:pt x="396" y="6071"/>
                    <a:pt x="531" y="6355"/>
                    <a:pt x="687" y="6627"/>
                  </a:cubicBezTo>
                  <a:cubicBezTo>
                    <a:pt x="843" y="6897"/>
                    <a:pt x="1020" y="7156"/>
                    <a:pt x="1227" y="7390"/>
                  </a:cubicBezTo>
                  <a:cubicBezTo>
                    <a:pt x="858" y="6889"/>
                    <a:pt x="569" y="6331"/>
                    <a:pt x="395" y="5740"/>
                  </a:cubicBezTo>
                  <a:cubicBezTo>
                    <a:pt x="217" y="5152"/>
                    <a:pt x="161" y="4526"/>
                    <a:pt x="280" y="3931"/>
                  </a:cubicBezTo>
                  <a:cubicBezTo>
                    <a:pt x="400" y="3337"/>
                    <a:pt x="683" y="2781"/>
                    <a:pt x="1079" y="2321"/>
                  </a:cubicBezTo>
                  <a:lnTo>
                    <a:pt x="1152" y="2233"/>
                  </a:lnTo>
                  <a:lnTo>
                    <a:pt x="1230" y="2150"/>
                  </a:lnTo>
                  <a:cubicBezTo>
                    <a:pt x="1283" y="2095"/>
                    <a:pt x="1334" y="2039"/>
                    <a:pt x="1388" y="1985"/>
                  </a:cubicBezTo>
                  <a:cubicBezTo>
                    <a:pt x="1500" y="1882"/>
                    <a:pt x="1610" y="1774"/>
                    <a:pt x="1726" y="1675"/>
                  </a:cubicBezTo>
                  <a:cubicBezTo>
                    <a:pt x="1961" y="1479"/>
                    <a:pt x="2205" y="1293"/>
                    <a:pt x="2466" y="1135"/>
                  </a:cubicBezTo>
                  <a:cubicBezTo>
                    <a:pt x="3500" y="479"/>
                    <a:pt x="4735" y="178"/>
                    <a:pt x="5965" y="174"/>
                  </a:cubicBezTo>
                  <a:cubicBezTo>
                    <a:pt x="5990" y="173"/>
                    <a:pt x="6015" y="173"/>
                    <a:pt x="6040" y="173"/>
                  </a:cubicBezTo>
                  <a:cubicBezTo>
                    <a:pt x="6630" y="173"/>
                    <a:pt x="7222" y="236"/>
                    <a:pt x="7806" y="345"/>
                  </a:cubicBezTo>
                  <a:cubicBezTo>
                    <a:pt x="8415" y="458"/>
                    <a:pt x="9015" y="624"/>
                    <a:pt x="9596" y="849"/>
                  </a:cubicBezTo>
                  <a:cubicBezTo>
                    <a:pt x="8465" y="326"/>
                    <a:pt x="7222" y="29"/>
                    <a:pt x="5965" y="2"/>
                  </a:cubicBezTo>
                  <a:cubicBezTo>
                    <a:pt x="5907" y="1"/>
                    <a:pt x="5849" y="0"/>
                    <a:pt x="5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724;p45"/>
            <p:cNvSpPr/>
            <p:nvPr/>
          </p:nvSpPr>
          <p:spPr>
            <a:xfrm flipH="1">
              <a:off x="3320961" y="2683612"/>
              <a:ext cx="277890" cy="357920"/>
            </a:xfrm>
            <a:custGeom>
              <a:avLst/>
              <a:gdLst/>
              <a:ahLst/>
              <a:cxnLst/>
              <a:rect l="l" t="t" r="r" b="b"/>
              <a:pathLst>
                <a:path w="7403" h="9535" extrusionOk="0">
                  <a:moveTo>
                    <a:pt x="6541" y="1"/>
                  </a:moveTo>
                  <a:lnTo>
                    <a:pt x="6541" y="1"/>
                  </a:lnTo>
                  <a:cubicBezTo>
                    <a:pt x="6767" y="581"/>
                    <a:pt x="6932" y="1182"/>
                    <a:pt x="7046" y="1791"/>
                  </a:cubicBezTo>
                  <a:cubicBezTo>
                    <a:pt x="7159" y="2399"/>
                    <a:pt x="7222" y="3016"/>
                    <a:pt x="7217" y="3632"/>
                  </a:cubicBezTo>
                  <a:cubicBezTo>
                    <a:pt x="7211" y="4861"/>
                    <a:pt x="6911" y="6095"/>
                    <a:pt x="6256" y="7130"/>
                  </a:cubicBezTo>
                  <a:cubicBezTo>
                    <a:pt x="6097" y="7392"/>
                    <a:pt x="5911" y="7635"/>
                    <a:pt x="5716" y="7870"/>
                  </a:cubicBezTo>
                  <a:cubicBezTo>
                    <a:pt x="5617" y="7987"/>
                    <a:pt x="5508" y="8095"/>
                    <a:pt x="5406" y="8209"/>
                  </a:cubicBezTo>
                  <a:cubicBezTo>
                    <a:pt x="5352" y="8263"/>
                    <a:pt x="5295" y="8313"/>
                    <a:pt x="5240" y="8365"/>
                  </a:cubicBezTo>
                  <a:lnTo>
                    <a:pt x="5157" y="8444"/>
                  </a:lnTo>
                  <a:lnTo>
                    <a:pt x="5069" y="8516"/>
                  </a:lnTo>
                  <a:cubicBezTo>
                    <a:pt x="4609" y="8914"/>
                    <a:pt x="4054" y="9196"/>
                    <a:pt x="3459" y="9317"/>
                  </a:cubicBezTo>
                  <a:cubicBezTo>
                    <a:pt x="3245" y="9359"/>
                    <a:pt x="3028" y="9379"/>
                    <a:pt x="2810" y="9379"/>
                  </a:cubicBezTo>
                  <a:cubicBezTo>
                    <a:pt x="2420" y="9379"/>
                    <a:pt x="2027" y="9315"/>
                    <a:pt x="1650" y="9202"/>
                  </a:cubicBezTo>
                  <a:cubicBezTo>
                    <a:pt x="1060" y="9026"/>
                    <a:pt x="500" y="8738"/>
                    <a:pt x="0" y="8370"/>
                  </a:cubicBezTo>
                  <a:lnTo>
                    <a:pt x="0" y="8370"/>
                  </a:lnTo>
                  <a:cubicBezTo>
                    <a:pt x="233" y="8576"/>
                    <a:pt x="492" y="8753"/>
                    <a:pt x="764" y="8909"/>
                  </a:cubicBezTo>
                  <a:cubicBezTo>
                    <a:pt x="1035" y="9064"/>
                    <a:pt x="1319" y="9201"/>
                    <a:pt x="1617" y="9304"/>
                  </a:cubicBezTo>
                  <a:cubicBezTo>
                    <a:pt x="2032" y="9449"/>
                    <a:pt x="2475" y="9534"/>
                    <a:pt x="2920" y="9534"/>
                  </a:cubicBezTo>
                  <a:cubicBezTo>
                    <a:pt x="3110" y="9534"/>
                    <a:pt x="3301" y="9518"/>
                    <a:pt x="3490" y="9485"/>
                  </a:cubicBezTo>
                  <a:cubicBezTo>
                    <a:pt x="4121" y="9379"/>
                    <a:pt x="4714" y="9083"/>
                    <a:pt x="5203" y="8678"/>
                  </a:cubicBezTo>
                  <a:lnTo>
                    <a:pt x="5295" y="8603"/>
                  </a:lnTo>
                  <a:lnTo>
                    <a:pt x="5383" y="8522"/>
                  </a:lnTo>
                  <a:cubicBezTo>
                    <a:pt x="5440" y="8467"/>
                    <a:pt x="5501" y="8414"/>
                    <a:pt x="5556" y="8359"/>
                  </a:cubicBezTo>
                  <a:cubicBezTo>
                    <a:pt x="5663" y="8242"/>
                    <a:pt x="5775" y="8130"/>
                    <a:pt x="5879" y="8010"/>
                  </a:cubicBezTo>
                  <a:cubicBezTo>
                    <a:pt x="6082" y="7768"/>
                    <a:pt x="6277" y="7518"/>
                    <a:pt x="6442" y="7247"/>
                  </a:cubicBezTo>
                  <a:cubicBezTo>
                    <a:pt x="6774" y="6708"/>
                    <a:pt x="7031" y="6120"/>
                    <a:pt x="7182" y="5506"/>
                  </a:cubicBezTo>
                  <a:cubicBezTo>
                    <a:pt x="7334" y="4892"/>
                    <a:pt x="7402" y="4260"/>
                    <a:pt x="7388" y="3631"/>
                  </a:cubicBezTo>
                  <a:cubicBezTo>
                    <a:pt x="7360" y="2374"/>
                    <a:pt x="7065" y="1130"/>
                    <a:pt x="6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725;p45"/>
            <p:cNvSpPr/>
            <p:nvPr/>
          </p:nvSpPr>
          <p:spPr>
            <a:xfrm flipH="1">
              <a:off x="3063868" y="2768258"/>
              <a:ext cx="443093" cy="44309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11803" y="0"/>
                  </a:moveTo>
                  <a:cubicBezTo>
                    <a:pt x="11295" y="475"/>
                    <a:pt x="10795" y="958"/>
                    <a:pt x="10290" y="1437"/>
                  </a:cubicBezTo>
                  <a:lnTo>
                    <a:pt x="8793" y="2892"/>
                  </a:lnTo>
                  <a:cubicBezTo>
                    <a:pt x="7797" y="3862"/>
                    <a:pt x="6814" y="4848"/>
                    <a:pt x="5824" y="5824"/>
                  </a:cubicBezTo>
                  <a:cubicBezTo>
                    <a:pt x="4846" y="6814"/>
                    <a:pt x="3863" y="7798"/>
                    <a:pt x="2892" y="8793"/>
                  </a:cubicBezTo>
                  <a:lnTo>
                    <a:pt x="1437" y="10291"/>
                  </a:lnTo>
                  <a:cubicBezTo>
                    <a:pt x="958" y="10795"/>
                    <a:pt x="475" y="11295"/>
                    <a:pt x="0" y="11804"/>
                  </a:cubicBezTo>
                  <a:cubicBezTo>
                    <a:pt x="510" y="11330"/>
                    <a:pt x="1009" y="10846"/>
                    <a:pt x="1513" y="10367"/>
                  </a:cubicBezTo>
                  <a:lnTo>
                    <a:pt x="3011" y="8913"/>
                  </a:lnTo>
                  <a:cubicBezTo>
                    <a:pt x="4007" y="7942"/>
                    <a:pt x="4990" y="6958"/>
                    <a:pt x="5980" y="5980"/>
                  </a:cubicBezTo>
                  <a:cubicBezTo>
                    <a:pt x="6957" y="4990"/>
                    <a:pt x="7942" y="4008"/>
                    <a:pt x="8913" y="3011"/>
                  </a:cubicBezTo>
                  <a:lnTo>
                    <a:pt x="10366" y="1514"/>
                  </a:lnTo>
                  <a:cubicBezTo>
                    <a:pt x="10845" y="1009"/>
                    <a:pt x="11330" y="509"/>
                    <a:pt x="11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726;p45"/>
            <p:cNvSpPr/>
            <p:nvPr/>
          </p:nvSpPr>
          <p:spPr>
            <a:xfrm flipH="1">
              <a:off x="3169119" y="2401933"/>
              <a:ext cx="663588" cy="1029203"/>
            </a:xfrm>
            <a:custGeom>
              <a:avLst/>
              <a:gdLst/>
              <a:ahLst/>
              <a:cxnLst/>
              <a:rect l="l" t="t" r="r" b="b"/>
              <a:pathLst>
                <a:path w="17678" h="27418" extrusionOk="0">
                  <a:moveTo>
                    <a:pt x="13274" y="0"/>
                  </a:moveTo>
                  <a:cubicBezTo>
                    <a:pt x="10017" y="51"/>
                    <a:pt x="5533" y="5954"/>
                    <a:pt x="2344" y="10894"/>
                  </a:cubicBezTo>
                  <a:cubicBezTo>
                    <a:pt x="0" y="14527"/>
                    <a:pt x="854" y="19352"/>
                    <a:pt x="4312" y="21948"/>
                  </a:cubicBezTo>
                  <a:lnTo>
                    <a:pt x="10514" y="26605"/>
                  </a:lnTo>
                  <a:cubicBezTo>
                    <a:pt x="11220" y="27135"/>
                    <a:pt x="12074" y="27417"/>
                    <a:pt x="12946" y="27417"/>
                  </a:cubicBezTo>
                  <a:cubicBezTo>
                    <a:pt x="13128" y="27417"/>
                    <a:pt x="13310" y="27405"/>
                    <a:pt x="13492" y="27380"/>
                  </a:cubicBezTo>
                  <a:lnTo>
                    <a:pt x="17677" y="26812"/>
                  </a:lnTo>
                  <a:lnTo>
                    <a:pt x="17342" y="22887"/>
                  </a:lnTo>
                  <a:lnTo>
                    <a:pt x="12920" y="22468"/>
                  </a:lnTo>
                  <a:lnTo>
                    <a:pt x="7943" y="16346"/>
                  </a:lnTo>
                  <a:lnTo>
                    <a:pt x="14276" y="7315"/>
                  </a:lnTo>
                  <a:lnTo>
                    <a:pt x="13274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727;p45"/>
            <p:cNvSpPr/>
            <p:nvPr/>
          </p:nvSpPr>
          <p:spPr>
            <a:xfrm flipH="1">
              <a:off x="3148892" y="3168518"/>
              <a:ext cx="170007" cy="154880"/>
            </a:xfrm>
            <a:custGeom>
              <a:avLst/>
              <a:gdLst/>
              <a:ahLst/>
              <a:cxnLst/>
              <a:rect l="l" t="t" r="r" b="b"/>
              <a:pathLst>
                <a:path w="4529" h="4126" extrusionOk="0">
                  <a:moveTo>
                    <a:pt x="4008" y="1"/>
                  </a:moveTo>
                  <a:cubicBezTo>
                    <a:pt x="3230" y="1"/>
                    <a:pt x="1" y="2568"/>
                    <a:pt x="1" y="2568"/>
                  </a:cubicBezTo>
                  <a:lnTo>
                    <a:pt x="406" y="4125"/>
                  </a:lnTo>
                  <a:cubicBezTo>
                    <a:pt x="406" y="4125"/>
                    <a:pt x="2317" y="2544"/>
                    <a:pt x="3294" y="1736"/>
                  </a:cubicBezTo>
                  <a:cubicBezTo>
                    <a:pt x="4270" y="928"/>
                    <a:pt x="4529" y="518"/>
                    <a:pt x="4142" y="51"/>
                  </a:cubicBezTo>
                  <a:cubicBezTo>
                    <a:pt x="4114" y="17"/>
                    <a:pt x="4069" y="1"/>
                    <a:pt x="4008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728;p45"/>
            <p:cNvSpPr/>
            <p:nvPr/>
          </p:nvSpPr>
          <p:spPr>
            <a:xfrm flipH="1">
              <a:off x="3033090" y="3180041"/>
              <a:ext cx="170007" cy="154805"/>
            </a:xfrm>
            <a:custGeom>
              <a:avLst/>
              <a:gdLst/>
              <a:ahLst/>
              <a:cxnLst/>
              <a:rect l="l" t="t" r="r" b="b"/>
              <a:pathLst>
                <a:path w="4529" h="4124" extrusionOk="0">
                  <a:moveTo>
                    <a:pt x="4006" y="1"/>
                  </a:moveTo>
                  <a:cubicBezTo>
                    <a:pt x="3229" y="1"/>
                    <a:pt x="0" y="2567"/>
                    <a:pt x="0" y="2567"/>
                  </a:cubicBezTo>
                  <a:lnTo>
                    <a:pt x="405" y="4124"/>
                  </a:lnTo>
                  <a:cubicBezTo>
                    <a:pt x="405" y="4124"/>
                    <a:pt x="2317" y="2542"/>
                    <a:pt x="3293" y="1736"/>
                  </a:cubicBezTo>
                  <a:cubicBezTo>
                    <a:pt x="4269" y="928"/>
                    <a:pt x="4528" y="518"/>
                    <a:pt x="4141" y="50"/>
                  </a:cubicBezTo>
                  <a:cubicBezTo>
                    <a:pt x="4113" y="16"/>
                    <a:pt x="4067" y="1"/>
                    <a:pt x="400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729;p45"/>
            <p:cNvSpPr/>
            <p:nvPr/>
          </p:nvSpPr>
          <p:spPr>
            <a:xfrm flipH="1">
              <a:off x="3003774" y="3229816"/>
              <a:ext cx="181269" cy="127590"/>
            </a:xfrm>
            <a:custGeom>
              <a:avLst/>
              <a:gdLst/>
              <a:ahLst/>
              <a:cxnLst/>
              <a:rect l="l" t="t" r="r" b="b"/>
              <a:pathLst>
                <a:path w="4829" h="3399" extrusionOk="0">
                  <a:moveTo>
                    <a:pt x="4317" y="0"/>
                  </a:moveTo>
                  <a:cubicBezTo>
                    <a:pt x="3389" y="0"/>
                    <a:pt x="0" y="1792"/>
                    <a:pt x="0" y="1792"/>
                  </a:cubicBezTo>
                  <a:lnTo>
                    <a:pt x="112" y="3398"/>
                  </a:lnTo>
                  <a:cubicBezTo>
                    <a:pt x="112" y="3398"/>
                    <a:pt x="2283" y="2195"/>
                    <a:pt x="3391" y="1582"/>
                  </a:cubicBezTo>
                  <a:cubicBezTo>
                    <a:pt x="4499" y="968"/>
                    <a:pt x="4829" y="613"/>
                    <a:pt x="4534" y="82"/>
                  </a:cubicBezTo>
                  <a:cubicBezTo>
                    <a:pt x="4503" y="25"/>
                    <a:pt x="4427" y="0"/>
                    <a:pt x="4317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730;p45"/>
            <p:cNvSpPr/>
            <p:nvPr/>
          </p:nvSpPr>
          <p:spPr>
            <a:xfrm flipH="1">
              <a:off x="2988609" y="3301061"/>
              <a:ext cx="202928" cy="66554"/>
            </a:xfrm>
            <a:custGeom>
              <a:avLst/>
              <a:gdLst/>
              <a:ahLst/>
              <a:cxnLst/>
              <a:rect l="l" t="t" r="r" b="b"/>
              <a:pathLst>
                <a:path w="5406" h="1773" extrusionOk="0">
                  <a:moveTo>
                    <a:pt x="3918" y="0"/>
                  </a:moveTo>
                  <a:cubicBezTo>
                    <a:pt x="2486" y="0"/>
                    <a:pt x="477" y="235"/>
                    <a:pt x="477" y="235"/>
                  </a:cubicBezTo>
                  <a:lnTo>
                    <a:pt x="0" y="1773"/>
                  </a:lnTo>
                  <a:cubicBezTo>
                    <a:pt x="0" y="1773"/>
                    <a:pt x="2459" y="1436"/>
                    <a:pt x="3714" y="1264"/>
                  </a:cubicBezTo>
                  <a:cubicBezTo>
                    <a:pt x="4970" y="1093"/>
                    <a:pt x="5406" y="881"/>
                    <a:pt x="5323" y="280"/>
                  </a:cubicBezTo>
                  <a:cubicBezTo>
                    <a:pt x="5294" y="69"/>
                    <a:pt x="4690" y="0"/>
                    <a:pt x="3918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731;p45"/>
            <p:cNvSpPr/>
            <p:nvPr/>
          </p:nvSpPr>
          <p:spPr>
            <a:xfrm flipH="1">
              <a:off x="3031401" y="3351774"/>
              <a:ext cx="207582" cy="60060"/>
            </a:xfrm>
            <a:custGeom>
              <a:avLst/>
              <a:gdLst/>
              <a:ahLst/>
              <a:cxnLst/>
              <a:rect l="l" t="t" r="r" b="b"/>
              <a:pathLst>
                <a:path w="5530" h="1600" extrusionOk="0">
                  <a:moveTo>
                    <a:pt x="742" y="0"/>
                  </a:moveTo>
                  <a:lnTo>
                    <a:pt x="0" y="1428"/>
                  </a:lnTo>
                  <a:cubicBezTo>
                    <a:pt x="0" y="1428"/>
                    <a:pt x="2479" y="1534"/>
                    <a:pt x="3745" y="1588"/>
                  </a:cubicBezTo>
                  <a:cubicBezTo>
                    <a:pt x="3913" y="1596"/>
                    <a:pt x="4067" y="1599"/>
                    <a:pt x="4207" y="1599"/>
                  </a:cubicBezTo>
                  <a:cubicBezTo>
                    <a:pt x="5126" y="1599"/>
                    <a:pt x="5480" y="1432"/>
                    <a:pt x="5503" y="905"/>
                  </a:cubicBezTo>
                  <a:cubicBezTo>
                    <a:pt x="5530" y="299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732;p45"/>
            <p:cNvSpPr/>
            <p:nvPr/>
          </p:nvSpPr>
          <p:spPr>
            <a:xfrm flipH="1">
              <a:off x="3296825" y="2676480"/>
              <a:ext cx="237763" cy="390428"/>
            </a:xfrm>
            <a:custGeom>
              <a:avLst/>
              <a:gdLst/>
              <a:ahLst/>
              <a:cxnLst/>
              <a:rect l="l" t="t" r="r" b="b"/>
              <a:pathLst>
                <a:path w="6334" h="10401" extrusionOk="0">
                  <a:moveTo>
                    <a:pt x="6334" y="1"/>
                  </a:moveTo>
                  <a:lnTo>
                    <a:pt x="1" y="9032"/>
                  </a:lnTo>
                  <a:lnTo>
                    <a:pt x="1115" y="10401"/>
                  </a:lnTo>
                  <a:lnTo>
                    <a:pt x="63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733;p45"/>
            <p:cNvSpPr/>
            <p:nvPr/>
          </p:nvSpPr>
          <p:spPr>
            <a:xfrm flipH="1">
              <a:off x="2505771" y="2437443"/>
              <a:ext cx="76464" cy="418093"/>
            </a:xfrm>
            <a:custGeom>
              <a:avLst/>
              <a:gdLst/>
              <a:ahLst/>
              <a:cxnLst/>
              <a:rect l="l" t="t" r="r" b="b"/>
              <a:pathLst>
                <a:path w="2037" h="11138" extrusionOk="0">
                  <a:moveTo>
                    <a:pt x="0" y="1"/>
                  </a:moveTo>
                  <a:lnTo>
                    <a:pt x="895" y="11138"/>
                  </a:lnTo>
                  <a:lnTo>
                    <a:pt x="2037" y="2500"/>
                  </a:lnTo>
                  <a:cubicBezTo>
                    <a:pt x="1363" y="1254"/>
                    <a:pt x="643" y="48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734;p45"/>
            <p:cNvSpPr/>
            <p:nvPr/>
          </p:nvSpPr>
          <p:spPr>
            <a:xfrm flipH="1">
              <a:off x="2479712" y="1693831"/>
              <a:ext cx="761298" cy="190766"/>
            </a:xfrm>
            <a:custGeom>
              <a:avLst/>
              <a:gdLst/>
              <a:ahLst/>
              <a:cxnLst/>
              <a:rect l="l" t="t" r="r" b="b"/>
              <a:pathLst>
                <a:path w="20281" h="5082" extrusionOk="0">
                  <a:moveTo>
                    <a:pt x="19912" y="1"/>
                  </a:moveTo>
                  <a:lnTo>
                    <a:pt x="19892" y="9"/>
                  </a:lnTo>
                  <a:cubicBezTo>
                    <a:pt x="20018" y="390"/>
                    <a:pt x="20081" y="792"/>
                    <a:pt x="20087" y="1191"/>
                  </a:cubicBezTo>
                  <a:cubicBezTo>
                    <a:pt x="20092" y="1590"/>
                    <a:pt x="20034" y="1988"/>
                    <a:pt x="19901" y="2361"/>
                  </a:cubicBezTo>
                  <a:cubicBezTo>
                    <a:pt x="19767" y="2732"/>
                    <a:pt x="19558" y="3073"/>
                    <a:pt x="19296" y="3365"/>
                  </a:cubicBezTo>
                  <a:cubicBezTo>
                    <a:pt x="19030" y="3655"/>
                    <a:pt x="18715" y="3898"/>
                    <a:pt x="18373" y="4093"/>
                  </a:cubicBezTo>
                  <a:cubicBezTo>
                    <a:pt x="18209" y="4187"/>
                    <a:pt x="18025" y="4247"/>
                    <a:pt x="17835" y="4289"/>
                  </a:cubicBezTo>
                  <a:cubicBezTo>
                    <a:pt x="17645" y="4332"/>
                    <a:pt x="17450" y="4357"/>
                    <a:pt x="17252" y="4373"/>
                  </a:cubicBezTo>
                  <a:cubicBezTo>
                    <a:pt x="17097" y="4384"/>
                    <a:pt x="16940" y="4389"/>
                    <a:pt x="16783" y="4389"/>
                  </a:cubicBezTo>
                  <a:cubicBezTo>
                    <a:pt x="16543" y="4389"/>
                    <a:pt x="16301" y="4378"/>
                    <a:pt x="16059" y="4361"/>
                  </a:cubicBezTo>
                  <a:cubicBezTo>
                    <a:pt x="15261" y="4303"/>
                    <a:pt x="14466" y="4180"/>
                    <a:pt x="13676" y="4029"/>
                  </a:cubicBezTo>
                  <a:cubicBezTo>
                    <a:pt x="12885" y="3876"/>
                    <a:pt x="12100" y="3696"/>
                    <a:pt x="11316" y="3502"/>
                  </a:cubicBezTo>
                  <a:cubicBezTo>
                    <a:pt x="10533" y="3309"/>
                    <a:pt x="9753" y="3102"/>
                    <a:pt x="8977" y="2879"/>
                  </a:cubicBezTo>
                  <a:cubicBezTo>
                    <a:pt x="8203" y="2652"/>
                    <a:pt x="7431" y="2411"/>
                    <a:pt x="6667" y="2149"/>
                  </a:cubicBezTo>
                  <a:cubicBezTo>
                    <a:pt x="5905" y="1886"/>
                    <a:pt x="5148" y="1600"/>
                    <a:pt x="4397" y="1307"/>
                  </a:cubicBezTo>
                  <a:lnTo>
                    <a:pt x="4247" y="1249"/>
                  </a:lnTo>
                  <a:lnTo>
                    <a:pt x="4299" y="1406"/>
                  </a:lnTo>
                  <a:cubicBezTo>
                    <a:pt x="4396" y="1699"/>
                    <a:pt x="4463" y="2010"/>
                    <a:pt x="4512" y="2318"/>
                  </a:cubicBezTo>
                  <a:cubicBezTo>
                    <a:pt x="4559" y="2626"/>
                    <a:pt x="4579" y="2940"/>
                    <a:pt x="4558" y="3246"/>
                  </a:cubicBezTo>
                  <a:cubicBezTo>
                    <a:pt x="4533" y="3552"/>
                    <a:pt x="4471" y="3858"/>
                    <a:pt x="4324" y="4119"/>
                  </a:cubicBezTo>
                  <a:cubicBezTo>
                    <a:pt x="4179" y="4382"/>
                    <a:pt x="3951" y="4590"/>
                    <a:pt x="3680" y="4719"/>
                  </a:cubicBezTo>
                  <a:cubicBezTo>
                    <a:pt x="3406" y="4849"/>
                    <a:pt x="3099" y="4905"/>
                    <a:pt x="2789" y="4925"/>
                  </a:cubicBezTo>
                  <a:cubicBezTo>
                    <a:pt x="2724" y="4927"/>
                    <a:pt x="2659" y="4929"/>
                    <a:pt x="2594" y="4929"/>
                  </a:cubicBezTo>
                  <a:cubicBezTo>
                    <a:pt x="2347" y="4929"/>
                    <a:pt x="2098" y="4911"/>
                    <a:pt x="1852" y="4872"/>
                  </a:cubicBezTo>
                  <a:cubicBezTo>
                    <a:pt x="1229" y="4778"/>
                    <a:pt x="614" y="4612"/>
                    <a:pt x="8" y="4421"/>
                  </a:cubicBezTo>
                  <a:lnTo>
                    <a:pt x="1" y="4441"/>
                  </a:lnTo>
                  <a:lnTo>
                    <a:pt x="1" y="4441"/>
                  </a:lnTo>
                  <a:cubicBezTo>
                    <a:pt x="1" y="4441"/>
                    <a:pt x="0" y="4441"/>
                    <a:pt x="0" y="4441"/>
                  </a:cubicBezTo>
                  <a:lnTo>
                    <a:pt x="0" y="4442"/>
                  </a:lnTo>
                  <a:lnTo>
                    <a:pt x="1" y="4441"/>
                  </a:lnTo>
                  <a:lnTo>
                    <a:pt x="1" y="4441"/>
                  </a:lnTo>
                  <a:cubicBezTo>
                    <a:pt x="297" y="4555"/>
                    <a:pt x="595" y="4669"/>
                    <a:pt x="901" y="4761"/>
                  </a:cubicBezTo>
                  <a:cubicBezTo>
                    <a:pt x="1052" y="4812"/>
                    <a:pt x="1207" y="4853"/>
                    <a:pt x="1362" y="4892"/>
                  </a:cubicBezTo>
                  <a:cubicBezTo>
                    <a:pt x="1441" y="4911"/>
                    <a:pt x="1518" y="4933"/>
                    <a:pt x="1596" y="4948"/>
                  </a:cubicBezTo>
                  <a:lnTo>
                    <a:pt x="1832" y="4992"/>
                  </a:lnTo>
                  <a:cubicBezTo>
                    <a:pt x="2148" y="5055"/>
                    <a:pt x="2470" y="5081"/>
                    <a:pt x="2795" y="5082"/>
                  </a:cubicBezTo>
                  <a:cubicBezTo>
                    <a:pt x="3119" y="5074"/>
                    <a:pt x="3450" y="5018"/>
                    <a:pt x="3755" y="4881"/>
                  </a:cubicBezTo>
                  <a:cubicBezTo>
                    <a:pt x="4062" y="4746"/>
                    <a:pt x="4327" y="4507"/>
                    <a:pt x="4492" y="4213"/>
                  </a:cubicBezTo>
                  <a:cubicBezTo>
                    <a:pt x="4660" y="3919"/>
                    <a:pt x="4732" y="3586"/>
                    <a:pt x="4755" y="3260"/>
                  </a:cubicBezTo>
                  <a:cubicBezTo>
                    <a:pt x="4777" y="2933"/>
                    <a:pt x="4752" y="2606"/>
                    <a:pt x="4694" y="2287"/>
                  </a:cubicBezTo>
                  <a:cubicBezTo>
                    <a:pt x="4647" y="2021"/>
                    <a:pt x="4582" y="1760"/>
                    <a:pt x="4495" y="1503"/>
                  </a:cubicBezTo>
                  <a:lnTo>
                    <a:pt x="4495" y="1503"/>
                  </a:lnTo>
                  <a:cubicBezTo>
                    <a:pt x="5209" y="1752"/>
                    <a:pt x="5927" y="1982"/>
                    <a:pt x="6644" y="2217"/>
                  </a:cubicBezTo>
                  <a:cubicBezTo>
                    <a:pt x="7412" y="2468"/>
                    <a:pt x="8179" y="2722"/>
                    <a:pt x="8951" y="2964"/>
                  </a:cubicBezTo>
                  <a:cubicBezTo>
                    <a:pt x="10490" y="3455"/>
                    <a:pt x="12044" y="3914"/>
                    <a:pt x="13634" y="4237"/>
                  </a:cubicBezTo>
                  <a:cubicBezTo>
                    <a:pt x="14427" y="4400"/>
                    <a:pt x="15229" y="4539"/>
                    <a:pt x="16043" y="4596"/>
                  </a:cubicBezTo>
                  <a:cubicBezTo>
                    <a:pt x="16260" y="4613"/>
                    <a:pt x="16479" y="4622"/>
                    <a:pt x="16697" y="4622"/>
                  </a:cubicBezTo>
                  <a:cubicBezTo>
                    <a:pt x="16888" y="4622"/>
                    <a:pt x="17079" y="4615"/>
                    <a:pt x="17271" y="4599"/>
                  </a:cubicBezTo>
                  <a:cubicBezTo>
                    <a:pt x="17678" y="4560"/>
                    <a:pt x="18101" y="4494"/>
                    <a:pt x="18477" y="4272"/>
                  </a:cubicBezTo>
                  <a:cubicBezTo>
                    <a:pt x="18831" y="4059"/>
                    <a:pt x="19157" y="3796"/>
                    <a:pt x="19430" y="3483"/>
                  </a:cubicBezTo>
                  <a:cubicBezTo>
                    <a:pt x="19562" y="3324"/>
                    <a:pt x="19688" y="3157"/>
                    <a:pt x="19787" y="2975"/>
                  </a:cubicBezTo>
                  <a:cubicBezTo>
                    <a:pt x="19888" y="2793"/>
                    <a:pt x="19972" y="2603"/>
                    <a:pt x="20034" y="2405"/>
                  </a:cubicBezTo>
                  <a:cubicBezTo>
                    <a:pt x="20281" y="1613"/>
                    <a:pt x="20210" y="753"/>
                    <a:pt x="19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Rectangle 149"/>
          <p:cNvSpPr/>
          <p:nvPr/>
        </p:nvSpPr>
        <p:spPr>
          <a:xfrm>
            <a:off x="5177410" y="4557793"/>
            <a:ext cx="1339567" cy="453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Mai</a:t>
            </a:r>
          </a:p>
        </p:txBody>
      </p:sp>
      <p:sp>
        <p:nvSpPr>
          <p:cNvPr id="151" name="Rectangle 150"/>
          <p:cNvSpPr/>
          <p:nvPr/>
        </p:nvSpPr>
        <p:spPr>
          <a:xfrm>
            <a:off x="6990264" y="4557793"/>
            <a:ext cx="1339567" cy="453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Tom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13449" y="1686587"/>
            <a:ext cx="39193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are they talking about?</a:t>
            </a:r>
          </a:p>
        </p:txBody>
      </p:sp>
      <p:sp>
        <p:nvSpPr>
          <p:cNvPr id="153" name="Oval Callout 152"/>
          <p:cNvSpPr/>
          <p:nvPr/>
        </p:nvSpPr>
        <p:spPr>
          <a:xfrm>
            <a:off x="4067886" y="156871"/>
            <a:ext cx="1239061" cy="830171"/>
          </a:xfrm>
          <a:prstGeom prst="wedgeEllipseCallout">
            <a:avLst>
              <a:gd name="adj1" fmla="val 42742"/>
              <a:gd name="adj2" fmla="val 643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Callout 153"/>
          <p:cNvSpPr/>
          <p:nvPr/>
        </p:nvSpPr>
        <p:spPr>
          <a:xfrm>
            <a:off x="7829045" y="113499"/>
            <a:ext cx="1122938" cy="752369"/>
          </a:xfrm>
          <a:prstGeom prst="wedgeEllipseCallout">
            <a:avLst>
              <a:gd name="adj1" fmla="val -38879"/>
              <a:gd name="adj2" fmla="val 60005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13449" y="2653405"/>
            <a:ext cx="4562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 they do in their free time?  </a:t>
            </a:r>
          </a:p>
        </p:txBody>
      </p:sp>
      <p:sp>
        <p:nvSpPr>
          <p:cNvPr id="156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 txBox="1">
            <a:spLocks/>
          </p:cNvSpPr>
          <p:nvPr/>
        </p:nvSpPr>
        <p:spPr>
          <a:xfrm>
            <a:off x="488831" y="1108215"/>
            <a:ext cx="2058026" cy="42863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Look and guess.</a:t>
            </a:r>
          </a:p>
        </p:txBody>
      </p:sp>
      <p:sp>
        <p:nvSpPr>
          <p:cNvPr id="157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 txBox="1">
            <a:spLocks/>
          </p:cNvSpPr>
          <p:nvPr/>
        </p:nvSpPr>
        <p:spPr>
          <a:xfrm>
            <a:off x="488830" y="3659898"/>
            <a:ext cx="2226321" cy="42863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Listen and check.</a:t>
            </a:r>
          </a:p>
        </p:txBody>
      </p:sp>
      <p:pic>
        <p:nvPicPr>
          <p:cNvPr id="158" name="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5564" y="363912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5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8404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8"/>
                </p:tgtEl>
              </p:cMediaNode>
            </p:audio>
          </p:childTnLst>
        </p:cTn>
      </p:par>
    </p:tnLst>
    <p:bldLst>
      <p:bldP spid="150" grpId="0"/>
      <p:bldP spid="151" grpId="0"/>
      <p:bldP spid="152" grpId="0"/>
      <p:bldP spid="153" grpId="0" animBg="1"/>
      <p:bldP spid="154" grpId="0" animBg="1"/>
      <p:bldP spid="155" grpId="0"/>
      <p:bldP spid="156" grpId="0" animBg="1"/>
      <p:bldP spid="1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319"/>
          <a:stretch/>
        </p:blipFill>
        <p:spPr>
          <a:xfrm>
            <a:off x="5709951" y="935445"/>
            <a:ext cx="1865106" cy="12590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90" y="926674"/>
            <a:ext cx="1655489" cy="1257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459" y="926674"/>
            <a:ext cx="1201223" cy="1254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46" y="2821767"/>
            <a:ext cx="1826990" cy="1289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6056" y="2833503"/>
            <a:ext cx="1957433" cy="12613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l="2509" r="16085"/>
          <a:stretch/>
        </p:blipFill>
        <p:spPr>
          <a:xfrm>
            <a:off x="5804059" y="2831479"/>
            <a:ext cx="1809869" cy="1282414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 txBox="1">
            <a:spLocks/>
          </p:cNvSpPr>
          <p:nvPr/>
        </p:nvSpPr>
        <p:spPr>
          <a:xfrm>
            <a:off x="488830" y="213888"/>
            <a:ext cx="2226321" cy="428634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Listen and check.</a:t>
            </a:r>
          </a:p>
        </p:txBody>
      </p:sp>
      <p:pic>
        <p:nvPicPr>
          <p:cNvPr id="16" name="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35564" y="193114"/>
            <a:ext cx="457200" cy="457200"/>
          </a:xfrm>
          <a:prstGeom prst="rect">
            <a:avLst/>
          </a:prstGeom>
        </p:spPr>
      </p:pic>
      <p:grpSp>
        <p:nvGrpSpPr>
          <p:cNvPr id="17" name="Google Shape;7590;p45"/>
          <p:cNvGrpSpPr/>
          <p:nvPr/>
        </p:nvGrpSpPr>
        <p:grpSpPr>
          <a:xfrm>
            <a:off x="272729" y="1594218"/>
            <a:ext cx="1324360" cy="2807990"/>
            <a:chOff x="5112225" y="293150"/>
            <a:chExt cx="1145625" cy="2429025"/>
          </a:xfrm>
        </p:grpSpPr>
        <p:sp>
          <p:nvSpPr>
            <p:cNvPr id="18" name="Google Shape;7591;p45"/>
            <p:cNvSpPr/>
            <p:nvPr/>
          </p:nvSpPr>
          <p:spPr>
            <a:xfrm>
              <a:off x="5112225" y="1577875"/>
              <a:ext cx="484650" cy="311250"/>
            </a:xfrm>
            <a:custGeom>
              <a:avLst/>
              <a:gdLst/>
              <a:ahLst/>
              <a:cxnLst/>
              <a:rect l="l" t="t" r="r" b="b"/>
              <a:pathLst>
                <a:path w="19386" h="12450" extrusionOk="0">
                  <a:moveTo>
                    <a:pt x="15173" y="1"/>
                  </a:moveTo>
                  <a:cubicBezTo>
                    <a:pt x="13093" y="1"/>
                    <a:pt x="10281" y="861"/>
                    <a:pt x="7502" y="2492"/>
                  </a:cubicBezTo>
                  <a:cubicBezTo>
                    <a:pt x="2817" y="5244"/>
                    <a:pt x="1" y="9144"/>
                    <a:pt x="1210" y="11206"/>
                  </a:cubicBezTo>
                  <a:cubicBezTo>
                    <a:pt x="1703" y="12044"/>
                    <a:pt x="2786" y="12449"/>
                    <a:pt x="4213" y="12449"/>
                  </a:cubicBezTo>
                  <a:cubicBezTo>
                    <a:pt x="6294" y="12449"/>
                    <a:pt x="9106" y="11589"/>
                    <a:pt x="11885" y="9957"/>
                  </a:cubicBezTo>
                  <a:cubicBezTo>
                    <a:pt x="16569" y="7207"/>
                    <a:pt x="19386" y="3306"/>
                    <a:pt x="18175" y="1244"/>
                  </a:cubicBezTo>
                  <a:cubicBezTo>
                    <a:pt x="17683" y="405"/>
                    <a:pt x="16600" y="1"/>
                    <a:pt x="15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592;p45"/>
            <p:cNvSpPr/>
            <p:nvPr/>
          </p:nvSpPr>
          <p:spPr>
            <a:xfrm>
              <a:off x="5296925" y="1688125"/>
              <a:ext cx="200325" cy="118800"/>
            </a:xfrm>
            <a:custGeom>
              <a:avLst/>
              <a:gdLst/>
              <a:ahLst/>
              <a:cxnLst/>
              <a:rect l="l" t="t" r="r" b="b"/>
              <a:pathLst>
                <a:path w="8013" h="4752" extrusionOk="0">
                  <a:moveTo>
                    <a:pt x="6642" y="0"/>
                  </a:moveTo>
                  <a:cubicBezTo>
                    <a:pt x="6198" y="0"/>
                    <a:pt x="5726" y="330"/>
                    <a:pt x="5448" y="844"/>
                  </a:cubicBezTo>
                  <a:cubicBezTo>
                    <a:pt x="4895" y="1865"/>
                    <a:pt x="3266" y="1381"/>
                    <a:pt x="1544" y="2728"/>
                  </a:cubicBezTo>
                  <a:cubicBezTo>
                    <a:pt x="1" y="3936"/>
                    <a:pt x="1648" y="4752"/>
                    <a:pt x="3310" y="4752"/>
                  </a:cubicBezTo>
                  <a:cubicBezTo>
                    <a:pt x="3502" y="4752"/>
                    <a:pt x="3693" y="4741"/>
                    <a:pt x="3881" y="4719"/>
                  </a:cubicBezTo>
                  <a:lnTo>
                    <a:pt x="3880" y="4719"/>
                  </a:lnTo>
                  <a:cubicBezTo>
                    <a:pt x="5509" y="4523"/>
                    <a:pt x="8013" y="2676"/>
                    <a:pt x="7665" y="1103"/>
                  </a:cubicBezTo>
                  <a:cubicBezTo>
                    <a:pt x="7492" y="321"/>
                    <a:pt x="7081" y="0"/>
                    <a:pt x="6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593;p45"/>
            <p:cNvSpPr/>
            <p:nvPr/>
          </p:nvSpPr>
          <p:spPr>
            <a:xfrm>
              <a:off x="5189000" y="1773450"/>
              <a:ext cx="52925" cy="99275"/>
            </a:xfrm>
            <a:custGeom>
              <a:avLst/>
              <a:gdLst/>
              <a:ahLst/>
              <a:cxnLst/>
              <a:rect l="l" t="t" r="r" b="b"/>
              <a:pathLst>
                <a:path w="2117" h="3971" extrusionOk="0">
                  <a:moveTo>
                    <a:pt x="1644" y="1"/>
                  </a:moveTo>
                  <a:cubicBezTo>
                    <a:pt x="1267" y="1"/>
                    <a:pt x="727" y="493"/>
                    <a:pt x="429" y="1041"/>
                  </a:cubicBezTo>
                  <a:cubicBezTo>
                    <a:pt x="1" y="1831"/>
                    <a:pt x="34" y="3535"/>
                    <a:pt x="847" y="3878"/>
                  </a:cubicBezTo>
                  <a:cubicBezTo>
                    <a:pt x="999" y="3942"/>
                    <a:pt x="1132" y="3970"/>
                    <a:pt x="1247" y="3970"/>
                  </a:cubicBezTo>
                  <a:cubicBezTo>
                    <a:pt x="1748" y="3970"/>
                    <a:pt x="1895" y="3433"/>
                    <a:pt x="1665" y="2969"/>
                  </a:cubicBezTo>
                  <a:cubicBezTo>
                    <a:pt x="1384" y="2398"/>
                    <a:pt x="2117" y="1823"/>
                    <a:pt x="2059" y="627"/>
                  </a:cubicBezTo>
                  <a:cubicBezTo>
                    <a:pt x="2038" y="178"/>
                    <a:pt x="1870" y="1"/>
                    <a:pt x="16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594;p45"/>
            <p:cNvSpPr/>
            <p:nvPr/>
          </p:nvSpPr>
          <p:spPr>
            <a:xfrm>
              <a:off x="5227750" y="1687625"/>
              <a:ext cx="110650" cy="72175"/>
            </a:xfrm>
            <a:custGeom>
              <a:avLst/>
              <a:gdLst/>
              <a:ahLst/>
              <a:cxnLst/>
              <a:rect l="l" t="t" r="r" b="b"/>
              <a:pathLst>
                <a:path w="4426" h="2887" extrusionOk="0">
                  <a:moveTo>
                    <a:pt x="3220" y="1"/>
                  </a:moveTo>
                  <a:cubicBezTo>
                    <a:pt x="1933" y="1"/>
                    <a:pt x="0" y="1016"/>
                    <a:pt x="213" y="2156"/>
                  </a:cubicBezTo>
                  <a:cubicBezTo>
                    <a:pt x="303" y="2633"/>
                    <a:pt x="910" y="2887"/>
                    <a:pt x="1631" y="2887"/>
                  </a:cubicBezTo>
                  <a:cubicBezTo>
                    <a:pt x="2723" y="2887"/>
                    <a:pt x="4076" y="2306"/>
                    <a:pt x="4297" y="1039"/>
                  </a:cubicBezTo>
                  <a:cubicBezTo>
                    <a:pt x="4425" y="299"/>
                    <a:pt x="3918" y="1"/>
                    <a:pt x="32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595;p45"/>
            <p:cNvSpPr/>
            <p:nvPr/>
          </p:nvSpPr>
          <p:spPr>
            <a:xfrm>
              <a:off x="5470225" y="1620150"/>
              <a:ext cx="72250" cy="47150"/>
            </a:xfrm>
            <a:custGeom>
              <a:avLst/>
              <a:gdLst/>
              <a:ahLst/>
              <a:cxnLst/>
              <a:rect l="l" t="t" r="r" b="b"/>
              <a:pathLst>
                <a:path w="2890" h="1886" extrusionOk="0">
                  <a:moveTo>
                    <a:pt x="2102" y="1"/>
                  </a:moveTo>
                  <a:cubicBezTo>
                    <a:pt x="1263" y="1"/>
                    <a:pt x="1" y="664"/>
                    <a:pt x="140" y="1408"/>
                  </a:cubicBezTo>
                  <a:cubicBezTo>
                    <a:pt x="198" y="1720"/>
                    <a:pt x="594" y="1885"/>
                    <a:pt x="1065" y="1885"/>
                  </a:cubicBezTo>
                  <a:cubicBezTo>
                    <a:pt x="1778" y="1885"/>
                    <a:pt x="2661" y="1506"/>
                    <a:pt x="2806" y="679"/>
                  </a:cubicBezTo>
                  <a:cubicBezTo>
                    <a:pt x="2890" y="196"/>
                    <a:pt x="2558" y="1"/>
                    <a:pt x="2102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596;p45"/>
            <p:cNvSpPr/>
            <p:nvPr/>
          </p:nvSpPr>
          <p:spPr>
            <a:xfrm>
              <a:off x="5251650" y="1817750"/>
              <a:ext cx="72225" cy="47125"/>
            </a:xfrm>
            <a:custGeom>
              <a:avLst/>
              <a:gdLst/>
              <a:ahLst/>
              <a:cxnLst/>
              <a:rect l="l" t="t" r="r" b="b"/>
              <a:pathLst>
                <a:path w="2889" h="1885" extrusionOk="0">
                  <a:moveTo>
                    <a:pt x="2102" y="0"/>
                  </a:moveTo>
                  <a:cubicBezTo>
                    <a:pt x="1262" y="0"/>
                    <a:pt x="0" y="663"/>
                    <a:pt x="139" y="1408"/>
                  </a:cubicBezTo>
                  <a:cubicBezTo>
                    <a:pt x="198" y="1719"/>
                    <a:pt x="594" y="1884"/>
                    <a:pt x="1065" y="1884"/>
                  </a:cubicBezTo>
                  <a:cubicBezTo>
                    <a:pt x="1778" y="1884"/>
                    <a:pt x="2661" y="1505"/>
                    <a:pt x="2805" y="678"/>
                  </a:cubicBezTo>
                  <a:cubicBezTo>
                    <a:pt x="2888" y="195"/>
                    <a:pt x="2557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597;p45"/>
            <p:cNvSpPr/>
            <p:nvPr/>
          </p:nvSpPr>
          <p:spPr>
            <a:xfrm>
              <a:off x="6099850" y="829450"/>
              <a:ext cx="112150" cy="276975"/>
            </a:xfrm>
            <a:custGeom>
              <a:avLst/>
              <a:gdLst/>
              <a:ahLst/>
              <a:cxnLst/>
              <a:rect l="l" t="t" r="r" b="b"/>
              <a:pathLst>
                <a:path w="4486" h="11079" extrusionOk="0">
                  <a:moveTo>
                    <a:pt x="655" y="0"/>
                  </a:moveTo>
                  <a:lnTo>
                    <a:pt x="0" y="250"/>
                  </a:lnTo>
                  <a:lnTo>
                    <a:pt x="4075" y="10918"/>
                  </a:lnTo>
                  <a:cubicBezTo>
                    <a:pt x="4112" y="11016"/>
                    <a:pt x="4197" y="11078"/>
                    <a:pt x="4282" y="11078"/>
                  </a:cubicBezTo>
                  <a:cubicBezTo>
                    <a:pt x="4302" y="11078"/>
                    <a:pt x="4322" y="11075"/>
                    <a:pt x="4342" y="11067"/>
                  </a:cubicBezTo>
                  <a:cubicBezTo>
                    <a:pt x="4440" y="11030"/>
                    <a:pt x="4485" y="10905"/>
                    <a:pt x="4443" y="10786"/>
                  </a:cubicBezTo>
                  <a:lnTo>
                    <a:pt x="65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598;p45"/>
            <p:cNvSpPr/>
            <p:nvPr/>
          </p:nvSpPr>
          <p:spPr>
            <a:xfrm>
              <a:off x="6071475" y="765700"/>
              <a:ext cx="72200" cy="81750"/>
            </a:xfrm>
            <a:custGeom>
              <a:avLst/>
              <a:gdLst/>
              <a:ahLst/>
              <a:cxnLst/>
              <a:rect l="l" t="t" r="r" b="b"/>
              <a:pathLst>
                <a:path w="2888" h="3270" extrusionOk="0">
                  <a:moveTo>
                    <a:pt x="441" y="1"/>
                  </a:moveTo>
                  <a:lnTo>
                    <a:pt x="441" y="1"/>
                  </a:lnTo>
                  <a:cubicBezTo>
                    <a:pt x="1" y="1820"/>
                    <a:pt x="326" y="3270"/>
                    <a:pt x="1249" y="3270"/>
                  </a:cubicBezTo>
                  <a:cubicBezTo>
                    <a:pt x="1375" y="3270"/>
                    <a:pt x="1511" y="3243"/>
                    <a:pt x="1658" y="3187"/>
                  </a:cubicBezTo>
                  <a:cubicBezTo>
                    <a:pt x="2888" y="2717"/>
                    <a:pt x="2190" y="1208"/>
                    <a:pt x="4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599;p45"/>
            <p:cNvSpPr/>
            <p:nvPr/>
          </p:nvSpPr>
          <p:spPr>
            <a:xfrm>
              <a:off x="5997400" y="1357550"/>
              <a:ext cx="69475" cy="110600"/>
            </a:xfrm>
            <a:custGeom>
              <a:avLst/>
              <a:gdLst/>
              <a:ahLst/>
              <a:cxnLst/>
              <a:rect l="l" t="t" r="r" b="b"/>
              <a:pathLst>
                <a:path w="2779" h="4424" extrusionOk="0">
                  <a:moveTo>
                    <a:pt x="2778" y="1"/>
                  </a:moveTo>
                  <a:lnTo>
                    <a:pt x="0" y="15"/>
                  </a:lnTo>
                  <a:lnTo>
                    <a:pt x="649" y="4423"/>
                  </a:lnTo>
                  <a:lnTo>
                    <a:pt x="277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600;p45"/>
            <p:cNvSpPr/>
            <p:nvPr/>
          </p:nvSpPr>
          <p:spPr>
            <a:xfrm>
              <a:off x="5759375" y="1961075"/>
              <a:ext cx="347500" cy="761100"/>
            </a:xfrm>
            <a:custGeom>
              <a:avLst/>
              <a:gdLst/>
              <a:ahLst/>
              <a:cxnLst/>
              <a:rect l="l" t="t" r="r" b="b"/>
              <a:pathLst>
                <a:path w="13900" h="30444" extrusionOk="0">
                  <a:moveTo>
                    <a:pt x="10339" y="1"/>
                  </a:moveTo>
                  <a:lnTo>
                    <a:pt x="0" y="5468"/>
                  </a:lnTo>
                  <a:lnTo>
                    <a:pt x="0" y="30444"/>
                  </a:lnTo>
                  <a:lnTo>
                    <a:pt x="13900" y="30444"/>
                  </a:lnTo>
                  <a:lnTo>
                    <a:pt x="7926" y="25340"/>
                  </a:lnTo>
                  <a:lnTo>
                    <a:pt x="10339" y="1"/>
                  </a:lnTo>
                  <a:close/>
                </a:path>
              </a:pathLst>
            </a:custGeom>
            <a:solidFill>
              <a:srgbClr val="F39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601;p45"/>
            <p:cNvSpPr/>
            <p:nvPr/>
          </p:nvSpPr>
          <p:spPr>
            <a:xfrm>
              <a:off x="5759375" y="2247775"/>
              <a:ext cx="251175" cy="474400"/>
            </a:xfrm>
            <a:custGeom>
              <a:avLst/>
              <a:gdLst/>
              <a:ahLst/>
              <a:cxnLst/>
              <a:rect l="l" t="t" r="r" b="b"/>
              <a:pathLst>
                <a:path w="10047" h="18976" extrusionOk="0">
                  <a:moveTo>
                    <a:pt x="0" y="1"/>
                  </a:moveTo>
                  <a:lnTo>
                    <a:pt x="0" y="18976"/>
                  </a:lnTo>
                  <a:lnTo>
                    <a:pt x="7562" y="18976"/>
                  </a:lnTo>
                  <a:lnTo>
                    <a:pt x="100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602;p45"/>
            <p:cNvSpPr/>
            <p:nvPr/>
          </p:nvSpPr>
          <p:spPr>
            <a:xfrm>
              <a:off x="5742025" y="2594575"/>
              <a:ext cx="379700" cy="127600"/>
            </a:xfrm>
            <a:custGeom>
              <a:avLst/>
              <a:gdLst/>
              <a:ahLst/>
              <a:cxnLst/>
              <a:rect l="l" t="t" r="r" b="b"/>
              <a:pathLst>
                <a:path w="15188" h="5104" extrusionOk="0">
                  <a:moveTo>
                    <a:pt x="9653" y="1"/>
                  </a:moveTo>
                  <a:cubicBezTo>
                    <a:pt x="9637" y="1"/>
                    <a:pt x="9621" y="1"/>
                    <a:pt x="9605" y="2"/>
                  </a:cubicBezTo>
                  <a:cubicBezTo>
                    <a:pt x="7395" y="77"/>
                    <a:pt x="7746" y="2545"/>
                    <a:pt x="7746" y="2545"/>
                  </a:cubicBezTo>
                  <a:lnTo>
                    <a:pt x="5741" y="2545"/>
                  </a:lnTo>
                  <a:cubicBezTo>
                    <a:pt x="4312" y="2545"/>
                    <a:pt x="2958" y="2060"/>
                    <a:pt x="1834" y="1267"/>
                  </a:cubicBezTo>
                  <a:cubicBezTo>
                    <a:pt x="1371" y="941"/>
                    <a:pt x="748" y="883"/>
                    <a:pt x="360" y="883"/>
                  </a:cubicBezTo>
                  <a:cubicBezTo>
                    <a:pt x="143" y="883"/>
                    <a:pt x="0" y="901"/>
                    <a:pt x="0" y="901"/>
                  </a:cubicBezTo>
                  <a:lnTo>
                    <a:pt x="0" y="5104"/>
                  </a:lnTo>
                  <a:lnTo>
                    <a:pt x="15187" y="5104"/>
                  </a:lnTo>
                  <a:cubicBezTo>
                    <a:pt x="15187" y="5103"/>
                    <a:pt x="11864" y="1"/>
                    <a:pt x="96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603;p45"/>
            <p:cNvSpPr/>
            <p:nvPr/>
          </p:nvSpPr>
          <p:spPr>
            <a:xfrm>
              <a:off x="5742025" y="2697850"/>
              <a:ext cx="364850" cy="5825"/>
            </a:xfrm>
            <a:custGeom>
              <a:avLst/>
              <a:gdLst/>
              <a:ahLst/>
              <a:cxnLst/>
              <a:rect l="l" t="t" r="r" b="b"/>
              <a:pathLst>
                <a:path w="14594" h="233" extrusionOk="0">
                  <a:moveTo>
                    <a:pt x="7296" y="0"/>
                  </a:moveTo>
                  <a:cubicBezTo>
                    <a:pt x="6080" y="3"/>
                    <a:pt x="4865" y="7"/>
                    <a:pt x="3649" y="26"/>
                  </a:cubicBezTo>
                  <a:cubicBezTo>
                    <a:pt x="2433" y="41"/>
                    <a:pt x="1216" y="71"/>
                    <a:pt x="0" y="116"/>
                  </a:cubicBezTo>
                  <a:cubicBezTo>
                    <a:pt x="1216" y="161"/>
                    <a:pt x="2433" y="191"/>
                    <a:pt x="3649" y="207"/>
                  </a:cubicBezTo>
                  <a:cubicBezTo>
                    <a:pt x="4865" y="225"/>
                    <a:pt x="6080" y="230"/>
                    <a:pt x="7296" y="232"/>
                  </a:cubicBezTo>
                  <a:cubicBezTo>
                    <a:pt x="8513" y="230"/>
                    <a:pt x="9729" y="225"/>
                    <a:pt x="10945" y="207"/>
                  </a:cubicBezTo>
                  <a:cubicBezTo>
                    <a:pt x="12161" y="191"/>
                    <a:pt x="13377" y="161"/>
                    <a:pt x="14594" y="116"/>
                  </a:cubicBezTo>
                  <a:cubicBezTo>
                    <a:pt x="13377" y="71"/>
                    <a:pt x="12161" y="41"/>
                    <a:pt x="10945" y="26"/>
                  </a:cubicBezTo>
                  <a:cubicBezTo>
                    <a:pt x="9729" y="7"/>
                    <a:pt x="8513" y="3"/>
                    <a:pt x="7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604;p45"/>
            <p:cNvSpPr/>
            <p:nvPr/>
          </p:nvSpPr>
          <p:spPr>
            <a:xfrm>
              <a:off x="5759350" y="2275725"/>
              <a:ext cx="245275" cy="35025"/>
            </a:xfrm>
            <a:custGeom>
              <a:avLst/>
              <a:gdLst/>
              <a:ahLst/>
              <a:cxnLst/>
              <a:rect l="l" t="t" r="r" b="b"/>
              <a:pathLst>
                <a:path w="9811" h="1401" extrusionOk="0">
                  <a:moveTo>
                    <a:pt x="1971" y="0"/>
                  </a:moveTo>
                  <a:cubicBezTo>
                    <a:pt x="1875" y="0"/>
                    <a:pt x="1777" y="36"/>
                    <a:pt x="1709" y="95"/>
                  </a:cubicBezTo>
                  <a:cubicBezTo>
                    <a:pt x="1624" y="163"/>
                    <a:pt x="1573" y="246"/>
                    <a:pt x="1528" y="325"/>
                  </a:cubicBezTo>
                  <a:cubicBezTo>
                    <a:pt x="1484" y="405"/>
                    <a:pt x="1449" y="485"/>
                    <a:pt x="1417" y="564"/>
                  </a:cubicBezTo>
                  <a:cubicBezTo>
                    <a:pt x="1352" y="720"/>
                    <a:pt x="1298" y="878"/>
                    <a:pt x="1221" y="1011"/>
                  </a:cubicBezTo>
                  <a:cubicBezTo>
                    <a:pt x="1181" y="1075"/>
                    <a:pt x="1136" y="1133"/>
                    <a:pt x="1084" y="1165"/>
                  </a:cubicBezTo>
                  <a:cubicBezTo>
                    <a:pt x="1052" y="1187"/>
                    <a:pt x="1013" y="1198"/>
                    <a:pt x="974" y="1198"/>
                  </a:cubicBezTo>
                  <a:cubicBezTo>
                    <a:pt x="952" y="1198"/>
                    <a:pt x="930" y="1195"/>
                    <a:pt x="910" y="1188"/>
                  </a:cubicBezTo>
                  <a:cubicBezTo>
                    <a:pt x="788" y="1151"/>
                    <a:pt x="698" y="998"/>
                    <a:pt x="625" y="856"/>
                  </a:cubicBezTo>
                  <a:cubicBezTo>
                    <a:pt x="551" y="709"/>
                    <a:pt x="486" y="553"/>
                    <a:pt x="400" y="405"/>
                  </a:cubicBezTo>
                  <a:cubicBezTo>
                    <a:pt x="356" y="331"/>
                    <a:pt x="308" y="257"/>
                    <a:pt x="242" y="197"/>
                  </a:cubicBezTo>
                  <a:cubicBezTo>
                    <a:pt x="182" y="140"/>
                    <a:pt x="100" y="104"/>
                    <a:pt x="18" y="104"/>
                  </a:cubicBezTo>
                  <a:cubicBezTo>
                    <a:pt x="12" y="104"/>
                    <a:pt x="6" y="104"/>
                    <a:pt x="0" y="105"/>
                  </a:cubicBezTo>
                  <a:lnTo>
                    <a:pt x="0" y="128"/>
                  </a:lnTo>
                  <a:cubicBezTo>
                    <a:pt x="82" y="132"/>
                    <a:pt x="154" y="175"/>
                    <a:pt x="206" y="234"/>
                  </a:cubicBezTo>
                  <a:cubicBezTo>
                    <a:pt x="260" y="293"/>
                    <a:pt x="298" y="365"/>
                    <a:pt x="334" y="439"/>
                  </a:cubicBezTo>
                  <a:cubicBezTo>
                    <a:pt x="402" y="588"/>
                    <a:pt x="451" y="749"/>
                    <a:pt x="518" y="906"/>
                  </a:cubicBezTo>
                  <a:cubicBezTo>
                    <a:pt x="552" y="984"/>
                    <a:pt x="588" y="1064"/>
                    <a:pt x="639" y="1140"/>
                  </a:cubicBezTo>
                  <a:cubicBezTo>
                    <a:pt x="690" y="1214"/>
                    <a:pt x="756" y="1291"/>
                    <a:pt x="857" y="1331"/>
                  </a:cubicBezTo>
                  <a:cubicBezTo>
                    <a:pt x="900" y="1348"/>
                    <a:pt x="946" y="1357"/>
                    <a:pt x="993" y="1357"/>
                  </a:cubicBezTo>
                  <a:cubicBezTo>
                    <a:pt x="1053" y="1357"/>
                    <a:pt x="1114" y="1342"/>
                    <a:pt x="1167" y="1313"/>
                  </a:cubicBezTo>
                  <a:cubicBezTo>
                    <a:pt x="1263" y="1262"/>
                    <a:pt x="1324" y="1183"/>
                    <a:pt x="1375" y="1108"/>
                  </a:cubicBezTo>
                  <a:cubicBezTo>
                    <a:pt x="1475" y="954"/>
                    <a:pt x="1538" y="795"/>
                    <a:pt x="1607" y="645"/>
                  </a:cubicBezTo>
                  <a:cubicBezTo>
                    <a:pt x="1674" y="499"/>
                    <a:pt x="1750" y="346"/>
                    <a:pt x="1847" y="272"/>
                  </a:cubicBezTo>
                  <a:cubicBezTo>
                    <a:pt x="1884" y="244"/>
                    <a:pt x="1922" y="232"/>
                    <a:pt x="1961" y="232"/>
                  </a:cubicBezTo>
                  <a:cubicBezTo>
                    <a:pt x="1971" y="232"/>
                    <a:pt x="1982" y="233"/>
                    <a:pt x="1993" y="235"/>
                  </a:cubicBezTo>
                  <a:cubicBezTo>
                    <a:pt x="2041" y="244"/>
                    <a:pt x="2086" y="276"/>
                    <a:pt x="2129" y="329"/>
                  </a:cubicBezTo>
                  <a:cubicBezTo>
                    <a:pt x="2214" y="437"/>
                    <a:pt x="2276" y="591"/>
                    <a:pt x="2340" y="745"/>
                  </a:cubicBezTo>
                  <a:cubicBezTo>
                    <a:pt x="2406" y="898"/>
                    <a:pt x="2467" y="1061"/>
                    <a:pt x="2592" y="1219"/>
                  </a:cubicBezTo>
                  <a:cubicBezTo>
                    <a:pt x="2655" y="1295"/>
                    <a:pt x="2749" y="1374"/>
                    <a:pt x="2872" y="1395"/>
                  </a:cubicBezTo>
                  <a:cubicBezTo>
                    <a:pt x="2894" y="1399"/>
                    <a:pt x="2917" y="1401"/>
                    <a:pt x="2939" y="1401"/>
                  </a:cubicBezTo>
                  <a:cubicBezTo>
                    <a:pt x="3036" y="1401"/>
                    <a:pt x="3135" y="1365"/>
                    <a:pt x="3204" y="1306"/>
                  </a:cubicBezTo>
                  <a:cubicBezTo>
                    <a:pt x="3291" y="1237"/>
                    <a:pt x="3342" y="1154"/>
                    <a:pt x="3388" y="1075"/>
                  </a:cubicBezTo>
                  <a:cubicBezTo>
                    <a:pt x="3434" y="995"/>
                    <a:pt x="3468" y="915"/>
                    <a:pt x="3501" y="836"/>
                  </a:cubicBezTo>
                  <a:cubicBezTo>
                    <a:pt x="3567" y="680"/>
                    <a:pt x="3624" y="523"/>
                    <a:pt x="3702" y="394"/>
                  </a:cubicBezTo>
                  <a:cubicBezTo>
                    <a:pt x="3740" y="331"/>
                    <a:pt x="3785" y="274"/>
                    <a:pt x="3833" y="247"/>
                  </a:cubicBezTo>
                  <a:cubicBezTo>
                    <a:pt x="3862" y="229"/>
                    <a:pt x="3896" y="220"/>
                    <a:pt x="3930" y="220"/>
                  </a:cubicBezTo>
                  <a:cubicBezTo>
                    <a:pt x="3950" y="220"/>
                    <a:pt x="3970" y="223"/>
                    <a:pt x="3989" y="229"/>
                  </a:cubicBezTo>
                  <a:cubicBezTo>
                    <a:pt x="4093" y="261"/>
                    <a:pt x="4183" y="408"/>
                    <a:pt x="4251" y="550"/>
                  </a:cubicBezTo>
                  <a:cubicBezTo>
                    <a:pt x="4323" y="696"/>
                    <a:pt x="4384" y="854"/>
                    <a:pt x="4470" y="1007"/>
                  </a:cubicBezTo>
                  <a:cubicBezTo>
                    <a:pt x="4514" y="1083"/>
                    <a:pt x="4562" y="1161"/>
                    <a:pt x="4632" y="1227"/>
                  </a:cubicBezTo>
                  <a:cubicBezTo>
                    <a:pt x="4666" y="1261"/>
                    <a:pt x="4708" y="1290"/>
                    <a:pt x="4755" y="1311"/>
                  </a:cubicBezTo>
                  <a:cubicBezTo>
                    <a:pt x="4802" y="1332"/>
                    <a:pt x="4854" y="1341"/>
                    <a:pt x="4905" y="1341"/>
                  </a:cubicBezTo>
                  <a:cubicBezTo>
                    <a:pt x="5009" y="1340"/>
                    <a:pt x="5106" y="1287"/>
                    <a:pt x="5169" y="1218"/>
                  </a:cubicBezTo>
                  <a:cubicBezTo>
                    <a:pt x="5234" y="1151"/>
                    <a:pt x="5277" y="1072"/>
                    <a:pt x="5315" y="995"/>
                  </a:cubicBezTo>
                  <a:cubicBezTo>
                    <a:pt x="5392" y="840"/>
                    <a:pt x="5445" y="681"/>
                    <a:pt x="5513" y="529"/>
                  </a:cubicBezTo>
                  <a:cubicBezTo>
                    <a:pt x="5579" y="383"/>
                    <a:pt x="5660" y="223"/>
                    <a:pt x="5800" y="167"/>
                  </a:cubicBezTo>
                  <a:cubicBezTo>
                    <a:pt x="5828" y="157"/>
                    <a:pt x="5858" y="151"/>
                    <a:pt x="5888" y="151"/>
                  </a:cubicBezTo>
                  <a:cubicBezTo>
                    <a:pt x="5932" y="151"/>
                    <a:pt x="5976" y="163"/>
                    <a:pt x="6013" y="186"/>
                  </a:cubicBezTo>
                  <a:cubicBezTo>
                    <a:pt x="6078" y="223"/>
                    <a:pt x="6128" y="287"/>
                    <a:pt x="6171" y="354"/>
                  </a:cubicBezTo>
                  <a:cubicBezTo>
                    <a:pt x="6253" y="493"/>
                    <a:pt x="6309" y="652"/>
                    <a:pt x="6373" y="808"/>
                  </a:cubicBezTo>
                  <a:cubicBezTo>
                    <a:pt x="6438" y="963"/>
                    <a:pt x="6495" y="1130"/>
                    <a:pt x="6642" y="1261"/>
                  </a:cubicBezTo>
                  <a:cubicBezTo>
                    <a:pt x="6704" y="1316"/>
                    <a:pt x="6792" y="1349"/>
                    <a:pt x="6880" y="1349"/>
                  </a:cubicBezTo>
                  <a:cubicBezTo>
                    <a:pt x="6897" y="1349"/>
                    <a:pt x="6913" y="1348"/>
                    <a:pt x="6930" y="1345"/>
                  </a:cubicBezTo>
                  <a:cubicBezTo>
                    <a:pt x="7037" y="1331"/>
                    <a:pt x="7125" y="1263"/>
                    <a:pt x="7187" y="1193"/>
                  </a:cubicBezTo>
                  <a:cubicBezTo>
                    <a:pt x="7310" y="1048"/>
                    <a:pt x="7377" y="887"/>
                    <a:pt x="7447" y="735"/>
                  </a:cubicBezTo>
                  <a:cubicBezTo>
                    <a:pt x="7514" y="582"/>
                    <a:pt x="7582" y="430"/>
                    <a:pt x="7671" y="320"/>
                  </a:cubicBezTo>
                  <a:cubicBezTo>
                    <a:pt x="7716" y="266"/>
                    <a:pt x="7764" y="231"/>
                    <a:pt x="7816" y="224"/>
                  </a:cubicBezTo>
                  <a:cubicBezTo>
                    <a:pt x="7827" y="222"/>
                    <a:pt x="7838" y="221"/>
                    <a:pt x="7849" y="221"/>
                  </a:cubicBezTo>
                  <a:cubicBezTo>
                    <a:pt x="7892" y="221"/>
                    <a:pt x="7932" y="234"/>
                    <a:pt x="7971" y="263"/>
                  </a:cubicBezTo>
                  <a:cubicBezTo>
                    <a:pt x="8070" y="342"/>
                    <a:pt x="8143" y="495"/>
                    <a:pt x="8208" y="643"/>
                  </a:cubicBezTo>
                  <a:cubicBezTo>
                    <a:pt x="8278" y="793"/>
                    <a:pt x="8338" y="953"/>
                    <a:pt x="8436" y="1107"/>
                  </a:cubicBezTo>
                  <a:cubicBezTo>
                    <a:pt x="8488" y="1182"/>
                    <a:pt x="8548" y="1261"/>
                    <a:pt x="8643" y="1313"/>
                  </a:cubicBezTo>
                  <a:cubicBezTo>
                    <a:pt x="8696" y="1343"/>
                    <a:pt x="8758" y="1358"/>
                    <a:pt x="8819" y="1358"/>
                  </a:cubicBezTo>
                  <a:cubicBezTo>
                    <a:pt x="8865" y="1358"/>
                    <a:pt x="8911" y="1350"/>
                    <a:pt x="8954" y="1333"/>
                  </a:cubicBezTo>
                  <a:cubicBezTo>
                    <a:pt x="9056" y="1294"/>
                    <a:pt x="9124" y="1217"/>
                    <a:pt x="9175" y="1142"/>
                  </a:cubicBezTo>
                  <a:cubicBezTo>
                    <a:pt x="9226" y="1066"/>
                    <a:pt x="9262" y="986"/>
                    <a:pt x="9295" y="907"/>
                  </a:cubicBezTo>
                  <a:cubicBezTo>
                    <a:pt x="9362" y="750"/>
                    <a:pt x="9411" y="589"/>
                    <a:pt x="9479" y="440"/>
                  </a:cubicBezTo>
                  <a:cubicBezTo>
                    <a:pt x="9514" y="367"/>
                    <a:pt x="9552" y="294"/>
                    <a:pt x="9606" y="236"/>
                  </a:cubicBezTo>
                  <a:cubicBezTo>
                    <a:pt x="9658" y="176"/>
                    <a:pt x="9728" y="133"/>
                    <a:pt x="9810" y="128"/>
                  </a:cubicBezTo>
                  <a:lnTo>
                    <a:pt x="9810" y="105"/>
                  </a:lnTo>
                  <a:cubicBezTo>
                    <a:pt x="9805" y="104"/>
                    <a:pt x="9799" y="104"/>
                    <a:pt x="9793" y="104"/>
                  </a:cubicBezTo>
                  <a:cubicBezTo>
                    <a:pt x="9712" y="104"/>
                    <a:pt x="9629" y="140"/>
                    <a:pt x="9569" y="197"/>
                  </a:cubicBezTo>
                  <a:cubicBezTo>
                    <a:pt x="9503" y="257"/>
                    <a:pt x="9454" y="331"/>
                    <a:pt x="9410" y="404"/>
                  </a:cubicBezTo>
                  <a:cubicBezTo>
                    <a:pt x="9324" y="553"/>
                    <a:pt x="9258" y="709"/>
                    <a:pt x="9184" y="855"/>
                  </a:cubicBezTo>
                  <a:cubicBezTo>
                    <a:pt x="9111" y="997"/>
                    <a:pt x="9020" y="1149"/>
                    <a:pt x="8901" y="1187"/>
                  </a:cubicBezTo>
                  <a:cubicBezTo>
                    <a:pt x="8881" y="1194"/>
                    <a:pt x="8859" y="1197"/>
                    <a:pt x="8837" y="1197"/>
                  </a:cubicBezTo>
                  <a:cubicBezTo>
                    <a:pt x="8798" y="1197"/>
                    <a:pt x="8760" y="1186"/>
                    <a:pt x="8728" y="1165"/>
                  </a:cubicBezTo>
                  <a:cubicBezTo>
                    <a:pt x="8675" y="1134"/>
                    <a:pt x="8630" y="1075"/>
                    <a:pt x="8590" y="1011"/>
                  </a:cubicBezTo>
                  <a:cubicBezTo>
                    <a:pt x="8512" y="879"/>
                    <a:pt x="8456" y="721"/>
                    <a:pt x="8390" y="565"/>
                  </a:cubicBezTo>
                  <a:cubicBezTo>
                    <a:pt x="8357" y="486"/>
                    <a:pt x="8323" y="407"/>
                    <a:pt x="8278" y="327"/>
                  </a:cubicBezTo>
                  <a:cubicBezTo>
                    <a:pt x="8232" y="250"/>
                    <a:pt x="8182" y="169"/>
                    <a:pt x="8098" y="101"/>
                  </a:cubicBezTo>
                  <a:cubicBezTo>
                    <a:pt x="8032" y="46"/>
                    <a:pt x="7937" y="11"/>
                    <a:pt x="7845" y="11"/>
                  </a:cubicBezTo>
                  <a:cubicBezTo>
                    <a:pt x="7824" y="11"/>
                    <a:pt x="7802" y="13"/>
                    <a:pt x="7781" y="17"/>
                  </a:cubicBezTo>
                  <a:cubicBezTo>
                    <a:pt x="7664" y="38"/>
                    <a:pt x="7572" y="112"/>
                    <a:pt x="7512" y="187"/>
                  </a:cubicBezTo>
                  <a:cubicBezTo>
                    <a:pt x="7390" y="340"/>
                    <a:pt x="7334" y="505"/>
                    <a:pt x="7270" y="660"/>
                  </a:cubicBezTo>
                  <a:cubicBezTo>
                    <a:pt x="7207" y="814"/>
                    <a:pt x="7152" y="971"/>
                    <a:pt x="7062" y="1089"/>
                  </a:cubicBezTo>
                  <a:cubicBezTo>
                    <a:pt x="7018" y="1146"/>
                    <a:pt x="6966" y="1188"/>
                    <a:pt x="6906" y="1202"/>
                  </a:cubicBezTo>
                  <a:cubicBezTo>
                    <a:pt x="6890" y="1205"/>
                    <a:pt x="6875" y="1206"/>
                    <a:pt x="6860" y="1206"/>
                  </a:cubicBezTo>
                  <a:cubicBezTo>
                    <a:pt x="6812" y="1206"/>
                    <a:pt x="6764" y="1191"/>
                    <a:pt x="6723" y="1160"/>
                  </a:cubicBezTo>
                  <a:cubicBezTo>
                    <a:pt x="6608" y="1074"/>
                    <a:pt x="6532" y="918"/>
                    <a:pt x="6461" y="770"/>
                  </a:cubicBezTo>
                  <a:cubicBezTo>
                    <a:pt x="6390" y="619"/>
                    <a:pt x="6329" y="461"/>
                    <a:pt x="6235" y="314"/>
                  </a:cubicBezTo>
                  <a:cubicBezTo>
                    <a:pt x="6187" y="242"/>
                    <a:pt x="6131" y="169"/>
                    <a:pt x="6048" y="123"/>
                  </a:cubicBezTo>
                  <a:cubicBezTo>
                    <a:pt x="6001" y="95"/>
                    <a:pt x="5945" y="81"/>
                    <a:pt x="5889" y="81"/>
                  </a:cubicBezTo>
                  <a:cubicBezTo>
                    <a:pt x="5851" y="81"/>
                    <a:pt x="5812" y="88"/>
                    <a:pt x="5777" y="101"/>
                  </a:cubicBezTo>
                  <a:cubicBezTo>
                    <a:pt x="5686" y="133"/>
                    <a:pt x="5621" y="203"/>
                    <a:pt x="5569" y="272"/>
                  </a:cubicBezTo>
                  <a:cubicBezTo>
                    <a:pt x="5518" y="344"/>
                    <a:pt x="5479" y="420"/>
                    <a:pt x="5441" y="496"/>
                  </a:cubicBezTo>
                  <a:cubicBezTo>
                    <a:pt x="5368" y="650"/>
                    <a:pt x="5308" y="808"/>
                    <a:pt x="5228" y="949"/>
                  </a:cubicBezTo>
                  <a:cubicBezTo>
                    <a:pt x="5154" y="1084"/>
                    <a:pt x="5049" y="1214"/>
                    <a:pt x="4920" y="1214"/>
                  </a:cubicBezTo>
                  <a:cubicBezTo>
                    <a:pt x="4915" y="1214"/>
                    <a:pt x="4911" y="1214"/>
                    <a:pt x="4906" y="1214"/>
                  </a:cubicBezTo>
                  <a:cubicBezTo>
                    <a:pt x="4771" y="1211"/>
                    <a:pt x="4679" y="1076"/>
                    <a:pt x="4611" y="933"/>
                  </a:cubicBezTo>
                  <a:cubicBezTo>
                    <a:pt x="4542" y="790"/>
                    <a:pt x="4490" y="631"/>
                    <a:pt x="4419" y="473"/>
                  </a:cubicBezTo>
                  <a:cubicBezTo>
                    <a:pt x="4384" y="394"/>
                    <a:pt x="4346" y="313"/>
                    <a:pt x="4292" y="236"/>
                  </a:cubicBezTo>
                  <a:cubicBezTo>
                    <a:pt x="4239" y="160"/>
                    <a:pt x="4168" y="78"/>
                    <a:pt x="4058" y="37"/>
                  </a:cubicBezTo>
                  <a:cubicBezTo>
                    <a:pt x="4015" y="20"/>
                    <a:pt x="3967" y="12"/>
                    <a:pt x="3920" y="12"/>
                  </a:cubicBezTo>
                  <a:cubicBezTo>
                    <a:pt x="3853" y="12"/>
                    <a:pt x="3786" y="29"/>
                    <a:pt x="3728" y="63"/>
                  </a:cubicBezTo>
                  <a:cubicBezTo>
                    <a:pt x="3629" y="119"/>
                    <a:pt x="3568" y="201"/>
                    <a:pt x="3518" y="277"/>
                  </a:cubicBezTo>
                  <a:cubicBezTo>
                    <a:pt x="3418" y="435"/>
                    <a:pt x="3359" y="595"/>
                    <a:pt x="3290" y="745"/>
                  </a:cubicBezTo>
                  <a:cubicBezTo>
                    <a:pt x="3224" y="891"/>
                    <a:pt x="3150" y="1044"/>
                    <a:pt x="3055" y="1115"/>
                  </a:cubicBezTo>
                  <a:cubicBezTo>
                    <a:pt x="3021" y="1143"/>
                    <a:pt x="2986" y="1154"/>
                    <a:pt x="2949" y="1154"/>
                  </a:cubicBezTo>
                  <a:cubicBezTo>
                    <a:pt x="2938" y="1154"/>
                    <a:pt x="2927" y="1153"/>
                    <a:pt x="2916" y="1151"/>
                  </a:cubicBezTo>
                  <a:cubicBezTo>
                    <a:pt x="2871" y="1143"/>
                    <a:pt x="2826" y="1113"/>
                    <a:pt x="2783" y="1060"/>
                  </a:cubicBezTo>
                  <a:cubicBezTo>
                    <a:pt x="2696" y="954"/>
                    <a:pt x="2635" y="800"/>
                    <a:pt x="2568" y="648"/>
                  </a:cubicBezTo>
                  <a:cubicBezTo>
                    <a:pt x="2499" y="494"/>
                    <a:pt x="2438" y="331"/>
                    <a:pt x="2312" y="176"/>
                  </a:cubicBezTo>
                  <a:cubicBezTo>
                    <a:pt x="2279" y="138"/>
                    <a:pt x="2241" y="101"/>
                    <a:pt x="2194" y="69"/>
                  </a:cubicBezTo>
                  <a:cubicBezTo>
                    <a:pt x="2147" y="39"/>
                    <a:pt x="2092" y="15"/>
                    <a:pt x="2033" y="5"/>
                  </a:cubicBezTo>
                  <a:cubicBezTo>
                    <a:pt x="2013" y="2"/>
                    <a:pt x="1992" y="0"/>
                    <a:pt x="19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605;p45"/>
            <p:cNvSpPr/>
            <p:nvPr/>
          </p:nvSpPr>
          <p:spPr>
            <a:xfrm>
              <a:off x="5759350" y="2316075"/>
              <a:ext cx="238925" cy="35050"/>
            </a:xfrm>
            <a:custGeom>
              <a:avLst/>
              <a:gdLst/>
              <a:ahLst/>
              <a:cxnLst/>
              <a:rect l="l" t="t" r="r" b="b"/>
              <a:pathLst>
                <a:path w="9557" h="1402" extrusionOk="0">
                  <a:moveTo>
                    <a:pt x="1920" y="0"/>
                  </a:moveTo>
                  <a:cubicBezTo>
                    <a:pt x="1823" y="0"/>
                    <a:pt x="1725" y="39"/>
                    <a:pt x="1659" y="99"/>
                  </a:cubicBezTo>
                  <a:cubicBezTo>
                    <a:pt x="1576" y="168"/>
                    <a:pt x="1527" y="250"/>
                    <a:pt x="1484" y="329"/>
                  </a:cubicBezTo>
                  <a:cubicBezTo>
                    <a:pt x="1442" y="409"/>
                    <a:pt x="1409" y="488"/>
                    <a:pt x="1378" y="565"/>
                  </a:cubicBezTo>
                  <a:cubicBezTo>
                    <a:pt x="1315" y="722"/>
                    <a:pt x="1263" y="878"/>
                    <a:pt x="1188" y="1010"/>
                  </a:cubicBezTo>
                  <a:cubicBezTo>
                    <a:pt x="1150" y="1074"/>
                    <a:pt x="1106" y="1134"/>
                    <a:pt x="1055" y="1166"/>
                  </a:cubicBezTo>
                  <a:cubicBezTo>
                    <a:pt x="1024" y="1188"/>
                    <a:pt x="986" y="1199"/>
                    <a:pt x="948" y="1199"/>
                  </a:cubicBezTo>
                  <a:cubicBezTo>
                    <a:pt x="927" y="1199"/>
                    <a:pt x="906" y="1196"/>
                    <a:pt x="886" y="1189"/>
                  </a:cubicBezTo>
                  <a:cubicBezTo>
                    <a:pt x="768" y="1150"/>
                    <a:pt x="680" y="998"/>
                    <a:pt x="609" y="857"/>
                  </a:cubicBezTo>
                  <a:cubicBezTo>
                    <a:pt x="538" y="710"/>
                    <a:pt x="475" y="555"/>
                    <a:pt x="391" y="408"/>
                  </a:cubicBezTo>
                  <a:cubicBezTo>
                    <a:pt x="349" y="334"/>
                    <a:pt x="302" y="261"/>
                    <a:pt x="239" y="200"/>
                  </a:cubicBezTo>
                  <a:cubicBezTo>
                    <a:pt x="180" y="143"/>
                    <a:pt x="98" y="105"/>
                    <a:pt x="16" y="105"/>
                  </a:cubicBezTo>
                  <a:cubicBezTo>
                    <a:pt x="11" y="105"/>
                    <a:pt x="6" y="105"/>
                    <a:pt x="0" y="105"/>
                  </a:cubicBezTo>
                  <a:lnTo>
                    <a:pt x="0" y="128"/>
                  </a:lnTo>
                  <a:cubicBezTo>
                    <a:pt x="82" y="133"/>
                    <a:pt x="150" y="177"/>
                    <a:pt x="201" y="236"/>
                  </a:cubicBezTo>
                  <a:cubicBezTo>
                    <a:pt x="253" y="296"/>
                    <a:pt x="291" y="368"/>
                    <a:pt x="325" y="442"/>
                  </a:cubicBezTo>
                  <a:cubicBezTo>
                    <a:pt x="391" y="590"/>
                    <a:pt x="437" y="749"/>
                    <a:pt x="502" y="905"/>
                  </a:cubicBezTo>
                  <a:cubicBezTo>
                    <a:pt x="536" y="983"/>
                    <a:pt x="571" y="1062"/>
                    <a:pt x="619" y="1137"/>
                  </a:cubicBezTo>
                  <a:cubicBezTo>
                    <a:pt x="668" y="1211"/>
                    <a:pt x="732" y="1289"/>
                    <a:pt x="832" y="1331"/>
                  </a:cubicBezTo>
                  <a:cubicBezTo>
                    <a:pt x="874" y="1349"/>
                    <a:pt x="920" y="1358"/>
                    <a:pt x="966" y="1358"/>
                  </a:cubicBezTo>
                  <a:cubicBezTo>
                    <a:pt x="1027" y="1358"/>
                    <a:pt x="1089" y="1342"/>
                    <a:pt x="1141" y="1311"/>
                  </a:cubicBezTo>
                  <a:cubicBezTo>
                    <a:pt x="1235" y="1260"/>
                    <a:pt x="1294" y="1180"/>
                    <a:pt x="1343" y="1106"/>
                  </a:cubicBezTo>
                  <a:cubicBezTo>
                    <a:pt x="1439" y="953"/>
                    <a:pt x="1500" y="795"/>
                    <a:pt x="1569" y="646"/>
                  </a:cubicBezTo>
                  <a:cubicBezTo>
                    <a:pt x="1633" y="500"/>
                    <a:pt x="1705" y="348"/>
                    <a:pt x="1800" y="273"/>
                  </a:cubicBezTo>
                  <a:cubicBezTo>
                    <a:pt x="1837" y="244"/>
                    <a:pt x="1872" y="233"/>
                    <a:pt x="1910" y="233"/>
                  </a:cubicBezTo>
                  <a:cubicBezTo>
                    <a:pt x="1920" y="233"/>
                    <a:pt x="1931" y="234"/>
                    <a:pt x="1942" y="235"/>
                  </a:cubicBezTo>
                  <a:cubicBezTo>
                    <a:pt x="1986" y="244"/>
                    <a:pt x="2030" y="276"/>
                    <a:pt x="2072" y="329"/>
                  </a:cubicBezTo>
                  <a:cubicBezTo>
                    <a:pt x="2155" y="438"/>
                    <a:pt x="2214" y="592"/>
                    <a:pt x="2276" y="744"/>
                  </a:cubicBezTo>
                  <a:cubicBezTo>
                    <a:pt x="2340" y="898"/>
                    <a:pt x="2400" y="1059"/>
                    <a:pt x="2519" y="1215"/>
                  </a:cubicBezTo>
                  <a:cubicBezTo>
                    <a:pt x="2579" y="1292"/>
                    <a:pt x="2673" y="1372"/>
                    <a:pt x="2796" y="1395"/>
                  </a:cubicBezTo>
                  <a:cubicBezTo>
                    <a:pt x="2818" y="1400"/>
                    <a:pt x="2841" y="1402"/>
                    <a:pt x="2864" y="1402"/>
                  </a:cubicBezTo>
                  <a:cubicBezTo>
                    <a:pt x="2961" y="1402"/>
                    <a:pt x="3060" y="1364"/>
                    <a:pt x="3127" y="1305"/>
                  </a:cubicBezTo>
                  <a:cubicBezTo>
                    <a:pt x="3212" y="1234"/>
                    <a:pt x="3262" y="1151"/>
                    <a:pt x="3306" y="1072"/>
                  </a:cubicBezTo>
                  <a:cubicBezTo>
                    <a:pt x="3349" y="992"/>
                    <a:pt x="3382" y="913"/>
                    <a:pt x="3414" y="835"/>
                  </a:cubicBezTo>
                  <a:cubicBezTo>
                    <a:pt x="3478" y="679"/>
                    <a:pt x="3533" y="525"/>
                    <a:pt x="3608" y="395"/>
                  </a:cubicBezTo>
                  <a:cubicBezTo>
                    <a:pt x="3646" y="333"/>
                    <a:pt x="3689" y="275"/>
                    <a:pt x="3736" y="249"/>
                  </a:cubicBezTo>
                  <a:cubicBezTo>
                    <a:pt x="3764" y="230"/>
                    <a:pt x="3796" y="221"/>
                    <a:pt x="3829" y="221"/>
                  </a:cubicBezTo>
                  <a:cubicBezTo>
                    <a:pt x="3848" y="221"/>
                    <a:pt x="3867" y="224"/>
                    <a:pt x="3885" y="230"/>
                  </a:cubicBezTo>
                  <a:cubicBezTo>
                    <a:pt x="3985" y="263"/>
                    <a:pt x="4074" y="410"/>
                    <a:pt x="4140" y="551"/>
                  </a:cubicBezTo>
                  <a:cubicBezTo>
                    <a:pt x="4210" y="697"/>
                    <a:pt x="4268" y="853"/>
                    <a:pt x="4352" y="1006"/>
                  </a:cubicBezTo>
                  <a:cubicBezTo>
                    <a:pt x="4394" y="1082"/>
                    <a:pt x="4441" y="1158"/>
                    <a:pt x="4509" y="1225"/>
                  </a:cubicBezTo>
                  <a:cubicBezTo>
                    <a:pt x="4543" y="1258"/>
                    <a:pt x="4584" y="1288"/>
                    <a:pt x="4629" y="1311"/>
                  </a:cubicBezTo>
                  <a:cubicBezTo>
                    <a:pt x="4676" y="1332"/>
                    <a:pt x="4728" y="1342"/>
                    <a:pt x="4779" y="1342"/>
                  </a:cubicBezTo>
                  <a:cubicBezTo>
                    <a:pt x="4830" y="1340"/>
                    <a:pt x="4881" y="1328"/>
                    <a:pt x="4925" y="1305"/>
                  </a:cubicBezTo>
                  <a:cubicBezTo>
                    <a:pt x="4969" y="1282"/>
                    <a:pt x="5007" y="1251"/>
                    <a:pt x="5038" y="1217"/>
                  </a:cubicBezTo>
                  <a:cubicBezTo>
                    <a:pt x="5101" y="1148"/>
                    <a:pt x="5143" y="1071"/>
                    <a:pt x="5181" y="994"/>
                  </a:cubicBezTo>
                  <a:cubicBezTo>
                    <a:pt x="5254" y="839"/>
                    <a:pt x="5304" y="681"/>
                    <a:pt x="5371" y="531"/>
                  </a:cubicBezTo>
                  <a:cubicBezTo>
                    <a:pt x="5435" y="385"/>
                    <a:pt x="5513" y="225"/>
                    <a:pt x="5650" y="168"/>
                  </a:cubicBezTo>
                  <a:cubicBezTo>
                    <a:pt x="5676" y="157"/>
                    <a:pt x="5705" y="152"/>
                    <a:pt x="5735" y="152"/>
                  </a:cubicBezTo>
                  <a:cubicBezTo>
                    <a:pt x="5778" y="152"/>
                    <a:pt x="5821" y="164"/>
                    <a:pt x="5858" y="187"/>
                  </a:cubicBezTo>
                  <a:cubicBezTo>
                    <a:pt x="5921" y="224"/>
                    <a:pt x="5970" y="289"/>
                    <a:pt x="6012" y="357"/>
                  </a:cubicBezTo>
                  <a:cubicBezTo>
                    <a:pt x="6092" y="495"/>
                    <a:pt x="6145" y="653"/>
                    <a:pt x="6206" y="807"/>
                  </a:cubicBezTo>
                  <a:cubicBezTo>
                    <a:pt x="6269" y="962"/>
                    <a:pt x="6324" y="1127"/>
                    <a:pt x="6466" y="1260"/>
                  </a:cubicBezTo>
                  <a:cubicBezTo>
                    <a:pt x="6527" y="1315"/>
                    <a:pt x="6614" y="1350"/>
                    <a:pt x="6702" y="1350"/>
                  </a:cubicBezTo>
                  <a:cubicBezTo>
                    <a:pt x="6719" y="1350"/>
                    <a:pt x="6736" y="1348"/>
                    <a:pt x="6752" y="1346"/>
                  </a:cubicBezTo>
                  <a:cubicBezTo>
                    <a:pt x="6859" y="1330"/>
                    <a:pt x="6945" y="1261"/>
                    <a:pt x="7005" y="1190"/>
                  </a:cubicBezTo>
                  <a:cubicBezTo>
                    <a:pt x="7123" y="1044"/>
                    <a:pt x="7189" y="885"/>
                    <a:pt x="7258" y="734"/>
                  </a:cubicBezTo>
                  <a:cubicBezTo>
                    <a:pt x="7323" y="583"/>
                    <a:pt x="7388" y="432"/>
                    <a:pt x="7474" y="320"/>
                  </a:cubicBezTo>
                  <a:cubicBezTo>
                    <a:pt x="7518" y="266"/>
                    <a:pt x="7566" y="232"/>
                    <a:pt x="7614" y="224"/>
                  </a:cubicBezTo>
                  <a:cubicBezTo>
                    <a:pt x="7625" y="223"/>
                    <a:pt x="7636" y="222"/>
                    <a:pt x="7647" y="222"/>
                  </a:cubicBezTo>
                  <a:cubicBezTo>
                    <a:pt x="7688" y="222"/>
                    <a:pt x="7726" y="234"/>
                    <a:pt x="7763" y="265"/>
                  </a:cubicBezTo>
                  <a:cubicBezTo>
                    <a:pt x="7859" y="344"/>
                    <a:pt x="7930" y="497"/>
                    <a:pt x="7994" y="644"/>
                  </a:cubicBezTo>
                  <a:cubicBezTo>
                    <a:pt x="8060" y="794"/>
                    <a:pt x="8120" y="952"/>
                    <a:pt x="8215" y="1104"/>
                  </a:cubicBezTo>
                  <a:cubicBezTo>
                    <a:pt x="8265" y="1179"/>
                    <a:pt x="8322" y="1260"/>
                    <a:pt x="8415" y="1311"/>
                  </a:cubicBezTo>
                  <a:cubicBezTo>
                    <a:pt x="8469" y="1343"/>
                    <a:pt x="8531" y="1359"/>
                    <a:pt x="8593" y="1359"/>
                  </a:cubicBezTo>
                  <a:cubicBezTo>
                    <a:pt x="8638" y="1359"/>
                    <a:pt x="8684" y="1350"/>
                    <a:pt x="8726" y="1334"/>
                  </a:cubicBezTo>
                  <a:cubicBezTo>
                    <a:pt x="8826" y="1292"/>
                    <a:pt x="8891" y="1214"/>
                    <a:pt x="8941" y="1139"/>
                  </a:cubicBezTo>
                  <a:cubicBezTo>
                    <a:pt x="8989" y="1063"/>
                    <a:pt x="9025" y="985"/>
                    <a:pt x="9057" y="906"/>
                  </a:cubicBezTo>
                  <a:cubicBezTo>
                    <a:pt x="9122" y="750"/>
                    <a:pt x="9168" y="591"/>
                    <a:pt x="9234" y="442"/>
                  </a:cubicBezTo>
                  <a:cubicBezTo>
                    <a:pt x="9268" y="369"/>
                    <a:pt x="9305" y="296"/>
                    <a:pt x="9357" y="238"/>
                  </a:cubicBezTo>
                  <a:cubicBezTo>
                    <a:pt x="9408" y="178"/>
                    <a:pt x="9475" y="133"/>
                    <a:pt x="9557" y="128"/>
                  </a:cubicBezTo>
                  <a:lnTo>
                    <a:pt x="9557" y="105"/>
                  </a:lnTo>
                  <a:cubicBezTo>
                    <a:pt x="9550" y="105"/>
                    <a:pt x="9544" y="104"/>
                    <a:pt x="9538" y="104"/>
                  </a:cubicBezTo>
                  <a:cubicBezTo>
                    <a:pt x="9457" y="104"/>
                    <a:pt x="9376" y="143"/>
                    <a:pt x="9318" y="200"/>
                  </a:cubicBezTo>
                  <a:cubicBezTo>
                    <a:pt x="9254" y="261"/>
                    <a:pt x="9207" y="334"/>
                    <a:pt x="9165" y="406"/>
                  </a:cubicBezTo>
                  <a:cubicBezTo>
                    <a:pt x="9081" y="554"/>
                    <a:pt x="9017" y="710"/>
                    <a:pt x="8945" y="856"/>
                  </a:cubicBezTo>
                  <a:cubicBezTo>
                    <a:pt x="8875" y="997"/>
                    <a:pt x="8786" y="1148"/>
                    <a:pt x="8670" y="1188"/>
                  </a:cubicBezTo>
                  <a:cubicBezTo>
                    <a:pt x="8651" y="1194"/>
                    <a:pt x="8630" y="1197"/>
                    <a:pt x="8609" y="1197"/>
                  </a:cubicBezTo>
                  <a:cubicBezTo>
                    <a:pt x="8571" y="1197"/>
                    <a:pt x="8534" y="1187"/>
                    <a:pt x="8503" y="1166"/>
                  </a:cubicBezTo>
                  <a:cubicBezTo>
                    <a:pt x="8452" y="1134"/>
                    <a:pt x="8408" y="1074"/>
                    <a:pt x="8369" y="1011"/>
                  </a:cubicBezTo>
                  <a:cubicBezTo>
                    <a:pt x="8293" y="879"/>
                    <a:pt x="8240" y="723"/>
                    <a:pt x="8176" y="568"/>
                  </a:cubicBezTo>
                  <a:cubicBezTo>
                    <a:pt x="8144" y="489"/>
                    <a:pt x="8111" y="411"/>
                    <a:pt x="8068" y="331"/>
                  </a:cubicBezTo>
                  <a:cubicBezTo>
                    <a:pt x="8024" y="254"/>
                    <a:pt x="7975" y="172"/>
                    <a:pt x="7893" y="105"/>
                  </a:cubicBezTo>
                  <a:cubicBezTo>
                    <a:pt x="7829" y="49"/>
                    <a:pt x="7736" y="12"/>
                    <a:pt x="7644" y="12"/>
                  </a:cubicBezTo>
                  <a:cubicBezTo>
                    <a:pt x="7622" y="12"/>
                    <a:pt x="7599" y="15"/>
                    <a:pt x="7578" y="19"/>
                  </a:cubicBezTo>
                  <a:cubicBezTo>
                    <a:pt x="7461" y="40"/>
                    <a:pt x="7371" y="116"/>
                    <a:pt x="7313" y="191"/>
                  </a:cubicBezTo>
                  <a:cubicBezTo>
                    <a:pt x="7195" y="345"/>
                    <a:pt x="7141" y="507"/>
                    <a:pt x="7079" y="661"/>
                  </a:cubicBezTo>
                  <a:cubicBezTo>
                    <a:pt x="7018" y="815"/>
                    <a:pt x="6965" y="970"/>
                    <a:pt x="6879" y="1088"/>
                  </a:cubicBezTo>
                  <a:cubicBezTo>
                    <a:pt x="6836" y="1146"/>
                    <a:pt x="6785" y="1189"/>
                    <a:pt x="6727" y="1202"/>
                  </a:cubicBezTo>
                  <a:cubicBezTo>
                    <a:pt x="6712" y="1205"/>
                    <a:pt x="6697" y="1207"/>
                    <a:pt x="6683" y="1207"/>
                  </a:cubicBezTo>
                  <a:cubicBezTo>
                    <a:pt x="6636" y="1207"/>
                    <a:pt x="6590" y="1192"/>
                    <a:pt x="6548" y="1159"/>
                  </a:cubicBezTo>
                  <a:cubicBezTo>
                    <a:pt x="6438" y="1072"/>
                    <a:pt x="6364" y="917"/>
                    <a:pt x="6295" y="771"/>
                  </a:cubicBezTo>
                  <a:cubicBezTo>
                    <a:pt x="6227" y="621"/>
                    <a:pt x="6166" y="464"/>
                    <a:pt x="6076" y="317"/>
                  </a:cubicBezTo>
                  <a:cubicBezTo>
                    <a:pt x="6029" y="245"/>
                    <a:pt x="5976" y="172"/>
                    <a:pt x="5895" y="125"/>
                  </a:cubicBezTo>
                  <a:cubicBezTo>
                    <a:pt x="5848" y="96"/>
                    <a:pt x="5792" y="82"/>
                    <a:pt x="5736" y="82"/>
                  </a:cubicBezTo>
                  <a:cubicBezTo>
                    <a:pt x="5698" y="82"/>
                    <a:pt x="5660" y="88"/>
                    <a:pt x="5624" y="102"/>
                  </a:cubicBezTo>
                  <a:cubicBezTo>
                    <a:pt x="5536" y="135"/>
                    <a:pt x="5473" y="206"/>
                    <a:pt x="5422" y="275"/>
                  </a:cubicBezTo>
                  <a:cubicBezTo>
                    <a:pt x="5374" y="347"/>
                    <a:pt x="5335" y="423"/>
                    <a:pt x="5299" y="499"/>
                  </a:cubicBezTo>
                  <a:cubicBezTo>
                    <a:pt x="5228" y="650"/>
                    <a:pt x="5170" y="807"/>
                    <a:pt x="5092" y="948"/>
                  </a:cubicBezTo>
                  <a:cubicBezTo>
                    <a:pt x="5021" y="1083"/>
                    <a:pt x="4919" y="1215"/>
                    <a:pt x="4793" y="1215"/>
                  </a:cubicBezTo>
                  <a:cubicBezTo>
                    <a:pt x="4788" y="1215"/>
                    <a:pt x="4784" y="1215"/>
                    <a:pt x="4779" y="1214"/>
                  </a:cubicBezTo>
                  <a:cubicBezTo>
                    <a:pt x="4649" y="1212"/>
                    <a:pt x="4558" y="1074"/>
                    <a:pt x="4493" y="934"/>
                  </a:cubicBezTo>
                  <a:cubicBezTo>
                    <a:pt x="4427" y="789"/>
                    <a:pt x="4376" y="633"/>
                    <a:pt x="4308" y="476"/>
                  </a:cubicBezTo>
                  <a:cubicBezTo>
                    <a:pt x="4275" y="397"/>
                    <a:pt x="4237" y="317"/>
                    <a:pt x="4186" y="240"/>
                  </a:cubicBezTo>
                  <a:cubicBezTo>
                    <a:pt x="4133" y="164"/>
                    <a:pt x="4065" y="82"/>
                    <a:pt x="3957" y="39"/>
                  </a:cubicBezTo>
                  <a:cubicBezTo>
                    <a:pt x="3914" y="21"/>
                    <a:pt x="3867" y="13"/>
                    <a:pt x="3820" y="13"/>
                  </a:cubicBezTo>
                  <a:cubicBezTo>
                    <a:pt x="3752" y="13"/>
                    <a:pt x="3684" y="31"/>
                    <a:pt x="3627" y="65"/>
                  </a:cubicBezTo>
                  <a:cubicBezTo>
                    <a:pt x="3530" y="123"/>
                    <a:pt x="3471" y="204"/>
                    <a:pt x="3422" y="282"/>
                  </a:cubicBezTo>
                  <a:cubicBezTo>
                    <a:pt x="3327" y="437"/>
                    <a:pt x="3268" y="596"/>
                    <a:pt x="3202" y="745"/>
                  </a:cubicBezTo>
                  <a:cubicBezTo>
                    <a:pt x="3138" y="892"/>
                    <a:pt x="3066" y="1043"/>
                    <a:pt x="2975" y="1116"/>
                  </a:cubicBezTo>
                  <a:cubicBezTo>
                    <a:pt x="2940" y="1144"/>
                    <a:pt x="2906" y="1155"/>
                    <a:pt x="2870" y="1155"/>
                  </a:cubicBezTo>
                  <a:cubicBezTo>
                    <a:pt x="2860" y="1155"/>
                    <a:pt x="2851" y="1154"/>
                    <a:pt x="2841" y="1153"/>
                  </a:cubicBezTo>
                  <a:cubicBezTo>
                    <a:pt x="2798" y="1145"/>
                    <a:pt x="2755" y="1113"/>
                    <a:pt x="2713" y="1061"/>
                  </a:cubicBezTo>
                  <a:cubicBezTo>
                    <a:pt x="2629" y="954"/>
                    <a:pt x="2568" y="800"/>
                    <a:pt x="2506" y="649"/>
                  </a:cubicBezTo>
                  <a:cubicBezTo>
                    <a:pt x="2438" y="497"/>
                    <a:pt x="2379" y="336"/>
                    <a:pt x="2257" y="180"/>
                  </a:cubicBezTo>
                  <a:cubicBezTo>
                    <a:pt x="2196" y="105"/>
                    <a:pt x="2103" y="27"/>
                    <a:pt x="1982" y="6"/>
                  </a:cubicBezTo>
                  <a:cubicBezTo>
                    <a:pt x="1962" y="2"/>
                    <a:pt x="1941" y="0"/>
                    <a:pt x="19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606;p45"/>
            <p:cNvSpPr/>
            <p:nvPr/>
          </p:nvSpPr>
          <p:spPr>
            <a:xfrm>
              <a:off x="5331525" y="1961075"/>
              <a:ext cx="347500" cy="761100"/>
            </a:xfrm>
            <a:custGeom>
              <a:avLst/>
              <a:gdLst/>
              <a:ahLst/>
              <a:cxnLst/>
              <a:rect l="l" t="t" r="r" b="b"/>
              <a:pathLst>
                <a:path w="13900" h="30444" extrusionOk="0">
                  <a:moveTo>
                    <a:pt x="3559" y="1"/>
                  </a:moveTo>
                  <a:lnTo>
                    <a:pt x="5974" y="25340"/>
                  </a:lnTo>
                  <a:lnTo>
                    <a:pt x="0" y="30444"/>
                  </a:lnTo>
                  <a:lnTo>
                    <a:pt x="13899" y="30444"/>
                  </a:lnTo>
                  <a:lnTo>
                    <a:pt x="13899" y="5468"/>
                  </a:lnTo>
                  <a:lnTo>
                    <a:pt x="3559" y="1"/>
                  </a:lnTo>
                  <a:close/>
                </a:path>
              </a:pathLst>
            </a:custGeom>
            <a:solidFill>
              <a:srgbClr val="F39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607;p45"/>
            <p:cNvSpPr/>
            <p:nvPr/>
          </p:nvSpPr>
          <p:spPr>
            <a:xfrm>
              <a:off x="5427800" y="2247775"/>
              <a:ext cx="251225" cy="474400"/>
            </a:xfrm>
            <a:custGeom>
              <a:avLst/>
              <a:gdLst/>
              <a:ahLst/>
              <a:cxnLst/>
              <a:rect l="l" t="t" r="r" b="b"/>
              <a:pathLst>
                <a:path w="10049" h="18976" extrusionOk="0">
                  <a:moveTo>
                    <a:pt x="1" y="1"/>
                  </a:moveTo>
                  <a:lnTo>
                    <a:pt x="2486" y="18976"/>
                  </a:lnTo>
                  <a:lnTo>
                    <a:pt x="10048" y="18976"/>
                  </a:lnTo>
                  <a:lnTo>
                    <a:pt x="100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608;p45"/>
            <p:cNvSpPr/>
            <p:nvPr/>
          </p:nvSpPr>
          <p:spPr>
            <a:xfrm>
              <a:off x="5316675" y="2594575"/>
              <a:ext cx="379700" cy="127600"/>
            </a:xfrm>
            <a:custGeom>
              <a:avLst/>
              <a:gdLst/>
              <a:ahLst/>
              <a:cxnLst/>
              <a:rect l="l" t="t" r="r" b="b"/>
              <a:pathLst>
                <a:path w="15188" h="5104" extrusionOk="0">
                  <a:moveTo>
                    <a:pt x="5535" y="1"/>
                  </a:moveTo>
                  <a:cubicBezTo>
                    <a:pt x="3324" y="1"/>
                    <a:pt x="0" y="5103"/>
                    <a:pt x="0" y="5103"/>
                  </a:cubicBezTo>
                  <a:lnTo>
                    <a:pt x="0" y="5104"/>
                  </a:lnTo>
                  <a:lnTo>
                    <a:pt x="15188" y="5104"/>
                  </a:lnTo>
                  <a:lnTo>
                    <a:pt x="15188" y="901"/>
                  </a:lnTo>
                  <a:cubicBezTo>
                    <a:pt x="15188" y="901"/>
                    <a:pt x="15045" y="883"/>
                    <a:pt x="14828" y="883"/>
                  </a:cubicBezTo>
                  <a:cubicBezTo>
                    <a:pt x="14440" y="883"/>
                    <a:pt x="13817" y="941"/>
                    <a:pt x="13353" y="1267"/>
                  </a:cubicBezTo>
                  <a:cubicBezTo>
                    <a:pt x="12229" y="2060"/>
                    <a:pt x="10876" y="2545"/>
                    <a:pt x="9447" y="2545"/>
                  </a:cubicBezTo>
                  <a:lnTo>
                    <a:pt x="7442" y="2545"/>
                  </a:lnTo>
                  <a:cubicBezTo>
                    <a:pt x="7442" y="2545"/>
                    <a:pt x="7793" y="77"/>
                    <a:pt x="5583" y="2"/>
                  </a:cubicBezTo>
                  <a:cubicBezTo>
                    <a:pt x="5567" y="1"/>
                    <a:pt x="5551" y="1"/>
                    <a:pt x="55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609;p45"/>
            <p:cNvSpPr/>
            <p:nvPr/>
          </p:nvSpPr>
          <p:spPr>
            <a:xfrm>
              <a:off x="5331525" y="2697850"/>
              <a:ext cx="364850" cy="5825"/>
            </a:xfrm>
            <a:custGeom>
              <a:avLst/>
              <a:gdLst/>
              <a:ahLst/>
              <a:cxnLst/>
              <a:rect l="l" t="t" r="r" b="b"/>
              <a:pathLst>
                <a:path w="14594" h="233" extrusionOk="0">
                  <a:moveTo>
                    <a:pt x="7296" y="0"/>
                  </a:moveTo>
                  <a:cubicBezTo>
                    <a:pt x="6080" y="3"/>
                    <a:pt x="4865" y="7"/>
                    <a:pt x="3649" y="26"/>
                  </a:cubicBezTo>
                  <a:cubicBezTo>
                    <a:pt x="2433" y="41"/>
                    <a:pt x="1216" y="71"/>
                    <a:pt x="0" y="116"/>
                  </a:cubicBezTo>
                  <a:cubicBezTo>
                    <a:pt x="1216" y="161"/>
                    <a:pt x="2433" y="191"/>
                    <a:pt x="3649" y="207"/>
                  </a:cubicBezTo>
                  <a:cubicBezTo>
                    <a:pt x="4864" y="225"/>
                    <a:pt x="6080" y="230"/>
                    <a:pt x="7296" y="232"/>
                  </a:cubicBezTo>
                  <a:cubicBezTo>
                    <a:pt x="8513" y="230"/>
                    <a:pt x="9729" y="225"/>
                    <a:pt x="10945" y="207"/>
                  </a:cubicBezTo>
                  <a:cubicBezTo>
                    <a:pt x="12161" y="191"/>
                    <a:pt x="13377" y="161"/>
                    <a:pt x="14594" y="116"/>
                  </a:cubicBezTo>
                  <a:cubicBezTo>
                    <a:pt x="13377" y="71"/>
                    <a:pt x="12161" y="41"/>
                    <a:pt x="10945" y="26"/>
                  </a:cubicBezTo>
                  <a:cubicBezTo>
                    <a:pt x="9729" y="7"/>
                    <a:pt x="8513" y="3"/>
                    <a:pt x="7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610;p45"/>
            <p:cNvSpPr/>
            <p:nvPr/>
          </p:nvSpPr>
          <p:spPr>
            <a:xfrm>
              <a:off x="5433750" y="2275550"/>
              <a:ext cx="245275" cy="35050"/>
            </a:xfrm>
            <a:custGeom>
              <a:avLst/>
              <a:gdLst/>
              <a:ahLst/>
              <a:cxnLst/>
              <a:rect l="l" t="t" r="r" b="b"/>
              <a:pathLst>
                <a:path w="9811" h="1402" extrusionOk="0">
                  <a:moveTo>
                    <a:pt x="6871" y="0"/>
                  </a:moveTo>
                  <a:cubicBezTo>
                    <a:pt x="6775" y="0"/>
                    <a:pt x="6677" y="37"/>
                    <a:pt x="6608" y="94"/>
                  </a:cubicBezTo>
                  <a:cubicBezTo>
                    <a:pt x="6519" y="163"/>
                    <a:pt x="6469" y="247"/>
                    <a:pt x="6422" y="327"/>
                  </a:cubicBezTo>
                  <a:cubicBezTo>
                    <a:pt x="6378" y="406"/>
                    <a:pt x="6343" y="487"/>
                    <a:pt x="6310" y="565"/>
                  </a:cubicBezTo>
                  <a:cubicBezTo>
                    <a:pt x="6245" y="722"/>
                    <a:pt x="6187" y="879"/>
                    <a:pt x="6109" y="1008"/>
                  </a:cubicBezTo>
                  <a:cubicBezTo>
                    <a:pt x="6070" y="1069"/>
                    <a:pt x="6026" y="1127"/>
                    <a:pt x="5978" y="1153"/>
                  </a:cubicBezTo>
                  <a:cubicBezTo>
                    <a:pt x="5949" y="1172"/>
                    <a:pt x="5916" y="1180"/>
                    <a:pt x="5883" y="1180"/>
                  </a:cubicBezTo>
                  <a:cubicBezTo>
                    <a:pt x="5862" y="1180"/>
                    <a:pt x="5842" y="1177"/>
                    <a:pt x="5823" y="1171"/>
                  </a:cubicBezTo>
                  <a:cubicBezTo>
                    <a:pt x="5718" y="1139"/>
                    <a:pt x="5628" y="993"/>
                    <a:pt x="5559" y="851"/>
                  </a:cubicBezTo>
                  <a:cubicBezTo>
                    <a:pt x="5488" y="705"/>
                    <a:pt x="5427" y="547"/>
                    <a:pt x="5341" y="394"/>
                  </a:cubicBezTo>
                  <a:cubicBezTo>
                    <a:pt x="5298" y="318"/>
                    <a:pt x="5249" y="241"/>
                    <a:pt x="5178" y="173"/>
                  </a:cubicBezTo>
                  <a:cubicBezTo>
                    <a:pt x="5144" y="140"/>
                    <a:pt x="5102" y="112"/>
                    <a:pt x="5056" y="89"/>
                  </a:cubicBezTo>
                  <a:cubicBezTo>
                    <a:pt x="5009" y="68"/>
                    <a:pt x="4957" y="60"/>
                    <a:pt x="4906" y="60"/>
                  </a:cubicBezTo>
                  <a:cubicBezTo>
                    <a:pt x="4802" y="61"/>
                    <a:pt x="4705" y="114"/>
                    <a:pt x="4642" y="183"/>
                  </a:cubicBezTo>
                  <a:cubicBezTo>
                    <a:pt x="4577" y="251"/>
                    <a:pt x="4534" y="329"/>
                    <a:pt x="4495" y="406"/>
                  </a:cubicBezTo>
                  <a:cubicBezTo>
                    <a:pt x="4420" y="562"/>
                    <a:pt x="4366" y="721"/>
                    <a:pt x="4298" y="872"/>
                  </a:cubicBezTo>
                  <a:cubicBezTo>
                    <a:pt x="4232" y="1019"/>
                    <a:pt x="4151" y="1179"/>
                    <a:pt x="4011" y="1234"/>
                  </a:cubicBezTo>
                  <a:cubicBezTo>
                    <a:pt x="3983" y="1245"/>
                    <a:pt x="3954" y="1250"/>
                    <a:pt x="3924" y="1250"/>
                  </a:cubicBezTo>
                  <a:cubicBezTo>
                    <a:pt x="3880" y="1250"/>
                    <a:pt x="3835" y="1238"/>
                    <a:pt x="3798" y="1215"/>
                  </a:cubicBezTo>
                  <a:cubicBezTo>
                    <a:pt x="3733" y="1179"/>
                    <a:pt x="3683" y="1114"/>
                    <a:pt x="3640" y="1046"/>
                  </a:cubicBezTo>
                  <a:cubicBezTo>
                    <a:pt x="3557" y="908"/>
                    <a:pt x="3502" y="749"/>
                    <a:pt x="3438" y="594"/>
                  </a:cubicBezTo>
                  <a:cubicBezTo>
                    <a:pt x="3374" y="438"/>
                    <a:pt x="3316" y="272"/>
                    <a:pt x="3169" y="140"/>
                  </a:cubicBezTo>
                  <a:cubicBezTo>
                    <a:pt x="3107" y="85"/>
                    <a:pt x="3019" y="52"/>
                    <a:pt x="2932" y="52"/>
                  </a:cubicBezTo>
                  <a:cubicBezTo>
                    <a:pt x="2915" y="52"/>
                    <a:pt x="2898" y="53"/>
                    <a:pt x="2882" y="55"/>
                  </a:cubicBezTo>
                  <a:cubicBezTo>
                    <a:pt x="2774" y="71"/>
                    <a:pt x="2685" y="138"/>
                    <a:pt x="2624" y="209"/>
                  </a:cubicBezTo>
                  <a:cubicBezTo>
                    <a:pt x="2502" y="353"/>
                    <a:pt x="2435" y="514"/>
                    <a:pt x="2364" y="667"/>
                  </a:cubicBezTo>
                  <a:cubicBezTo>
                    <a:pt x="2297" y="818"/>
                    <a:pt x="2230" y="971"/>
                    <a:pt x="2140" y="1082"/>
                  </a:cubicBezTo>
                  <a:cubicBezTo>
                    <a:pt x="2095" y="1136"/>
                    <a:pt x="2046" y="1170"/>
                    <a:pt x="1995" y="1178"/>
                  </a:cubicBezTo>
                  <a:cubicBezTo>
                    <a:pt x="1983" y="1179"/>
                    <a:pt x="1972" y="1180"/>
                    <a:pt x="1961" y="1180"/>
                  </a:cubicBezTo>
                  <a:cubicBezTo>
                    <a:pt x="1919" y="1180"/>
                    <a:pt x="1879" y="1168"/>
                    <a:pt x="1840" y="1137"/>
                  </a:cubicBezTo>
                  <a:cubicBezTo>
                    <a:pt x="1741" y="1060"/>
                    <a:pt x="1668" y="906"/>
                    <a:pt x="1603" y="758"/>
                  </a:cubicBezTo>
                  <a:cubicBezTo>
                    <a:pt x="1534" y="607"/>
                    <a:pt x="1472" y="448"/>
                    <a:pt x="1374" y="295"/>
                  </a:cubicBezTo>
                  <a:cubicBezTo>
                    <a:pt x="1322" y="220"/>
                    <a:pt x="1263" y="139"/>
                    <a:pt x="1168" y="88"/>
                  </a:cubicBezTo>
                  <a:cubicBezTo>
                    <a:pt x="1114" y="58"/>
                    <a:pt x="1052" y="43"/>
                    <a:pt x="990" y="43"/>
                  </a:cubicBezTo>
                  <a:cubicBezTo>
                    <a:pt x="944" y="43"/>
                    <a:pt x="899" y="51"/>
                    <a:pt x="857" y="67"/>
                  </a:cubicBezTo>
                  <a:cubicBezTo>
                    <a:pt x="755" y="107"/>
                    <a:pt x="687" y="184"/>
                    <a:pt x="636" y="259"/>
                  </a:cubicBezTo>
                  <a:cubicBezTo>
                    <a:pt x="585" y="336"/>
                    <a:pt x="549" y="415"/>
                    <a:pt x="516" y="493"/>
                  </a:cubicBezTo>
                  <a:cubicBezTo>
                    <a:pt x="448" y="651"/>
                    <a:pt x="401" y="811"/>
                    <a:pt x="331" y="960"/>
                  </a:cubicBezTo>
                  <a:cubicBezTo>
                    <a:pt x="297" y="1034"/>
                    <a:pt x="258" y="1107"/>
                    <a:pt x="206" y="1166"/>
                  </a:cubicBezTo>
                  <a:cubicBezTo>
                    <a:pt x="153" y="1225"/>
                    <a:pt x="83" y="1268"/>
                    <a:pt x="1" y="1274"/>
                  </a:cubicBezTo>
                  <a:lnTo>
                    <a:pt x="1" y="1297"/>
                  </a:lnTo>
                  <a:lnTo>
                    <a:pt x="0" y="1297"/>
                  </a:lnTo>
                  <a:cubicBezTo>
                    <a:pt x="6" y="1297"/>
                    <a:pt x="12" y="1297"/>
                    <a:pt x="17" y="1297"/>
                  </a:cubicBezTo>
                  <a:cubicBezTo>
                    <a:pt x="100" y="1297"/>
                    <a:pt x="183" y="1261"/>
                    <a:pt x="243" y="1204"/>
                  </a:cubicBezTo>
                  <a:cubicBezTo>
                    <a:pt x="309" y="1145"/>
                    <a:pt x="358" y="1071"/>
                    <a:pt x="402" y="997"/>
                  </a:cubicBezTo>
                  <a:cubicBezTo>
                    <a:pt x="488" y="849"/>
                    <a:pt x="554" y="692"/>
                    <a:pt x="628" y="545"/>
                  </a:cubicBezTo>
                  <a:cubicBezTo>
                    <a:pt x="701" y="403"/>
                    <a:pt x="792" y="253"/>
                    <a:pt x="910" y="214"/>
                  </a:cubicBezTo>
                  <a:cubicBezTo>
                    <a:pt x="931" y="208"/>
                    <a:pt x="953" y="204"/>
                    <a:pt x="975" y="204"/>
                  </a:cubicBezTo>
                  <a:cubicBezTo>
                    <a:pt x="1013" y="204"/>
                    <a:pt x="1052" y="215"/>
                    <a:pt x="1084" y="236"/>
                  </a:cubicBezTo>
                  <a:cubicBezTo>
                    <a:pt x="1136" y="267"/>
                    <a:pt x="1182" y="326"/>
                    <a:pt x="1221" y="391"/>
                  </a:cubicBezTo>
                  <a:cubicBezTo>
                    <a:pt x="1300" y="522"/>
                    <a:pt x="1355" y="680"/>
                    <a:pt x="1421" y="836"/>
                  </a:cubicBezTo>
                  <a:cubicBezTo>
                    <a:pt x="1454" y="915"/>
                    <a:pt x="1489" y="994"/>
                    <a:pt x="1533" y="1073"/>
                  </a:cubicBezTo>
                  <a:cubicBezTo>
                    <a:pt x="1578" y="1151"/>
                    <a:pt x="1629" y="1233"/>
                    <a:pt x="1714" y="1299"/>
                  </a:cubicBezTo>
                  <a:cubicBezTo>
                    <a:pt x="1780" y="1355"/>
                    <a:pt x="1872" y="1389"/>
                    <a:pt x="1964" y="1389"/>
                  </a:cubicBezTo>
                  <a:cubicBezTo>
                    <a:pt x="1987" y="1389"/>
                    <a:pt x="2009" y="1387"/>
                    <a:pt x="2031" y="1383"/>
                  </a:cubicBezTo>
                  <a:cubicBezTo>
                    <a:pt x="2147" y="1363"/>
                    <a:pt x="2238" y="1288"/>
                    <a:pt x="2299" y="1214"/>
                  </a:cubicBezTo>
                  <a:cubicBezTo>
                    <a:pt x="2422" y="1061"/>
                    <a:pt x="2477" y="896"/>
                    <a:pt x="2542" y="742"/>
                  </a:cubicBezTo>
                  <a:cubicBezTo>
                    <a:pt x="2604" y="587"/>
                    <a:pt x="2660" y="430"/>
                    <a:pt x="2748" y="312"/>
                  </a:cubicBezTo>
                  <a:cubicBezTo>
                    <a:pt x="2792" y="254"/>
                    <a:pt x="2845" y="213"/>
                    <a:pt x="2906" y="200"/>
                  </a:cubicBezTo>
                  <a:cubicBezTo>
                    <a:pt x="2921" y="197"/>
                    <a:pt x="2936" y="195"/>
                    <a:pt x="2952" y="195"/>
                  </a:cubicBezTo>
                  <a:cubicBezTo>
                    <a:pt x="2999" y="195"/>
                    <a:pt x="3047" y="210"/>
                    <a:pt x="3089" y="242"/>
                  </a:cubicBezTo>
                  <a:cubicBezTo>
                    <a:pt x="3203" y="328"/>
                    <a:pt x="3279" y="483"/>
                    <a:pt x="3350" y="631"/>
                  </a:cubicBezTo>
                  <a:cubicBezTo>
                    <a:pt x="3420" y="781"/>
                    <a:pt x="3483" y="940"/>
                    <a:pt x="3576" y="1087"/>
                  </a:cubicBezTo>
                  <a:cubicBezTo>
                    <a:pt x="3623" y="1159"/>
                    <a:pt x="3680" y="1232"/>
                    <a:pt x="3763" y="1278"/>
                  </a:cubicBezTo>
                  <a:cubicBezTo>
                    <a:pt x="3811" y="1306"/>
                    <a:pt x="3866" y="1320"/>
                    <a:pt x="3922" y="1320"/>
                  </a:cubicBezTo>
                  <a:cubicBezTo>
                    <a:pt x="3960" y="1320"/>
                    <a:pt x="3999" y="1313"/>
                    <a:pt x="4035" y="1300"/>
                  </a:cubicBezTo>
                  <a:cubicBezTo>
                    <a:pt x="4126" y="1268"/>
                    <a:pt x="4191" y="1199"/>
                    <a:pt x="4242" y="1129"/>
                  </a:cubicBezTo>
                  <a:cubicBezTo>
                    <a:pt x="4292" y="1057"/>
                    <a:pt x="4332" y="981"/>
                    <a:pt x="4370" y="905"/>
                  </a:cubicBezTo>
                  <a:cubicBezTo>
                    <a:pt x="4442" y="752"/>
                    <a:pt x="4503" y="594"/>
                    <a:pt x="4584" y="453"/>
                  </a:cubicBezTo>
                  <a:cubicBezTo>
                    <a:pt x="4657" y="317"/>
                    <a:pt x="4762" y="186"/>
                    <a:pt x="4892" y="186"/>
                  </a:cubicBezTo>
                  <a:cubicBezTo>
                    <a:pt x="4896" y="186"/>
                    <a:pt x="4901" y="186"/>
                    <a:pt x="4905" y="187"/>
                  </a:cubicBezTo>
                  <a:cubicBezTo>
                    <a:pt x="5039" y="190"/>
                    <a:pt x="5132" y="326"/>
                    <a:pt x="5201" y="467"/>
                  </a:cubicBezTo>
                  <a:cubicBezTo>
                    <a:pt x="5269" y="611"/>
                    <a:pt x="5322" y="770"/>
                    <a:pt x="5392" y="928"/>
                  </a:cubicBezTo>
                  <a:cubicBezTo>
                    <a:pt x="5427" y="1008"/>
                    <a:pt x="5465" y="1087"/>
                    <a:pt x="5518" y="1166"/>
                  </a:cubicBezTo>
                  <a:cubicBezTo>
                    <a:pt x="5572" y="1242"/>
                    <a:pt x="5644" y="1322"/>
                    <a:pt x="5752" y="1364"/>
                  </a:cubicBezTo>
                  <a:cubicBezTo>
                    <a:pt x="5796" y="1381"/>
                    <a:pt x="5843" y="1389"/>
                    <a:pt x="5890" y="1389"/>
                  </a:cubicBezTo>
                  <a:cubicBezTo>
                    <a:pt x="5958" y="1389"/>
                    <a:pt x="6025" y="1372"/>
                    <a:pt x="6082" y="1338"/>
                  </a:cubicBezTo>
                  <a:cubicBezTo>
                    <a:pt x="6182" y="1282"/>
                    <a:pt x="6242" y="1201"/>
                    <a:pt x="6294" y="1124"/>
                  </a:cubicBezTo>
                  <a:cubicBezTo>
                    <a:pt x="6393" y="967"/>
                    <a:pt x="6453" y="807"/>
                    <a:pt x="6522" y="657"/>
                  </a:cubicBezTo>
                  <a:cubicBezTo>
                    <a:pt x="6587" y="510"/>
                    <a:pt x="6662" y="358"/>
                    <a:pt x="6756" y="286"/>
                  </a:cubicBezTo>
                  <a:cubicBezTo>
                    <a:pt x="6791" y="258"/>
                    <a:pt x="6827" y="247"/>
                    <a:pt x="6865" y="247"/>
                  </a:cubicBezTo>
                  <a:cubicBezTo>
                    <a:pt x="6875" y="247"/>
                    <a:pt x="6885" y="248"/>
                    <a:pt x="6896" y="249"/>
                  </a:cubicBezTo>
                  <a:cubicBezTo>
                    <a:pt x="6941" y="257"/>
                    <a:pt x="6985" y="288"/>
                    <a:pt x="7028" y="341"/>
                  </a:cubicBezTo>
                  <a:cubicBezTo>
                    <a:pt x="7114" y="447"/>
                    <a:pt x="7177" y="602"/>
                    <a:pt x="7242" y="754"/>
                  </a:cubicBezTo>
                  <a:cubicBezTo>
                    <a:pt x="7312" y="906"/>
                    <a:pt x="7374" y="1069"/>
                    <a:pt x="7499" y="1225"/>
                  </a:cubicBezTo>
                  <a:cubicBezTo>
                    <a:pt x="7531" y="1264"/>
                    <a:pt x="7570" y="1300"/>
                    <a:pt x="7616" y="1332"/>
                  </a:cubicBezTo>
                  <a:cubicBezTo>
                    <a:pt x="7664" y="1362"/>
                    <a:pt x="7719" y="1386"/>
                    <a:pt x="7779" y="1396"/>
                  </a:cubicBezTo>
                  <a:cubicBezTo>
                    <a:pt x="7799" y="1400"/>
                    <a:pt x="7819" y="1401"/>
                    <a:pt x="7840" y="1401"/>
                  </a:cubicBezTo>
                  <a:cubicBezTo>
                    <a:pt x="7936" y="1401"/>
                    <a:pt x="8035" y="1365"/>
                    <a:pt x="8103" y="1307"/>
                  </a:cubicBezTo>
                  <a:cubicBezTo>
                    <a:pt x="8188" y="1238"/>
                    <a:pt x="8239" y="1156"/>
                    <a:pt x="8283" y="1076"/>
                  </a:cubicBezTo>
                  <a:cubicBezTo>
                    <a:pt x="8327" y="997"/>
                    <a:pt x="8361" y="916"/>
                    <a:pt x="8393" y="838"/>
                  </a:cubicBezTo>
                  <a:cubicBezTo>
                    <a:pt x="8459" y="681"/>
                    <a:pt x="8513" y="523"/>
                    <a:pt x="8590" y="391"/>
                  </a:cubicBezTo>
                  <a:cubicBezTo>
                    <a:pt x="8630" y="327"/>
                    <a:pt x="8675" y="268"/>
                    <a:pt x="8727" y="236"/>
                  </a:cubicBezTo>
                  <a:cubicBezTo>
                    <a:pt x="8759" y="214"/>
                    <a:pt x="8798" y="204"/>
                    <a:pt x="8837" y="204"/>
                  </a:cubicBezTo>
                  <a:cubicBezTo>
                    <a:pt x="8859" y="204"/>
                    <a:pt x="8881" y="207"/>
                    <a:pt x="8901" y="213"/>
                  </a:cubicBezTo>
                  <a:cubicBezTo>
                    <a:pt x="9022" y="251"/>
                    <a:pt x="9114" y="403"/>
                    <a:pt x="9186" y="545"/>
                  </a:cubicBezTo>
                  <a:cubicBezTo>
                    <a:pt x="9260" y="692"/>
                    <a:pt x="9325" y="849"/>
                    <a:pt x="9411" y="997"/>
                  </a:cubicBezTo>
                  <a:cubicBezTo>
                    <a:pt x="9455" y="1071"/>
                    <a:pt x="9504" y="1143"/>
                    <a:pt x="9569" y="1204"/>
                  </a:cubicBezTo>
                  <a:cubicBezTo>
                    <a:pt x="9629" y="1261"/>
                    <a:pt x="9711" y="1297"/>
                    <a:pt x="9793" y="1297"/>
                  </a:cubicBezTo>
                  <a:cubicBezTo>
                    <a:pt x="9799" y="1297"/>
                    <a:pt x="9805" y="1297"/>
                    <a:pt x="9810" y="1297"/>
                  </a:cubicBezTo>
                  <a:lnTo>
                    <a:pt x="9810" y="1274"/>
                  </a:lnTo>
                  <a:cubicBezTo>
                    <a:pt x="9729" y="1269"/>
                    <a:pt x="9658" y="1226"/>
                    <a:pt x="9605" y="1167"/>
                  </a:cubicBezTo>
                  <a:cubicBezTo>
                    <a:pt x="9551" y="1108"/>
                    <a:pt x="9512" y="1035"/>
                    <a:pt x="9478" y="962"/>
                  </a:cubicBezTo>
                  <a:cubicBezTo>
                    <a:pt x="9409" y="813"/>
                    <a:pt x="9360" y="652"/>
                    <a:pt x="9293" y="496"/>
                  </a:cubicBezTo>
                  <a:cubicBezTo>
                    <a:pt x="9259" y="417"/>
                    <a:pt x="9222" y="338"/>
                    <a:pt x="9171" y="262"/>
                  </a:cubicBezTo>
                  <a:cubicBezTo>
                    <a:pt x="9121" y="188"/>
                    <a:pt x="9054" y="110"/>
                    <a:pt x="8954" y="70"/>
                  </a:cubicBezTo>
                  <a:cubicBezTo>
                    <a:pt x="8912" y="53"/>
                    <a:pt x="8865" y="44"/>
                    <a:pt x="8819" y="44"/>
                  </a:cubicBezTo>
                  <a:cubicBezTo>
                    <a:pt x="8758" y="44"/>
                    <a:pt x="8697" y="59"/>
                    <a:pt x="8644" y="88"/>
                  </a:cubicBezTo>
                  <a:cubicBezTo>
                    <a:pt x="8548" y="139"/>
                    <a:pt x="8487" y="219"/>
                    <a:pt x="8435" y="293"/>
                  </a:cubicBezTo>
                  <a:cubicBezTo>
                    <a:pt x="8336" y="446"/>
                    <a:pt x="8273" y="606"/>
                    <a:pt x="8204" y="755"/>
                  </a:cubicBezTo>
                  <a:cubicBezTo>
                    <a:pt x="8136" y="903"/>
                    <a:pt x="8061" y="1055"/>
                    <a:pt x="7964" y="1129"/>
                  </a:cubicBezTo>
                  <a:cubicBezTo>
                    <a:pt x="7928" y="1157"/>
                    <a:pt x="7891" y="1168"/>
                    <a:pt x="7852" y="1168"/>
                  </a:cubicBezTo>
                  <a:cubicBezTo>
                    <a:pt x="7841" y="1168"/>
                    <a:pt x="7829" y="1167"/>
                    <a:pt x="7817" y="1166"/>
                  </a:cubicBezTo>
                  <a:cubicBezTo>
                    <a:pt x="7771" y="1158"/>
                    <a:pt x="7725" y="1126"/>
                    <a:pt x="7682" y="1073"/>
                  </a:cubicBezTo>
                  <a:cubicBezTo>
                    <a:pt x="7597" y="965"/>
                    <a:pt x="7535" y="810"/>
                    <a:pt x="7472" y="657"/>
                  </a:cubicBezTo>
                  <a:cubicBezTo>
                    <a:pt x="7405" y="502"/>
                    <a:pt x="7344" y="339"/>
                    <a:pt x="7219" y="182"/>
                  </a:cubicBezTo>
                  <a:cubicBezTo>
                    <a:pt x="7157" y="106"/>
                    <a:pt x="7061" y="28"/>
                    <a:pt x="6939" y="7"/>
                  </a:cubicBezTo>
                  <a:cubicBezTo>
                    <a:pt x="6917" y="2"/>
                    <a:pt x="6894" y="0"/>
                    <a:pt x="68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611;p45"/>
            <p:cNvSpPr/>
            <p:nvPr/>
          </p:nvSpPr>
          <p:spPr>
            <a:xfrm>
              <a:off x="5440100" y="2315900"/>
              <a:ext cx="238925" cy="35050"/>
            </a:xfrm>
            <a:custGeom>
              <a:avLst/>
              <a:gdLst/>
              <a:ahLst/>
              <a:cxnLst/>
              <a:rect l="l" t="t" r="r" b="b"/>
              <a:pathLst>
                <a:path w="9557" h="1402" extrusionOk="0">
                  <a:moveTo>
                    <a:pt x="6694" y="1"/>
                  </a:moveTo>
                  <a:cubicBezTo>
                    <a:pt x="6597" y="1"/>
                    <a:pt x="6498" y="39"/>
                    <a:pt x="6431" y="98"/>
                  </a:cubicBezTo>
                  <a:cubicBezTo>
                    <a:pt x="6346" y="167"/>
                    <a:pt x="6296" y="250"/>
                    <a:pt x="6252" y="330"/>
                  </a:cubicBezTo>
                  <a:cubicBezTo>
                    <a:pt x="6209" y="409"/>
                    <a:pt x="6175" y="488"/>
                    <a:pt x="6143" y="567"/>
                  </a:cubicBezTo>
                  <a:cubicBezTo>
                    <a:pt x="6080" y="722"/>
                    <a:pt x="6025" y="878"/>
                    <a:pt x="5950" y="1007"/>
                  </a:cubicBezTo>
                  <a:cubicBezTo>
                    <a:pt x="5911" y="1069"/>
                    <a:pt x="5868" y="1126"/>
                    <a:pt x="5822" y="1154"/>
                  </a:cubicBezTo>
                  <a:cubicBezTo>
                    <a:pt x="5794" y="1172"/>
                    <a:pt x="5762" y="1180"/>
                    <a:pt x="5729" y="1180"/>
                  </a:cubicBezTo>
                  <a:cubicBezTo>
                    <a:pt x="5710" y="1180"/>
                    <a:pt x="5691" y="1177"/>
                    <a:pt x="5673" y="1172"/>
                  </a:cubicBezTo>
                  <a:cubicBezTo>
                    <a:pt x="5571" y="1140"/>
                    <a:pt x="5484" y="992"/>
                    <a:pt x="5418" y="850"/>
                  </a:cubicBezTo>
                  <a:cubicBezTo>
                    <a:pt x="5348" y="705"/>
                    <a:pt x="5289" y="549"/>
                    <a:pt x="5206" y="396"/>
                  </a:cubicBezTo>
                  <a:cubicBezTo>
                    <a:pt x="5164" y="321"/>
                    <a:pt x="5117" y="243"/>
                    <a:pt x="5049" y="176"/>
                  </a:cubicBezTo>
                  <a:cubicBezTo>
                    <a:pt x="5015" y="143"/>
                    <a:pt x="4974" y="113"/>
                    <a:pt x="4929" y="91"/>
                  </a:cubicBezTo>
                  <a:cubicBezTo>
                    <a:pt x="4884" y="70"/>
                    <a:pt x="4835" y="60"/>
                    <a:pt x="4786" y="60"/>
                  </a:cubicBezTo>
                  <a:cubicBezTo>
                    <a:pt x="4784" y="60"/>
                    <a:pt x="4781" y="60"/>
                    <a:pt x="4779" y="60"/>
                  </a:cubicBezTo>
                  <a:cubicBezTo>
                    <a:pt x="4728" y="62"/>
                    <a:pt x="4677" y="74"/>
                    <a:pt x="4632" y="97"/>
                  </a:cubicBezTo>
                  <a:cubicBezTo>
                    <a:pt x="4588" y="120"/>
                    <a:pt x="4549" y="151"/>
                    <a:pt x="4518" y="185"/>
                  </a:cubicBezTo>
                  <a:cubicBezTo>
                    <a:pt x="4455" y="253"/>
                    <a:pt x="4414" y="331"/>
                    <a:pt x="4376" y="408"/>
                  </a:cubicBezTo>
                  <a:cubicBezTo>
                    <a:pt x="4304" y="562"/>
                    <a:pt x="4252" y="720"/>
                    <a:pt x="4186" y="870"/>
                  </a:cubicBezTo>
                  <a:cubicBezTo>
                    <a:pt x="4122" y="1016"/>
                    <a:pt x="4045" y="1176"/>
                    <a:pt x="3908" y="1233"/>
                  </a:cubicBezTo>
                  <a:cubicBezTo>
                    <a:pt x="3881" y="1244"/>
                    <a:pt x="3851" y="1250"/>
                    <a:pt x="3821" y="1250"/>
                  </a:cubicBezTo>
                  <a:cubicBezTo>
                    <a:pt x="3778" y="1250"/>
                    <a:pt x="3735" y="1238"/>
                    <a:pt x="3699" y="1215"/>
                  </a:cubicBezTo>
                  <a:cubicBezTo>
                    <a:pt x="3635" y="1177"/>
                    <a:pt x="3588" y="1112"/>
                    <a:pt x="3546" y="1046"/>
                  </a:cubicBezTo>
                  <a:cubicBezTo>
                    <a:pt x="3465" y="907"/>
                    <a:pt x="3413" y="750"/>
                    <a:pt x="3351" y="594"/>
                  </a:cubicBezTo>
                  <a:cubicBezTo>
                    <a:pt x="3288" y="441"/>
                    <a:pt x="3234" y="275"/>
                    <a:pt x="3091" y="142"/>
                  </a:cubicBezTo>
                  <a:cubicBezTo>
                    <a:pt x="3030" y="86"/>
                    <a:pt x="2943" y="52"/>
                    <a:pt x="2856" y="52"/>
                  </a:cubicBezTo>
                  <a:cubicBezTo>
                    <a:pt x="2839" y="52"/>
                    <a:pt x="2822" y="53"/>
                    <a:pt x="2806" y="56"/>
                  </a:cubicBezTo>
                  <a:cubicBezTo>
                    <a:pt x="2697" y="72"/>
                    <a:pt x="2611" y="141"/>
                    <a:pt x="2552" y="211"/>
                  </a:cubicBezTo>
                  <a:cubicBezTo>
                    <a:pt x="2434" y="357"/>
                    <a:pt x="2368" y="516"/>
                    <a:pt x="2300" y="667"/>
                  </a:cubicBezTo>
                  <a:cubicBezTo>
                    <a:pt x="2235" y="818"/>
                    <a:pt x="2170" y="970"/>
                    <a:pt x="2084" y="1081"/>
                  </a:cubicBezTo>
                  <a:cubicBezTo>
                    <a:pt x="2040" y="1135"/>
                    <a:pt x="1992" y="1169"/>
                    <a:pt x="1942" y="1178"/>
                  </a:cubicBezTo>
                  <a:cubicBezTo>
                    <a:pt x="1932" y="1180"/>
                    <a:pt x="1922" y="1181"/>
                    <a:pt x="1912" y="1181"/>
                  </a:cubicBezTo>
                  <a:cubicBezTo>
                    <a:pt x="1871" y="1181"/>
                    <a:pt x="1832" y="1168"/>
                    <a:pt x="1795" y="1137"/>
                  </a:cubicBezTo>
                  <a:cubicBezTo>
                    <a:pt x="1697" y="1058"/>
                    <a:pt x="1627" y="905"/>
                    <a:pt x="1563" y="758"/>
                  </a:cubicBezTo>
                  <a:cubicBezTo>
                    <a:pt x="1497" y="609"/>
                    <a:pt x="1437" y="451"/>
                    <a:pt x="1342" y="298"/>
                  </a:cubicBezTo>
                  <a:cubicBezTo>
                    <a:pt x="1292" y="223"/>
                    <a:pt x="1236" y="143"/>
                    <a:pt x="1141" y="90"/>
                  </a:cubicBezTo>
                  <a:cubicBezTo>
                    <a:pt x="1089" y="59"/>
                    <a:pt x="1026" y="43"/>
                    <a:pt x="964" y="43"/>
                  </a:cubicBezTo>
                  <a:cubicBezTo>
                    <a:pt x="918" y="43"/>
                    <a:pt x="873" y="52"/>
                    <a:pt x="831" y="69"/>
                  </a:cubicBezTo>
                  <a:cubicBezTo>
                    <a:pt x="731" y="110"/>
                    <a:pt x="666" y="188"/>
                    <a:pt x="616" y="262"/>
                  </a:cubicBezTo>
                  <a:cubicBezTo>
                    <a:pt x="567" y="338"/>
                    <a:pt x="532" y="418"/>
                    <a:pt x="500" y="496"/>
                  </a:cubicBezTo>
                  <a:cubicBezTo>
                    <a:pt x="435" y="652"/>
                    <a:pt x="389" y="811"/>
                    <a:pt x="323" y="960"/>
                  </a:cubicBezTo>
                  <a:cubicBezTo>
                    <a:pt x="289" y="1034"/>
                    <a:pt x="252" y="1105"/>
                    <a:pt x="201" y="1165"/>
                  </a:cubicBezTo>
                  <a:cubicBezTo>
                    <a:pt x="150" y="1225"/>
                    <a:pt x="82" y="1269"/>
                    <a:pt x="1" y="1274"/>
                  </a:cubicBezTo>
                  <a:lnTo>
                    <a:pt x="1" y="1297"/>
                  </a:lnTo>
                  <a:lnTo>
                    <a:pt x="0" y="1297"/>
                  </a:lnTo>
                  <a:cubicBezTo>
                    <a:pt x="6" y="1298"/>
                    <a:pt x="11" y="1298"/>
                    <a:pt x="17" y="1298"/>
                  </a:cubicBezTo>
                  <a:cubicBezTo>
                    <a:pt x="98" y="1298"/>
                    <a:pt x="181" y="1260"/>
                    <a:pt x="240" y="1203"/>
                  </a:cubicBezTo>
                  <a:cubicBezTo>
                    <a:pt x="304" y="1142"/>
                    <a:pt x="350" y="1069"/>
                    <a:pt x="393" y="995"/>
                  </a:cubicBezTo>
                  <a:cubicBezTo>
                    <a:pt x="477" y="847"/>
                    <a:pt x="541" y="693"/>
                    <a:pt x="613" y="547"/>
                  </a:cubicBezTo>
                  <a:cubicBezTo>
                    <a:pt x="683" y="406"/>
                    <a:pt x="772" y="255"/>
                    <a:pt x="886" y="215"/>
                  </a:cubicBezTo>
                  <a:cubicBezTo>
                    <a:pt x="907" y="208"/>
                    <a:pt x="928" y="205"/>
                    <a:pt x="950" y="205"/>
                  </a:cubicBezTo>
                  <a:cubicBezTo>
                    <a:pt x="987" y="205"/>
                    <a:pt x="1024" y="215"/>
                    <a:pt x="1055" y="237"/>
                  </a:cubicBezTo>
                  <a:cubicBezTo>
                    <a:pt x="1106" y="268"/>
                    <a:pt x="1150" y="327"/>
                    <a:pt x="1189" y="391"/>
                  </a:cubicBezTo>
                  <a:cubicBezTo>
                    <a:pt x="1264" y="524"/>
                    <a:pt x="1318" y="679"/>
                    <a:pt x="1381" y="835"/>
                  </a:cubicBezTo>
                  <a:cubicBezTo>
                    <a:pt x="1413" y="912"/>
                    <a:pt x="1447" y="992"/>
                    <a:pt x="1489" y="1070"/>
                  </a:cubicBezTo>
                  <a:cubicBezTo>
                    <a:pt x="1533" y="1148"/>
                    <a:pt x="1583" y="1229"/>
                    <a:pt x="1664" y="1297"/>
                  </a:cubicBezTo>
                  <a:cubicBezTo>
                    <a:pt x="1729" y="1354"/>
                    <a:pt x="1823" y="1390"/>
                    <a:pt x="1915" y="1390"/>
                  </a:cubicBezTo>
                  <a:cubicBezTo>
                    <a:pt x="1937" y="1390"/>
                    <a:pt x="1959" y="1388"/>
                    <a:pt x="1980" y="1384"/>
                  </a:cubicBezTo>
                  <a:cubicBezTo>
                    <a:pt x="2097" y="1363"/>
                    <a:pt x="2185" y="1285"/>
                    <a:pt x="2245" y="1211"/>
                  </a:cubicBezTo>
                  <a:cubicBezTo>
                    <a:pt x="2362" y="1058"/>
                    <a:pt x="2416" y="895"/>
                    <a:pt x="2479" y="741"/>
                  </a:cubicBezTo>
                  <a:cubicBezTo>
                    <a:pt x="2538" y="588"/>
                    <a:pt x="2593" y="432"/>
                    <a:pt x="2679" y="314"/>
                  </a:cubicBezTo>
                  <a:cubicBezTo>
                    <a:pt x="2722" y="256"/>
                    <a:pt x="2772" y="214"/>
                    <a:pt x="2831" y="200"/>
                  </a:cubicBezTo>
                  <a:cubicBezTo>
                    <a:pt x="2846" y="197"/>
                    <a:pt x="2861" y="196"/>
                    <a:pt x="2876" y="196"/>
                  </a:cubicBezTo>
                  <a:cubicBezTo>
                    <a:pt x="2922" y="196"/>
                    <a:pt x="2968" y="211"/>
                    <a:pt x="3009" y="242"/>
                  </a:cubicBezTo>
                  <a:cubicBezTo>
                    <a:pt x="3120" y="330"/>
                    <a:pt x="3194" y="485"/>
                    <a:pt x="3262" y="632"/>
                  </a:cubicBezTo>
                  <a:cubicBezTo>
                    <a:pt x="3331" y="781"/>
                    <a:pt x="3390" y="939"/>
                    <a:pt x="3481" y="1084"/>
                  </a:cubicBezTo>
                  <a:cubicBezTo>
                    <a:pt x="3527" y="1156"/>
                    <a:pt x="3581" y="1230"/>
                    <a:pt x="3662" y="1276"/>
                  </a:cubicBezTo>
                  <a:cubicBezTo>
                    <a:pt x="3710" y="1305"/>
                    <a:pt x="3766" y="1320"/>
                    <a:pt x="3821" y="1320"/>
                  </a:cubicBezTo>
                  <a:cubicBezTo>
                    <a:pt x="3859" y="1320"/>
                    <a:pt x="3897" y="1313"/>
                    <a:pt x="3932" y="1300"/>
                  </a:cubicBezTo>
                  <a:cubicBezTo>
                    <a:pt x="4022" y="1267"/>
                    <a:pt x="4085" y="1196"/>
                    <a:pt x="4134" y="1126"/>
                  </a:cubicBezTo>
                  <a:cubicBezTo>
                    <a:pt x="4183" y="1055"/>
                    <a:pt x="4221" y="980"/>
                    <a:pt x="4258" y="903"/>
                  </a:cubicBezTo>
                  <a:cubicBezTo>
                    <a:pt x="4329" y="751"/>
                    <a:pt x="4387" y="594"/>
                    <a:pt x="4465" y="453"/>
                  </a:cubicBezTo>
                  <a:cubicBezTo>
                    <a:pt x="4537" y="320"/>
                    <a:pt x="4638" y="187"/>
                    <a:pt x="4764" y="187"/>
                  </a:cubicBezTo>
                  <a:cubicBezTo>
                    <a:pt x="4769" y="187"/>
                    <a:pt x="4773" y="187"/>
                    <a:pt x="4778" y="187"/>
                  </a:cubicBezTo>
                  <a:cubicBezTo>
                    <a:pt x="4909" y="189"/>
                    <a:pt x="4998" y="327"/>
                    <a:pt x="5064" y="469"/>
                  </a:cubicBezTo>
                  <a:cubicBezTo>
                    <a:pt x="5131" y="612"/>
                    <a:pt x="5182" y="770"/>
                    <a:pt x="5249" y="927"/>
                  </a:cubicBezTo>
                  <a:cubicBezTo>
                    <a:pt x="5283" y="1005"/>
                    <a:pt x="5320" y="1084"/>
                    <a:pt x="5371" y="1163"/>
                  </a:cubicBezTo>
                  <a:cubicBezTo>
                    <a:pt x="5423" y="1238"/>
                    <a:pt x="5492" y="1321"/>
                    <a:pt x="5600" y="1364"/>
                  </a:cubicBezTo>
                  <a:cubicBezTo>
                    <a:pt x="5643" y="1381"/>
                    <a:pt x="5690" y="1389"/>
                    <a:pt x="5737" y="1389"/>
                  </a:cubicBezTo>
                  <a:cubicBezTo>
                    <a:pt x="5804" y="1389"/>
                    <a:pt x="5872" y="1371"/>
                    <a:pt x="5930" y="1336"/>
                  </a:cubicBezTo>
                  <a:cubicBezTo>
                    <a:pt x="6027" y="1279"/>
                    <a:pt x="6086" y="1197"/>
                    <a:pt x="6135" y="1121"/>
                  </a:cubicBezTo>
                  <a:cubicBezTo>
                    <a:pt x="6231" y="964"/>
                    <a:pt x="6290" y="805"/>
                    <a:pt x="6355" y="656"/>
                  </a:cubicBezTo>
                  <a:cubicBezTo>
                    <a:pt x="6419" y="511"/>
                    <a:pt x="6492" y="358"/>
                    <a:pt x="6582" y="285"/>
                  </a:cubicBezTo>
                  <a:cubicBezTo>
                    <a:pt x="6616" y="258"/>
                    <a:pt x="6650" y="247"/>
                    <a:pt x="6685" y="247"/>
                  </a:cubicBezTo>
                  <a:cubicBezTo>
                    <a:pt x="6695" y="247"/>
                    <a:pt x="6706" y="248"/>
                    <a:pt x="6717" y="250"/>
                  </a:cubicBezTo>
                  <a:cubicBezTo>
                    <a:pt x="6759" y="258"/>
                    <a:pt x="6803" y="289"/>
                    <a:pt x="6845" y="341"/>
                  </a:cubicBezTo>
                  <a:cubicBezTo>
                    <a:pt x="6928" y="448"/>
                    <a:pt x="6988" y="601"/>
                    <a:pt x="7052" y="752"/>
                  </a:cubicBezTo>
                  <a:cubicBezTo>
                    <a:pt x="7119" y="905"/>
                    <a:pt x="7178" y="1067"/>
                    <a:pt x="7300" y="1221"/>
                  </a:cubicBezTo>
                  <a:cubicBezTo>
                    <a:pt x="7361" y="1296"/>
                    <a:pt x="7454" y="1376"/>
                    <a:pt x="7575" y="1396"/>
                  </a:cubicBezTo>
                  <a:cubicBezTo>
                    <a:pt x="7596" y="1400"/>
                    <a:pt x="7617" y="1402"/>
                    <a:pt x="7639" y="1402"/>
                  </a:cubicBezTo>
                  <a:cubicBezTo>
                    <a:pt x="7735" y="1402"/>
                    <a:pt x="7833" y="1363"/>
                    <a:pt x="7899" y="1304"/>
                  </a:cubicBezTo>
                  <a:cubicBezTo>
                    <a:pt x="7982" y="1233"/>
                    <a:pt x="8030" y="1152"/>
                    <a:pt x="8073" y="1073"/>
                  </a:cubicBezTo>
                  <a:cubicBezTo>
                    <a:pt x="8115" y="994"/>
                    <a:pt x="8148" y="915"/>
                    <a:pt x="8180" y="836"/>
                  </a:cubicBezTo>
                  <a:cubicBezTo>
                    <a:pt x="8242" y="681"/>
                    <a:pt x="8295" y="524"/>
                    <a:pt x="8370" y="391"/>
                  </a:cubicBezTo>
                  <a:cubicBezTo>
                    <a:pt x="8408" y="327"/>
                    <a:pt x="8452" y="268"/>
                    <a:pt x="8502" y="236"/>
                  </a:cubicBezTo>
                  <a:cubicBezTo>
                    <a:pt x="8533" y="214"/>
                    <a:pt x="8571" y="203"/>
                    <a:pt x="8610" y="203"/>
                  </a:cubicBezTo>
                  <a:cubicBezTo>
                    <a:pt x="8631" y="203"/>
                    <a:pt x="8651" y="206"/>
                    <a:pt x="8671" y="213"/>
                  </a:cubicBezTo>
                  <a:cubicBezTo>
                    <a:pt x="8788" y="252"/>
                    <a:pt x="8878" y="405"/>
                    <a:pt x="8947" y="546"/>
                  </a:cubicBezTo>
                  <a:cubicBezTo>
                    <a:pt x="9019" y="692"/>
                    <a:pt x="9083" y="847"/>
                    <a:pt x="9166" y="995"/>
                  </a:cubicBezTo>
                  <a:cubicBezTo>
                    <a:pt x="9209" y="1068"/>
                    <a:pt x="9255" y="1141"/>
                    <a:pt x="9319" y="1201"/>
                  </a:cubicBezTo>
                  <a:cubicBezTo>
                    <a:pt x="9377" y="1259"/>
                    <a:pt x="9458" y="1298"/>
                    <a:pt x="9540" y="1298"/>
                  </a:cubicBezTo>
                  <a:cubicBezTo>
                    <a:pt x="9546" y="1298"/>
                    <a:pt x="9551" y="1298"/>
                    <a:pt x="9556" y="1297"/>
                  </a:cubicBezTo>
                  <a:lnTo>
                    <a:pt x="9556" y="1274"/>
                  </a:lnTo>
                  <a:cubicBezTo>
                    <a:pt x="9476" y="1269"/>
                    <a:pt x="9406" y="1226"/>
                    <a:pt x="9356" y="1166"/>
                  </a:cubicBezTo>
                  <a:cubicBezTo>
                    <a:pt x="9304" y="1107"/>
                    <a:pt x="9266" y="1035"/>
                    <a:pt x="9233" y="961"/>
                  </a:cubicBezTo>
                  <a:cubicBezTo>
                    <a:pt x="9166" y="813"/>
                    <a:pt x="9119" y="653"/>
                    <a:pt x="9054" y="497"/>
                  </a:cubicBezTo>
                  <a:cubicBezTo>
                    <a:pt x="9022" y="419"/>
                    <a:pt x="8987" y="341"/>
                    <a:pt x="8938" y="264"/>
                  </a:cubicBezTo>
                  <a:cubicBezTo>
                    <a:pt x="8889" y="191"/>
                    <a:pt x="8825" y="112"/>
                    <a:pt x="8725" y="71"/>
                  </a:cubicBezTo>
                  <a:cubicBezTo>
                    <a:pt x="8683" y="54"/>
                    <a:pt x="8636" y="45"/>
                    <a:pt x="8589" y="45"/>
                  </a:cubicBezTo>
                  <a:cubicBezTo>
                    <a:pt x="8529" y="45"/>
                    <a:pt x="8469" y="60"/>
                    <a:pt x="8416" y="90"/>
                  </a:cubicBezTo>
                  <a:cubicBezTo>
                    <a:pt x="8321" y="142"/>
                    <a:pt x="8264" y="221"/>
                    <a:pt x="8213" y="296"/>
                  </a:cubicBezTo>
                  <a:cubicBezTo>
                    <a:pt x="8117" y="449"/>
                    <a:pt x="8057" y="607"/>
                    <a:pt x="7989" y="756"/>
                  </a:cubicBezTo>
                  <a:cubicBezTo>
                    <a:pt x="7924" y="902"/>
                    <a:pt x="7851" y="1055"/>
                    <a:pt x="7756" y="1130"/>
                  </a:cubicBezTo>
                  <a:cubicBezTo>
                    <a:pt x="7721" y="1158"/>
                    <a:pt x="7686" y="1169"/>
                    <a:pt x="7649" y="1169"/>
                  </a:cubicBezTo>
                  <a:cubicBezTo>
                    <a:pt x="7638" y="1169"/>
                    <a:pt x="7627" y="1168"/>
                    <a:pt x="7616" y="1166"/>
                  </a:cubicBezTo>
                  <a:cubicBezTo>
                    <a:pt x="7571" y="1157"/>
                    <a:pt x="7527" y="1125"/>
                    <a:pt x="7485" y="1072"/>
                  </a:cubicBezTo>
                  <a:cubicBezTo>
                    <a:pt x="7402" y="964"/>
                    <a:pt x="7343" y="811"/>
                    <a:pt x="7282" y="658"/>
                  </a:cubicBezTo>
                  <a:cubicBezTo>
                    <a:pt x="7218" y="505"/>
                    <a:pt x="7158" y="343"/>
                    <a:pt x="7038" y="186"/>
                  </a:cubicBezTo>
                  <a:cubicBezTo>
                    <a:pt x="6977" y="110"/>
                    <a:pt x="6885" y="29"/>
                    <a:pt x="6761" y="7"/>
                  </a:cubicBezTo>
                  <a:cubicBezTo>
                    <a:pt x="6739" y="3"/>
                    <a:pt x="6716" y="1"/>
                    <a:pt x="66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612;p45"/>
            <p:cNvSpPr/>
            <p:nvPr/>
          </p:nvSpPr>
          <p:spPr>
            <a:xfrm>
              <a:off x="5670925" y="767200"/>
              <a:ext cx="96525" cy="219575"/>
            </a:xfrm>
            <a:custGeom>
              <a:avLst/>
              <a:gdLst/>
              <a:ahLst/>
              <a:cxnLst/>
              <a:rect l="l" t="t" r="r" b="b"/>
              <a:pathLst>
                <a:path w="3861" h="8783" extrusionOk="0">
                  <a:moveTo>
                    <a:pt x="0" y="0"/>
                  </a:moveTo>
                  <a:lnTo>
                    <a:pt x="0" y="8782"/>
                  </a:lnTo>
                  <a:lnTo>
                    <a:pt x="3861" y="8782"/>
                  </a:lnTo>
                  <a:lnTo>
                    <a:pt x="3861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613;p45"/>
            <p:cNvSpPr/>
            <p:nvPr/>
          </p:nvSpPr>
          <p:spPr>
            <a:xfrm>
              <a:off x="5670950" y="806725"/>
              <a:ext cx="96500" cy="75275"/>
            </a:xfrm>
            <a:custGeom>
              <a:avLst/>
              <a:gdLst/>
              <a:ahLst/>
              <a:cxnLst/>
              <a:rect l="l" t="t" r="r" b="b"/>
              <a:pathLst>
                <a:path w="3860" h="3011" extrusionOk="0">
                  <a:moveTo>
                    <a:pt x="0" y="1"/>
                  </a:moveTo>
                  <a:lnTo>
                    <a:pt x="0" y="3011"/>
                  </a:lnTo>
                  <a:lnTo>
                    <a:pt x="3860" y="2426"/>
                  </a:lnTo>
                  <a:lnTo>
                    <a:pt x="3860" y="13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614;p45"/>
            <p:cNvSpPr/>
            <p:nvPr/>
          </p:nvSpPr>
          <p:spPr>
            <a:xfrm>
              <a:off x="5433850" y="417325"/>
              <a:ext cx="520150" cy="434650"/>
            </a:xfrm>
            <a:custGeom>
              <a:avLst/>
              <a:gdLst/>
              <a:ahLst/>
              <a:cxnLst/>
              <a:rect l="l" t="t" r="r" b="b"/>
              <a:pathLst>
                <a:path w="20806" h="17386" extrusionOk="0">
                  <a:moveTo>
                    <a:pt x="13249" y="0"/>
                  </a:moveTo>
                  <a:lnTo>
                    <a:pt x="4817" y="7198"/>
                  </a:lnTo>
                  <a:cubicBezTo>
                    <a:pt x="4728" y="7194"/>
                    <a:pt x="4642" y="7193"/>
                    <a:pt x="4558" y="7193"/>
                  </a:cubicBezTo>
                  <a:cubicBezTo>
                    <a:pt x="1" y="7193"/>
                    <a:pt x="2028" y="12384"/>
                    <a:pt x="3942" y="13244"/>
                  </a:cubicBezTo>
                  <a:cubicBezTo>
                    <a:pt x="4311" y="13410"/>
                    <a:pt x="4620" y="13477"/>
                    <a:pt x="4876" y="13477"/>
                  </a:cubicBezTo>
                  <a:cubicBezTo>
                    <a:pt x="5973" y="13477"/>
                    <a:pt x="6129" y="12249"/>
                    <a:pt x="6129" y="12249"/>
                  </a:cubicBezTo>
                  <a:cubicBezTo>
                    <a:pt x="8647" y="16039"/>
                    <a:pt x="12107" y="17385"/>
                    <a:pt x="14904" y="17385"/>
                  </a:cubicBezTo>
                  <a:cubicBezTo>
                    <a:pt x="16128" y="17385"/>
                    <a:pt x="17225" y="17127"/>
                    <a:pt x="18061" y="16704"/>
                  </a:cubicBezTo>
                  <a:cubicBezTo>
                    <a:pt x="20805" y="15312"/>
                    <a:pt x="19169" y="4938"/>
                    <a:pt x="19169" y="4938"/>
                  </a:cubicBezTo>
                  <a:lnTo>
                    <a:pt x="17185" y="1153"/>
                  </a:lnTo>
                  <a:lnTo>
                    <a:pt x="13249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615;p45"/>
            <p:cNvSpPr/>
            <p:nvPr/>
          </p:nvSpPr>
          <p:spPr>
            <a:xfrm>
              <a:off x="5511275" y="640400"/>
              <a:ext cx="46000" cy="59650"/>
            </a:xfrm>
            <a:custGeom>
              <a:avLst/>
              <a:gdLst/>
              <a:ahLst/>
              <a:cxnLst/>
              <a:rect l="l" t="t" r="r" b="b"/>
              <a:pathLst>
                <a:path w="1840" h="2386" extrusionOk="0">
                  <a:moveTo>
                    <a:pt x="684" y="1"/>
                  </a:moveTo>
                  <a:cubicBezTo>
                    <a:pt x="641" y="1"/>
                    <a:pt x="599" y="4"/>
                    <a:pt x="554" y="11"/>
                  </a:cubicBezTo>
                  <a:cubicBezTo>
                    <a:pt x="511" y="15"/>
                    <a:pt x="467" y="34"/>
                    <a:pt x="425" y="45"/>
                  </a:cubicBezTo>
                  <a:cubicBezTo>
                    <a:pt x="383" y="63"/>
                    <a:pt x="341" y="82"/>
                    <a:pt x="305" y="107"/>
                  </a:cubicBezTo>
                  <a:cubicBezTo>
                    <a:pt x="230" y="158"/>
                    <a:pt x="170" y="225"/>
                    <a:pt x="124" y="296"/>
                  </a:cubicBezTo>
                  <a:cubicBezTo>
                    <a:pt x="38" y="445"/>
                    <a:pt x="0" y="608"/>
                    <a:pt x="10" y="768"/>
                  </a:cubicBezTo>
                  <a:cubicBezTo>
                    <a:pt x="51" y="615"/>
                    <a:pt x="120" y="472"/>
                    <a:pt x="216" y="363"/>
                  </a:cubicBezTo>
                  <a:cubicBezTo>
                    <a:pt x="313" y="256"/>
                    <a:pt x="440" y="194"/>
                    <a:pt x="577" y="191"/>
                  </a:cubicBezTo>
                  <a:cubicBezTo>
                    <a:pt x="585" y="191"/>
                    <a:pt x="594" y="190"/>
                    <a:pt x="603" y="190"/>
                  </a:cubicBezTo>
                  <a:cubicBezTo>
                    <a:pt x="662" y="190"/>
                    <a:pt x="726" y="199"/>
                    <a:pt x="780" y="210"/>
                  </a:cubicBezTo>
                  <a:cubicBezTo>
                    <a:pt x="836" y="223"/>
                    <a:pt x="890" y="255"/>
                    <a:pt x="939" y="300"/>
                  </a:cubicBezTo>
                  <a:cubicBezTo>
                    <a:pt x="1039" y="387"/>
                    <a:pt x="1121" y="513"/>
                    <a:pt x="1191" y="643"/>
                  </a:cubicBezTo>
                  <a:cubicBezTo>
                    <a:pt x="1264" y="774"/>
                    <a:pt x="1326" y="914"/>
                    <a:pt x="1382" y="1056"/>
                  </a:cubicBezTo>
                  <a:cubicBezTo>
                    <a:pt x="1442" y="1197"/>
                    <a:pt x="1491" y="1344"/>
                    <a:pt x="1544" y="1491"/>
                  </a:cubicBezTo>
                  <a:cubicBezTo>
                    <a:pt x="1646" y="1785"/>
                    <a:pt x="1739" y="2084"/>
                    <a:pt x="1839" y="2385"/>
                  </a:cubicBezTo>
                  <a:cubicBezTo>
                    <a:pt x="1834" y="2067"/>
                    <a:pt x="1789" y="1752"/>
                    <a:pt x="1719" y="1441"/>
                  </a:cubicBezTo>
                  <a:cubicBezTo>
                    <a:pt x="1648" y="1130"/>
                    <a:pt x="1550" y="823"/>
                    <a:pt x="1395" y="532"/>
                  </a:cubicBezTo>
                  <a:cubicBezTo>
                    <a:pt x="1312" y="390"/>
                    <a:pt x="1221" y="245"/>
                    <a:pt x="1078" y="131"/>
                  </a:cubicBezTo>
                  <a:cubicBezTo>
                    <a:pt x="1007" y="75"/>
                    <a:pt x="920" y="28"/>
                    <a:pt x="820" y="11"/>
                  </a:cubicBezTo>
                  <a:cubicBezTo>
                    <a:pt x="773" y="4"/>
                    <a:pt x="728" y="1"/>
                    <a:pt x="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616;p45"/>
            <p:cNvSpPr/>
            <p:nvPr/>
          </p:nvSpPr>
          <p:spPr>
            <a:xfrm>
              <a:off x="5522625" y="669350"/>
              <a:ext cx="27750" cy="42625"/>
            </a:xfrm>
            <a:custGeom>
              <a:avLst/>
              <a:gdLst/>
              <a:ahLst/>
              <a:cxnLst/>
              <a:rect l="l" t="t" r="r" b="b"/>
              <a:pathLst>
                <a:path w="1110" h="1705" extrusionOk="0">
                  <a:moveTo>
                    <a:pt x="774" y="0"/>
                  </a:moveTo>
                  <a:cubicBezTo>
                    <a:pt x="685" y="0"/>
                    <a:pt x="594" y="17"/>
                    <a:pt x="507" y="52"/>
                  </a:cubicBezTo>
                  <a:cubicBezTo>
                    <a:pt x="453" y="67"/>
                    <a:pt x="409" y="102"/>
                    <a:pt x="361" y="131"/>
                  </a:cubicBezTo>
                  <a:cubicBezTo>
                    <a:pt x="317" y="163"/>
                    <a:pt x="279" y="205"/>
                    <a:pt x="237" y="243"/>
                  </a:cubicBezTo>
                  <a:cubicBezTo>
                    <a:pt x="203" y="285"/>
                    <a:pt x="174" y="332"/>
                    <a:pt x="144" y="377"/>
                  </a:cubicBezTo>
                  <a:cubicBezTo>
                    <a:pt x="116" y="424"/>
                    <a:pt x="100" y="474"/>
                    <a:pt x="78" y="523"/>
                  </a:cubicBezTo>
                  <a:cubicBezTo>
                    <a:pt x="55" y="573"/>
                    <a:pt x="46" y="623"/>
                    <a:pt x="35" y="674"/>
                  </a:cubicBezTo>
                  <a:cubicBezTo>
                    <a:pt x="27" y="725"/>
                    <a:pt x="10" y="776"/>
                    <a:pt x="9" y="826"/>
                  </a:cubicBezTo>
                  <a:lnTo>
                    <a:pt x="3" y="979"/>
                  </a:lnTo>
                  <a:lnTo>
                    <a:pt x="0" y="1054"/>
                  </a:lnTo>
                  <a:cubicBezTo>
                    <a:pt x="1" y="1079"/>
                    <a:pt x="6" y="1103"/>
                    <a:pt x="8" y="1129"/>
                  </a:cubicBezTo>
                  <a:cubicBezTo>
                    <a:pt x="19" y="1228"/>
                    <a:pt x="25" y="1326"/>
                    <a:pt x="52" y="1422"/>
                  </a:cubicBezTo>
                  <a:cubicBezTo>
                    <a:pt x="78" y="1517"/>
                    <a:pt x="104" y="1612"/>
                    <a:pt x="139" y="1705"/>
                  </a:cubicBezTo>
                  <a:cubicBezTo>
                    <a:pt x="155" y="1606"/>
                    <a:pt x="160" y="1508"/>
                    <a:pt x="166" y="1414"/>
                  </a:cubicBezTo>
                  <a:cubicBezTo>
                    <a:pt x="166" y="1366"/>
                    <a:pt x="171" y="1319"/>
                    <a:pt x="177" y="1271"/>
                  </a:cubicBezTo>
                  <a:cubicBezTo>
                    <a:pt x="182" y="1225"/>
                    <a:pt x="184" y="1177"/>
                    <a:pt x="189" y="1131"/>
                  </a:cubicBezTo>
                  <a:cubicBezTo>
                    <a:pt x="194" y="1038"/>
                    <a:pt x="215" y="949"/>
                    <a:pt x="227" y="858"/>
                  </a:cubicBezTo>
                  <a:cubicBezTo>
                    <a:pt x="233" y="813"/>
                    <a:pt x="248" y="772"/>
                    <a:pt x="258" y="729"/>
                  </a:cubicBezTo>
                  <a:cubicBezTo>
                    <a:pt x="269" y="686"/>
                    <a:pt x="277" y="642"/>
                    <a:pt x="296" y="605"/>
                  </a:cubicBezTo>
                  <a:cubicBezTo>
                    <a:pt x="352" y="441"/>
                    <a:pt x="444" y="301"/>
                    <a:pt x="587" y="214"/>
                  </a:cubicBezTo>
                  <a:cubicBezTo>
                    <a:pt x="728" y="124"/>
                    <a:pt x="913" y="84"/>
                    <a:pt x="1109" y="83"/>
                  </a:cubicBezTo>
                  <a:cubicBezTo>
                    <a:pt x="1009" y="30"/>
                    <a:pt x="893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617;p45"/>
            <p:cNvSpPr/>
            <p:nvPr/>
          </p:nvSpPr>
          <p:spPr>
            <a:xfrm>
              <a:off x="5704950" y="577600"/>
              <a:ext cx="46525" cy="26525"/>
            </a:xfrm>
            <a:custGeom>
              <a:avLst/>
              <a:gdLst/>
              <a:ahLst/>
              <a:cxnLst/>
              <a:rect l="l" t="t" r="r" b="b"/>
              <a:pathLst>
                <a:path w="1861" h="1061" extrusionOk="0">
                  <a:moveTo>
                    <a:pt x="931" y="0"/>
                  </a:moveTo>
                  <a:cubicBezTo>
                    <a:pt x="417" y="0"/>
                    <a:pt x="1" y="239"/>
                    <a:pt x="1" y="531"/>
                  </a:cubicBezTo>
                  <a:cubicBezTo>
                    <a:pt x="1" y="823"/>
                    <a:pt x="417" y="1061"/>
                    <a:pt x="931" y="1061"/>
                  </a:cubicBezTo>
                  <a:cubicBezTo>
                    <a:pt x="1445" y="1061"/>
                    <a:pt x="1861" y="823"/>
                    <a:pt x="1861" y="531"/>
                  </a:cubicBezTo>
                  <a:cubicBezTo>
                    <a:pt x="1861" y="239"/>
                    <a:pt x="1445" y="0"/>
                    <a:pt x="9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618;p45"/>
            <p:cNvSpPr/>
            <p:nvPr/>
          </p:nvSpPr>
          <p:spPr>
            <a:xfrm>
              <a:off x="5683850" y="616275"/>
              <a:ext cx="80225" cy="93475"/>
            </a:xfrm>
            <a:custGeom>
              <a:avLst/>
              <a:gdLst/>
              <a:ahLst/>
              <a:cxnLst/>
              <a:rect l="l" t="t" r="r" b="b"/>
              <a:pathLst>
                <a:path w="3209" h="3739" extrusionOk="0">
                  <a:moveTo>
                    <a:pt x="1604" y="0"/>
                  </a:moveTo>
                  <a:cubicBezTo>
                    <a:pt x="719" y="0"/>
                    <a:pt x="1" y="837"/>
                    <a:pt x="1" y="1869"/>
                  </a:cubicBezTo>
                  <a:cubicBezTo>
                    <a:pt x="1" y="2902"/>
                    <a:pt x="719" y="3738"/>
                    <a:pt x="1604" y="3738"/>
                  </a:cubicBezTo>
                  <a:cubicBezTo>
                    <a:pt x="2491" y="3738"/>
                    <a:pt x="3209" y="2902"/>
                    <a:pt x="3209" y="1869"/>
                  </a:cubicBezTo>
                  <a:cubicBezTo>
                    <a:pt x="3209" y="837"/>
                    <a:pt x="2491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619;p45"/>
            <p:cNvSpPr/>
            <p:nvPr/>
          </p:nvSpPr>
          <p:spPr>
            <a:xfrm>
              <a:off x="5681700" y="614525"/>
              <a:ext cx="84675" cy="48475"/>
            </a:xfrm>
            <a:custGeom>
              <a:avLst/>
              <a:gdLst/>
              <a:ahLst/>
              <a:cxnLst/>
              <a:rect l="l" t="t" r="r" b="b"/>
              <a:pathLst>
                <a:path w="3387" h="1939" extrusionOk="0">
                  <a:moveTo>
                    <a:pt x="1568" y="1"/>
                  </a:moveTo>
                  <a:cubicBezTo>
                    <a:pt x="1369" y="1"/>
                    <a:pt x="1165" y="47"/>
                    <a:pt x="984" y="138"/>
                  </a:cubicBezTo>
                  <a:cubicBezTo>
                    <a:pt x="764" y="244"/>
                    <a:pt x="568" y="400"/>
                    <a:pt x="419" y="592"/>
                  </a:cubicBezTo>
                  <a:cubicBezTo>
                    <a:pt x="123" y="980"/>
                    <a:pt x="1" y="1482"/>
                    <a:pt x="75" y="1939"/>
                  </a:cubicBezTo>
                  <a:lnTo>
                    <a:pt x="98" y="1939"/>
                  </a:lnTo>
                  <a:cubicBezTo>
                    <a:pt x="175" y="1489"/>
                    <a:pt x="339" y="1075"/>
                    <a:pt x="613" y="747"/>
                  </a:cubicBezTo>
                  <a:cubicBezTo>
                    <a:pt x="747" y="584"/>
                    <a:pt x="902" y="437"/>
                    <a:pt x="1085" y="332"/>
                  </a:cubicBezTo>
                  <a:cubicBezTo>
                    <a:pt x="1269" y="229"/>
                    <a:pt x="1473" y="157"/>
                    <a:pt x="1690" y="133"/>
                  </a:cubicBezTo>
                  <a:cubicBezTo>
                    <a:pt x="1724" y="130"/>
                    <a:pt x="1759" y="129"/>
                    <a:pt x="1793" y="129"/>
                  </a:cubicBezTo>
                  <a:cubicBezTo>
                    <a:pt x="1978" y="129"/>
                    <a:pt x="2166" y="174"/>
                    <a:pt x="2329" y="268"/>
                  </a:cubicBezTo>
                  <a:cubicBezTo>
                    <a:pt x="2524" y="378"/>
                    <a:pt x="2669" y="554"/>
                    <a:pt x="2791" y="730"/>
                  </a:cubicBezTo>
                  <a:cubicBezTo>
                    <a:pt x="2913" y="907"/>
                    <a:pt x="3020" y="1094"/>
                    <a:pt x="3101" y="1297"/>
                  </a:cubicBezTo>
                  <a:cubicBezTo>
                    <a:pt x="3184" y="1499"/>
                    <a:pt x="3238" y="1713"/>
                    <a:pt x="3283" y="1939"/>
                  </a:cubicBezTo>
                  <a:lnTo>
                    <a:pt x="3306" y="1939"/>
                  </a:lnTo>
                  <a:cubicBezTo>
                    <a:pt x="3387" y="1482"/>
                    <a:pt x="3256" y="973"/>
                    <a:pt x="2942" y="610"/>
                  </a:cubicBezTo>
                  <a:cubicBezTo>
                    <a:pt x="2780" y="430"/>
                    <a:pt x="2572" y="302"/>
                    <a:pt x="2364" y="202"/>
                  </a:cubicBezTo>
                  <a:cubicBezTo>
                    <a:pt x="2154" y="101"/>
                    <a:pt x="1930" y="27"/>
                    <a:pt x="1690" y="6"/>
                  </a:cubicBezTo>
                  <a:cubicBezTo>
                    <a:pt x="1650" y="3"/>
                    <a:pt x="1609" y="1"/>
                    <a:pt x="1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620;p45"/>
            <p:cNvSpPr/>
            <p:nvPr/>
          </p:nvSpPr>
          <p:spPr>
            <a:xfrm>
              <a:off x="5663400" y="618950"/>
              <a:ext cx="23450" cy="24025"/>
            </a:xfrm>
            <a:custGeom>
              <a:avLst/>
              <a:gdLst/>
              <a:ahLst/>
              <a:cxnLst/>
              <a:rect l="l" t="t" r="r" b="b"/>
              <a:pathLst>
                <a:path w="938" h="961" extrusionOk="0">
                  <a:moveTo>
                    <a:pt x="19" y="1"/>
                  </a:moveTo>
                  <a:lnTo>
                    <a:pt x="1" y="17"/>
                  </a:lnTo>
                  <a:cubicBezTo>
                    <a:pt x="32" y="140"/>
                    <a:pt x="91" y="236"/>
                    <a:pt x="157" y="326"/>
                  </a:cubicBezTo>
                  <a:cubicBezTo>
                    <a:pt x="221" y="417"/>
                    <a:pt x="320" y="474"/>
                    <a:pt x="404" y="546"/>
                  </a:cubicBezTo>
                  <a:cubicBezTo>
                    <a:pt x="487" y="617"/>
                    <a:pt x="571" y="688"/>
                    <a:pt x="659" y="758"/>
                  </a:cubicBezTo>
                  <a:cubicBezTo>
                    <a:pt x="746" y="825"/>
                    <a:pt x="832" y="896"/>
                    <a:pt x="921" y="961"/>
                  </a:cubicBezTo>
                  <a:lnTo>
                    <a:pt x="938" y="945"/>
                  </a:lnTo>
                  <a:cubicBezTo>
                    <a:pt x="875" y="854"/>
                    <a:pt x="807" y="766"/>
                    <a:pt x="741" y="676"/>
                  </a:cubicBezTo>
                  <a:cubicBezTo>
                    <a:pt x="675" y="588"/>
                    <a:pt x="607" y="502"/>
                    <a:pt x="536" y="415"/>
                  </a:cubicBezTo>
                  <a:cubicBezTo>
                    <a:pt x="467" y="331"/>
                    <a:pt x="413" y="230"/>
                    <a:pt x="323" y="164"/>
                  </a:cubicBezTo>
                  <a:cubicBezTo>
                    <a:pt x="235" y="95"/>
                    <a:pt x="141" y="35"/>
                    <a:pt x="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621;p45"/>
            <p:cNvSpPr/>
            <p:nvPr/>
          </p:nvSpPr>
          <p:spPr>
            <a:xfrm>
              <a:off x="5657550" y="634075"/>
              <a:ext cx="29225" cy="12100"/>
            </a:xfrm>
            <a:custGeom>
              <a:avLst/>
              <a:gdLst/>
              <a:ahLst/>
              <a:cxnLst/>
              <a:rect l="l" t="t" r="r" b="b"/>
              <a:pathLst>
                <a:path w="1169" h="484" extrusionOk="0">
                  <a:moveTo>
                    <a:pt x="133" y="1"/>
                  </a:moveTo>
                  <a:cubicBezTo>
                    <a:pt x="93" y="1"/>
                    <a:pt x="52" y="4"/>
                    <a:pt x="10" y="12"/>
                  </a:cubicBezTo>
                  <a:lnTo>
                    <a:pt x="1" y="33"/>
                  </a:lnTo>
                  <a:cubicBezTo>
                    <a:pt x="75" y="131"/>
                    <a:pt x="162" y="191"/>
                    <a:pt x="253" y="243"/>
                  </a:cubicBezTo>
                  <a:cubicBezTo>
                    <a:pt x="343" y="297"/>
                    <a:pt x="451" y="306"/>
                    <a:pt x="551" y="335"/>
                  </a:cubicBezTo>
                  <a:cubicBezTo>
                    <a:pt x="651" y="362"/>
                    <a:pt x="751" y="390"/>
                    <a:pt x="853" y="414"/>
                  </a:cubicBezTo>
                  <a:cubicBezTo>
                    <a:pt x="956" y="437"/>
                    <a:pt x="1057" y="463"/>
                    <a:pt x="1160" y="484"/>
                  </a:cubicBezTo>
                  <a:lnTo>
                    <a:pt x="1169" y="462"/>
                  </a:lnTo>
                  <a:cubicBezTo>
                    <a:pt x="1078" y="406"/>
                    <a:pt x="986" y="358"/>
                    <a:pt x="895" y="306"/>
                  </a:cubicBezTo>
                  <a:cubicBezTo>
                    <a:pt x="803" y="255"/>
                    <a:pt x="712" y="208"/>
                    <a:pt x="618" y="161"/>
                  </a:cubicBezTo>
                  <a:cubicBezTo>
                    <a:pt x="525" y="114"/>
                    <a:pt x="439" y="49"/>
                    <a:pt x="336" y="27"/>
                  </a:cubicBezTo>
                  <a:cubicBezTo>
                    <a:pt x="271" y="12"/>
                    <a:pt x="204" y="1"/>
                    <a:pt x="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622;p45"/>
            <p:cNvSpPr/>
            <p:nvPr/>
          </p:nvSpPr>
          <p:spPr>
            <a:xfrm>
              <a:off x="5822550" y="616275"/>
              <a:ext cx="80225" cy="93475"/>
            </a:xfrm>
            <a:custGeom>
              <a:avLst/>
              <a:gdLst/>
              <a:ahLst/>
              <a:cxnLst/>
              <a:rect l="l" t="t" r="r" b="b"/>
              <a:pathLst>
                <a:path w="3209" h="3739" extrusionOk="0">
                  <a:moveTo>
                    <a:pt x="1604" y="0"/>
                  </a:moveTo>
                  <a:cubicBezTo>
                    <a:pt x="719" y="0"/>
                    <a:pt x="1" y="837"/>
                    <a:pt x="1" y="1869"/>
                  </a:cubicBezTo>
                  <a:cubicBezTo>
                    <a:pt x="1" y="2902"/>
                    <a:pt x="719" y="3738"/>
                    <a:pt x="1604" y="3738"/>
                  </a:cubicBezTo>
                  <a:cubicBezTo>
                    <a:pt x="2490" y="3738"/>
                    <a:pt x="3209" y="2902"/>
                    <a:pt x="3209" y="1869"/>
                  </a:cubicBezTo>
                  <a:cubicBezTo>
                    <a:pt x="3209" y="837"/>
                    <a:pt x="2490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623;p45"/>
            <p:cNvSpPr/>
            <p:nvPr/>
          </p:nvSpPr>
          <p:spPr>
            <a:xfrm>
              <a:off x="5820400" y="614525"/>
              <a:ext cx="84675" cy="48475"/>
            </a:xfrm>
            <a:custGeom>
              <a:avLst/>
              <a:gdLst/>
              <a:ahLst/>
              <a:cxnLst/>
              <a:rect l="l" t="t" r="r" b="b"/>
              <a:pathLst>
                <a:path w="3387" h="1939" extrusionOk="0">
                  <a:moveTo>
                    <a:pt x="1568" y="1"/>
                  </a:moveTo>
                  <a:cubicBezTo>
                    <a:pt x="1369" y="1"/>
                    <a:pt x="1165" y="47"/>
                    <a:pt x="984" y="138"/>
                  </a:cubicBezTo>
                  <a:cubicBezTo>
                    <a:pt x="764" y="244"/>
                    <a:pt x="568" y="400"/>
                    <a:pt x="419" y="592"/>
                  </a:cubicBezTo>
                  <a:cubicBezTo>
                    <a:pt x="123" y="980"/>
                    <a:pt x="1" y="1482"/>
                    <a:pt x="75" y="1939"/>
                  </a:cubicBezTo>
                  <a:lnTo>
                    <a:pt x="98" y="1939"/>
                  </a:lnTo>
                  <a:cubicBezTo>
                    <a:pt x="175" y="1489"/>
                    <a:pt x="339" y="1075"/>
                    <a:pt x="613" y="747"/>
                  </a:cubicBezTo>
                  <a:cubicBezTo>
                    <a:pt x="747" y="584"/>
                    <a:pt x="902" y="437"/>
                    <a:pt x="1085" y="332"/>
                  </a:cubicBezTo>
                  <a:cubicBezTo>
                    <a:pt x="1270" y="229"/>
                    <a:pt x="1473" y="157"/>
                    <a:pt x="1690" y="133"/>
                  </a:cubicBezTo>
                  <a:cubicBezTo>
                    <a:pt x="1724" y="130"/>
                    <a:pt x="1759" y="129"/>
                    <a:pt x="1793" y="129"/>
                  </a:cubicBezTo>
                  <a:cubicBezTo>
                    <a:pt x="1978" y="129"/>
                    <a:pt x="2166" y="174"/>
                    <a:pt x="2329" y="268"/>
                  </a:cubicBezTo>
                  <a:cubicBezTo>
                    <a:pt x="2524" y="378"/>
                    <a:pt x="2669" y="554"/>
                    <a:pt x="2791" y="730"/>
                  </a:cubicBezTo>
                  <a:cubicBezTo>
                    <a:pt x="2913" y="907"/>
                    <a:pt x="3020" y="1094"/>
                    <a:pt x="3101" y="1297"/>
                  </a:cubicBezTo>
                  <a:cubicBezTo>
                    <a:pt x="3183" y="1499"/>
                    <a:pt x="3238" y="1713"/>
                    <a:pt x="3283" y="1939"/>
                  </a:cubicBezTo>
                  <a:lnTo>
                    <a:pt x="3306" y="1939"/>
                  </a:lnTo>
                  <a:cubicBezTo>
                    <a:pt x="3387" y="1482"/>
                    <a:pt x="3256" y="973"/>
                    <a:pt x="2942" y="610"/>
                  </a:cubicBezTo>
                  <a:cubicBezTo>
                    <a:pt x="2780" y="430"/>
                    <a:pt x="2572" y="302"/>
                    <a:pt x="2363" y="202"/>
                  </a:cubicBezTo>
                  <a:cubicBezTo>
                    <a:pt x="2154" y="101"/>
                    <a:pt x="1930" y="27"/>
                    <a:pt x="1690" y="6"/>
                  </a:cubicBezTo>
                  <a:cubicBezTo>
                    <a:pt x="1650" y="3"/>
                    <a:pt x="1609" y="1"/>
                    <a:pt x="1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624;p45"/>
            <p:cNvSpPr/>
            <p:nvPr/>
          </p:nvSpPr>
          <p:spPr>
            <a:xfrm>
              <a:off x="5898350" y="618950"/>
              <a:ext cx="23450" cy="24025"/>
            </a:xfrm>
            <a:custGeom>
              <a:avLst/>
              <a:gdLst/>
              <a:ahLst/>
              <a:cxnLst/>
              <a:rect l="l" t="t" r="r" b="b"/>
              <a:pathLst>
                <a:path w="938" h="961" extrusionOk="0">
                  <a:moveTo>
                    <a:pt x="921" y="1"/>
                  </a:moveTo>
                  <a:cubicBezTo>
                    <a:pt x="798" y="35"/>
                    <a:pt x="705" y="95"/>
                    <a:pt x="616" y="164"/>
                  </a:cubicBezTo>
                  <a:cubicBezTo>
                    <a:pt x="527" y="230"/>
                    <a:pt x="473" y="331"/>
                    <a:pt x="403" y="415"/>
                  </a:cubicBezTo>
                  <a:cubicBezTo>
                    <a:pt x="333" y="502"/>
                    <a:pt x="264" y="588"/>
                    <a:pt x="198" y="676"/>
                  </a:cubicBezTo>
                  <a:cubicBezTo>
                    <a:pt x="132" y="765"/>
                    <a:pt x="64" y="853"/>
                    <a:pt x="0" y="945"/>
                  </a:cubicBezTo>
                  <a:lnTo>
                    <a:pt x="17" y="961"/>
                  </a:lnTo>
                  <a:lnTo>
                    <a:pt x="18" y="961"/>
                  </a:lnTo>
                  <a:cubicBezTo>
                    <a:pt x="107" y="896"/>
                    <a:pt x="194" y="825"/>
                    <a:pt x="281" y="758"/>
                  </a:cubicBezTo>
                  <a:cubicBezTo>
                    <a:pt x="367" y="688"/>
                    <a:pt x="453" y="617"/>
                    <a:pt x="536" y="546"/>
                  </a:cubicBezTo>
                  <a:cubicBezTo>
                    <a:pt x="620" y="474"/>
                    <a:pt x="719" y="417"/>
                    <a:pt x="783" y="326"/>
                  </a:cubicBezTo>
                  <a:cubicBezTo>
                    <a:pt x="848" y="237"/>
                    <a:pt x="908" y="140"/>
                    <a:pt x="937" y="17"/>
                  </a:cubicBezTo>
                  <a:lnTo>
                    <a:pt x="92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625;p45"/>
            <p:cNvSpPr/>
            <p:nvPr/>
          </p:nvSpPr>
          <p:spPr>
            <a:xfrm>
              <a:off x="5898450" y="634075"/>
              <a:ext cx="29225" cy="12100"/>
            </a:xfrm>
            <a:custGeom>
              <a:avLst/>
              <a:gdLst/>
              <a:ahLst/>
              <a:cxnLst/>
              <a:rect l="l" t="t" r="r" b="b"/>
              <a:pathLst>
                <a:path w="1169" h="484" extrusionOk="0">
                  <a:moveTo>
                    <a:pt x="1036" y="1"/>
                  </a:moveTo>
                  <a:cubicBezTo>
                    <a:pt x="965" y="1"/>
                    <a:pt x="898" y="12"/>
                    <a:pt x="833" y="27"/>
                  </a:cubicBezTo>
                  <a:cubicBezTo>
                    <a:pt x="729" y="49"/>
                    <a:pt x="644" y="114"/>
                    <a:pt x="552" y="161"/>
                  </a:cubicBezTo>
                  <a:cubicBezTo>
                    <a:pt x="458" y="208"/>
                    <a:pt x="366" y="255"/>
                    <a:pt x="275" y="306"/>
                  </a:cubicBezTo>
                  <a:cubicBezTo>
                    <a:pt x="183" y="358"/>
                    <a:pt x="91" y="406"/>
                    <a:pt x="1" y="462"/>
                  </a:cubicBezTo>
                  <a:lnTo>
                    <a:pt x="10" y="484"/>
                  </a:lnTo>
                  <a:cubicBezTo>
                    <a:pt x="112" y="463"/>
                    <a:pt x="214" y="437"/>
                    <a:pt x="316" y="414"/>
                  </a:cubicBezTo>
                  <a:cubicBezTo>
                    <a:pt x="418" y="390"/>
                    <a:pt x="518" y="362"/>
                    <a:pt x="619" y="335"/>
                  </a:cubicBezTo>
                  <a:cubicBezTo>
                    <a:pt x="718" y="306"/>
                    <a:pt x="826" y="297"/>
                    <a:pt x="917" y="243"/>
                  </a:cubicBezTo>
                  <a:cubicBezTo>
                    <a:pt x="1007" y="191"/>
                    <a:pt x="1095" y="131"/>
                    <a:pt x="1168" y="33"/>
                  </a:cubicBezTo>
                  <a:lnTo>
                    <a:pt x="1160" y="12"/>
                  </a:lnTo>
                  <a:cubicBezTo>
                    <a:pt x="1117" y="4"/>
                    <a:pt x="1076" y="1"/>
                    <a:pt x="10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626;p45"/>
            <p:cNvSpPr/>
            <p:nvPr/>
          </p:nvSpPr>
          <p:spPr>
            <a:xfrm>
              <a:off x="5834225" y="577600"/>
              <a:ext cx="46525" cy="26525"/>
            </a:xfrm>
            <a:custGeom>
              <a:avLst/>
              <a:gdLst/>
              <a:ahLst/>
              <a:cxnLst/>
              <a:rect l="l" t="t" r="r" b="b"/>
              <a:pathLst>
                <a:path w="1861" h="1061" extrusionOk="0">
                  <a:moveTo>
                    <a:pt x="930" y="0"/>
                  </a:moveTo>
                  <a:cubicBezTo>
                    <a:pt x="417" y="0"/>
                    <a:pt x="1" y="239"/>
                    <a:pt x="1" y="531"/>
                  </a:cubicBezTo>
                  <a:cubicBezTo>
                    <a:pt x="1" y="823"/>
                    <a:pt x="417" y="1061"/>
                    <a:pt x="930" y="1061"/>
                  </a:cubicBezTo>
                  <a:cubicBezTo>
                    <a:pt x="1444" y="1061"/>
                    <a:pt x="1860" y="823"/>
                    <a:pt x="1860" y="531"/>
                  </a:cubicBezTo>
                  <a:cubicBezTo>
                    <a:pt x="1860" y="239"/>
                    <a:pt x="1444" y="0"/>
                    <a:pt x="9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627;p45"/>
            <p:cNvSpPr/>
            <p:nvPr/>
          </p:nvSpPr>
          <p:spPr>
            <a:xfrm>
              <a:off x="5802000" y="677300"/>
              <a:ext cx="44025" cy="58225"/>
            </a:xfrm>
            <a:custGeom>
              <a:avLst/>
              <a:gdLst/>
              <a:ahLst/>
              <a:cxnLst/>
              <a:rect l="l" t="t" r="r" b="b"/>
              <a:pathLst>
                <a:path w="1761" h="2329" extrusionOk="0">
                  <a:moveTo>
                    <a:pt x="272" y="1"/>
                  </a:moveTo>
                  <a:cubicBezTo>
                    <a:pt x="175" y="192"/>
                    <a:pt x="99" y="393"/>
                    <a:pt x="48" y="604"/>
                  </a:cubicBezTo>
                  <a:cubicBezTo>
                    <a:pt x="23" y="710"/>
                    <a:pt x="3" y="819"/>
                    <a:pt x="2" y="933"/>
                  </a:cubicBezTo>
                  <a:cubicBezTo>
                    <a:pt x="0" y="991"/>
                    <a:pt x="4" y="1049"/>
                    <a:pt x="17" y="1111"/>
                  </a:cubicBezTo>
                  <a:cubicBezTo>
                    <a:pt x="30" y="1173"/>
                    <a:pt x="55" y="1239"/>
                    <a:pt x="106" y="1296"/>
                  </a:cubicBezTo>
                  <a:cubicBezTo>
                    <a:pt x="156" y="1355"/>
                    <a:pt x="234" y="1391"/>
                    <a:pt x="306" y="1401"/>
                  </a:cubicBezTo>
                  <a:cubicBezTo>
                    <a:pt x="334" y="1404"/>
                    <a:pt x="358" y="1405"/>
                    <a:pt x="380" y="1405"/>
                  </a:cubicBezTo>
                  <a:cubicBezTo>
                    <a:pt x="418" y="1405"/>
                    <a:pt x="449" y="1402"/>
                    <a:pt x="485" y="1402"/>
                  </a:cubicBezTo>
                  <a:cubicBezTo>
                    <a:pt x="594" y="1395"/>
                    <a:pt x="703" y="1382"/>
                    <a:pt x="811" y="1366"/>
                  </a:cubicBezTo>
                  <a:cubicBezTo>
                    <a:pt x="911" y="1351"/>
                    <a:pt x="1010" y="1331"/>
                    <a:pt x="1108" y="1305"/>
                  </a:cubicBezTo>
                  <a:lnTo>
                    <a:pt x="1108" y="1305"/>
                  </a:lnTo>
                  <a:cubicBezTo>
                    <a:pt x="1020" y="1423"/>
                    <a:pt x="933" y="1542"/>
                    <a:pt x="848" y="1663"/>
                  </a:cubicBezTo>
                  <a:cubicBezTo>
                    <a:pt x="697" y="1880"/>
                    <a:pt x="548" y="2099"/>
                    <a:pt x="411" y="2328"/>
                  </a:cubicBezTo>
                  <a:cubicBezTo>
                    <a:pt x="606" y="2146"/>
                    <a:pt x="788" y="1954"/>
                    <a:pt x="968" y="1760"/>
                  </a:cubicBezTo>
                  <a:cubicBezTo>
                    <a:pt x="1148" y="1566"/>
                    <a:pt x="1320" y="1366"/>
                    <a:pt x="1493" y="1165"/>
                  </a:cubicBezTo>
                  <a:lnTo>
                    <a:pt x="1761" y="849"/>
                  </a:lnTo>
                  <a:lnTo>
                    <a:pt x="1761" y="849"/>
                  </a:lnTo>
                  <a:lnTo>
                    <a:pt x="1365" y="992"/>
                  </a:lnTo>
                  <a:cubicBezTo>
                    <a:pt x="1179" y="1058"/>
                    <a:pt x="973" y="1102"/>
                    <a:pt x="773" y="1141"/>
                  </a:cubicBezTo>
                  <a:cubicBezTo>
                    <a:pt x="673" y="1158"/>
                    <a:pt x="571" y="1172"/>
                    <a:pt x="468" y="1181"/>
                  </a:cubicBezTo>
                  <a:cubicBezTo>
                    <a:pt x="424" y="1185"/>
                    <a:pt x="369" y="1191"/>
                    <a:pt x="339" y="1191"/>
                  </a:cubicBezTo>
                  <a:cubicBezTo>
                    <a:pt x="336" y="1191"/>
                    <a:pt x="334" y="1191"/>
                    <a:pt x="332" y="1190"/>
                  </a:cubicBezTo>
                  <a:cubicBezTo>
                    <a:pt x="297" y="1188"/>
                    <a:pt x="274" y="1178"/>
                    <a:pt x="253" y="1158"/>
                  </a:cubicBezTo>
                  <a:cubicBezTo>
                    <a:pt x="210" y="1118"/>
                    <a:pt x="180" y="1024"/>
                    <a:pt x="174" y="928"/>
                  </a:cubicBezTo>
                  <a:cubicBezTo>
                    <a:pt x="166" y="831"/>
                    <a:pt x="168" y="728"/>
                    <a:pt x="177" y="625"/>
                  </a:cubicBezTo>
                  <a:cubicBezTo>
                    <a:pt x="196" y="419"/>
                    <a:pt x="232" y="212"/>
                    <a:pt x="272" y="2"/>
                  </a:cubicBezTo>
                  <a:lnTo>
                    <a:pt x="2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628;p45"/>
            <p:cNvSpPr/>
            <p:nvPr/>
          </p:nvSpPr>
          <p:spPr>
            <a:xfrm>
              <a:off x="5764050" y="740450"/>
              <a:ext cx="56625" cy="21250"/>
            </a:xfrm>
            <a:custGeom>
              <a:avLst/>
              <a:gdLst/>
              <a:ahLst/>
              <a:cxnLst/>
              <a:rect l="l" t="t" r="r" b="b"/>
              <a:pathLst>
                <a:path w="2265" h="850" extrusionOk="0">
                  <a:moveTo>
                    <a:pt x="2263" y="458"/>
                  </a:moveTo>
                  <a:cubicBezTo>
                    <a:pt x="2263" y="458"/>
                    <a:pt x="2263" y="458"/>
                    <a:pt x="2263" y="459"/>
                  </a:cubicBezTo>
                  <a:lnTo>
                    <a:pt x="2263" y="459"/>
                  </a:lnTo>
                  <a:cubicBezTo>
                    <a:pt x="2263" y="458"/>
                    <a:pt x="2264" y="458"/>
                    <a:pt x="2265" y="458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53" y="96"/>
                    <a:pt x="112" y="189"/>
                    <a:pt x="178" y="278"/>
                  </a:cubicBezTo>
                  <a:cubicBezTo>
                    <a:pt x="253" y="356"/>
                    <a:pt x="320" y="448"/>
                    <a:pt x="412" y="514"/>
                  </a:cubicBezTo>
                  <a:cubicBezTo>
                    <a:pt x="456" y="548"/>
                    <a:pt x="500" y="584"/>
                    <a:pt x="546" y="616"/>
                  </a:cubicBezTo>
                  <a:cubicBezTo>
                    <a:pt x="593" y="648"/>
                    <a:pt x="644" y="672"/>
                    <a:pt x="694" y="700"/>
                  </a:cubicBezTo>
                  <a:cubicBezTo>
                    <a:pt x="719" y="714"/>
                    <a:pt x="745" y="726"/>
                    <a:pt x="770" y="739"/>
                  </a:cubicBezTo>
                  <a:lnTo>
                    <a:pt x="852" y="768"/>
                  </a:lnTo>
                  <a:cubicBezTo>
                    <a:pt x="907" y="783"/>
                    <a:pt x="959" y="809"/>
                    <a:pt x="1016" y="817"/>
                  </a:cubicBezTo>
                  <a:cubicBezTo>
                    <a:pt x="1110" y="839"/>
                    <a:pt x="1206" y="850"/>
                    <a:pt x="1302" y="850"/>
                  </a:cubicBezTo>
                  <a:cubicBezTo>
                    <a:pt x="1436" y="850"/>
                    <a:pt x="1570" y="829"/>
                    <a:pt x="1696" y="792"/>
                  </a:cubicBezTo>
                  <a:cubicBezTo>
                    <a:pt x="1912" y="731"/>
                    <a:pt x="2112" y="617"/>
                    <a:pt x="2263" y="459"/>
                  </a:cubicBezTo>
                  <a:lnTo>
                    <a:pt x="2263" y="459"/>
                  </a:lnTo>
                  <a:cubicBezTo>
                    <a:pt x="2059" y="535"/>
                    <a:pt x="1860" y="591"/>
                    <a:pt x="1659" y="616"/>
                  </a:cubicBezTo>
                  <a:cubicBezTo>
                    <a:pt x="1580" y="625"/>
                    <a:pt x="1502" y="630"/>
                    <a:pt x="1424" y="630"/>
                  </a:cubicBezTo>
                  <a:cubicBezTo>
                    <a:pt x="1303" y="630"/>
                    <a:pt x="1183" y="618"/>
                    <a:pt x="1067" y="590"/>
                  </a:cubicBezTo>
                  <a:cubicBezTo>
                    <a:pt x="1019" y="585"/>
                    <a:pt x="973" y="563"/>
                    <a:pt x="926" y="551"/>
                  </a:cubicBezTo>
                  <a:lnTo>
                    <a:pt x="854" y="530"/>
                  </a:lnTo>
                  <a:lnTo>
                    <a:pt x="786" y="500"/>
                  </a:lnTo>
                  <a:cubicBezTo>
                    <a:pt x="740" y="480"/>
                    <a:pt x="693" y="463"/>
                    <a:pt x="649" y="440"/>
                  </a:cubicBezTo>
                  <a:cubicBezTo>
                    <a:pt x="606" y="414"/>
                    <a:pt x="562" y="389"/>
                    <a:pt x="516" y="365"/>
                  </a:cubicBezTo>
                  <a:cubicBezTo>
                    <a:pt x="470" y="344"/>
                    <a:pt x="429" y="312"/>
                    <a:pt x="386" y="282"/>
                  </a:cubicBezTo>
                  <a:lnTo>
                    <a:pt x="257" y="195"/>
                  </a:lnTo>
                  <a:cubicBezTo>
                    <a:pt x="173" y="132"/>
                    <a:pt x="93" y="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629;p45"/>
            <p:cNvSpPr/>
            <p:nvPr/>
          </p:nvSpPr>
          <p:spPr>
            <a:xfrm>
              <a:off x="5659150" y="720075"/>
              <a:ext cx="56200" cy="56200"/>
            </a:xfrm>
            <a:custGeom>
              <a:avLst/>
              <a:gdLst/>
              <a:ahLst/>
              <a:cxnLst/>
              <a:rect l="l" t="t" r="r" b="b"/>
              <a:pathLst>
                <a:path w="2248" h="2248" extrusionOk="0">
                  <a:moveTo>
                    <a:pt x="1124" y="0"/>
                  </a:moveTo>
                  <a:cubicBezTo>
                    <a:pt x="504" y="0"/>
                    <a:pt x="1" y="504"/>
                    <a:pt x="1" y="1124"/>
                  </a:cubicBezTo>
                  <a:cubicBezTo>
                    <a:pt x="1" y="1744"/>
                    <a:pt x="504" y="2247"/>
                    <a:pt x="1124" y="2247"/>
                  </a:cubicBezTo>
                  <a:cubicBezTo>
                    <a:pt x="1745" y="2247"/>
                    <a:pt x="2248" y="1744"/>
                    <a:pt x="2248" y="1124"/>
                  </a:cubicBezTo>
                  <a:cubicBezTo>
                    <a:pt x="2248" y="504"/>
                    <a:pt x="1745" y="0"/>
                    <a:pt x="1124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630;p45"/>
            <p:cNvSpPr/>
            <p:nvPr/>
          </p:nvSpPr>
          <p:spPr>
            <a:xfrm>
              <a:off x="5856875" y="720075"/>
              <a:ext cx="56200" cy="56200"/>
            </a:xfrm>
            <a:custGeom>
              <a:avLst/>
              <a:gdLst/>
              <a:ahLst/>
              <a:cxnLst/>
              <a:rect l="l" t="t" r="r" b="b"/>
              <a:pathLst>
                <a:path w="2248" h="2248" extrusionOk="0">
                  <a:moveTo>
                    <a:pt x="1124" y="0"/>
                  </a:moveTo>
                  <a:cubicBezTo>
                    <a:pt x="504" y="0"/>
                    <a:pt x="1" y="504"/>
                    <a:pt x="1" y="1124"/>
                  </a:cubicBezTo>
                  <a:cubicBezTo>
                    <a:pt x="1" y="1744"/>
                    <a:pt x="504" y="2247"/>
                    <a:pt x="1124" y="2247"/>
                  </a:cubicBezTo>
                  <a:cubicBezTo>
                    <a:pt x="1744" y="2247"/>
                    <a:pt x="2248" y="1744"/>
                    <a:pt x="2248" y="1124"/>
                  </a:cubicBezTo>
                  <a:cubicBezTo>
                    <a:pt x="2248" y="504"/>
                    <a:pt x="1744" y="0"/>
                    <a:pt x="1124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631;p45"/>
            <p:cNvSpPr/>
            <p:nvPr/>
          </p:nvSpPr>
          <p:spPr>
            <a:xfrm>
              <a:off x="5687475" y="621600"/>
              <a:ext cx="61775" cy="81000"/>
            </a:xfrm>
            <a:custGeom>
              <a:avLst/>
              <a:gdLst/>
              <a:ahLst/>
              <a:cxnLst/>
              <a:rect l="l" t="t" r="r" b="b"/>
              <a:pathLst>
                <a:path w="2471" h="3240" extrusionOk="0">
                  <a:moveTo>
                    <a:pt x="1235" y="0"/>
                  </a:moveTo>
                  <a:cubicBezTo>
                    <a:pt x="553" y="0"/>
                    <a:pt x="0" y="726"/>
                    <a:pt x="0" y="1621"/>
                  </a:cubicBezTo>
                  <a:cubicBezTo>
                    <a:pt x="0" y="2515"/>
                    <a:pt x="553" y="3240"/>
                    <a:pt x="1235" y="3240"/>
                  </a:cubicBezTo>
                  <a:cubicBezTo>
                    <a:pt x="1917" y="3240"/>
                    <a:pt x="2470" y="2515"/>
                    <a:pt x="2470" y="1621"/>
                  </a:cubicBezTo>
                  <a:cubicBezTo>
                    <a:pt x="2470" y="726"/>
                    <a:pt x="1917" y="0"/>
                    <a:pt x="1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632;p45"/>
            <p:cNvSpPr/>
            <p:nvPr/>
          </p:nvSpPr>
          <p:spPr>
            <a:xfrm>
              <a:off x="5826600" y="621600"/>
              <a:ext cx="61750" cy="81000"/>
            </a:xfrm>
            <a:custGeom>
              <a:avLst/>
              <a:gdLst/>
              <a:ahLst/>
              <a:cxnLst/>
              <a:rect l="l" t="t" r="r" b="b"/>
              <a:pathLst>
                <a:path w="2470" h="3240" extrusionOk="0">
                  <a:moveTo>
                    <a:pt x="1235" y="0"/>
                  </a:moveTo>
                  <a:cubicBezTo>
                    <a:pt x="553" y="0"/>
                    <a:pt x="1" y="726"/>
                    <a:pt x="1" y="1621"/>
                  </a:cubicBezTo>
                  <a:cubicBezTo>
                    <a:pt x="1" y="2515"/>
                    <a:pt x="553" y="3240"/>
                    <a:pt x="1235" y="3240"/>
                  </a:cubicBezTo>
                  <a:cubicBezTo>
                    <a:pt x="1917" y="3240"/>
                    <a:pt x="2470" y="2515"/>
                    <a:pt x="2470" y="1621"/>
                  </a:cubicBezTo>
                  <a:cubicBezTo>
                    <a:pt x="2470" y="726"/>
                    <a:pt x="1917" y="0"/>
                    <a:pt x="12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633;p45"/>
            <p:cNvSpPr/>
            <p:nvPr/>
          </p:nvSpPr>
          <p:spPr>
            <a:xfrm>
              <a:off x="5365500" y="353725"/>
              <a:ext cx="698650" cy="716550"/>
            </a:xfrm>
            <a:custGeom>
              <a:avLst/>
              <a:gdLst/>
              <a:ahLst/>
              <a:cxnLst/>
              <a:rect l="l" t="t" r="r" b="b"/>
              <a:pathLst>
                <a:path w="27946" h="28662" extrusionOk="0">
                  <a:moveTo>
                    <a:pt x="13973" y="0"/>
                  </a:moveTo>
                  <a:cubicBezTo>
                    <a:pt x="1" y="0"/>
                    <a:pt x="2209" y="26398"/>
                    <a:pt x="2209" y="26398"/>
                  </a:cubicBezTo>
                  <a:lnTo>
                    <a:pt x="12218" y="22891"/>
                  </a:lnTo>
                  <a:lnTo>
                    <a:pt x="12218" y="18228"/>
                  </a:lnTo>
                  <a:cubicBezTo>
                    <a:pt x="12217" y="18228"/>
                    <a:pt x="12217" y="18227"/>
                    <a:pt x="12217" y="18227"/>
                  </a:cubicBezTo>
                  <a:lnTo>
                    <a:pt x="8863" y="14795"/>
                  </a:lnTo>
                  <a:cubicBezTo>
                    <a:pt x="8863" y="14795"/>
                    <a:pt x="8707" y="16021"/>
                    <a:pt x="7611" y="16021"/>
                  </a:cubicBezTo>
                  <a:cubicBezTo>
                    <a:pt x="7355" y="16021"/>
                    <a:pt x="7046" y="15954"/>
                    <a:pt x="6677" y="15788"/>
                  </a:cubicBezTo>
                  <a:cubicBezTo>
                    <a:pt x="4763" y="14928"/>
                    <a:pt x="2735" y="9738"/>
                    <a:pt x="7292" y="9738"/>
                  </a:cubicBezTo>
                  <a:cubicBezTo>
                    <a:pt x="7376" y="9738"/>
                    <a:pt x="7462" y="9740"/>
                    <a:pt x="7551" y="9743"/>
                  </a:cubicBezTo>
                  <a:cubicBezTo>
                    <a:pt x="7551" y="9743"/>
                    <a:pt x="8213" y="11094"/>
                    <a:pt x="9107" y="11094"/>
                  </a:cubicBezTo>
                  <a:cubicBezTo>
                    <a:pt x="9136" y="11094"/>
                    <a:pt x="9166" y="11093"/>
                    <a:pt x="9195" y="11090"/>
                  </a:cubicBezTo>
                  <a:cubicBezTo>
                    <a:pt x="10135" y="10997"/>
                    <a:pt x="10907" y="7482"/>
                    <a:pt x="10907" y="7482"/>
                  </a:cubicBezTo>
                  <a:lnTo>
                    <a:pt x="17350" y="7482"/>
                  </a:lnTo>
                  <a:cubicBezTo>
                    <a:pt x="17744" y="6516"/>
                    <a:pt x="18207" y="4902"/>
                    <a:pt x="18207" y="4902"/>
                  </a:cubicBezTo>
                  <a:cubicBezTo>
                    <a:pt x="18550" y="5547"/>
                    <a:pt x="18427" y="6764"/>
                    <a:pt x="18312" y="7482"/>
                  </a:cubicBezTo>
                  <a:lnTo>
                    <a:pt x="21903" y="7482"/>
                  </a:lnTo>
                  <a:cubicBezTo>
                    <a:pt x="21903" y="7482"/>
                    <a:pt x="23539" y="17856"/>
                    <a:pt x="20795" y="19248"/>
                  </a:cubicBezTo>
                  <a:cubicBezTo>
                    <a:pt x="19959" y="19671"/>
                    <a:pt x="18862" y="19930"/>
                    <a:pt x="17638" y="19930"/>
                  </a:cubicBezTo>
                  <a:cubicBezTo>
                    <a:pt x="17136" y="19930"/>
                    <a:pt x="16612" y="19886"/>
                    <a:pt x="16077" y="19793"/>
                  </a:cubicBezTo>
                  <a:lnTo>
                    <a:pt x="16077" y="25321"/>
                  </a:lnTo>
                  <a:lnTo>
                    <a:pt x="24686" y="28662"/>
                  </a:lnTo>
                  <a:lnTo>
                    <a:pt x="24686" y="21506"/>
                  </a:lnTo>
                  <a:cubicBezTo>
                    <a:pt x="24686" y="11203"/>
                    <a:pt x="27945" y="0"/>
                    <a:pt x="13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634;p45"/>
            <p:cNvSpPr/>
            <p:nvPr/>
          </p:nvSpPr>
          <p:spPr>
            <a:xfrm>
              <a:off x="5425975" y="293150"/>
              <a:ext cx="530600" cy="241800"/>
            </a:xfrm>
            <a:custGeom>
              <a:avLst/>
              <a:gdLst/>
              <a:ahLst/>
              <a:cxnLst/>
              <a:rect l="l" t="t" r="r" b="b"/>
              <a:pathLst>
                <a:path w="21224" h="9672" extrusionOk="0">
                  <a:moveTo>
                    <a:pt x="11812" y="1"/>
                  </a:moveTo>
                  <a:cubicBezTo>
                    <a:pt x="9282" y="1"/>
                    <a:pt x="6772" y="302"/>
                    <a:pt x="5107" y="1046"/>
                  </a:cubicBezTo>
                  <a:cubicBezTo>
                    <a:pt x="594" y="3062"/>
                    <a:pt x="0" y="7164"/>
                    <a:pt x="1521" y="9147"/>
                  </a:cubicBezTo>
                  <a:cubicBezTo>
                    <a:pt x="1801" y="9512"/>
                    <a:pt x="2378" y="9672"/>
                    <a:pt x="3163" y="9672"/>
                  </a:cubicBezTo>
                  <a:cubicBezTo>
                    <a:pt x="8089" y="9672"/>
                    <a:pt x="21223" y="3376"/>
                    <a:pt x="20816" y="1935"/>
                  </a:cubicBezTo>
                  <a:cubicBezTo>
                    <a:pt x="20518" y="882"/>
                    <a:pt x="16137" y="1"/>
                    <a:pt x="118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635;p45"/>
            <p:cNvSpPr/>
            <p:nvPr/>
          </p:nvSpPr>
          <p:spPr>
            <a:xfrm>
              <a:off x="5506650" y="302925"/>
              <a:ext cx="59850" cy="65375"/>
            </a:xfrm>
            <a:custGeom>
              <a:avLst/>
              <a:gdLst/>
              <a:ahLst/>
              <a:cxnLst/>
              <a:rect l="l" t="t" r="r" b="b"/>
              <a:pathLst>
                <a:path w="2394" h="2615" extrusionOk="0">
                  <a:moveTo>
                    <a:pt x="488" y="1"/>
                  </a:moveTo>
                  <a:cubicBezTo>
                    <a:pt x="468" y="1"/>
                    <a:pt x="450" y="4"/>
                    <a:pt x="435" y="11"/>
                  </a:cubicBezTo>
                  <a:cubicBezTo>
                    <a:pt x="123" y="153"/>
                    <a:pt x="0" y="2614"/>
                    <a:pt x="795" y="2614"/>
                  </a:cubicBezTo>
                  <a:cubicBezTo>
                    <a:pt x="899" y="2614"/>
                    <a:pt x="1017" y="2573"/>
                    <a:pt x="1153" y="2479"/>
                  </a:cubicBezTo>
                  <a:cubicBezTo>
                    <a:pt x="2393" y="1624"/>
                    <a:pt x="926" y="1"/>
                    <a:pt x="4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636;p45"/>
            <p:cNvSpPr/>
            <p:nvPr/>
          </p:nvSpPr>
          <p:spPr>
            <a:xfrm>
              <a:off x="5583600" y="305300"/>
              <a:ext cx="349575" cy="41075"/>
            </a:xfrm>
            <a:custGeom>
              <a:avLst/>
              <a:gdLst/>
              <a:ahLst/>
              <a:cxnLst/>
              <a:rect l="l" t="t" r="r" b="b"/>
              <a:pathLst>
                <a:path w="13983" h="1643" extrusionOk="0">
                  <a:moveTo>
                    <a:pt x="6388" y="0"/>
                  </a:moveTo>
                  <a:cubicBezTo>
                    <a:pt x="5415" y="0"/>
                    <a:pt x="4442" y="64"/>
                    <a:pt x="3479" y="199"/>
                  </a:cubicBezTo>
                  <a:cubicBezTo>
                    <a:pt x="2297" y="363"/>
                    <a:pt x="1124" y="617"/>
                    <a:pt x="0" y="1012"/>
                  </a:cubicBezTo>
                  <a:cubicBezTo>
                    <a:pt x="574" y="857"/>
                    <a:pt x="1154" y="731"/>
                    <a:pt x="1741" y="631"/>
                  </a:cubicBezTo>
                  <a:cubicBezTo>
                    <a:pt x="2324" y="525"/>
                    <a:pt x="2911" y="443"/>
                    <a:pt x="3501" y="378"/>
                  </a:cubicBezTo>
                  <a:cubicBezTo>
                    <a:pt x="4410" y="280"/>
                    <a:pt x="5324" y="229"/>
                    <a:pt x="6238" y="229"/>
                  </a:cubicBezTo>
                  <a:cubicBezTo>
                    <a:pt x="6508" y="229"/>
                    <a:pt x="6777" y="233"/>
                    <a:pt x="7047" y="242"/>
                  </a:cubicBezTo>
                  <a:cubicBezTo>
                    <a:pt x="8230" y="282"/>
                    <a:pt x="9409" y="412"/>
                    <a:pt x="10570" y="644"/>
                  </a:cubicBezTo>
                  <a:cubicBezTo>
                    <a:pt x="10716" y="669"/>
                    <a:pt x="10860" y="703"/>
                    <a:pt x="11004" y="736"/>
                  </a:cubicBezTo>
                  <a:cubicBezTo>
                    <a:pt x="11149" y="770"/>
                    <a:pt x="11294" y="800"/>
                    <a:pt x="11437" y="836"/>
                  </a:cubicBezTo>
                  <a:cubicBezTo>
                    <a:pt x="11723" y="912"/>
                    <a:pt x="12012" y="979"/>
                    <a:pt x="12295" y="1069"/>
                  </a:cubicBezTo>
                  <a:cubicBezTo>
                    <a:pt x="12869" y="1225"/>
                    <a:pt x="13424" y="1436"/>
                    <a:pt x="13982" y="1643"/>
                  </a:cubicBezTo>
                  <a:cubicBezTo>
                    <a:pt x="12908" y="1130"/>
                    <a:pt x="11775" y="729"/>
                    <a:pt x="10608" y="467"/>
                  </a:cubicBezTo>
                  <a:lnTo>
                    <a:pt x="10170" y="369"/>
                  </a:lnTo>
                  <a:lnTo>
                    <a:pt x="9730" y="288"/>
                  </a:lnTo>
                  <a:cubicBezTo>
                    <a:pt x="9583" y="261"/>
                    <a:pt x="9435" y="237"/>
                    <a:pt x="9287" y="217"/>
                  </a:cubicBezTo>
                  <a:cubicBezTo>
                    <a:pt x="9139" y="195"/>
                    <a:pt x="8991" y="170"/>
                    <a:pt x="8842" y="153"/>
                  </a:cubicBezTo>
                  <a:cubicBezTo>
                    <a:pt x="8250" y="79"/>
                    <a:pt x="7653" y="35"/>
                    <a:pt x="7055" y="10"/>
                  </a:cubicBezTo>
                  <a:cubicBezTo>
                    <a:pt x="6832" y="4"/>
                    <a:pt x="6610" y="0"/>
                    <a:pt x="6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637;p45"/>
            <p:cNvSpPr/>
            <p:nvPr/>
          </p:nvSpPr>
          <p:spPr>
            <a:xfrm>
              <a:off x="5214500" y="903775"/>
              <a:ext cx="1018900" cy="454175"/>
            </a:xfrm>
            <a:custGeom>
              <a:avLst/>
              <a:gdLst/>
              <a:ahLst/>
              <a:cxnLst/>
              <a:rect l="l" t="t" r="r" b="b"/>
              <a:pathLst>
                <a:path w="40756" h="18167" extrusionOk="0">
                  <a:moveTo>
                    <a:pt x="16805" y="1"/>
                  </a:moveTo>
                  <a:cubicBezTo>
                    <a:pt x="14550" y="1"/>
                    <a:pt x="10191" y="365"/>
                    <a:pt x="7180" y="2904"/>
                  </a:cubicBezTo>
                  <a:cubicBezTo>
                    <a:pt x="3611" y="5914"/>
                    <a:pt x="1" y="18166"/>
                    <a:pt x="1" y="18166"/>
                  </a:cubicBezTo>
                  <a:lnTo>
                    <a:pt x="40756" y="18166"/>
                  </a:lnTo>
                  <a:cubicBezTo>
                    <a:pt x="40756" y="18166"/>
                    <a:pt x="36172" y="6494"/>
                    <a:pt x="33577" y="3457"/>
                  </a:cubicBezTo>
                  <a:cubicBezTo>
                    <a:pt x="30982" y="420"/>
                    <a:pt x="22140" y="60"/>
                    <a:pt x="22140" y="60"/>
                  </a:cubicBezTo>
                  <a:lnTo>
                    <a:pt x="19856" y="2683"/>
                  </a:lnTo>
                  <a:lnTo>
                    <a:pt x="18280" y="60"/>
                  </a:lnTo>
                  <a:cubicBezTo>
                    <a:pt x="18280" y="60"/>
                    <a:pt x="17713" y="1"/>
                    <a:pt x="16805" y="1"/>
                  </a:cubicBezTo>
                  <a:close/>
                </a:path>
              </a:pathLst>
            </a:custGeom>
            <a:solidFill>
              <a:srgbClr val="C0C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638;p45"/>
            <p:cNvSpPr/>
            <p:nvPr/>
          </p:nvSpPr>
          <p:spPr>
            <a:xfrm>
              <a:off x="5632800" y="905250"/>
              <a:ext cx="78125" cy="111175"/>
            </a:xfrm>
            <a:custGeom>
              <a:avLst/>
              <a:gdLst/>
              <a:ahLst/>
              <a:cxnLst/>
              <a:rect l="l" t="t" r="r" b="b"/>
              <a:pathLst>
                <a:path w="3125" h="4447" extrusionOk="0">
                  <a:moveTo>
                    <a:pt x="1548" y="1"/>
                  </a:moveTo>
                  <a:lnTo>
                    <a:pt x="1" y="4446"/>
                  </a:lnTo>
                  <a:lnTo>
                    <a:pt x="3124" y="2624"/>
                  </a:lnTo>
                  <a:lnTo>
                    <a:pt x="15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639;p45"/>
            <p:cNvSpPr/>
            <p:nvPr/>
          </p:nvSpPr>
          <p:spPr>
            <a:xfrm>
              <a:off x="5710900" y="905250"/>
              <a:ext cx="74575" cy="120850"/>
            </a:xfrm>
            <a:custGeom>
              <a:avLst/>
              <a:gdLst/>
              <a:ahLst/>
              <a:cxnLst/>
              <a:rect l="l" t="t" r="r" b="b"/>
              <a:pathLst>
                <a:path w="2983" h="4834" extrusionOk="0">
                  <a:moveTo>
                    <a:pt x="2284" y="1"/>
                  </a:moveTo>
                  <a:lnTo>
                    <a:pt x="0" y="2624"/>
                  </a:lnTo>
                  <a:lnTo>
                    <a:pt x="2982" y="4834"/>
                  </a:lnTo>
                  <a:lnTo>
                    <a:pt x="22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640;p45"/>
            <p:cNvSpPr/>
            <p:nvPr/>
          </p:nvSpPr>
          <p:spPr>
            <a:xfrm>
              <a:off x="5327550" y="888350"/>
              <a:ext cx="766725" cy="1291525"/>
            </a:xfrm>
            <a:custGeom>
              <a:avLst/>
              <a:gdLst/>
              <a:ahLst/>
              <a:cxnLst/>
              <a:rect l="l" t="t" r="r" b="b"/>
              <a:pathLst>
                <a:path w="30669" h="51661" extrusionOk="0">
                  <a:moveTo>
                    <a:pt x="7898" y="0"/>
                  </a:moveTo>
                  <a:lnTo>
                    <a:pt x="8274" y="11971"/>
                  </a:lnTo>
                  <a:lnTo>
                    <a:pt x="4722" y="12562"/>
                  </a:lnTo>
                  <a:lnTo>
                    <a:pt x="0" y="47193"/>
                  </a:lnTo>
                  <a:cubicBezTo>
                    <a:pt x="2684" y="49608"/>
                    <a:pt x="8729" y="50868"/>
                    <a:pt x="12377" y="51433"/>
                  </a:cubicBezTo>
                  <a:cubicBezTo>
                    <a:pt x="13357" y="51584"/>
                    <a:pt x="14346" y="51660"/>
                    <a:pt x="15334" y="51660"/>
                  </a:cubicBezTo>
                  <a:cubicBezTo>
                    <a:pt x="16323" y="51660"/>
                    <a:pt x="17311" y="51584"/>
                    <a:pt x="18292" y="51433"/>
                  </a:cubicBezTo>
                  <a:cubicBezTo>
                    <a:pt x="21940" y="50868"/>
                    <a:pt x="27985" y="49608"/>
                    <a:pt x="30668" y="47193"/>
                  </a:cubicBezTo>
                  <a:lnTo>
                    <a:pt x="25947" y="12562"/>
                  </a:lnTo>
                  <a:lnTo>
                    <a:pt x="22395" y="11971"/>
                  </a:lnTo>
                  <a:lnTo>
                    <a:pt x="22771" y="0"/>
                  </a:lnTo>
                  <a:lnTo>
                    <a:pt x="20893" y="0"/>
                  </a:lnTo>
                  <a:lnTo>
                    <a:pt x="20562" y="11971"/>
                  </a:lnTo>
                  <a:lnTo>
                    <a:pt x="10106" y="11971"/>
                  </a:lnTo>
                  <a:lnTo>
                    <a:pt x="977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641;p45"/>
            <p:cNvSpPr/>
            <p:nvPr/>
          </p:nvSpPr>
          <p:spPr>
            <a:xfrm>
              <a:off x="5804150" y="476250"/>
              <a:ext cx="19025" cy="65250"/>
            </a:xfrm>
            <a:custGeom>
              <a:avLst/>
              <a:gdLst/>
              <a:ahLst/>
              <a:cxnLst/>
              <a:rect l="l" t="t" r="r" b="b"/>
              <a:pathLst>
                <a:path w="761" h="2610" extrusionOk="0">
                  <a:moveTo>
                    <a:pt x="661" y="1"/>
                  </a:moveTo>
                  <a:cubicBezTo>
                    <a:pt x="590" y="470"/>
                    <a:pt x="555" y="928"/>
                    <a:pt x="483" y="1378"/>
                  </a:cubicBezTo>
                  <a:cubicBezTo>
                    <a:pt x="446" y="1602"/>
                    <a:pt x="407" y="1825"/>
                    <a:pt x="339" y="2037"/>
                  </a:cubicBezTo>
                  <a:cubicBezTo>
                    <a:pt x="271" y="2248"/>
                    <a:pt x="184" y="2456"/>
                    <a:pt x="1" y="2610"/>
                  </a:cubicBezTo>
                  <a:cubicBezTo>
                    <a:pt x="118" y="2579"/>
                    <a:pt x="220" y="2501"/>
                    <a:pt x="305" y="2412"/>
                  </a:cubicBezTo>
                  <a:cubicBezTo>
                    <a:pt x="388" y="2320"/>
                    <a:pt x="454" y="2214"/>
                    <a:pt x="507" y="2105"/>
                  </a:cubicBezTo>
                  <a:cubicBezTo>
                    <a:pt x="614" y="1884"/>
                    <a:pt x="676" y="1649"/>
                    <a:pt x="712" y="1413"/>
                  </a:cubicBezTo>
                  <a:cubicBezTo>
                    <a:pt x="750" y="1177"/>
                    <a:pt x="761" y="940"/>
                    <a:pt x="753" y="704"/>
                  </a:cubicBezTo>
                  <a:cubicBezTo>
                    <a:pt x="746" y="467"/>
                    <a:pt x="720" y="231"/>
                    <a:pt x="6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642;p45"/>
            <p:cNvSpPr/>
            <p:nvPr/>
          </p:nvSpPr>
          <p:spPr>
            <a:xfrm>
              <a:off x="5481825" y="504200"/>
              <a:ext cx="205675" cy="108075"/>
            </a:xfrm>
            <a:custGeom>
              <a:avLst/>
              <a:gdLst/>
              <a:ahLst/>
              <a:cxnLst/>
              <a:rect l="l" t="t" r="r" b="b"/>
              <a:pathLst>
                <a:path w="8227" h="4323" extrusionOk="0">
                  <a:moveTo>
                    <a:pt x="8226" y="0"/>
                  </a:moveTo>
                  <a:lnTo>
                    <a:pt x="8226" y="0"/>
                  </a:lnTo>
                  <a:cubicBezTo>
                    <a:pt x="8063" y="409"/>
                    <a:pt x="7872" y="804"/>
                    <a:pt x="7651" y="1181"/>
                  </a:cubicBezTo>
                  <a:cubicBezTo>
                    <a:pt x="7436" y="1561"/>
                    <a:pt x="7191" y="1923"/>
                    <a:pt x="6921" y="2262"/>
                  </a:cubicBezTo>
                  <a:cubicBezTo>
                    <a:pt x="6648" y="2598"/>
                    <a:pt x="6350" y="2914"/>
                    <a:pt x="6013" y="3182"/>
                  </a:cubicBezTo>
                  <a:cubicBezTo>
                    <a:pt x="5679" y="3452"/>
                    <a:pt x="5313" y="3681"/>
                    <a:pt x="4914" y="3836"/>
                  </a:cubicBezTo>
                  <a:cubicBezTo>
                    <a:pt x="4518" y="3995"/>
                    <a:pt x="4096" y="4081"/>
                    <a:pt x="3669" y="4101"/>
                  </a:cubicBezTo>
                  <a:cubicBezTo>
                    <a:pt x="3609" y="4106"/>
                    <a:pt x="3548" y="4108"/>
                    <a:pt x="3488" y="4108"/>
                  </a:cubicBezTo>
                  <a:cubicBezTo>
                    <a:pt x="3335" y="4108"/>
                    <a:pt x="3181" y="4095"/>
                    <a:pt x="3028" y="4086"/>
                  </a:cubicBezTo>
                  <a:lnTo>
                    <a:pt x="2709" y="4038"/>
                  </a:lnTo>
                  <a:cubicBezTo>
                    <a:pt x="2602" y="4025"/>
                    <a:pt x="2497" y="4000"/>
                    <a:pt x="2392" y="3974"/>
                  </a:cubicBezTo>
                  <a:cubicBezTo>
                    <a:pt x="1551" y="3771"/>
                    <a:pt x="751" y="3393"/>
                    <a:pt x="1" y="2937"/>
                  </a:cubicBezTo>
                  <a:lnTo>
                    <a:pt x="1" y="2937"/>
                  </a:lnTo>
                  <a:cubicBezTo>
                    <a:pt x="701" y="3467"/>
                    <a:pt x="1485" y="3910"/>
                    <a:pt x="2347" y="4149"/>
                  </a:cubicBezTo>
                  <a:cubicBezTo>
                    <a:pt x="2731" y="4264"/>
                    <a:pt x="3135" y="4323"/>
                    <a:pt x="3540" y="4323"/>
                  </a:cubicBezTo>
                  <a:cubicBezTo>
                    <a:pt x="4037" y="4323"/>
                    <a:pt x="4536" y="4234"/>
                    <a:pt x="5000" y="4051"/>
                  </a:cubicBezTo>
                  <a:cubicBezTo>
                    <a:pt x="5421" y="3883"/>
                    <a:pt x="5808" y="3639"/>
                    <a:pt x="6153" y="3352"/>
                  </a:cubicBezTo>
                  <a:cubicBezTo>
                    <a:pt x="6496" y="3062"/>
                    <a:pt x="6800" y="2732"/>
                    <a:pt x="7064" y="2372"/>
                  </a:cubicBezTo>
                  <a:cubicBezTo>
                    <a:pt x="7592" y="1656"/>
                    <a:pt x="7982" y="846"/>
                    <a:pt x="8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643;p45"/>
            <p:cNvSpPr/>
            <p:nvPr/>
          </p:nvSpPr>
          <p:spPr>
            <a:xfrm>
              <a:off x="5411725" y="546650"/>
              <a:ext cx="67025" cy="411950"/>
            </a:xfrm>
            <a:custGeom>
              <a:avLst/>
              <a:gdLst/>
              <a:ahLst/>
              <a:cxnLst/>
              <a:rect l="l" t="t" r="r" b="b"/>
              <a:pathLst>
                <a:path w="2681" h="16478" extrusionOk="0">
                  <a:moveTo>
                    <a:pt x="2680" y="1"/>
                  </a:moveTo>
                  <a:lnTo>
                    <a:pt x="2680" y="1"/>
                  </a:lnTo>
                  <a:cubicBezTo>
                    <a:pt x="2309" y="599"/>
                    <a:pt x="2023" y="1247"/>
                    <a:pt x="1759" y="1899"/>
                  </a:cubicBezTo>
                  <a:cubicBezTo>
                    <a:pt x="1495" y="2553"/>
                    <a:pt x="1279" y="3225"/>
                    <a:pt x="1082" y="3901"/>
                  </a:cubicBezTo>
                  <a:cubicBezTo>
                    <a:pt x="696" y="5259"/>
                    <a:pt x="440" y="6649"/>
                    <a:pt x="259" y="8048"/>
                  </a:cubicBezTo>
                  <a:lnTo>
                    <a:pt x="145" y="9098"/>
                  </a:lnTo>
                  <a:cubicBezTo>
                    <a:pt x="112" y="9449"/>
                    <a:pt x="97" y="9801"/>
                    <a:pt x="72" y="10152"/>
                  </a:cubicBezTo>
                  <a:cubicBezTo>
                    <a:pt x="18" y="10855"/>
                    <a:pt x="20" y="11560"/>
                    <a:pt x="10" y="12265"/>
                  </a:cubicBezTo>
                  <a:cubicBezTo>
                    <a:pt x="1" y="12617"/>
                    <a:pt x="20" y="12969"/>
                    <a:pt x="31" y="13321"/>
                  </a:cubicBezTo>
                  <a:lnTo>
                    <a:pt x="71" y="14375"/>
                  </a:lnTo>
                  <a:cubicBezTo>
                    <a:pt x="93" y="14727"/>
                    <a:pt x="130" y="15077"/>
                    <a:pt x="158" y="15427"/>
                  </a:cubicBezTo>
                  <a:cubicBezTo>
                    <a:pt x="188" y="15777"/>
                    <a:pt x="220" y="16127"/>
                    <a:pt x="254" y="16477"/>
                  </a:cubicBezTo>
                  <a:cubicBezTo>
                    <a:pt x="239" y="15773"/>
                    <a:pt x="200" y="15072"/>
                    <a:pt x="185" y="14371"/>
                  </a:cubicBezTo>
                  <a:lnTo>
                    <a:pt x="184" y="13319"/>
                  </a:lnTo>
                  <a:cubicBezTo>
                    <a:pt x="186" y="12968"/>
                    <a:pt x="172" y="12617"/>
                    <a:pt x="193" y="12267"/>
                  </a:cubicBezTo>
                  <a:cubicBezTo>
                    <a:pt x="223" y="11566"/>
                    <a:pt x="225" y="10865"/>
                    <a:pt x="292" y="10167"/>
                  </a:cubicBezTo>
                  <a:cubicBezTo>
                    <a:pt x="321" y="9818"/>
                    <a:pt x="336" y="9468"/>
                    <a:pt x="371" y="9119"/>
                  </a:cubicBezTo>
                  <a:lnTo>
                    <a:pt x="489" y="8075"/>
                  </a:lnTo>
                  <a:cubicBezTo>
                    <a:pt x="665" y="6687"/>
                    <a:pt x="909" y="5306"/>
                    <a:pt x="1256" y="3949"/>
                  </a:cubicBezTo>
                  <a:cubicBezTo>
                    <a:pt x="1437" y="3273"/>
                    <a:pt x="1627" y="2598"/>
                    <a:pt x="1865" y="1939"/>
                  </a:cubicBezTo>
                  <a:cubicBezTo>
                    <a:pt x="2092" y="1276"/>
                    <a:pt x="2355" y="625"/>
                    <a:pt x="2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644;p45"/>
            <p:cNvSpPr/>
            <p:nvPr/>
          </p:nvSpPr>
          <p:spPr>
            <a:xfrm>
              <a:off x="5898575" y="404825"/>
              <a:ext cx="83050" cy="516675"/>
            </a:xfrm>
            <a:custGeom>
              <a:avLst/>
              <a:gdLst/>
              <a:ahLst/>
              <a:cxnLst/>
              <a:rect l="l" t="t" r="r" b="b"/>
              <a:pathLst>
                <a:path w="3322" h="20667" extrusionOk="0">
                  <a:moveTo>
                    <a:pt x="0" y="0"/>
                  </a:moveTo>
                  <a:cubicBezTo>
                    <a:pt x="649" y="629"/>
                    <a:pt x="1223" y="1332"/>
                    <a:pt x="1712" y="2087"/>
                  </a:cubicBezTo>
                  <a:cubicBezTo>
                    <a:pt x="2204" y="2840"/>
                    <a:pt x="2607" y="3653"/>
                    <a:pt x="2854" y="4512"/>
                  </a:cubicBezTo>
                  <a:cubicBezTo>
                    <a:pt x="2977" y="4941"/>
                    <a:pt x="3059" y="5382"/>
                    <a:pt x="3094" y="5824"/>
                  </a:cubicBezTo>
                  <a:cubicBezTo>
                    <a:pt x="3099" y="5936"/>
                    <a:pt x="3111" y="6045"/>
                    <a:pt x="3110" y="6157"/>
                  </a:cubicBezTo>
                  <a:lnTo>
                    <a:pt x="3111" y="6494"/>
                  </a:lnTo>
                  <a:lnTo>
                    <a:pt x="3112" y="6831"/>
                  </a:lnTo>
                  <a:lnTo>
                    <a:pt x="3101" y="7168"/>
                  </a:lnTo>
                  <a:cubicBezTo>
                    <a:pt x="3076" y="8069"/>
                    <a:pt x="3008" y="8971"/>
                    <a:pt x="2940" y="9870"/>
                  </a:cubicBezTo>
                  <a:cubicBezTo>
                    <a:pt x="2809" y="11672"/>
                    <a:pt x="2630" y="13470"/>
                    <a:pt x="2457" y="15269"/>
                  </a:cubicBezTo>
                  <a:lnTo>
                    <a:pt x="1922" y="20667"/>
                  </a:lnTo>
                  <a:cubicBezTo>
                    <a:pt x="2060" y="19773"/>
                    <a:pt x="2178" y="18877"/>
                    <a:pt x="2301" y="17981"/>
                  </a:cubicBezTo>
                  <a:cubicBezTo>
                    <a:pt x="2416" y="17085"/>
                    <a:pt x="2529" y="16186"/>
                    <a:pt x="2635" y="15289"/>
                  </a:cubicBezTo>
                  <a:cubicBezTo>
                    <a:pt x="2690" y="14840"/>
                    <a:pt x="2741" y="14391"/>
                    <a:pt x="2787" y="13940"/>
                  </a:cubicBezTo>
                  <a:lnTo>
                    <a:pt x="2925" y="12590"/>
                  </a:lnTo>
                  <a:cubicBezTo>
                    <a:pt x="3015" y="11691"/>
                    <a:pt x="3097" y="10789"/>
                    <a:pt x="3171" y="9888"/>
                  </a:cubicBezTo>
                  <a:cubicBezTo>
                    <a:pt x="3232" y="8985"/>
                    <a:pt x="3293" y="8081"/>
                    <a:pt x="3312" y="7174"/>
                  </a:cubicBezTo>
                  <a:lnTo>
                    <a:pt x="3321" y="6834"/>
                  </a:lnTo>
                  <a:lnTo>
                    <a:pt x="3318" y="6493"/>
                  </a:lnTo>
                  <a:lnTo>
                    <a:pt x="3313" y="6151"/>
                  </a:lnTo>
                  <a:cubicBezTo>
                    <a:pt x="3313" y="6037"/>
                    <a:pt x="3300" y="5922"/>
                    <a:pt x="3293" y="5808"/>
                  </a:cubicBezTo>
                  <a:cubicBezTo>
                    <a:pt x="3257" y="5350"/>
                    <a:pt x="3161" y="4897"/>
                    <a:pt x="3024" y="4461"/>
                  </a:cubicBezTo>
                  <a:cubicBezTo>
                    <a:pt x="2750" y="3587"/>
                    <a:pt x="2322" y="2771"/>
                    <a:pt x="1806" y="2024"/>
                  </a:cubicBezTo>
                  <a:cubicBezTo>
                    <a:pt x="1546" y="1651"/>
                    <a:pt x="1263" y="1297"/>
                    <a:pt x="963" y="957"/>
                  </a:cubicBezTo>
                  <a:cubicBezTo>
                    <a:pt x="662" y="617"/>
                    <a:pt x="343" y="29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645;p45"/>
            <p:cNvSpPr/>
            <p:nvPr/>
          </p:nvSpPr>
          <p:spPr>
            <a:xfrm>
              <a:off x="5261950" y="1357925"/>
              <a:ext cx="162475" cy="393000"/>
            </a:xfrm>
            <a:custGeom>
              <a:avLst/>
              <a:gdLst/>
              <a:ahLst/>
              <a:cxnLst/>
              <a:rect l="l" t="t" r="r" b="b"/>
              <a:pathLst>
                <a:path w="6499" h="15720" extrusionOk="0">
                  <a:moveTo>
                    <a:pt x="1" y="0"/>
                  </a:moveTo>
                  <a:lnTo>
                    <a:pt x="1" y="4149"/>
                  </a:lnTo>
                  <a:cubicBezTo>
                    <a:pt x="1" y="5297"/>
                    <a:pt x="242" y="6431"/>
                    <a:pt x="706" y="7481"/>
                  </a:cubicBezTo>
                  <a:lnTo>
                    <a:pt x="4355" y="15719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646;p45"/>
            <p:cNvSpPr/>
            <p:nvPr/>
          </p:nvSpPr>
          <p:spPr>
            <a:xfrm>
              <a:off x="5261950" y="1357925"/>
              <a:ext cx="162475" cy="34050"/>
            </a:xfrm>
            <a:custGeom>
              <a:avLst/>
              <a:gdLst/>
              <a:ahLst/>
              <a:cxnLst/>
              <a:rect l="l" t="t" r="r" b="b"/>
              <a:pathLst>
                <a:path w="6499" h="1362" extrusionOk="0">
                  <a:moveTo>
                    <a:pt x="1" y="0"/>
                  </a:moveTo>
                  <a:lnTo>
                    <a:pt x="1" y="1361"/>
                  </a:lnTo>
                  <a:lnTo>
                    <a:pt x="64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647;p45"/>
            <p:cNvSpPr/>
            <p:nvPr/>
          </p:nvSpPr>
          <p:spPr>
            <a:xfrm>
              <a:off x="5708000" y="970850"/>
              <a:ext cx="5825" cy="160025"/>
            </a:xfrm>
            <a:custGeom>
              <a:avLst/>
              <a:gdLst/>
              <a:ahLst/>
              <a:cxnLst/>
              <a:rect l="l" t="t" r="r" b="b"/>
              <a:pathLst>
                <a:path w="233" h="6401" extrusionOk="0">
                  <a:moveTo>
                    <a:pt x="116" y="0"/>
                  </a:moveTo>
                  <a:cubicBezTo>
                    <a:pt x="68" y="533"/>
                    <a:pt x="43" y="1068"/>
                    <a:pt x="26" y="1601"/>
                  </a:cubicBezTo>
                  <a:cubicBezTo>
                    <a:pt x="7" y="2134"/>
                    <a:pt x="3" y="2667"/>
                    <a:pt x="0" y="3201"/>
                  </a:cubicBezTo>
                  <a:cubicBezTo>
                    <a:pt x="3" y="3734"/>
                    <a:pt x="7" y="4267"/>
                    <a:pt x="26" y="4800"/>
                  </a:cubicBezTo>
                  <a:cubicBezTo>
                    <a:pt x="42" y="5334"/>
                    <a:pt x="68" y="5867"/>
                    <a:pt x="116" y="6400"/>
                  </a:cubicBezTo>
                  <a:cubicBezTo>
                    <a:pt x="165" y="5867"/>
                    <a:pt x="190" y="5334"/>
                    <a:pt x="207" y="4800"/>
                  </a:cubicBezTo>
                  <a:cubicBezTo>
                    <a:pt x="226" y="4267"/>
                    <a:pt x="230" y="3734"/>
                    <a:pt x="232" y="3201"/>
                  </a:cubicBezTo>
                  <a:cubicBezTo>
                    <a:pt x="230" y="2667"/>
                    <a:pt x="226" y="2134"/>
                    <a:pt x="207" y="1601"/>
                  </a:cubicBezTo>
                  <a:cubicBezTo>
                    <a:pt x="189" y="1068"/>
                    <a:pt x="165" y="533"/>
                    <a:pt x="1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648;p45"/>
            <p:cNvSpPr/>
            <p:nvPr/>
          </p:nvSpPr>
          <p:spPr>
            <a:xfrm>
              <a:off x="5655425" y="1018300"/>
              <a:ext cx="33975" cy="34100"/>
            </a:xfrm>
            <a:custGeom>
              <a:avLst/>
              <a:gdLst/>
              <a:ahLst/>
              <a:cxnLst/>
              <a:rect l="l" t="t" r="r" b="b"/>
              <a:pathLst>
                <a:path w="1359" h="1364" extrusionOk="0">
                  <a:moveTo>
                    <a:pt x="4" y="624"/>
                  </a:moveTo>
                  <a:cubicBezTo>
                    <a:pt x="2" y="643"/>
                    <a:pt x="1" y="663"/>
                    <a:pt x="1" y="683"/>
                  </a:cubicBezTo>
                  <a:cubicBezTo>
                    <a:pt x="1" y="663"/>
                    <a:pt x="2" y="643"/>
                    <a:pt x="4" y="624"/>
                  </a:cubicBezTo>
                  <a:close/>
                  <a:moveTo>
                    <a:pt x="1" y="683"/>
                  </a:moveTo>
                  <a:lnTo>
                    <a:pt x="1" y="683"/>
                  </a:lnTo>
                  <a:cubicBezTo>
                    <a:pt x="1" y="693"/>
                    <a:pt x="1" y="703"/>
                    <a:pt x="2" y="714"/>
                  </a:cubicBezTo>
                  <a:lnTo>
                    <a:pt x="2" y="714"/>
                  </a:lnTo>
                  <a:cubicBezTo>
                    <a:pt x="1" y="703"/>
                    <a:pt x="1" y="693"/>
                    <a:pt x="1" y="683"/>
                  </a:cubicBezTo>
                  <a:close/>
                  <a:moveTo>
                    <a:pt x="683" y="1"/>
                  </a:moveTo>
                  <a:cubicBezTo>
                    <a:pt x="662" y="1"/>
                    <a:pt x="642" y="2"/>
                    <a:pt x="621" y="4"/>
                  </a:cubicBezTo>
                  <a:cubicBezTo>
                    <a:pt x="442" y="19"/>
                    <a:pt x="280" y="107"/>
                    <a:pt x="171" y="232"/>
                  </a:cubicBezTo>
                  <a:cubicBezTo>
                    <a:pt x="73" y="342"/>
                    <a:pt x="16" y="481"/>
                    <a:pt x="4" y="624"/>
                  </a:cubicBezTo>
                  <a:lnTo>
                    <a:pt x="4" y="624"/>
                  </a:lnTo>
                  <a:cubicBezTo>
                    <a:pt x="18" y="482"/>
                    <a:pt x="89" y="347"/>
                    <a:pt x="194" y="256"/>
                  </a:cubicBezTo>
                  <a:cubicBezTo>
                    <a:pt x="297" y="164"/>
                    <a:pt x="430" y="117"/>
                    <a:pt x="559" y="117"/>
                  </a:cubicBezTo>
                  <a:cubicBezTo>
                    <a:pt x="580" y="117"/>
                    <a:pt x="601" y="118"/>
                    <a:pt x="621" y="121"/>
                  </a:cubicBezTo>
                  <a:cubicBezTo>
                    <a:pt x="769" y="136"/>
                    <a:pt x="899" y="210"/>
                    <a:pt x="989" y="315"/>
                  </a:cubicBezTo>
                  <a:cubicBezTo>
                    <a:pt x="1078" y="418"/>
                    <a:pt x="1124" y="550"/>
                    <a:pt x="1124" y="683"/>
                  </a:cubicBezTo>
                  <a:cubicBezTo>
                    <a:pt x="1124" y="814"/>
                    <a:pt x="1079" y="946"/>
                    <a:pt x="989" y="1050"/>
                  </a:cubicBezTo>
                  <a:cubicBezTo>
                    <a:pt x="900" y="1155"/>
                    <a:pt x="769" y="1229"/>
                    <a:pt x="621" y="1244"/>
                  </a:cubicBezTo>
                  <a:cubicBezTo>
                    <a:pt x="601" y="1247"/>
                    <a:pt x="581" y="1248"/>
                    <a:pt x="560" y="1248"/>
                  </a:cubicBezTo>
                  <a:cubicBezTo>
                    <a:pt x="430" y="1248"/>
                    <a:pt x="297" y="1200"/>
                    <a:pt x="194" y="1110"/>
                  </a:cubicBezTo>
                  <a:cubicBezTo>
                    <a:pt x="83" y="1012"/>
                    <a:pt x="10" y="865"/>
                    <a:pt x="2" y="714"/>
                  </a:cubicBezTo>
                  <a:lnTo>
                    <a:pt x="2" y="714"/>
                  </a:lnTo>
                  <a:cubicBezTo>
                    <a:pt x="9" y="865"/>
                    <a:pt x="67" y="1015"/>
                    <a:pt x="171" y="1132"/>
                  </a:cubicBezTo>
                  <a:cubicBezTo>
                    <a:pt x="280" y="1258"/>
                    <a:pt x="442" y="1345"/>
                    <a:pt x="621" y="1360"/>
                  </a:cubicBezTo>
                  <a:cubicBezTo>
                    <a:pt x="642" y="1362"/>
                    <a:pt x="662" y="1363"/>
                    <a:pt x="683" y="1363"/>
                  </a:cubicBezTo>
                  <a:cubicBezTo>
                    <a:pt x="841" y="1363"/>
                    <a:pt x="1005" y="1304"/>
                    <a:pt x="1130" y="1191"/>
                  </a:cubicBezTo>
                  <a:cubicBezTo>
                    <a:pt x="1270" y="1066"/>
                    <a:pt x="1358" y="876"/>
                    <a:pt x="1357" y="683"/>
                  </a:cubicBezTo>
                  <a:cubicBezTo>
                    <a:pt x="1358" y="489"/>
                    <a:pt x="1271" y="299"/>
                    <a:pt x="1130" y="173"/>
                  </a:cubicBezTo>
                  <a:cubicBezTo>
                    <a:pt x="1006" y="60"/>
                    <a:pt x="841" y="1"/>
                    <a:pt x="6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49;p45"/>
            <p:cNvSpPr/>
            <p:nvPr/>
          </p:nvSpPr>
          <p:spPr>
            <a:xfrm>
              <a:off x="5655425" y="1073200"/>
              <a:ext cx="33975" cy="34075"/>
            </a:xfrm>
            <a:custGeom>
              <a:avLst/>
              <a:gdLst/>
              <a:ahLst/>
              <a:cxnLst/>
              <a:rect l="l" t="t" r="r" b="b"/>
              <a:pathLst>
                <a:path w="1359" h="1363" extrusionOk="0">
                  <a:moveTo>
                    <a:pt x="4" y="623"/>
                  </a:moveTo>
                  <a:cubicBezTo>
                    <a:pt x="2" y="642"/>
                    <a:pt x="1" y="662"/>
                    <a:pt x="1" y="682"/>
                  </a:cubicBezTo>
                  <a:cubicBezTo>
                    <a:pt x="1" y="662"/>
                    <a:pt x="2" y="642"/>
                    <a:pt x="4" y="623"/>
                  </a:cubicBezTo>
                  <a:close/>
                  <a:moveTo>
                    <a:pt x="1" y="682"/>
                  </a:moveTo>
                  <a:lnTo>
                    <a:pt x="1" y="682"/>
                  </a:lnTo>
                  <a:cubicBezTo>
                    <a:pt x="1" y="693"/>
                    <a:pt x="1" y="704"/>
                    <a:pt x="2" y="714"/>
                  </a:cubicBezTo>
                  <a:lnTo>
                    <a:pt x="2" y="714"/>
                  </a:lnTo>
                  <a:cubicBezTo>
                    <a:pt x="1" y="704"/>
                    <a:pt x="1" y="693"/>
                    <a:pt x="1" y="682"/>
                  </a:cubicBezTo>
                  <a:close/>
                  <a:moveTo>
                    <a:pt x="680" y="0"/>
                  </a:moveTo>
                  <a:cubicBezTo>
                    <a:pt x="661" y="0"/>
                    <a:pt x="641" y="1"/>
                    <a:pt x="621" y="3"/>
                  </a:cubicBezTo>
                  <a:cubicBezTo>
                    <a:pt x="442" y="18"/>
                    <a:pt x="280" y="106"/>
                    <a:pt x="171" y="231"/>
                  </a:cubicBezTo>
                  <a:cubicBezTo>
                    <a:pt x="73" y="341"/>
                    <a:pt x="16" y="481"/>
                    <a:pt x="4" y="623"/>
                  </a:cubicBezTo>
                  <a:lnTo>
                    <a:pt x="4" y="623"/>
                  </a:lnTo>
                  <a:cubicBezTo>
                    <a:pt x="18" y="481"/>
                    <a:pt x="89" y="346"/>
                    <a:pt x="194" y="255"/>
                  </a:cubicBezTo>
                  <a:cubicBezTo>
                    <a:pt x="297" y="163"/>
                    <a:pt x="430" y="116"/>
                    <a:pt x="559" y="116"/>
                  </a:cubicBezTo>
                  <a:cubicBezTo>
                    <a:pt x="580" y="116"/>
                    <a:pt x="601" y="118"/>
                    <a:pt x="621" y="120"/>
                  </a:cubicBezTo>
                  <a:cubicBezTo>
                    <a:pt x="769" y="135"/>
                    <a:pt x="899" y="209"/>
                    <a:pt x="989" y="314"/>
                  </a:cubicBezTo>
                  <a:cubicBezTo>
                    <a:pt x="1078" y="418"/>
                    <a:pt x="1124" y="549"/>
                    <a:pt x="1124" y="682"/>
                  </a:cubicBezTo>
                  <a:cubicBezTo>
                    <a:pt x="1124" y="813"/>
                    <a:pt x="1079" y="946"/>
                    <a:pt x="989" y="1049"/>
                  </a:cubicBezTo>
                  <a:cubicBezTo>
                    <a:pt x="900" y="1154"/>
                    <a:pt x="769" y="1228"/>
                    <a:pt x="621" y="1244"/>
                  </a:cubicBezTo>
                  <a:cubicBezTo>
                    <a:pt x="602" y="1246"/>
                    <a:pt x="582" y="1247"/>
                    <a:pt x="562" y="1247"/>
                  </a:cubicBezTo>
                  <a:cubicBezTo>
                    <a:pt x="432" y="1247"/>
                    <a:pt x="298" y="1200"/>
                    <a:pt x="194" y="1109"/>
                  </a:cubicBezTo>
                  <a:cubicBezTo>
                    <a:pt x="83" y="1011"/>
                    <a:pt x="10" y="866"/>
                    <a:pt x="2" y="714"/>
                  </a:cubicBezTo>
                  <a:lnTo>
                    <a:pt x="2" y="714"/>
                  </a:lnTo>
                  <a:cubicBezTo>
                    <a:pt x="9" y="866"/>
                    <a:pt x="67" y="1016"/>
                    <a:pt x="171" y="1132"/>
                  </a:cubicBezTo>
                  <a:cubicBezTo>
                    <a:pt x="280" y="1257"/>
                    <a:pt x="442" y="1344"/>
                    <a:pt x="621" y="1359"/>
                  </a:cubicBezTo>
                  <a:cubicBezTo>
                    <a:pt x="642" y="1361"/>
                    <a:pt x="662" y="1362"/>
                    <a:pt x="683" y="1362"/>
                  </a:cubicBezTo>
                  <a:cubicBezTo>
                    <a:pt x="841" y="1362"/>
                    <a:pt x="1005" y="1303"/>
                    <a:pt x="1130" y="1191"/>
                  </a:cubicBezTo>
                  <a:cubicBezTo>
                    <a:pt x="1270" y="1065"/>
                    <a:pt x="1358" y="875"/>
                    <a:pt x="1357" y="682"/>
                  </a:cubicBezTo>
                  <a:cubicBezTo>
                    <a:pt x="1358" y="489"/>
                    <a:pt x="1271" y="298"/>
                    <a:pt x="1130" y="172"/>
                  </a:cubicBezTo>
                  <a:cubicBezTo>
                    <a:pt x="1005" y="59"/>
                    <a:pt x="840" y="0"/>
                    <a:pt x="6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650;p45"/>
            <p:cNvSpPr/>
            <p:nvPr/>
          </p:nvSpPr>
          <p:spPr>
            <a:xfrm>
              <a:off x="5861925" y="888350"/>
              <a:ext cx="1500" cy="17450"/>
            </a:xfrm>
            <a:custGeom>
              <a:avLst/>
              <a:gdLst/>
              <a:ahLst/>
              <a:cxnLst/>
              <a:rect l="l" t="t" r="r" b="b"/>
              <a:pathLst>
                <a:path w="60" h="698" extrusionOk="0">
                  <a:moveTo>
                    <a:pt x="18" y="0"/>
                  </a:moveTo>
                  <a:lnTo>
                    <a:pt x="1" y="698"/>
                  </a:lnTo>
                  <a:lnTo>
                    <a:pt x="59" y="698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651;p45"/>
            <p:cNvSpPr/>
            <p:nvPr/>
          </p:nvSpPr>
          <p:spPr>
            <a:xfrm>
              <a:off x="5860825" y="938950"/>
              <a:ext cx="3700" cy="33225"/>
            </a:xfrm>
            <a:custGeom>
              <a:avLst/>
              <a:gdLst/>
              <a:ahLst/>
              <a:cxnLst/>
              <a:rect l="l" t="t" r="r" b="b"/>
              <a:pathLst>
                <a:path w="148" h="1329" extrusionOk="0">
                  <a:moveTo>
                    <a:pt x="18" y="1"/>
                  </a:moveTo>
                  <a:lnTo>
                    <a:pt x="0" y="1328"/>
                  </a:lnTo>
                  <a:lnTo>
                    <a:pt x="147" y="1328"/>
                  </a:lnTo>
                  <a:lnTo>
                    <a:pt x="1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652;p45"/>
            <p:cNvSpPr/>
            <p:nvPr/>
          </p:nvSpPr>
          <p:spPr>
            <a:xfrm>
              <a:off x="5860275" y="1005300"/>
              <a:ext cx="4800" cy="33200"/>
            </a:xfrm>
            <a:custGeom>
              <a:avLst/>
              <a:gdLst/>
              <a:ahLst/>
              <a:cxnLst/>
              <a:rect l="l" t="t" r="r" b="b"/>
              <a:pathLst>
                <a:path w="192" h="1328" extrusionOk="0">
                  <a:moveTo>
                    <a:pt x="7" y="1"/>
                  </a:moveTo>
                  <a:lnTo>
                    <a:pt x="0" y="1327"/>
                  </a:lnTo>
                  <a:lnTo>
                    <a:pt x="191" y="1327"/>
                  </a:lnTo>
                  <a:lnTo>
                    <a:pt x="1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7653;p45"/>
            <p:cNvSpPr/>
            <p:nvPr/>
          </p:nvSpPr>
          <p:spPr>
            <a:xfrm>
              <a:off x="5859975" y="1071675"/>
              <a:ext cx="5375" cy="33175"/>
            </a:xfrm>
            <a:custGeom>
              <a:avLst/>
              <a:gdLst/>
              <a:ahLst/>
              <a:cxnLst/>
              <a:rect l="l" t="t" r="r" b="b"/>
              <a:pathLst>
                <a:path w="215" h="1327" extrusionOk="0">
                  <a:moveTo>
                    <a:pt x="5" y="0"/>
                  </a:moveTo>
                  <a:cubicBezTo>
                    <a:pt x="0" y="441"/>
                    <a:pt x="7" y="884"/>
                    <a:pt x="7" y="1327"/>
                  </a:cubicBezTo>
                  <a:lnTo>
                    <a:pt x="208" y="1327"/>
                  </a:lnTo>
                  <a:cubicBezTo>
                    <a:pt x="209" y="884"/>
                    <a:pt x="214" y="441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654;p45"/>
            <p:cNvSpPr/>
            <p:nvPr/>
          </p:nvSpPr>
          <p:spPr>
            <a:xfrm>
              <a:off x="5860350" y="1138000"/>
              <a:ext cx="4625" cy="33200"/>
            </a:xfrm>
            <a:custGeom>
              <a:avLst/>
              <a:gdLst/>
              <a:ahLst/>
              <a:cxnLst/>
              <a:rect l="l" t="t" r="r" b="b"/>
              <a:pathLst>
                <a:path w="185" h="1328" extrusionOk="0">
                  <a:moveTo>
                    <a:pt x="1" y="0"/>
                  </a:moveTo>
                  <a:lnTo>
                    <a:pt x="18" y="1328"/>
                  </a:lnTo>
                  <a:lnTo>
                    <a:pt x="167" y="1328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655;p45"/>
            <p:cNvSpPr/>
            <p:nvPr/>
          </p:nvSpPr>
          <p:spPr>
            <a:xfrm>
              <a:off x="5845225" y="1204350"/>
              <a:ext cx="18850" cy="18625"/>
            </a:xfrm>
            <a:custGeom>
              <a:avLst/>
              <a:gdLst/>
              <a:ahLst/>
              <a:cxnLst/>
              <a:rect l="l" t="t" r="r" b="b"/>
              <a:pathLst>
                <a:path w="754" h="745" extrusionOk="0">
                  <a:moveTo>
                    <a:pt x="642" y="0"/>
                  </a:moveTo>
                  <a:lnTo>
                    <a:pt x="650" y="652"/>
                  </a:lnTo>
                  <a:lnTo>
                    <a:pt x="650" y="652"/>
                  </a:lnTo>
                  <a:lnTo>
                    <a:pt x="1" y="655"/>
                  </a:lnTo>
                  <a:lnTo>
                    <a:pt x="1" y="740"/>
                  </a:lnTo>
                  <a:lnTo>
                    <a:pt x="697" y="743"/>
                  </a:lnTo>
                  <a:lnTo>
                    <a:pt x="744" y="744"/>
                  </a:lnTo>
                  <a:lnTo>
                    <a:pt x="744" y="698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656;p45"/>
            <p:cNvSpPr/>
            <p:nvPr/>
          </p:nvSpPr>
          <p:spPr>
            <a:xfrm>
              <a:off x="5771500" y="1220725"/>
              <a:ext cx="36900" cy="2100"/>
            </a:xfrm>
            <a:custGeom>
              <a:avLst/>
              <a:gdLst/>
              <a:ahLst/>
              <a:cxnLst/>
              <a:rect l="l" t="t" r="r" b="b"/>
              <a:pathLst>
                <a:path w="1476" h="84" extrusionOk="0">
                  <a:moveTo>
                    <a:pt x="1" y="1"/>
                  </a:moveTo>
                  <a:lnTo>
                    <a:pt x="1" y="84"/>
                  </a:lnTo>
                  <a:lnTo>
                    <a:pt x="1475" y="78"/>
                  </a:lnTo>
                  <a:lnTo>
                    <a:pt x="1475" y="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657;p45"/>
            <p:cNvSpPr/>
            <p:nvPr/>
          </p:nvSpPr>
          <p:spPr>
            <a:xfrm>
              <a:off x="5697825" y="1219925"/>
              <a:ext cx="36875" cy="3700"/>
            </a:xfrm>
            <a:custGeom>
              <a:avLst/>
              <a:gdLst/>
              <a:ahLst/>
              <a:cxnLst/>
              <a:rect l="l" t="t" r="r" b="b"/>
              <a:pathLst>
                <a:path w="1475" h="148" extrusionOk="0">
                  <a:moveTo>
                    <a:pt x="0" y="1"/>
                  </a:moveTo>
                  <a:lnTo>
                    <a:pt x="0" y="148"/>
                  </a:lnTo>
                  <a:lnTo>
                    <a:pt x="1475" y="130"/>
                  </a:lnTo>
                  <a:lnTo>
                    <a:pt x="1475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658;p45"/>
            <p:cNvSpPr/>
            <p:nvPr/>
          </p:nvSpPr>
          <p:spPr>
            <a:xfrm>
              <a:off x="5624125" y="1219200"/>
              <a:ext cx="36875" cy="5175"/>
            </a:xfrm>
            <a:custGeom>
              <a:avLst/>
              <a:gdLst/>
              <a:ahLst/>
              <a:cxnLst/>
              <a:rect l="l" t="t" r="r" b="b"/>
              <a:pathLst>
                <a:path w="1475" h="207" extrusionOk="0">
                  <a:moveTo>
                    <a:pt x="0" y="0"/>
                  </a:moveTo>
                  <a:lnTo>
                    <a:pt x="0" y="207"/>
                  </a:lnTo>
                  <a:lnTo>
                    <a:pt x="1475" y="194"/>
                  </a:lnTo>
                  <a:lnTo>
                    <a:pt x="1475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659;p45"/>
            <p:cNvSpPr/>
            <p:nvPr/>
          </p:nvSpPr>
          <p:spPr>
            <a:xfrm>
              <a:off x="5566225" y="1204225"/>
              <a:ext cx="21050" cy="20450"/>
            </a:xfrm>
            <a:custGeom>
              <a:avLst/>
              <a:gdLst/>
              <a:ahLst/>
              <a:cxnLst/>
              <a:rect l="l" t="t" r="r" b="b"/>
              <a:pathLst>
                <a:path w="842" h="818" extrusionOk="0">
                  <a:moveTo>
                    <a:pt x="237" y="1"/>
                  </a:moveTo>
                  <a:lnTo>
                    <a:pt x="1" y="10"/>
                  </a:lnTo>
                  <a:lnTo>
                    <a:pt x="31" y="707"/>
                  </a:lnTo>
                  <a:lnTo>
                    <a:pt x="35" y="818"/>
                  </a:lnTo>
                  <a:lnTo>
                    <a:pt x="145" y="817"/>
                  </a:lnTo>
                  <a:lnTo>
                    <a:pt x="842" y="813"/>
                  </a:lnTo>
                  <a:lnTo>
                    <a:pt x="842" y="591"/>
                  </a:lnTo>
                  <a:lnTo>
                    <a:pt x="256" y="589"/>
                  </a:lnTo>
                  <a:lnTo>
                    <a:pt x="256" y="589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660;p45"/>
            <p:cNvSpPr/>
            <p:nvPr/>
          </p:nvSpPr>
          <p:spPr>
            <a:xfrm>
              <a:off x="5563675" y="1137875"/>
              <a:ext cx="7350" cy="33450"/>
            </a:xfrm>
            <a:custGeom>
              <a:avLst/>
              <a:gdLst/>
              <a:ahLst/>
              <a:cxnLst/>
              <a:rect l="l" t="t" r="r" b="b"/>
              <a:pathLst>
                <a:path w="294" h="1338" extrusionOk="0">
                  <a:moveTo>
                    <a:pt x="241" y="1"/>
                  </a:moveTo>
                  <a:lnTo>
                    <a:pt x="0" y="11"/>
                  </a:lnTo>
                  <a:lnTo>
                    <a:pt x="48" y="1337"/>
                  </a:lnTo>
                  <a:lnTo>
                    <a:pt x="294" y="1328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661;p45"/>
            <p:cNvSpPr/>
            <p:nvPr/>
          </p:nvSpPr>
          <p:spPr>
            <a:xfrm>
              <a:off x="5561350" y="1071550"/>
              <a:ext cx="7050" cy="33425"/>
            </a:xfrm>
            <a:custGeom>
              <a:avLst/>
              <a:gdLst/>
              <a:ahLst/>
              <a:cxnLst/>
              <a:rect l="l" t="t" r="r" b="b"/>
              <a:pathLst>
                <a:path w="282" h="1337" extrusionOk="0">
                  <a:moveTo>
                    <a:pt x="227" y="1"/>
                  </a:moveTo>
                  <a:lnTo>
                    <a:pt x="1" y="9"/>
                  </a:lnTo>
                  <a:cubicBezTo>
                    <a:pt x="12" y="451"/>
                    <a:pt x="30" y="893"/>
                    <a:pt x="46" y="1336"/>
                  </a:cubicBezTo>
                  <a:lnTo>
                    <a:pt x="282" y="1327"/>
                  </a:lnTo>
                  <a:cubicBezTo>
                    <a:pt x="263" y="885"/>
                    <a:pt x="249" y="442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662;p45"/>
            <p:cNvSpPr/>
            <p:nvPr/>
          </p:nvSpPr>
          <p:spPr>
            <a:xfrm>
              <a:off x="5559425" y="1005225"/>
              <a:ext cx="6050" cy="33375"/>
            </a:xfrm>
            <a:custGeom>
              <a:avLst/>
              <a:gdLst/>
              <a:ahLst/>
              <a:cxnLst/>
              <a:rect l="l" t="t" r="r" b="b"/>
              <a:pathLst>
                <a:path w="242" h="1335" extrusionOk="0">
                  <a:moveTo>
                    <a:pt x="180" y="0"/>
                  </a:moveTo>
                  <a:lnTo>
                    <a:pt x="0" y="7"/>
                  </a:lnTo>
                  <a:lnTo>
                    <a:pt x="39" y="1335"/>
                  </a:lnTo>
                  <a:lnTo>
                    <a:pt x="242" y="1327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663;p45"/>
            <p:cNvSpPr/>
            <p:nvPr/>
          </p:nvSpPr>
          <p:spPr>
            <a:xfrm>
              <a:off x="5557825" y="938900"/>
              <a:ext cx="4425" cy="33325"/>
            </a:xfrm>
            <a:custGeom>
              <a:avLst/>
              <a:gdLst/>
              <a:ahLst/>
              <a:cxnLst/>
              <a:rect l="l" t="t" r="r" b="b"/>
              <a:pathLst>
                <a:path w="177" h="1333" extrusionOk="0">
                  <a:moveTo>
                    <a:pt x="107" y="0"/>
                  </a:moveTo>
                  <a:lnTo>
                    <a:pt x="0" y="5"/>
                  </a:lnTo>
                  <a:lnTo>
                    <a:pt x="31" y="1332"/>
                  </a:lnTo>
                  <a:lnTo>
                    <a:pt x="177" y="1327"/>
                  </a:lnTo>
                  <a:lnTo>
                    <a:pt x="1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7664;p45"/>
            <p:cNvSpPr/>
            <p:nvPr/>
          </p:nvSpPr>
          <p:spPr>
            <a:xfrm>
              <a:off x="5556975" y="888350"/>
              <a:ext cx="1625" cy="17500"/>
            </a:xfrm>
            <a:custGeom>
              <a:avLst/>
              <a:gdLst/>
              <a:ahLst/>
              <a:cxnLst/>
              <a:rect l="l" t="t" r="r" b="b"/>
              <a:pathLst>
                <a:path w="65" h="700" extrusionOk="0">
                  <a:moveTo>
                    <a:pt x="23" y="0"/>
                  </a:moveTo>
                  <a:lnTo>
                    <a:pt x="0" y="2"/>
                  </a:lnTo>
                  <a:lnTo>
                    <a:pt x="11" y="699"/>
                  </a:lnTo>
                  <a:lnTo>
                    <a:pt x="64" y="697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665;p45"/>
            <p:cNvSpPr/>
            <p:nvPr/>
          </p:nvSpPr>
          <p:spPr>
            <a:xfrm>
              <a:off x="5531875" y="1298400"/>
              <a:ext cx="358050" cy="219550"/>
            </a:xfrm>
            <a:custGeom>
              <a:avLst/>
              <a:gdLst/>
              <a:ahLst/>
              <a:cxnLst/>
              <a:rect l="l" t="t" r="r" b="b"/>
              <a:pathLst>
                <a:path w="14322" h="8782" extrusionOk="0">
                  <a:moveTo>
                    <a:pt x="1" y="1"/>
                  </a:moveTo>
                  <a:cubicBezTo>
                    <a:pt x="1" y="1"/>
                    <a:pt x="91" y="8781"/>
                    <a:pt x="7161" y="8781"/>
                  </a:cubicBezTo>
                  <a:cubicBezTo>
                    <a:pt x="14231" y="8781"/>
                    <a:pt x="14322" y="1"/>
                    <a:pt x="14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666;p45"/>
            <p:cNvSpPr/>
            <p:nvPr/>
          </p:nvSpPr>
          <p:spPr>
            <a:xfrm>
              <a:off x="5331325" y="2035525"/>
              <a:ext cx="763100" cy="113600"/>
            </a:xfrm>
            <a:custGeom>
              <a:avLst/>
              <a:gdLst/>
              <a:ahLst/>
              <a:cxnLst/>
              <a:rect l="l" t="t" r="r" b="b"/>
              <a:pathLst>
                <a:path w="30524" h="4544" extrusionOk="0">
                  <a:moveTo>
                    <a:pt x="30508" y="1"/>
                  </a:moveTo>
                  <a:lnTo>
                    <a:pt x="30509" y="1"/>
                  </a:lnTo>
                  <a:lnTo>
                    <a:pt x="30509" y="1"/>
                  </a:lnTo>
                  <a:close/>
                  <a:moveTo>
                    <a:pt x="30509" y="1"/>
                  </a:moveTo>
                  <a:lnTo>
                    <a:pt x="30110" y="305"/>
                  </a:lnTo>
                  <a:cubicBezTo>
                    <a:pt x="29982" y="412"/>
                    <a:pt x="29838" y="499"/>
                    <a:pt x="29698" y="589"/>
                  </a:cubicBezTo>
                  <a:cubicBezTo>
                    <a:pt x="29556" y="677"/>
                    <a:pt x="29420" y="774"/>
                    <a:pt x="29273" y="855"/>
                  </a:cubicBezTo>
                  <a:lnTo>
                    <a:pt x="28835" y="1096"/>
                  </a:lnTo>
                  <a:cubicBezTo>
                    <a:pt x="28692" y="1180"/>
                    <a:pt x="28541" y="1251"/>
                    <a:pt x="28389" y="1323"/>
                  </a:cubicBezTo>
                  <a:lnTo>
                    <a:pt x="27938" y="1539"/>
                  </a:lnTo>
                  <a:lnTo>
                    <a:pt x="27477" y="1733"/>
                  </a:lnTo>
                  <a:cubicBezTo>
                    <a:pt x="27322" y="1795"/>
                    <a:pt x="27171" y="1867"/>
                    <a:pt x="27013" y="1923"/>
                  </a:cubicBezTo>
                  <a:cubicBezTo>
                    <a:pt x="26701" y="2040"/>
                    <a:pt x="26392" y="2168"/>
                    <a:pt x="26074" y="2271"/>
                  </a:cubicBezTo>
                  <a:lnTo>
                    <a:pt x="25599" y="2432"/>
                  </a:lnTo>
                  <a:cubicBezTo>
                    <a:pt x="25442" y="2486"/>
                    <a:pt x="25280" y="2531"/>
                    <a:pt x="25122" y="2582"/>
                  </a:cubicBezTo>
                  <a:lnTo>
                    <a:pt x="24643" y="2729"/>
                  </a:lnTo>
                  <a:lnTo>
                    <a:pt x="24161" y="2869"/>
                  </a:lnTo>
                  <a:cubicBezTo>
                    <a:pt x="23841" y="2965"/>
                    <a:pt x="23517" y="3049"/>
                    <a:pt x="23193" y="3135"/>
                  </a:cubicBezTo>
                  <a:cubicBezTo>
                    <a:pt x="21902" y="3480"/>
                    <a:pt x="20597" y="3789"/>
                    <a:pt x="19277" y="4021"/>
                  </a:cubicBezTo>
                  <a:cubicBezTo>
                    <a:pt x="18618" y="4141"/>
                    <a:pt x="17956" y="4252"/>
                    <a:pt x="17290" y="4320"/>
                  </a:cubicBezTo>
                  <a:cubicBezTo>
                    <a:pt x="16677" y="4387"/>
                    <a:pt x="16060" y="4412"/>
                    <a:pt x="15444" y="4412"/>
                  </a:cubicBezTo>
                  <a:cubicBezTo>
                    <a:pt x="15392" y="4412"/>
                    <a:pt x="15340" y="4412"/>
                    <a:pt x="15288" y="4412"/>
                  </a:cubicBezTo>
                  <a:cubicBezTo>
                    <a:pt x="14619" y="4407"/>
                    <a:pt x="13953" y="4361"/>
                    <a:pt x="13289" y="4290"/>
                  </a:cubicBezTo>
                  <a:cubicBezTo>
                    <a:pt x="12626" y="4220"/>
                    <a:pt x="11968" y="4103"/>
                    <a:pt x="11308" y="3989"/>
                  </a:cubicBezTo>
                  <a:cubicBezTo>
                    <a:pt x="10648" y="3874"/>
                    <a:pt x="9993" y="3744"/>
                    <a:pt x="9337" y="3607"/>
                  </a:cubicBezTo>
                  <a:lnTo>
                    <a:pt x="8357" y="3395"/>
                  </a:lnTo>
                  <a:cubicBezTo>
                    <a:pt x="8032" y="3317"/>
                    <a:pt x="7705" y="3246"/>
                    <a:pt x="7382" y="3164"/>
                  </a:cubicBezTo>
                  <a:cubicBezTo>
                    <a:pt x="6733" y="3002"/>
                    <a:pt x="6087" y="2827"/>
                    <a:pt x="5448" y="2635"/>
                  </a:cubicBezTo>
                  <a:lnTo>
                    <a:pt x="4968" y="2490"/>
                  </a:lnTo>
                  <a:lnTo>
                    <a:pt x="4492" y="2334"/>
                  </a:lnTo>
                  <a:cubicBezTo>
                    <a:pt x="4172" y="2234"/>
                    <a:pt x="3862" y="2113"/>
                    <a:pt x="3548" y="1999"/>
                  </a:cubicBezTo>
                  <a:cubicBezTo>
                    <a:pt x="3390" y="1944"/>
                    <a:pt x="3237" y="1878"/>
                    <a:pt x="3082" y="1815"/>
                  </a:cubicBezTo>
                  <a:lnTo>
                    <a:pt x="2618" y="1627"/>
                  </a:lnTo>
                  <a:lnTo>
                    <a:pt x="2164" y="1418"/>
                  </a:lnTo>
                  <a:cubicBezTo>
                    <a:pt x="2011" y="1348"/>
                    <a:pt x="1859" y="1280"/>
                    <a:pt x="1713" y="1198"/>
                  </a:cubicBezTo>
                  <a:lnTo>
                    <a:pt x="1271" y="964"/>
                  </a:lnTo>
                  <a:cubicBezTo>
                    <a:pt x="1123" y="887"/>
                    <a:pt x="984" y="793"/>
                    <a:pt x="840" y="708"/>
                  </a:cubicBezTo>
                  <a:cubicBezTo>
                    <a:pt x="548" y="545"/>
                    <a:pt x="290" y="333"/>
                    <a:pt x="15" y="138"/>
                  </a:cubicBezTo>
                  <a:lnTo>
                    <a:pt x="1" y="157"/>
                  </a:lnTo>
                  <a:cubicBezTo>
                    <a:pt x="1024" y="1031"/>
                    <a:pt x="2235" y="1667"/>
                    <a:pt x="3481" y="2168"/>
                  </a:cubicBezTo>
                  <a:cubicBezTo>
                    <a:pt x="4731" y="2670"/>
                    <a:pt x="6019" y="3070"/>
                    <a:pt x="7323" y="3396"/>
                  </a:cubicBezTo>
                  <a:cubicBezTo>
                    <a:pt x="8625" y="3732"/>
                    <a:pt x="9947" y="3986"/>
                    <a:pt x="11271" y="4204"/>
                  </a:cubicBezTo>
                  <a:cubicBezTo>
                    <a:pt x="11602" y="4261"/>
                    <a:pt x="11934" y="4310"/>
                    <a:pt x="12266" y="4359"/>
                  </a:cubicBezTo>
                  <a:cubicBezTo>
                    <a:pt x="12601" y="4406"/>
                    <a:pt x="12935" y="4444"/>
                    <a:pt x="13271" y="4475"/>
                  </a:cubicBezTo>
                  <a:cubicBezTo>
                    <a:pt x="13807" y="4522"/>
                    <a:pt x="14345" y="4544"/>
                    <a:pt x="14882" y="4544"/>
                  </a:cubicBezTo>
                  <a:cubicBezTo>
                    <a:pt x="15017" y="4544"/>
                    <a:pt x="15153" y="4542"/>
                    <a:pt x="15288" y="4540"/>
                  </a:cubicBezTo>
                  <a:cubicBezTo>
                    <a:pt x="15625" y="4534"/>
                    <a:pt x="15960" y="4517"/>
                    <a:pt x="16296" y="4495"/>
                  </a:cubicBezTo>
                  <a:cubicBezTo>
                    <a:pt x="16631" y="4468"/>
                    <a:pt x="16966" y="4440"/>
                    <a:pt x="17299" y="4401"/>
                  </a:cubicBezTo>
                  <a:cubicBezTo>
                    <a:pt x="17633" y="4363"/>
                    <a:pt x="17966" y="4316"/>
                    <a:pt x="18297" y="4261"/>
                  </a:cubicBezTo>
                  <a:lnTo>
                    <a:pt x="19290" y="4101"/>
                  </a:lnTo>
                  <a:cubicBezTo>
                    <a:pt x="19952" y="3989"/>
                    <a:pt x="20612" y="3870"/>
                    <a:pt x="21272" y="3747"/>
                  </a:cubicBezTo>
                  <a:cubicBezTo>
                    <a:pt x="21930" y="3616"/>
                    <a:pt x="22589" y="3481"/>
                    <a:pt x="23241" y="3321"/>
                  </a:cubicBezTo>
                  <a:cubicBezTo>
                    <a:pt x="23567" y="3239"/>
                    <a:pt x="23893" y="3158"/>
                    <a:pt x="24215" y="3064"/>
                  </a:cubicBezTo>
                  <a:lnTo>
                    <a:pt x="24702" y="2928"/>
                  </a:lnTo>
                  <a:cubicBezTo>
                    <a:pt x="24863" y="2880"/>
                    <a:pt x="25022" y="2827"/>
                    <a:pt x="25182" y="2776"/>
                  </a:cubicBezTo>
                  <a:cubicBezTo>
                    <a:pt x="25342" y="2723"/>
                    <a:pt x="25503" y="2676"/>
                    <a:pt x="25662" y="2619"/>
                  </a:cubicBezTo>
                  <a:lnTo>
                    <a:pt x="26138" y="2451"/>
                  </a:lnTo>
                  <a:cubicBezTo>
                    <a:pt x="26456" y="2344"/>
                    <a:pt x="26766" y="2210"/>
                    <a:pt x="27079" y="2089"/>
                  </a:cubicBezTo>
                  <a:cubicBezTo>
                    <a:pt x="27393" y="1965"/>
                    <a:pt x="27695" y="1816"/>
                    <a:pt x="28002" y="1678"/>
                  </a:cubicBezTo>
                  <a:lnTo>
                    <a:pt x="28451" y="1445"/>
                  </a:lnTo>
                  <a:cubicBezTo>
                    <a:pt x="28601" y="1369"/>
                    <a:pt x="28751" y="1293"/>
                    <a:pt x="28894" y="1202"/>
                  </a:cubicBezTo>
                  <a:lnTo>
                    <a:pt x="29327" y="943"/>
                  </a:lnTo>
                  <a:cubicBezTo>
                    <a:pt x="29470" y="855"/>
                    <a:pt x="29603" y="750"/>
                    <a:pt x="29742" y="654"/>
                  </a:cubicBezTo>
                  <a:cubicBezTo>
                    <a:pt x="30025" y="471"/>
                    <a:pt x="30269" y="234"/>
                    <a:pt x="30524" y="18"/>
                  </a:cubicBezTo>
                  <a:lnTo>
                    <a:pt x="305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667;p45"/>
            <p:cNvSpPr/>
            <p:nvPr/>
          </p:nvSpPr>
          <p:spPr>
            <a:xfrm>
              <a:off x="5997450" y="1032975"/>
              <a:ext cx="257200" cy="521450"/>
            </a:xfrm>
            <a:custGeom>
              <a:avLst/>
              <a:gdLst/>
              <a:ahLst/>
              <a:cxnLst/>
              <a:rect l="l" t="t" r="r" b="b"/>
              <a:pathLst>
                <a:path w="10288" h="20858" extrusionOk="0">
                  <a:moveTo>
                    <a:pt x="10288" y="1"/>
                  </a:moveTo>
                  <a:lnTo>
                    <a:pt x="4047" y="3419"/>
                  </a:lnTo>
                  <a:lnTo>
                    <a:pt x="4379" y="6777"/>
                  </a:lnTo>
                  <a:lnTo>
                    <a:pt x="745" y="15583"/>
                  </a:lnTo>
                  <a:cubicBezTo>
                    <a:pt x="1" y="18232"/>
                    <a:pt x="1992" y="20857"/>
                    <a:pt x="4742" y="20857"/>
                  </a:cubicBezTo>
                  <a:cubicBezTo>
                    <a:pt x="7083" y="20857"/>
                    <a:pt x="8961" y="18924"/>
                    <a:pt x="8893" y="16584"/>
                  </a:cubicBezTo>
                  <a:lnTo>
                    <a:pt x="8630" y="7553"/>
                  </a:lnTo>
                  <a:lnTo>
                    <a:pt x="10288" y="1"/>
                  </a:ln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668;p45"/>
            <p:cNvSpPr/>
            <p:nvPr/>
          </p:nvSpPr>
          <p:spPr>
            <a:xfrm>
              <a:off x="5997400" y="1357925"/>
              <a:ext cx="36800" cy="64625"/>
            </a:xfrm>
            <a:custGeom>
              <a:avLst/>
              <a:gdLst/>
              <a:ahLst/>
              <a:cxnLst/>
              <a:rect l="l" t="t" r="r" b="b"/>
              <a:pathLst>
                <a:path w="1472" h="2585" extrusionOk="0">
                  <a:moveTo>
                    <a:pt x="0" y="0"/>
                  </a:moveTo>
                  <a:lnTo>
                    <a:pt x="1108" y="256"/>
                  </a:lnTo>
                  <a:lnTo>
                    <a:pt x="747" y="2585"/>
                  </a:lnTo>
                  <a:lnTo>
                    <a:pt x="14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669;p45"/>
            <p:cNvSpPr/>
            <p:nvPr/>
          </p:nvSpPr>
          <p:spPr>
            <a:xfrm>
              <a:off x="6074525" y="965175"/>
              <a:ext cx="183325" cy="85200"/>
            </a:xfrm>
            <a:custGeom>
              <a:avLst/>
              <a:gdLst/>
              <a:ahLst/>
              <a:cxnLst/>
              <a:rect l="l" t="t" r="r" b="b"/>
              <a:pathLst>
                <a:path w="7333" h="3408" extrusionOk="0">
                  <a:moveTo>
                    <a:pt x="831" y="0"/>
                  </a:moveTo>
                  <a:cubicBezTo>
                    <a:pt x="525" y="0"/>
                    <a:pt x="321" y="52"/>
                    <a:pt x="264" y="173"/>
                  </a:cubicBezTo>
                  <a:cubicBezTo>
                    <a:pt x="0" y="737"/>
                    <a:pt x="3429" y="2353"/>
                    <a:pt x="5485" y="3261"/>
                  </a:cubicBezTo>
                  <a:cubicBezTo>
                    <a:pt x="5710" y="3361"/>
                    <a:pt x="5939" y="3407"/>
                    <a:pt x="6154" y="3407"/>
                  </a:cubicBezTo>
                  <a:cubicBezTo>
                    <a:pt x="6682" y="3407"/>
                    <a:pt x="7125" y="3126"/>
                    <a:pt x="7218" y="2656"/>
                  </a:cubicBezTo>
                  <a:cubicBezTo>
                    <a:pt x="7333" y="2070"/>
                    <a:pt x="6848" y="1423"/>
                    <a:pt x="6131" y="1204"/>
                  </a:cubicBezTo>
                  <a:cubicBezTo>
                    <a:pt x="4561" y="727"/>
                    <a:pt x="1980" y="0"/>
                    <a:pt x="831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7670;p45"/>
            <p:cNvSpPr/>
            <p:nvPr/>
          </p:nvSpPr>
          <p:spPr>
            <a:xfrm>
              <a:off x="6101625" y="1005050"/>
              <a:ext cx="142900" cy="65800"/>
            </a:xfrm>
            <a:custGeom>
              <a:avLst/>
              <a:gdLst/>
              <a:ahLst/>
              <a:cxnLst/>
              <a:rect l="l" t="t" r="r" b="b"/>
              <a:pathLst>
                <a:path w="5716" h="2632" extrusionOk="0">
                  <a:moveTo>
                    <a:pt x="1027" y="0"/>
                  </a:moveTo>
                  <a:cubicBezTo>
                    <a:pt x="555" y="0"/>
                    <a:pt x="160" y="256"/>
                    <a:pt x="88" y="675"/>
                  </a:cubicBezTo>
                  <a:cubicBezTo>
                    <a:pt x="1" y="1186"/>
                    <a:pt x="436" y="1737"/>
                    <a:pt x="1063" y="1910"/>
                  </a:cubicBezTo>
                  <a:cubicBezTo>
                    <a:pt x="2307" y="2254"/>
                    <a:pt x="3932" y="2632"/>
                    <a:pt x="4835" y="2632"/>
                  </a:cubicBezTo>
                  <a:cubicBezTo>
                    <a:pt x="5192" y="2632"/>
                    <a:pt x="5436" y="2572"/>
                    <a:pt x="5499" y="2429"/>
                  </a:cubicBezTo>
                  <a:cubicBezTo>
                    <a:pt x="5716" y="1936"/>
                    <a:pt x="3379" y="855"/>
                    <a:pt x="1577" y="112"/>
                  </a:cubicBezTo>
                  <a:cubicBezTo>
                    <a:pt x="1392" y="36"/>
                    <a:pt x="1204" y="0"/>
                    <a:pt x="1027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671;p45"/>
            <p:cNvSpPr/>
            <p:nvPr/>
          </p:nvSpPr>
          <p:spPr>
            <a:xfrm>
              <a:off x="6093425" y="1043975"/>
              <a:ext cx="149750" cy="47150"/>
            </a:xfrm>
            <a:custGeom>
              <a:avLst/>
              <a:gdLst/>
              <a:ahLst/>
              <a:cxnLst/>
              <a:rect l="l" t="t" r="r" b="b"/>
              <a:pathLst>
                <a:path w="5990" h="1886" extrusionOk="0">
                  <a:moveTo>
                    <a:pt x="1107" y="1"/>
                  </a:moveTo>
                  <a:cubicBezTo>
                    <a:pt x="489" y="1"/>
                    <a:pt x="0" y="393"/>
                    <a:pt x="35" y="907"/>
                  </a:cubicBezTo>
                  <a:cubicBezTo>
                    <a:pt x="70" y="1420"/>
                    <a:pt x="617" y="1851"/>
                    <a:pt x="1263" y="1872"/>
                  </a:cubicBezTo>
                  <a:cubicBezTo>
                    <a:pt x="1540" y="1881"/>
                    <a:pt x="1841" y="1886"/>
                    <a:pt x="2152" y="1886"/>
                  </a:cubicBezTo>
                  <a:cubicBezTo>
                    <a:pt x="3840" y="1886"/>
                    <a:pt x="5815" y="1737"/>
                    <a:pt x="5896" y="1281"/>
                  </a:cubicBezTo>
                  <a:cubicBezTo>
                    <a:pt x="5990" y="755"/>
                    <a:pt x="3251" y="315"/>
                    <a:pt x="1340" y="19"/>
                  </a:cubicBezTo>
                  <a:cubicBezTo>
                    <a:pt x="1261" y="6"/>
                    <a:pt x="1183" y="1"/>
                    <a:pt x="1107" y="1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672;p45"/>
            <p:cNvSpPr/>
            <p:nvPr/>
          </p:nvSpPr>
          <p:spPr>
            <a:xfrm>
              <a:off x="6076725" y="1079400"/>
              <a:ext cx="140525" cy="70425"/>
            </a:xfrm>
            <a:custGeom>
              <a:avLst/>
              <a:gdLst/>
              <a:ahLst/>
              <a:cxnLst/>
              <a:rect l="l" t="t" r="r" b="b"/>
              <a:pathLst>
                <a:path w="5621" h="2817" extrusionOk="0">
                  <a:moveTo>
                    <a:pt x="1196" y="0"/>
                  </a:moveTo>
                  <a:cubicBezTo>
                    <a:pt x="742" y="0"/>
                    <a:pt x="304" y="316"/>
                    <a:pt x="163" y="807"/>
                  </a:cubicBezTo>
                  <a:cubicBezTo>
                    <a:pt x="0" y="1374"/>
                    <a:pt x="304" y="1949"/>
                    <a:pt x="844" y="2098"/>
                  </a:cubicBezTo>
                  <a:cubicBezTo>
                    <a:pt x="1919" y="2393"/>
                    <a:pt x="3633" y="2816"/>
                    <a:pt x="4613" y="2816"/>
                  </a:cubicBezTo>
                  <a:cubicBezTo>
                    <a:pt x="4994" y="2816"/>
                    <a:pt x="5264" y="2752"/>
                    <a:pt x="5343" y="2592"/>
                  </a:cubicBezTo>
                  <a:cubicBezTo>
                    <a:pt x="5620" y="2036"/>
                    <a:pt x="3113" y="783"/>
                    <a:pt x="1602" y="89"/>
                  </a:cubicBezTo>
                  <a:cubicBezTo>
                    <a:pt x="1470" y="29"/>
                    <a:pt x="1332" y="0"/>
                    <a:pt x="1196" y="0"/>
                  </a:cubicBezTo>
                  <a:close/>
                </a:path>
              </a:pathLst>
            </a:custGeom>
            <a:solidFill>
              <a:srgbClr val="FCBC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673;p45"/>
            <p:cNvSpPr/>
            <p:nvPr/>
          </p:nvSpPr>
          <p:spPr>
            <a:xfrm>
              <a:off x="6125025" y="1004850"/>
              <a:ext cx="76575" cy="28425"/>
            </a:xfrm>
            <a:custGeom>
              <a:avLst/>
              <a:gdLst/>
              <a:ahLst/>
              <a:cxnLst/>
              <a:rect l="l" t="t" r="r" b="b"/>
              <a:pathLst>
                <a:path w="3063" h="1137" extrusionOk="0">
                  <a:moveTo>
                    <a:pt x="9" y="0"/>
                  </a:moveTo>
                  <a:lnTo>
                    <a:pt x="1" y="22"/>
                  </a:lnTo>
                  <a:cubicBezTo>
                    <a:pt x="249" y="132"/>
                    <a:pt x="499" y="237"/>
                    <a:pt x="748" y="344"/>
                  </a:cubicBezTo>
                  <a:lnTo>
                    <a:pt x="1500" y="656"/>
                  </a:lnTo>
                  <a:cubicBezTo>
                    <a:pt x="1750" y="758"/>
                    <a:pt x="1994" y="880"/>
                    <a:pt x="2254" y="956"/>
                  </a:cubicBezTo>
                  <a:cubicBezTo>
                    <a:pt x="2515" y="1034"/>
                    <a:pt x="2778" y="1104"/>
                    <a:pt x="3055" y="1137"/>
                  </a:cubicBezTo>
                  <a:lnTo>
                    <a:pt x="3062" y="1115"/>
                  </a:lnTo>
                  <a:cubicBezTo>
                    <a:pt x="2829" y="961"/>
                    <a:pt x="2583" y="845"/>
                    <a:pt x="2335" y="738"/>
                  </a:cubicBezTo>
                  <a:cubicBezTo>
                    <a:pt x="2086" y="629"/>
                    <a:pt x="1821" y="565"/>
                    <a:pt x="1564" y="481"/>
                  </a:cubicBezTo>
                  <a:lnTo>
                    <a:pt x="788" y="235"/>
                  </a:lnTo>
                  <a:cubicBezTo>
                    <a:pt x="528" y="157"/>
                    <a:pt x="269" y="76"/>
                    <a:pt x="9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674;p45"/>
            <p:cNvSpPr/>
            <p:nvPr/>
          </p:nvSpPr>
          <p:spPr>
            <a:xfrm>
              <a:off x="6113325" y="1044575"/>
              <a:ext cx="78275" cy="23275"/>
            </a:xfrm>
            <a:custGeom>
              <a:avLst/>
              <a:gdLst/>
              <a:ahLst/>
              <a:cxnLst/>
              <a:rect l="l" t="t" r="r" b="b"/>
              <a:pathLst>
                <a:path w="3131" h="931" extrusionOk="0">
                  <a:moveTo>
                    <a:pt x="8" y="0"/>
                  </a:moveTo>
                  <a:lnTo>
                    <a:pt x="1" y="22"/>
                  </a:lnTo>
                  <a:cubicBezTo>
                    <a:pt x="257" y="116"/>
                    <a:pt x="513" y="203"/>
                    <a:pt x="769" y="294"/>
                  </a:cubicBezTo>
                  <a:lnTo>
                    <a:pt x="1541" y="554"/>
                  </a:lnTo>
                  <a:cubicBezTo>
                    <a:pt x="1798" y="639"/>
                    <a:pt x="2049" y="744"/>
                    <a:pt x="2314" y="804"/>
                  </a:cubicBezTo>
                  <a:cubicBezTo>
                    <a:pt x="2579" y="864"/>
                    <a:pt x="2846" y="916"/>
                    <a:pt x="3124" y="931"/>
                  </a:cubicBezTo>
                  <a:lnTo>
                    <a:pt x="3131" y="909"/>
                  </a:lnTo>
                  <a:cubicBezTo>
                    <a:pt x="2889" y="771"/>
                    <a:pt x="2635" y="671"/>
                    <a:pt x="2379" y="581"/>
                  </a:cubicBezTo>
                  <a:cubicBezTo>
                    <a:pt x="2124" y="488"/>
                    <a:pt x="1855" y="442"/>
                    <a:pt x="1592" y="375"/>
                  </a:cubicBezTo>
                  <a:lnTo>
                    <a:pt x="802" y="182"/>
                  </a:lnTo>
                  <a:cubicBezTo>
                    <a:pt x="537" y="122"/>
                    <a:pt x="274" y="58"/>
                    <a:pt x="8" y="0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675;p45"/>
            <p:cNvSpPr/>
            <p:nvPr/>
          </p:nvSpPr>
          <p:spPr>
            <a:xfrm>
              <a:off x="6103475" y="1082725"/>
              <a:ext cx="83575" cy="17025"/>
            </a:xfrm>
            <a:custGeom>
              <a:avLst/>
              <a:gdLst/>
              <a:ahLst/>
              <a:cxnLst/>
              <a:rect l="l" t="t" r="r" b="b"/>
              <a:pathLst>
                <a:path w="3343" h="681" extrusionOk="0">
                  <a:moveTo>
                    <a:pt x="5" y="1"/>
                  </a:moveTo>
                  <a:lnTo>
                    <a:pt x="1" y="23"/>
                  </a:lnTo>
                  <a:lnTo>
                    <a:pt x="1" y="24"/>
                  </a:lnTo>
                  <a:cubicBezTo>
                    <a:pt x="276" y="97"/>
                    <a:pt x="552" y="163"/>
                    <a:pt x="826" y="232"/>
                  </a:cubicBezTo>
                  <a:lnTo>
                    <a:pt x="1654" y="431"/>
                  </a:lnTo>
                  <a:cubicBezTo>
                    <a:pt x="1930" y="495"/>
                    <a:pt x="2203" y="580"/>
                    <a:pt x="2484" y="618"/>
                  </a:cubicBezTo>
                  <a:cubicBezTo>
                    <a:pt x="2734" y="653"/>
                    <a:pt x="2986" y="681"/>
                    <a:pt x="3245" y="681"/>
                  </a:cubicBezTo>
                  <a:cubicBezTo>
                    <a:pt x="3276" y="681"/>
                    <a:pt x="3307" y="680"/>
                    <a:pt x="3338" y="679"/>
                  </a:cubicBezTo>
                  <a:lnTo>
                    <a:pt x="3343" y="656"/>
                  </a:lnTo>
                  <a:cubicBezTo>
                    <a:pt x="3077" y="539"/>
                    <a:pt x="2803" y="460"/>
                    <a:pt x="2528" y="390"/>
                  </a:cubicBezTo>
                  <a:cubicBezTo>
                    <a:pt x="2253" y="318"/>
                    <a:pt x="1970" y="293"/>
                    <a:pt x="1689" y="249"/>
                  </a:cubicBezTo>
                  <a:lnTo>
                    <a:pt x="849" y="119"/>
                  </a:lnTo>
                  <a:cubicBezTo>
                    <a:pt x="567" y="79"/>
                    <a:pt x="287" y="37"/>
                    <a:pt x="5" y="1"/>
                  </a:cubicBez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676;p45"/>
            <p:cNvSpPr/>
            <p:nvPr/>
          </p:nvSpPr>
          <p:spPr>
            <a:xfrm>
              <a:off x="5445575" y="1035350"/>
              <a:ext cx="27900" cy="167075"/>
            </a:xfrm>
            <a:custGeom>
              <a:avLst/>
              <a:gdLst/>
              <a:ahLst/>
              <a:cxnLst/>
              <a:rect l="l" t="t" r="r" b="b"/>
              <a:pathLst>
                <a:path w="1116" h="6683" extrusionOk="0">
                  <a:moveTo>
                    <a:pt x="747" y="1"/>
                  </a:moveTo>
                  <a:lnTo>
                    <a:pt x="1" y="6682"/>
                  </a:lnTo>
                  <a:lnTo>
                    <a:pt x="1115" y="6497"/>
                  </a:lnTo>
                  <a:lnTo>
                    <a:pt x="7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677;p45"/>
            <p:cNvSpPr/>
            <p:nvPr/>
          </p:nvSpPr>
          <p:spPr>
            <a:xfrm>
              <a:off x="5948350" y="1035350"/>
              <a:ext cx="27875" cy="167075"/>
            </a:xfrm>
            <a:custGeom>
              <a:avLst/>
              <a:gdLst/>
              <a:ahLst/>
              <a:cxnLst/>
              <a:rect l="l" t="t" r="r" b="b"/>
              <a:pathLst>
                <a:path w="1115" h="6683" extrusionOk="0">
                  <a:moveTo>
                    <a:pt x="369" y="1"/>
                  </a:moveTo>
                  <a:lnTo>
                    <a:pt x="0" y="6497"/>
                  </a:lnTo>
                  <a:lnTo>
                    <a:pt x="1115" y="6682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7678;p45"/>
          <p:cNvGrpSpPr/>
          <p:nvPr/>
        </p:nvGrpSpPr>
        <p:grpSpPr>
          <a:xfrm>
            <a:off x="7744234" y="1601106"/>
            <a:ext cx="1171194" cy="2801101"/>
            <a:chOff x="2314025" y="1511325"/>
            <a:chExt cx="1518682" cy="3632175"/>
          </a:xfrm>
        </p:grpSpPr>
        <p:sp>
          <p:nvSpPr>
            <p:cNvPr id="106" name="Google Shape;7679;p45"/>
            <p:cNvSpPr/>
            <p:nvPr/>
          </p:nvSpPr>
          <p:spPr>
            <a:xfrm flipH="1">
              <a:off x="2428330" y="2407976"/>
              <a:ext cx="226389" cy="1169894"/>
            </a:xfrm>
            <a:custGeom>
              <a:avLst/>
              <a:gdLst/>
              <a:ahLst/>
              <a:cxnLst/>
              <a:rect l="l" t="t" r="r" b="b"/>
              <a:pathLst>
                <a:path w="6031" h="31166" extrusionOk="0">
                  <a:moveTo>
                    <a:pt x="8" y="0"/>
                  </a:moveTo>
                  <a:cubicBezTo>
                    <a:pt x="3" y="0"/>
                    <a:pt x="0" y="0"/>
                    <a:pt x="0" y="0"/>
                  </a:cubicBezTo>
                  <a:lnTo>
                    <a:pt x="2756" y="24778"/>
                  </a:lnTo>
                  <a:lnTo>
                    <a:pt x="3473" y="31166"/>
                  </a:lnTo>
                  <a:lnTo>
                    <a:pt x="5107" y="28961"/>
                  </a:lnTo>
                  <a:cubicBezTo>
                    <a:pt x="5588" y="28312"/>
                    <a:pt x="5730" y="27472"/>
                    <a:pt x="5491" y="26700"/>
                  </a:cubicBezTo>
                  <a:lnTo>
                    <a:pt x="4837" y="24597"/>
                  </a:lnTo>
                  <a:cubicBezTo>
                    <a:pt x="4837" y="24597"/>
                    <a:pt x="6030" y="7474"/>
                    <a:pt x="4184" y="3704"/>
                  </a:cubicBezTo>
                  <a:cubicBezTo>
                    <a:pt x="2399" y="62"/>
                    <a:pt x="158" y="0"/>
                    <a:pt x="8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7680;p45"/>
            <p:cNvSpPr/>
            <p:nvPr/>
          </p:nvSpPr>
          <p:spPr>
            <a:xfrm flipH="1">
              <a:off x="2539400" y="3836417"/>
              <a:ext cx="453791" cy="878115"/>
            </a:xfrm>
            <a:custGeom>
              <a:avLst/>
              <a:gdLst/>
              <a:ahLst/>
              <a:cxnLst/>
              <a:rect l="l" t="t" r="r" b="b"/>
              <a:pathLst>
                <a:path w="12089" h="23393" extrusionOk="0">
                  <a:moveTo>
                    <a:pt x="931" y="1"/>
                  </a:moveTo>
                  <a:lnTo>
                    <a:pt x="0" y="942"/>
                  </a:lnTo>
                  <a:lnTo>
                    <a:pt x="2470" y="23392"/>
                  </a:lnTo>
                  <a:lnTo>
                    <a:pt x="10676" y="23392"/>
                  </a:lnTo>
                  <a:lnTo>
                    <a:pt x="12088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681;p45"/>
            <p:cNvSpPr/>
            <p:nvPr/>
          </p:nvSpPr>
          <p:spPr>
            <a:xfrm flipH="1">
              <a:off x="2563537" y="4236564"/>
              <a:ext cx="389527" cy="477965"/>
            </a:xfrm>
            <a:custGeom>
              <a:avLst/>
              <a:gdLst/>
              <a:ahLst/>
              <a:cxnLst/>
              <a:rect l="l" t="t" r="r" b="b"/>
              <a:pathLst>
                <a:path w="10377" h="12733" extrusionOk="0">
                  <a:moveTo>
                    <a:pt x="1" y="1"/>
                  </a:moveTo>
                  <a:lnTo>
                    <a:pt x="1401" y="12732"/>
                  </a:lnTo>
                  <a:lnTo>
                    <a:pt x="9607" y="12732"/>
                  </a:lnTo>
                  <a:lnTo>
                    <a:pt x="103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682;p45"/>
            <p:cNvSpPr/>
            <p:nvPr/>
          </p:nvSpPr>
          <p:spPr>
            <a:xfrm flipH="1">
              <a:off x="2314025" y="4521471"/>
              <a:ext cx="625938" cy="374887"/>
            </a:xfrm>
            <a:custGeom>
              <a:avLst/>
              <a:gdLst/>
              <a:ahLst/>
              <a:cxnLst/>
              <a:rect l="l" t="t" r="r" b="b"/>
              <a:pathLst>
                <a:path w="16675" h="9987" extrusionOk="0">
                  <a:moveTo>
                    <a:pt x="9543" y="0"/>
                  </a:moveTo>
                  <a:cubicBezTo>
                    <a:pt x="6360" y="0"/>
                    <a:pt x="7068" y="3768"/>
                    <a:pt x="7068" y="3768"/>
                  </a:cubicBezTo>
                  <a:lnTo>
                    <a:pt x="2489" y="3708"/>
                  </a:lnTo>
                  <a:lnTo>
                    <a:pt x="2305" y="3021"/>
                  </a:lnTo>
                  <a:cubicBezTo>
                    <a:pt x="2161" y="2483"/>
                    <a:pt x="1678" y="2152"/>
                    <a:pt x="1171" y="2152"/>
                  </a:cubicBezTo>
                  <a:cubicBezTo>
                    <a:pt x="963" y="2152"/>
                    <a:pt x="752" y="2207"/>
                    <a:pt x="558" y="2327"/>
                  </a:cubicBezTo>
                  <a:cubicBezTo>
                    <a:pt x="211" y="2541"/>
                    <a:pt x="0" y="2918"/>
                    <a:pt x="0" y="3325"/>
                  </a:cubicBezTo>
                  <a:lnTo>
                    <a:pt x="0" y="9986"/>
                  </a:lnTo>
                  <a:lnTo>
                    <a:pt x="16674" y="9986"/>
                  </a:lnTo>
                  <a:cubicBezTo>
                    <a:pt x="16674" y="9986"/>
                    <a:pt x="16601" y="3841"/>
                    <a:pt x="11627" y="3549"/>
                  </a:cubicBezTo>
                  <a:cubicBezTo>
                    <a:pt x="11627" y="3549"/>
                    <a:pt x="12103" y="0"/>
                    <a:pt x="95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683;p45"/>
            <p:cNvSpPr/>
            <p:nvPr/>
          </p:nvSpPr>
          <p:spPr>
            <a:xfrm flipH="1">
              <a:off x="2314025" y="4896318"/>
              <a:ext cx="625938" cy="59046"/>
            </a:xfrm>
            <a:custGeom>
              <a:avLst/>
              <a:gdLst/>
              <a:ahLst/>
              <a:cxnLst/>
              <a:rect l="l" t="t" r="r" b="b"/>
              <a:pathLst>
                <a:path w="16675" h="1573" extrusionOk="0">
                  <a:moveTo>
                    <a:pt x="0" y="0"/>
                  </a:moveTo>
                  <a:lnTo>
                    <a:pt x="0" y="1573"/>
                  </a:lnTo>
                  <a:lnTo>
                    <a:pt x="16674" y="1573"/>
                  </a:lnTo>
                  <a:lnTo>
                    <a:pt x="166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684;p45"/>
            <p:cNvSpPr/>
            <p:nvPr/>
          </p:nvSpPr>
          <p:spPr>
            <a:xfrm flipH="1">
              <a:off x="2465222" y="4619411"/>
              <a:ext cx="181272" cy="8897"/>
            </a:xfrm>
            <a:custGeom>
              <a:avLst/>
              <a:gdLst/>
              <a:ahLst/>
              <a:cxnLst/>
              <a:rect l="l" t="t" r="r" b="b"/>
              <a:pathLst>
                <a:path w="6254" h="237" extrusionOk="0">
                  <a:moveTo>
                    <a:pt x="4607" y="0"/>
                  </a:moveTo>
                  <a:cubicBezTo>
                    <a:pt x="4374" y="0"/>
                    <a:pt x="4141" y="8"/>
                    <a:pt x="3909" y="15"/>
                  </a:cubicBezTo>
                  <a:cubicBezTo>
                    <a:pt x="3648" y="20"/>
                    <a:pt x="3388" y="37"/>
                    <a:pt x="3127" y="58"/>
                  </a:cubicBezTo>
                  <a:cubicBezTo>
                    <a:pt x="2918" y="74"/>
                    <a:pt x="2709" y="85"/>
                    <a:pt x="2500" y="85"/>
                  </a:cubicBezTo>
                  <a:cubicBezTo>
                    <a:pt x="2449" y="85"/>
                    <a:pt x="2397" y="85"/>
                    <a:pt x="2346" y="83"/>
                  </a:cubicBezTo>
                  <a:cubicBezTo>
                    <a:pt x="2084" y="77"/>
                    <a:pt x="1824" y="40"/>
                    <a:pt x="1563" y="27"/>
                  </a:cubicBezTo>
                  <a:cubicBezTo>
                    <a:pt x="1467" y="22"/>
                    <a:pt x="1371" y="20"/>
                    <a:pt x="1274" y="20"/>
                  </a:cubicBezTo>
                  <a:cubicBezTo>
                    <a:pt x="1110" y="20"/>
                    <a:pt x="946" y="26"/>
                    <a:pt x="782" y="34"/>
                  </a:cubicBezTo>
                  <a:cubicBezTo>
                    <a:pt x="522" y="47"/>
                    <a:pt x="261" y="66"/>
                    <a:pt x="1" y="108"/>
                  </a:cubicBezTo>
                  <a:lnTo>
                    <a:pt x="1" y="130"/>
                  </a:lnTo>
                  <a:cubicBezTo>
                    <a:pt x="261" y="172"/>
                    <a:pt x="522" y="190"/>
                    <a:pt x="782" y="204"/>
                  </a:cubicBezTo>
                  <a:cubicBezTo>
                    <a:pt x="946" y="211"/>
                    <a:pt x="1110" y="217"/>
                    <a:pt x="1274" y="217"/>
                  </a:cubicBezTo>
                  <a:cubicBezTo>
                    <a:pt x="1371" y="217"/>
                    <a:pt x="1467" y="215"/>
                    <a:pt x="1563" y="210"/>
                  </a:cubicBezTo>
                  <a:cubicBezTo>
                    <a:pt x="1824" y="197"/>
                    <a:pt x="2084" y="162"/>
                    <a:pt x="2346" y="154"/>
                  </a:cubicBezTo>
                  <a:cubicBezTo>
                    <a:pt x="2397" y="152"/>
                    <a:pt x="2449" y="152"/>
                    <a:pt x="2500" y="152"/>
                  </a:cubicBezTo>
                  <a:cubicBezTo>
                    <a:pt x="2709" y="152"/>
                    <a:pt x="2918" y="163"/>
                    <a:pt x="3127" y="179"/>
                  </a:cubicBezTo>
                  <a:cubicBezTo>
                    <a:pt x="3388" y="200"/>
                    <a:pt x="3648" y="217"/>
                    <a:pt x="3909" y="222"/>
                  </a:cubicBezTo>
                  <a:cubicBezTo>
                    <a:pt x="4141" y="229"/>
                    <a:pt x="4374" y="237"/>
                    <a:pt x="4607" y="237"/>
                  </a:cubicBezTo>
                  <a:cubicBezTo>
                    <a:pt x="4635" y="237"/>
                    <a:pt x="4662" y="237"/>
                    <a:pt x="4690" y="237"/>
                  </a:cubicBezTo>
                  <a:cubicBezTo>
                    <a:pt x="5211" y="226"/>
                    <a:pt x="5733" y="200"/>
                    <a:pt x="6254" y="130"/>
                  </a:cubicBezTo>
                  <a:lnTo>
                    <a:pt x="6254" y="108"/>
                  </a:lnTo>
                  <a:cubicBezTo>
                    <a:pt x="5733" y="37"/>
                    <a:pt x="5211" y="11"/>
                    <a:pt x="4690" y="0"/>
                  </a:cubicBezTo>
                  <a:cubicBezTo>
                    <a:pt x="4662" y="0"/>
                    <a:pt x="4635" y="0"/>
                    <a:pt x="4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685;p45"/>
            <p:cNvSpPr/>
            <p:nvPr/>
          </p:nvSpPr>
          <p:spPr>
            <a:xfrm flipH="1">
              <a:off x="2465222" y="4659240"/>
              <a:ext cx="181272" cy="8897"/>
            </a:xfrm>
            <a:custGeom>
              <a:avLst/>
              <a:gdLst/>
              <a:ahLst/>
              <a:cxnLst/>
              <a:rect l="l" t="t" r="r" b="b"/>
              <a:pathLst>
                <a:path w="6254" h="237" extrusionOk="0">
                  <a:moveTo>
                    <a:pt x="4584" y="1"/>
                  </a:moveTo>
                  <a:cubicBezTo>
                    <a:pt x="4359" y="1"/>
                    <a:pt x="4134" y="9"/>
                    <a:pt x="3909" y="16"/>
                  </a:cubicBezTo>
                  <a:cubicBezTo>
                    <a:pt x="3648" y="20"/>
                    <a:pt x="3388" y="38"/>
                    <a:pt x="3127" y="59"/>
                  </a:cubicBezTo>
                  <a:cubicBezTo>
                    <a:pt x="2923" y="74"/>
                    <a:pt x="2719" y="86"/>
                    <a:pt x="2515" y="86"/>
                  </a:cubicBezTo>
                  <a:cubicBezTo>
                    <a:pt x="2459" y="86"/>
                    <a:pt x="2402" y="85"/>
                    <a:pt x="2346" y="83"/>
                  </a:cubicBezTo>
                  <a:cubicBezTo>
                    <a:pt x="2084" y="76"/>
                    <a:pt x="1824" y="41"/>
                    <a:pt x="1563" y="28"/>
                  </a:cubicBezTo>
                  <a:cubicBezTo>
                    <a:pt x="1462" y="23"/>
                    <a:pt x="1362" y="20"/>
                    <a:pt x="1261" y="20"/>
                  </a:cubicBezTo>
                  <a:cubicBezTo>
                    <a:pt x="1101" y="20"/>
                    <a:pt x="942" y="26"/>
                    <a:pt x="782" y="33"/>
                  </a:cubicBezTo>
                  <a:cubicBezTo>
                    <a:pt x="522" y="48"/>
                    <a:pt x="261" y="66"/>
                    <a:pt x="1" y="108"/>
                  </a:cubicBezTo>
                  <a:lnTo>
                    <a:pt x="1" y="130"/>
                  </a:lnTo>
                  <a:cubicBezTo>
                    <a:pt x="261" y="172"/>
                    <a:pt x="522" y="190"/>
                    <a:pt x="782" y="204"/>
                  </a:cubicBezTo>
                  <a:cubicBezTo>
                    <a:pt x="945" y="212"/>
                    <a:pt x="1109" y="217"/>
                    <a:pt x="1272" y="217"/>
                  </a:cubicBezTo>
                  <a:cubicBezTo>
                    <a:pt x="1369" y="217"/>
                    <a:pt x="1466" y="215"/>
                    <a:pt x="1563" y="211"/>
                  </a:cubicBezTo>
                  <a:cubicBezTo>
                    <a:pt x="1824" y="197"/>
                    <a:pt x="2084" y="161"/>
                    <a:pt x="2346" y="155"/>
                  </a:cubicBezTo>
                  <a:cubicBezTo>
                    <a:pt x="2400" y="153"/>
                    <a:pt x="2454" y="152"/>
                    <a:pt x="2508" y="152"/>
                  </a:cubicBezTo>
                  <a:cubicBezTo>
                    <a:pt x="2715" y="152"/>
                    <a:pt x="2921" y="164"/>
                    <a:pt x="3127" y="179"/>
                  </a:cubicBezTo>
                  <a:cubicBezTo>
                    <a:pt x="3388" y="201"/>
                    <a:pt x="3648" y="217"/>
                    <a:pt x="3909" y="223"/>
                  </a:cubicBezTo>
                  <a:cubicBezTo>
                    <a:pt x="4133" y="229"/>
                    <a:pt x="4358" y="237"/>
                    <a:pt x="4583" y="237"/>
                  </a:cubicBezTo>
                  <a:cubicBezTo>
                    <a:pt x="4619" y="237"/>
                    <a:pt x="4654" y="237"/>
                    <a:pt x="4690" y="236"/>
                  </a:cubicBezTo>
                  <a:cubicBezTo>
                    <a:pt x="5211" y="226"/>
                    <a:pt x="5733" y="201"/>
                    <a:pt x="6254" y="130"/>
                  </a:cubicBezTo>
                  <a:lnTo>
                    <a:pt x="6254" y="108"/>
                  </a:lnTo>
                  <a:cubicBezTo>
                    <a:pt x="5733" y="36"/>
                    <a:pt x="5211" y="11"/>
                    <a:pt x="4690" y="1"/>
                  </a:cubicBezTo>
                  <a:cubicBezTo>
                    <a:pt x="4655" y="1"/>
                    <a:pt x="4619" y="1"/>
                    <a:pt x="4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686;p45"/>
            <p:cNvSpPr/>
            <p:nvPr/>
          </p:nvSpPr>
          <p:spPr>
            <a:xfrm flipH="1">
              <a:off x="2566314" y="4287014"/>
              <a:ext cx="382470" cy="8296"/>
            </a:xfrm>
            <a:custGeom>
              <a:avLst/>
              <a:gdLst/>
              <a:ahLst/>
              <a:cxnLst/>
              <a:rect l="l" t="t" r="r" b="b"/>
              <a:pathLst>
                <a:path w="10189" h="221" extrusionOk="0">
                  <a:moveTo>
                    <a:pt x="5094" y="1"/>
                  </a:moveTo>
                  <a:cubicBezTo>
                    <a:pt x="4245" y="3"/>
                    <a:pt x="3396" y="8"/>
                    <a:pt x="2547" y="25"/>
                  </a:cubicBezTo>
                  <a:cubicBezTo>
                    <a:pt x="1698" y="40"/>
                    <a:pt x="849" y="68"/>
                    <a:pt x="0" y="111"/>
                  </a:cubicBezTo>
                  <a:cubicBezTo>
                    <a:pt x="849" y="154"/>
                    <a:pt x="1698" y="183"/>
                    <a:pt x="2547" y="197"/>
                  </a:cubicBezTo>
                  <a:cubicBezTo>
                    <a:pt x="3396" y="215"/>
                    <a:pt x="4245" y="219"/>
                    <a:pt x="5094" y="221"/>
                  </a:cubicBezTo>
                  <a:cubicBezTo>
                    <a:pt x="5942" y="218"/>
                    <a:pt x="6792" y="214"/>
                    <a:pt x="7641" y="196"/>
                  </a:cubicBezTo>
                  <a:cubicBezTo>
                    <a:pt x="8490" y="182"/>
                    <a:pt x="9338" y="153"/>
                    <a:pt x="10188" y="111"/>
                  </a:cubicBezTo>
                  <a:cubicBezTo>
                    <a:pt x="9338" y="68"/>
                    <a:pt x="8490" y="40"/>
                    <a:pt x="7641" y="25"/>
                  </a:cubicBezTo>
                  <a:cubicBezTo>
                    <a:pt x="6792" y="8"/>
                    <a:pt x="5942" y="3"/>
                    <a:pt x="50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687;p45"/>
            <p:cNvSpPr/>
            <p:nvPr/>
          </p:nvSpPr>
          <p:spPr>
            <a:xfrm flipH="1">
              <a:off x="2869279" y="2181101"/>
              <a:ext cx="141291" cy="321359"/>
            </a:xfrm>
            <a:custGeom>
              <a:avLst/>
              <a:gdLst/>
              <a:ahLst/>
              <a:cxnLst/>
              <a:rect l="l" t="t" r="r" b="b"/>
              <a:pathLst>
                <a:path w="3764" h="8561" extrusionOk="0">
                  <a:moveTo>
                    <a:pt x="1" y="1"/>
                  </a:moveTo>
                  <a:lnTo>
                    <a:pt x="1" y="8560"/>
                  </a:lnTo>
                  <a:lnTo>
                    <a:pt x="3763" y="8560"/>
                  </a:lnTo>
                  <a:lnTo>
                    <a:pt x="3763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688;p45"/>
            <p:cNvSpPr/>
            <p:nvPr/>
          </p:nvSpPr>
          <p:spPr>
            <a:xfrm flipH="1">
              <a:off x="2869279" y="2238984"/>
              <a:ext cx="141291" cy="110135"/>
            </a:xfrm>
            <a:custGeom>
              <a:avLst/>
              <a:gdLst/>
              <a:ahLst/>
              <a:cxnLst/>
              <a:rect l="l" t="t" r="r" b="b"/>
              <a:pathLst>
                <a:path w="3764" h="2934" extrusionOk="0">
                  <a:moveTo>
                    <a:pt x="1" y="0"/>
                  </a:moveTo>
                  <a:lnTo>
                    <a:pt x="1" y="2934"/>
                  </a:lnTo>
                  <a:lnTo>
                    <a:pt x="3763" y="2363"/>
                  </a:lnTo>
                  <a:lnTo>
                    <a:pt x="3763" y="131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689;p45"/>
            <p:cNvSpPr/>
            <p:nvPr/>
          </p:nvSpPr>
          <p:spPr>
            <a:xfrm flipH="1">
              <a:off x="2608615" y="1726676"/>
              <a:ext cx="725562" cy="570195"/>
            </a:xfrm>
            <a:custGeom>
              <a:avLst/>
              <a:gdLst/>
              <a:ahLst/>
              <a:cxnLst/>
              <a:rect l="l" t="t" r="r" b="b"/>
              <a:pathLst>
                <a:path w="19329" h="15190" extrusionOk="0">
                  <a:moveTo>
                    <a:pt x="15895" y="1"/>
                  </a:moveTo>
                  <a:lnTo>
                    <a:pt x="5733" y="1276"/>
                  </a:lnTo>
                  <a:lnTo>
                    <a:pt x="5016" y="6506"/>
                  </a:lnTo>
                  <a:cubicBezTo>
                    <a:pt x="4044" y="6005"/>
                    <a:pt x="3298" y="5795"/>
                    <a:pt x="2739" y="5795"/>
                  </a:cubicBezTo>
                  <a:cubicBezTo>
                    <a:pt x="1" y="5795"/>
                    <a:pt x="1730" y="10831"/>
                    <a:pt x="3273" y="11523"/>
                  </a:cubicBezTo>
                  <a:cubicBezTo>
                    <a:pt x="3625" y="11681"/>
                    <a:pt x="3919" y="11745"/>
                    <a:pt x="4163" y="11745"/>
                  </a:cubicBezTo>
                  <a:cubicBezTo>
                    <a:pt x="5208" y="11745"/>
                    <a:pt x="5357" y="10576"/>
                    <a:pt x="5357" y="10576"/>
                  </a:cubicBezTo>
                  <a:cubicBezTo>
                    <a:pt x="7619" y="13982"/>
                    <a:pt x="10354" y="15189"/>
                    <a:pt x="12676" y="15189"/>
                  </a:cubicBezTo>
                  <a:cubicBezTo>
                    <a:pt x="13894" y="15189"/>
                    <a:pt x="14999" y="14857"/>
                    <a:pt x="15863" y="14335"/>
                  </a:cubicBezTo>
                  <a:cubicBezTo>
                    <a:pt x="19328" y="12240"/>
                    <a:pt x="17569" y="2396"/>
                    <a:pt x="17569" y="2396"/>
                  </a:cubicBezTo>
                  <a:lnTo>
                    <a:pt x="15895" y="1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690;p45"/>
            <p:cNvSpPr/>
            <p:nvPr/>
          </p:nvSpPr>
          <p:spPr>
            <a:xfrm flipH="1">
              <a:off x="2890413" y="1860121"/>
              <a:ext cx="68506" cy="46021"/>
            </a:xfrm>
            <a:custGeom>
              <a:avLst/>
              <a:gdLst/>
              <a:ahLst/>
              <a:cxnLst/>
              <a:rect l="l" t="t" r="r" b="b"/>
              <a:pathLst>
                <a:path w="1825" h="1226" extrusionOk="0">
                  <a:moveTo>
                    <a:pt x="550" y="0"/>
                  </a:moveTo>
                  <a:cubicBezTo>
                    <a:pt x="356" y="0"/>
                    <a:pt x="201" y="64"/>
                    <a:pt x="132" y="192"/>
                  </a:cubicBezTo>
                  <a:cubicBezTo>
                    <a:pt x="0" y="437"/>
                    <a:pt x="241" y="825"/>
                    <a:pt x="671" y="1058"/>
                  </a:cubicBezTo>
                  <a:cubicBezTo>
                    <a:pt x="879" y="1170"/>
                    <a:pt x="1093" y="1226"/>
                    <a:pt x="1273" y="1226"/>
                  </a:cubicBezTo>
                  <a:cubicBezTo>
                    <a:pt x="1467" y="1226"/>
                    <a:pt x="1623" y="1162"/>
                    <a:pt x="1692" y="1035"/>
                  </a:cubicBezTo>
                  <a:cubicBezTo>
                    <a:pt x="1824" y="790"/>
                    <a:pt x="1583" y="401"/>
                    <a:pt x="1152" y="168"/>
                  </a:cubicBezTo>
                  <a:cubicBezTo>
                    <a:pt x="944" y="56"/>
                    <a:pt x="731" y="0"/>
                    <a:pt x="5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691;p45"/>
            <p:cNvSpPr/>
            <p:nvPr/>
          </p:nvSpPr>
          <p:spPr>
            <a:xfrm flipH="1">
              <a:off x="2687112" y="1928101"/>
              <a:ext cx="114827" cy="133784"/>
            </a:xfrm>
            <a:custGeom>
              <a:avLst/>
              <a:gdLst/>
              <a:ahLst/>
              <a:cxnLst/>
              <a:rect l="l" t="t" r="r" b="b"/>
              <a:pathLst>
                <a:path w="3059" h="3564" extrusionOk="0">
                  <a:moveTo>
                    <a:pt x="1530" y="1"/>
                  </a:moveTo>
                  <a:cubicBezTo>
                    <a:pt x="686" y="1"/>
                    <a:pt x="1" y="799"/>
                    <a:pt x="1" y="1782"/>
                  </a:cubicBezTo>
                  <a:cubicBezTo>
                    <a:pt x="1" y="2766"/>
                    <a:pt x="686" y="3563"/>
                    <a:pt x="1530" y="3563"/>
                  </a:cubicBezTo>
                  <a:cubicBezTo>
                    <a:pt x="2375" y="3563"/>
                    <a:pt x="3059" y="2766"/>
                    <a:pt x="3059" y="1782"/>
                  </a:cubicBezTo>
                  <a:cubicBezTo>
                    <a:pt x="3059" y="799"/>
                    <a:pt x="2375" y="1"/>
                    <a:pt x="1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692;p45"/>
            <p:cNvSpPr/>
            <p:nvPr/>
          </p:nvSpPr>
          <p:spPr>
            <a:xfrm flipH="1">
              <a:off x="2717667" y="1868717"/>
              <a:ext cx="68506" cy="46134"/>
            </a:xfrm>
            <a:custGeom>
              <a:avLst/>
              <a:gdLst/>
              <a:ahLst/>
              <a:cxnLst/>
              <a:rect l="l" t="t" r="r" b="b"/>
              <a:pathLst>
                <a:path w="1825" h="1229" extrusionOk="0">
                  <a:moveTo>
                    <a:pt x="1275" y="0"/>
                  </a:moveTo>
                  <a:cubicBezTo>
                    <a:pt x="1094" y="0"/>
                    <a:pt x="879" y="57"/>
                    <a:pt x="670" y="171"/>
                  </a:cubicBezTo>
                  <a:cubicBezTo>
                    <a:pt x="241" y="405"/>
                    <a:pt x="0" y="794"/>
                    <a:pt x="134" y="1039"/>
                  </a:cubicBezTo>
                  <a:cubicBezTo>
                    <a:pt x="203" y="1165"/>
                    <a:pt x="358" y="1228"/>
                    <a:pt x="550" y="1228"/>
                  </a:cubicBezTo>
                  <a:cubicBezTo>
                    <a:pt x="731" y="1228"/>
                    <a:pt x="946" y="1172"/>
                    <a:pt x="1155" y="1058"/>
                  </a:cubicBezTo>
                  <a:cubicBezTo>
                    <a:pt x="1584" y="823"/>
                    <a:pt x="1825" y="435"/>
                    <a:pt x="1690" y="190"/>
                  </a:cubicBezTo>
                  <a:cubicBezTo>
                    <a:pt x="1621" y="64"/>
                    <a:pt x="1467" y="0"/>
                    <a:pt x="1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693;p45"/>
            <p:cNvSpPr/>
            <p:nvPr/>
          </p:nvSpPr>
          <p:spPr>
            <a:xfrm flipH="1">
              <a:off x="2951411" y="2076673"/>
              <a:ext cx="88101" cy="80443"/>
            </a:xfrm>
            <a:custGeom>
              <a:avLst/>
              <a:gdLst/>
              <a:ahLst/>
              <a:cxnLst/>
              <a:rect l="l" t="t" r="r" b="b"/>
              <a:pathLst>
                <a:path w="2347" h="2143" extrusionOk="0">
                  <a:moveTo>
                    <a:pt x="1172" y="0"/>
                  </a:moveTo>
                  <a:cubicBezTo>
                    <a:pt x="681" y="0"/>
                    <a:pt x="238" y="341"/>
                    <a:pt x="127" y="840"/>
                  </a:cubicBezTo>
                  <a:cubicBezTo>
                    <a:pt x="0" y="1417"/>
                    <a:pt x="365" y="1989"/>
                    <a:pt x="943" y="2117"/>
                  </a:cubicBezTo>
                  <a:cubicBezTo>
                    <a:pt x="1020" y="2134"/>
                    <a:pt x="1098" y="2142"/>
                    <a:pt x="1174" y="2142"/>
                  </a:cubicBezTo>
                  <a:cubicBezTo>
                    <a:pt x="1666" y="2142"/>
                    <a:pt x="2109" y="1802"/>
                    <a:pt x="2219" y="1302"/>
                  </a:cubicBezTo>
                  <a:cubicBezTo>
                    <a:pt x="2347" y="724"/>
                    <a:pt x="1981" y="153"/>
                    <a:pt x="1404" y="26"/>
                  </a:cubicBezTo>
                  <a:cubicBezTo>
                    <a:pt x="1326" y="8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694;p45"/>
            <p:cNvSpPr/>
            <p:nvPr/>
          </p:nvSpPr>
          <p:spPr>
            <a:xfrm flipH="1">
              <a:off x="2688313" y="2076748"/>
              <a:ext cx="85210" cy="80405"/>
            </a:xfrm>
            <a:custGeom>
              <a:avLst/>
              <a:gdLst/>
              <a:ahLst/>
              <a:cxnLst/>
              <a:rect l="l" t="t" r="r" b="b"/>
              <a:pathLst>
                <a:path w="2270" h="2142" extrusionOk="0">
                  <a:moveTo>
                    <a:pt x="1134" y="0"/>
                  </a:moveTo>
                  <a:cubicBezTo>
                    <a:pt x="602" y="0"/>
                    <a:pt x="139" y="398"/>
                    <a:pt x="73" y="941"/>
                  </a:cubicBezTo>
                  <a:cubicBezTo>
                    <a:pt x="1" y="1527"/>
                    <a:pt x="418" y="2062"/>
                    <a:pt x="1005" y="2134"/>
                  </a:cubicBezTo>
                  <a:cubicBezTo>
                    <a:pt x="1049" y="2139"/>
                    <a:pt x="1093" y="2142"/>
                    <a:pt x="1136" y="2142"/>
                  </a:cubicBezTo>
                  <a:cubicBezTo>
                    <a:pt x="1669" y="2142"/>
                    <a:pt x="2132" y="1744"/>
                    <a:pt x="2198" y="1201"/>
                  </a:cubicBezTo>
                  <a:cubicBezTo>
                    <a:pt x="2270" y="615"/>
                    <a:pt x="1853" y="80"/>
                    <a:pt x="1266" y="8"/>
                  </a:cubicBezTo>
                  <a:cubicBezTo>
                    <a:pt x="1222" y="3"/>
                    <a:pt x="1178" y="0"/>
                    <a:pt x="1134" y="0"/>
                  </a:cubicBezTo>
                  <a:close/>
                </a:path>
              </a:pathLst>
            </a:custGeom>
            <a:solidFill>
              <a:srgbClr val="E0404F">
                <a:alpha val="37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695;p45"/>
            <p:cNvSpPr/>
            <p:nvPr/>
          </p:nvSpPr>
          <p:spPr>
            <a:xfrm flipH="1">
              <a:off x="2713538" y="1935721"/>
              <a:ext cx="88401" cy="115953"/>
            </a:xfrm>
            <a:custGeom>
              <a:avLst/>
              <a:gdLst/>
              <a:ahLst/>
              <a:cxnLst/>
              <a:rect l="l" t="t" r="r" b="b"/>
              <a:pathLst>
                <a:path w="2355" h="3089" extrusionOk="0">
                  <a:moveTo>
                    <a:pt x="1178" y="1"/>
                  </a:moveTo>
                  <a:cubicBezTo>
                    <a:pt x="528" y="1"/>
                    <a:pt x="1" y="693"/>
                    <a:pt x="1" y="1545"/>
                  </a:cubicBezTo>
                  <a:cubicBezTo>
                    <a:pt x="1" y="2398"/>
                    <a:pt x="528" y="3089"/>
                    <a:pt x="1178" y="3089"/>
                  </a:cubicBezTo>
                  <a:cubicBezTo>
                    <a:pt x="1827" y="3089"/>
                    <a:pt x="2355" y="2398"/>
                    <a:pt x="2355" y="1545"/>
                  </a:cubicBezTo>
                  <a:cubicBezTo>
                    <a:pt x="2355" y="693"/>
                    <a:pt x="1827" y="1"/>
                    <a:pt x="11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696;p45"/>
            <p:cNvSpPr/>
            <p:nvPr/>
          </p:nvSpPr>
          <p:spPr>
            <a:xfrm flipH="1">
              <a:off x="2683808" y="1925623"/>
              <a:ext cx="121134" cy="69369"/>
            </a:xfrm>
            <a:custGeom>
              <a:avLst/>
              <a:gdLst/>
              <a:ahLst/>
              <a:cxnLst/>
              <a:rect l="l" t="t" r="r" b="b"/>
              <a:pathLst>
                <a:path w="3227" h="1848" extrusionOk="0">
                  <a:moveTo>
                    <a:pt x="1496" y="1"/>
                  </a:moveTo>
                  <a:cubicBezTo>
                    <a:pt x="1304" y="1"/>
                    <a:pt x="1110" y="44"/>
                    <a:pt x="937" y="132"/>
                  </a:cubicBezTo>
                  <a:cubicBezTo>
                    <a:pt x="728" y="233"/>
                    <a:pt x="540" y="381"/>
                    <a:pt x="399" y="564"/>
                  </a:cubicBezTo>
                  <a:cubicBezTo>
                    <a:pt x="116" y="933"/>
                    <a:pt x="0" y="1412"/>
                    <a:pt x="70" y="1848"/>
                  </a:cubicBezTo>
                  <a:lnTo>
                    <a:pt x="93" y="1848"/>
                  </a:lnTo>
                  <a:cubicBezTo>
                    <a:pt x="166" y="1418"/>
                    <a:pt x="323" y="1024"/>
                    <a:pt x="582" y="711"/>
                  </a:cubicBezTo>
                  <a:cubicBezTo>
                    <a:pt x="710" y="556"/>
                    <a:pt x="859" y="415"/>
                    <a:pt x="1033" y="315"/>
                  </a:cubicBezTo>
                  <a:cubicBezTo>
                    <a:pt x="1209" y="217"/>
                    <a:pt x="1403" y="148"/>
                    <a:pt x="1610" y="126"/>
                  </a:cubicBezTo>
                  <a:cubicBezTo>
                    <a:pt x="1643" y="123"/>
                    <a:pt x="1675" y="122"/>
                    <a:pt x="1708" y="122"/>
                  </a:cubicBezTo>
                  <a:cubicBezTo>
                    <a:pt x="1884" y="122"/>
                    <a:pt x="2064" y="165"/>
                    <a:pt x="2219" y="254"/>
                  </a:cubicBezTo>
                  <a:cubicBezTo>
                    <a:pt x="2404" y="360"/>
                    <a:pt x="2543" y="527"/>
                    <a:pt x="2659" y="695"/>
                  </a:cubicBezTo>
                  <a:cubicBezTo>
                    <a:pt x="2776" y="864"/>
                    <a:pt x="2877" y="1041"/>
                    <a:pt x="2955" y="1235"/>
                  </a:cubicBezTo>
                  <a:cubicBezTo>
                    <a:pt x="3033" y="1427"/>
                    <a:pt x="3085" y="1633"/>
                    <a:pt x="3128" y="1848"/>
                  </a:cubicBezTo>
                  <a:lnTo>
                    <a:pt x="3150" y="1848"/>
                  </a:lnTo>
                  <a:cubicBezTo>
                    <a:pt x="3226" y="1413"/>
                    <a:pt x="3103" y="928"/>
                    <a:pt x="2801" y="581"/>
                  </a:cubicBezTo>
                  <a:cubicBezTo>
                    <a:pt x="2648" y="410"/>
                    <a:pt x="2450" y="289"/>
                    <a:pt x="2252" y="191"/>
                  </a:cubicBezTo>
                  <a:cubicBezTo>
                    <a:pt x="2052" y="97"/>
                    <a:pt x="1838" y="26"/>
                    <a:pt x="1610" y="6"/>
                  </a:cubicBezTo>
                  <a:cubicBezTo>
                    <a:pt x="1573" y="3"/>
                    <a:pt x="1534" y="1"/>
                    <a:pt x="14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697;p45"/>
            <p:cNvSpPr/>
            <p:nvPr/>
          </p:nvSpPr>
          <p:spPr>
            <a:xfrm flipH="1">
              <a:off x="2878025" y="1928101"/>
              <a:ext cx="114827" cy="133784"/>
            </a:xfrm>
            <a:custGeom>
              <a:avLst/>
              <a:gdLst/>
              <a:ahLst/>
              <a:cxnLst/>
              <a:rect l="l" t="t" r="r" b="b"/>
              <a:pathLst>
                <a:path w="3059" h="3564" extrusionOk="0">
                  <a:moveTo>
                    <a:pt x="1530" y="1"/>
                  </a:moveTo>
                  <a:cubicBezTo>
                    <a:pt x="686" y="1"/>
                    <a:pt x="0" y="799"/>
                    <a:pt x="0" y="1782"/>
                  </a:cubicBezTo>
                  <a:cubicBezTo>
                    <a:pt x="0" y="2766"/>
                    <a:pt x="684" y="3563"/>
                    <a:pt x="1530" y="3563"/>
                  </a:cubicBezTo>
                  <a:cubicBezTo>
                    <a:pt x="2374" y="3563"/>
                    <a:pt x="3058" y="2766"/>
                    <a:pt x="3058" y="1782"/>
                  </a:cubicBezTo>
                  <a:cubicBezTo>
                    <a:pt x="3058" y="799"/>
                    <a:pt x="2374" y="1"/>
                    <a:pt x="15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698;p45"/>
            <p:cNvSpPr/>
            <p:nvPr/>
          </p:nvSpPr>
          <p:spPr>
            <a:xfrm flipH="1">
              <a:off x="2905615" y="1935721"/>
              <a:ext cx="88363" cy="115953"/>
            </a:xfrm>
            <a:custGeom>
              <a:avLst/>
              <a:gdLst/>
              <a:ahLst/>
              <a:cxnLst/>
              <a:rect l="l" t="t" r="r" b="b"/>
              <a:pathLst>
                <a:path w="2354" h="3089" extrusionOk="0">
                  <a:moveTo>
                    <a:pt x="1177" y="1"/>
                  </a:moveTo>
                  <a:cubicBezTo>
                    <a:pt x="527" y="1"/>
                    <a:pt x="0" y="693"/>
                    <a:pt x="0" y="1545"/>
                  </a:cubicBezTo>
                  <a:cubicBezTo>
                    <a:pt x="0" y="2398"/>
                    <a:pt x="527" y="3089"/>
                    <a:pt x="1177" y="3089"/>
                  </a:cubicBezTo>
                  <a:cubicBezTo>
                    <a:pt x="1827" y="3089"/>
                    <a:pt x="2353" y="2398"/>
                    <a:pt x="2353" y="1545"/>
                  </a:cubicBezTo>
                  <a:cubicBezTo>
                    <a:pt x="2353" y="693"/>
                    <a:pt x="1827" y="1"/>
                    <a:pt x="11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699;p45"/>
            <p:cNvSpPr/>
            <p:nvPr/>
          </p:nvSpPr>
          <p:spPr>
            <a:xfrm flipH="1">
              <a:off x="2874985" y="1925661"/>
              <a:ext cx="121171" cy="69332"/>
            </a:xfrm>
            <a:custGeom>
              <a:avLst/>
              <a:gdLst/>
              <a:ahLst/>
              <a:cxnLst/>
              <a:rect l="l" t="t" r="r" b="b"/>
              <a:pathLst>
                <a:path w="3228" h="1847" extrusionOk="0">
                  <a:moveTo>
                    <a:pt x="1734" y="0"/>
                  </a:moveTo>
                  <a:cubicBezTo>
                    <a:pt x="1695" y="0"/>
                    <a:pt x="1655" y="2"/>
                    <a:pt x="1617" y="6"/>
                  </a:cubicBezTo>
                  <a:cubicBezTo>
                    <a:pt x="1389" y="25"/>
                    <a:pt x="1175" y="96"/>
                    <a:pt x="975" y="192"/>
                  </a:cubicBezTo>
                  <a:cubicBezTo>
                    <a:pt x="777" y="288"/>
                    <a:pt x="579" y="409"/>
                    <a:pt x="426" y="580"/>
                  </a:cubicBezTo>
                  <a:cubicBezTo>
                    <a:pt x="126" y="928"/>
                    <a:pt x="1" y="1412"/>
                    <a:pt x="77" y="1847"/>
                  </a:cubicBezTo>
                  <a:lnTo>
                    <a:pt x="99" y="1847"/>
                  </a:lnTo>
                  <a:cubicBezTo>
                    <a:pt x="143" y="1632"/>
                    <a:pt x="194" y="1428"/>
                    <a:pt x="272" y="1234"/>
                  </a:cubicBezTo>
                  <a:cubicBezTo>
                    <a:pt x="350" y="1041"/>
                    <a:pt x="451" y="863"/>
                    <a:pt x="569" y="695"/>
                  </a:cubicBezTo>
                  <a:cubicBezTo>
                    <a:pt x="685" y="527"/>
                    <a:pt x="823" y="359"/>
                    <a:pt x="1009" y="254"/>
                  </a:cubicBezTo>
                  <a:cubicBezTo>
                    <a:pt x="1162" y="165"/>
                    <a:pt x="1340" y="122"/>
                    <a:pt x="1515" y="122"/>
                  </a:cubicBezTo>
                  <a:cubicBezTo>
                    <a:pt x="1549" y="122"/>
                    <a:pt x="1583" y="123"/>
                    <a:pt x="1617" y="126"/>
                  </a:cubicBezTo>
                  <a:cubicBezTo>
                    <a:pt x="1825" y="147"/>
                    <a:pt x="2020" y="217"/>
                    <a:pt x="2194" y="314"/>
                  </a:cubicBezTo>
                  <a:cubicBezTo>
                    <a:pt x="2369" y="414"/>
                    <a:pt x="2517" y="555"/>
                    <a:pt x="2645" y="710"/>
                  </a:cubicBezTo>
                  <a:cubicBezTo>
                    <a:pt x="2905" y="1023"/>
                    <a:pt x="3062" y="1418"/>
                    <a:pt x="3135" y="1847"/>
                  </a:cubicBezTo>
                  <a:lnTo>
                    <a:pt x="3157" y="1847"/>
                  </a:lnTo>
                  <a:cubicBezTo>
                    <a:pt x="3228" y="1411"/>
                    <a:pt x="3111" y="933"/>
                    <a:pt x="2828" y="565"/>
                  </a:cubicBezTo>
                  <a:cubicBezTo>
                    <a:pt x="2687" y="381"/>
                    <a:pt x="2500" y="232"/>
                    <a:pt x="2290" y="131"/>
                  </a:cubicBezTo>
                  <a:cubicBezTo>
                    <a:pt x="2118" y="45"/>
                    <a:pt x="1924" y="0"/>
                    <a:pt x="17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700;p45"/>
            <p:cNvSpPr/>
            <p:nvPr/>
          </p:nvSpPr>
          <p:spPr>
            <a:xfrm flipH="1">
              <a:off x="2752727" y="2021080"/>
              <a:ext cx="78491" cy="78754"/>
            </a:xfrm>
            <a:custGeom>
              <a:avLst/>
              <a:gdLst/>
              <a:ahLst/>
              <a:cxnLst/>
              <a:rect l="l" t="t" r="r" b="b"/>
              <a:pathLst>
                <a:path w="2091" h="2098" extrusionOk="0">
                  <a:moveTo>
                    <a:pt x="211" y="0"/>
                  </a:moveTo>
                  <a:cubicBezTo>
                    <a:pt x="157" y="97"/>
                    <a:pt x="113" y="199"/>
                    <a:pt x="77" y="305"/>
                  </a:cubicBezTo>
                  <a:cubicBezTo>
                    <a:pt x="44" y="411"/>
                    <a:pt x="1" y="521"/>
                    <a:pt x="16" y="637"/>
                  </a:cubicBezTo>
                  <a:cubicBezTo>
                    <a:pt x="19" y="752"/>
                    <a:pt x="30" y="871"/>
                    <a:pt x="77" y="990"/>
                  </a:cubicBezTo>
                  <a:cubicBezTo>
                    <a:pt x="100" y="1050"/>
                    <a:pt x="133" y="1111"/>
                    <a:pt x="182" y="1162"/>
                  </a:cubicBezTo>
                  <a:cubicBezTo>
                    <a:pt x="229" y="1214"/>
                    <a:pt x="294" y="1255"/>
                    <a:pt x="360" y="1277"/>
                  </a:cubicBezTo>
                  <a:cubicBezTo>
                    <a:pt x="436" y="1302"/>
                    <a:pt x="511" y="1311"/>
                    <a:pt x="584" y="1311"/>
                  </a:cubicBezTo>
                  <a:cubicBezTo>
                    <a:pt x="633" y="1311"/>
                    <a:pt x="681" y="1307"/>
                    <a:pt x="728" y="1300"/>
                  </a:cubicBezTo>
                  <a:cubicBezTo>
                    <a:pt x="846" y="1285"/>
                    <a:pt x="956" y="1252"/>
                    <a:pt x="1061" y="1213"/>
                  </a:cubicBezTo>
                  <a:cubicBezTo>
                    <a:pt x="1102" y="1198"/>
                    <a:pt x="1142" y="1182"/>
                    <a:pt x="1181" y="1165"/>
                  </a:cubicBezTo>
                  <a:lnTo>
                    <a:pt x="1181" y="1165"/>
                  </a:lnTo>
                  <a:lnTo>
                    <a:pt x="1007" y="1389"/>
                  </a:lnTo>
                  <a:lnTo>
                    <a:pt x="882" y="1549"/>
                  </a:lnTo>
                  <a:cubicBezTo>
                    <a:pt x="833" y="1596"/>
                    <a:pt x="807" y="1662"/>
                    <a:pt x="775" y="1723"/>
                  </a:cubicBezTo>
                  <a:cubicBezTo>
                    <a:pt x="711" y="1846"/>
                    <a:pt x="652" y="1970"/>
                    <a:pt x="595" y="2097"/>
                  </a:cubicBezTo>
                  <a:cubicBezTo>
                    <a:pt x="704" y="2011"/>
                    <a:pt x="811" y="1922"/>
                    <a:pt x="913" y="1830"/>
                  </a:cubicBezTo>
                  <a:cubicBezTo>
                    <a:pt x="964" y="1784"/>
                    <a:pt x="1023" y="1744"/>
                    <a:pt x="1056" y="1684"/>
                  </a:cubicBezTo>
                  <a:lnTo>
                    <a:pt x="1180" y="1523"/>
                  </a:lnTo>
                  <a:lnTo>
                    <a:pt x="1679" y="882"/>
                  </a:lnTo>
                  <a:lnTo>
                    <a:pt x="2091" y="352"/>
                  </a:lnTo>
                  <a:lnTo>
                    <a:pt x="1530" y="724"/>
                  </a:lnTo>
                  <a:cubicBezTo>
                    <a:pt x="1361" y="835"/>
                    <a:pt x="1174" y="936"/>
                    <a:pt x="985" y="1007"/>
                  </a:cubicBezTo>
                  <a:cubicBezTo>
                    <a:pt x="855" y="1056"/>
                    <a:pt x="716" y="1091"/>
                    <a:pt x="589" y="1091"/>
                  </a:cubicBezTo>
                  <a:cubicBezTo>
                    <a:pt x="533" y="1091"/>
                    <a:pt x="479" y="1084"/>
                    <a:pt x="430" y="1069"/>
                  </a:cubicBezTo>
                  <a:cubicBezTo>
                    <a:pt x="292" y="1031"/>
                    <a:pt x="238" y="830"/>
                    <a:pt x="237" y="634"/>
                  </a:cubicBezTo>
                  <a:cubicBezTo>
                    <a:pt x="249" y="534"/>
                    <a:pt x="223" y="432"/>
                    <a:pt x="220" y="325"/>
                  </a:cubicBezTo>
                  <a:cubicBezTo>
                    <a:pt x="214" y="219"/>
                    <a:pt x="210" y="111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701;p45"/>
            <p:cNvSpPr/>
            <p:nvPr/>
          </p:nvSpPr>
          <p:spPr>
            <a:xfrm flipH="1">
              <a:off x="2852801" y="2104601"/>
              <a:ext cx="63101" cy="28378"/>
            </a:xfrm>
            <a:custGeom>
              <a:avLst/>
              <a:gdLst/>
              <a:ahLst/>
              <a:cxnLst/>
              <a:rect l="l" t="t" r="r" b="b"/>
              <a:pathLst>
                <a:path w="1681" h="756" extrusionOk="0">
                  <a:moveTo>
                    <a:pt x="1" y="0"/>
                  </a:moveTo>
                  <a:lnTo>
                    <a:pt x="1" y="1"/>
                  </a:lnTo>
                  <a:cubicBezTo>
                    <a:pt x="1" y="1"/>
                    <a:pt x="1" y="1"/>
                    <a:pt x="1" y="2"/>
                  </a:cubicBezTo>
                  <a:lnTo>
                    <a:pt x="1" y="2"/>
                  </a:lnTo>
                  <a:cubicBezTo>
                    <a:pt x="1" y="1"/>
                    <a:pt x="1" y="1"/>
                    <a:pt x="1" y="0"/>
                  </a:cubicBezTo>
                  <a:close/>
                  <a:moveTo>
                    <a:pt x="1" y="2"/>
                  </a:moveTo>
                  <a:lnTo>
                    <a:pt x="1" y="2"/>
                  </a:lnTo>
                  <a:cubicBezTo>
                    <a:pt x="28" y="171"/>
                    <a:pt x="111" y="333"/>
                    <a:pt x="232" y="463"/>
                  </a:cubicBezTo>
                  <a:cubicBezTo>
                    <a:pt x="354" y="593"/>
                    <a:pt x="518" y="694"/>
                    <a:pt x="699" y="734"/>
                  </a:cubicBezTo>
                  <a:cubicBezTo>
                    <a:pt x="769" y="749"/>
                    <a:pt x="840" y="756"/>
                    <a:pt x="910" y="756"/>
                  </a:cubicBezTo>
                  <a:cubicBezTo>
                    <a:pt x="1021" y="756"/>
                    <a:pt x="1131" y="738"/>
                    <a:pt x="1233" y="707"/>
                  </a:cubicBezTo>
                  <a:cubicBezTo>
                    <a:pt x="1317" y="683"/>
                    <a:pt x="1395" y="640"/>
                    <a:pt x="1472" y="605"/>
                  </a:cubicBezTo>
                  <a:cubicBezTo>
                    <a:pt x="1545" y="558"/>
                    <a:pt x="1615" y="510"/>
                    <a:pt x="1680" y="455"/>
                  </a:cubicBezTo>
                  <a:lnTo>
                    <a:pt x="1680" y="455"/>
                  </a:lnTo>
                  <a:cubicBezTo>
                    <a:pt x="1593" y="466"/>
                    <a:pt x="1514" y="486"/>
                    <a:pt x="1434" y="503"/>
                  </a:cubicBezTo>
                  <a:cubicBezTo>
                    <a:pt x="1354" y="513"/>
                    <a:pt x="1275" y="531"/>
                    <a:pt x="1198" y="539"/>
                  </a:cubicBezTo>
                  <a:cubicBezTo>
                    <a:pt x="1144" y="545"/>
                    <a:pt x="1090" y="547"/>
                    <a:pt x="1037" y="547"/>
                  </a:cubicBezTo>
                  <a:cubicBezTo>
                    <a:pt x="939" y="547"/>
                    <a:pt x="842" y="538"/>
                    <a:pt x="749" y="519"/>
                  </a:cubicBezTo>
                  <a:cubicBezTo>
                    <a:pt x="605" y="488"/>
                    <a:pt x="472" y="424"/>
                    <a:pt x="347" y="335"/>
                  </a:cubicBezTo>
                  <a:cubicBezTo>
                    <a:pt x="223" y="245"/>
                    <a:pt x="110" y="132"/>
                    <a:pt x="1" y="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702;p45"/>
            <p:cNvSpPr/>
            <p:nvPr/>
          </p:nvSpPr>
          <p:spPr>
            <a:xfrm flipH="1">
              <a:off x="3175057" y="2000848"/>
              <a:ext cx="82207" cy="111036"/>
            </a:xfrm>
            <a:custGeom>
              <a:avLst/>
              <a:gdLst/>
              <a:ahLst/>
              <a:cxnLst/>
              <a:rect l="l" t="t" r="r" b="b"/>
              <a:pathLst>
                <a:path w="2190" h="2958" extrusionOk="0">
                  <a:moveTo>
                    <a:pt x="887" y="1"/>
                  </a:moveTo>
                  <a:cubicBezTo>
                    <a:pt x="729" y="1"/>
                    <a:pt x="571" y="45"/>
                    <a:pt x="442" y="140"/>
                  </a:cubicBezTo>
                  <a:cubicBezTo>
                    <a:pt x="316" y="236"/>
                    <a:pt x="226" y="362"/>
                    <a:pt x="161" y="494"/>
                  </a:cubicBezTo>
                  <a:cubicBezTo>
                    <a:pt x="96" y="626"/>
                    <a:pt x="56" y="767"/>
                    <a:pt x="34" y="907"/>
                  </a:cubicBezTo>
                  <a:cubicBezTo>
                    <a:pt x="11" y="1048"/>
                    <a:pt x="1" y="1189"/>
                    <a:pt x="14" y="1331"/>
                  </a:cubicBezTo>
                  <a:lnTo>
                    <a:pt x="36" y="1331"/>
                  </a:lnTo>
                  <a:cubicBezTo>
                    <a:pt x="99" y="1062"/>
                    <a:pt x="176" y="798"/>
                    <a:pt x="311" y="576"/>
                  </a:cubicBezTo>
                  <a:cubicBezTo>
                    <a:pt x="379" y="465"/>
                    <a:pt x="460" y="368"/>
                    <a:pt x="557" y="299"/>
                  </a:cubicBezTo>
                  <a:cubicBezTo>
                    <a:pt x="655" y="231"/>
                    <a:pt x="771" y="197"/>
                    <a:pt x="888" y="184"/>
                  </a:cubicBezTo>
                  <a:cubicBezTo>
                    <a:pt x="895" y="183"/>
                    <a:pt x="903" y="183"/>
                    <a:pt x="910" y="183"/>
                  </a:cubicBezTo>
                  <a:cubicBezTo>
                    <a:pt x="1010" y="183"/>
                    <a:pt x="1120" y="231"/>
                    <a:pt x="1218" y="303"/>
                  </a:cubicBezTo>
                  <a:cubicBezTo>
                    <a:pt x="1324" y="379"/>
                    <a:pt x="1418" y="482"/>
                    <a:pt x="1497" y="591"/>
                  </a:cubicBezTo>
                  <a:cubicBezTo>
                    <a:pt x="1661" y="812"/>
                    <a:pt x="1770" y="1067"/>
                    <a:pt x="1865" y="1325"/>
                  </a:cubicBezTo>
                  <a:cubicBezTo>
                    <a:pt x="1910" y="1454"/>
                    <a:pt x="1952" y="1586"/>
                    <a:pt x="1994" y="1716"/>
                  </a:cubicBezTo>
                  <a:cubicBezTo>
                    <a:pt x="2004" y="1746"/>
                    <a:pt x="2004" y="1752"/>
                    <a:pt x="2003" y="1752"/>
                  </a:cubicBezTo>
                  <a:cubicBezTo>
                    <a:pt x="2002" y="1752"/>
                    <a:pt x="2001" y="1750"/>
                    <a:pt x="2002" y="1750"/>
                  </a:cubicBezTo>
                  <a:cubicBezTo>
                    <a:pt x="2002" y="1750"/>
                    <a:pt x="2001" y="1750"/>
                    <a:pt x="2001" y="1750"/>
                  </a:cubicBezTo>
                  <a:cubicBezTo>
                    <a:pt x="2000" y="1750"/>
                    <a:pt x="1998" y="1750"/>
                    <a:pt x="1997" y="1750"/>
                  </a:cubicBezTo>
                  <a:cubicBezTo>
                    <a:pt x="1996" y="1750"/>
                    <a:pt x="1995" y="1750"/>
                    <a:pt x="1995" y="1750"/>
                  </a:cubicBezTo>
                  <a:cubicBezTo>
                    <a:pt x="1995" y="1749"/>
                    <a:pt x="1995" y="1749"/>
                    <a:pt x="1997" y="1749"/>
                  </a:cubicBezTo>
                  <a:cubicBezTo>
                    <a:pt x="1997" y="1749"/>
                    <a:pt x="1999" y="1749"/>
                    <a:pt x="1999" y="1749"/>
                  </a:cubicBezTo>
                  <a:cubicBezTo>
                    <a:pt x="2000" y="1749"/>
                    <a:pt x="2001" y="1748"/>
                    <a:pt x="1998" y="1747"/>
                  </a:cubicBezTo>
                  <a:lnTo>
                    <a:pt x="1931" y="1662"/>
                  </a:lnTo>
                  <a:cubicBezTo>
                    <a:pt x="1839" y="1551"/>
                    <a:pt x="1738" y="1444"/>
                    <a:pt x="1608" y="1357"/>
                  </a:cubicBezTo>
                  <a:cubicBezTo>
                    <a:pt x="1543" y="1313"/>
                    <a:pt x="1467" y="1275"/>
                    <a:pt x="1380" y="1257"/>
                  </a:cubicBezTo>
                  <a:cubicBezTo>
                    <a:pt x="1349" y="1250"/>
                    <a:pt x="1317" y="1247"/>
                    <a:pt x="1283" y="1247"/>
                  </a:cubicBezTo>
                  <a:cubicBezTo>
                    <a:pt x="1224" y="1247"/>
                    <a:pt x="1163" y="1258"/>
                    <a:pt x="1107" y="1284"/>
                  </a:cubicBezTo>
                  <a:cubicBezTo>
                    <a:pt x="1018" y="1324"/>
                    <a:pt x="949" y="1398"/>
                    <a:pt x="908" y="1473"/>
                  </a:cubicBezTo>
                  <a:cubicBezTo>
                    <a:pt x="866" y="1549"/>
                    <a:pt x="844" y="1626"/>
                    <a:pt x="832" y="1703"/>
                  </a:cubicBezTo>
                  <a:cubicBezTo>
                    <a:pt x="805" y="1854"/>
                    <a:pt x="812" y="1999"/>
                    <a:pt x="827" y="2142"/>
                  </a:cubicBezTo>
                  <a:cubicBezTo>
                    <a:pt x="859" y="2425"/>
                    <a:pt x="933" y="2697"/>
                    <a:pt x="1037" y="2957"/>
                  </a:cubicBezTo>
                  <a:lnTo>
                    <a:pt x="1059" y="2951"/>
                  </a:lnTo>
                  <a:cubicBezTo>
                    <a:pt x="1025" y="2676"/>
                    <a:pt x="1000" y="2401"/>
                    <a:pt x="1001" y="2133"/>
                  </a:cubicBezTo>
                  <a:cubicBezTo>
                    <a:pt x="1002" y="1999"/>
                    <a:pt x="1011" y="1866"/>
                    <a:pt x="1040" y="1746"/>
                  </a:cubicBezTo>
                  <a:cubicBezTo>
                    <a:pt x="1070" y="1626"/>
                    <a:pt x="1124" y="1525"/>
                    <a:pt x="1201" y="1498"/>
                  </a:cubicBezTo>
                  <a:cubicBezTo>
                    <a:pt x="1225" y="1487"/>
                    <a:pt x="1252" y="1482"/>
                    <a:pt x="1280" y="1482"/>
                  </a:cubicBezTo>
                  <a:cubicBezTo>
                    <a:pt x="1343" y="1482"/>
                    <a:pt x="1414" y="1508"/>
                    <a:pt x="1485" y="1550"/>
                  </a:cubicBezTo>
                  <a:cubicBezTo>
                    <a:pt x="1588" y="1612"/>
                    <a:pt x="1686" y="1701"/>
                    <a:pt x="1775" y="1799"/>
                  </a:cubicBezTo>
                  <a:lnTo>
                    <a:pt x="1842" y="1872"/>
                  </a:lnTo>
                  <a:cubicBezTo>
                    <a:pt x="1873" y="1914"/>
                    <a:pt x="1935" y="1946"/>
                    <a:pt x="1994" y="1946"/>
                  </a:cubicBezTo>
                  <a:cubicBezTo>
                    <a:pt x="2005" y="1946"/>
                    <a:pt x="2017" y="1945"/>
                    <a:pt x="2028" y="1942"/>
                  </a:cubicBezTo>
                  <a:cubicBezTo>
                    <a:pt x="2094" y="1929"/>
                    <a:pt x="2152" y="1884"/>
                    <a:pt x="2176" y="1817"/>
                  </a:cubicBezTo>
                  <a:cubicBezTo>
                    <a:pt x="2189" y="1784"/>
                    <a:pt x="2189" y="1748"/>
                    <a:pt x="2183" y="1716"/>
                  </a:cubicBezTo>
                  <a:cubicBezTo>
                    <a:pt x="2173" y="1679"/>
                    <a:pt x="2166" y="1669"/>
                    <a:pt x="2159" y="1653"/>
                  </a:cubicBezTo>
                  <a:cubicBezTo>
                    <a:pt x="2103" y="1525"/>
                    <a:pt x="2038" y="1400"/>
                    <a:pt x="1975" y="1276"/>
                  </a:cubicBezTo>
                  <a:cubicBezTo>
                    <a:pt x="1843" y="1029"/>
                    <a:pt x="1709" y="785"/>
                    <a:pt x="1557" y="550"/>
                  </a:cubicBezTo>
                  <a:cubicBezTo>
                    <a:pt x="1480" y="433"/>
                    <a:pt x="1401" y="315"/>
                    <a:pt x="1299" y="211"/>
                  </a:cubicBezTo>
                  <a:cubicBezTo>
                    <a:pt x="1197" y="110"/>
                    <a:pt x="1061" y="10"/>
                    <a:pt x="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703;p45"/>
            <p:cNvSpPr/>
            <p:nvPr/>
          </p:nvSpPr>
          <p:spPr>
            <a:xfrm flipH="1">
              <a:off x="2730202" y="2375957"/>
              <a:ext cx="346809" cy="267192"/>
            </a:xfrm>
            <a:custGeom>
              <a:avLst/>
              <a:gdLst/>
              <a:ahLst/>
              <a:cxnLst/>
              <a:rect l="l" t="t" r="r" b="b"/>
              <a:pathLst>
                <a:path w="9239" h="7118" extrusionOk="0">
                  <a:moveTo>
                    <a:pt x="1" y="0"/>
                  </a:moveTo>
                  <a:cubicBezTo>
                    <a:pt x="1" y="0"/>
                    <a:pt x="140" y="7064"/>
                    <a:pt x="4698" y="7117"/>
                  </a:cubicBezTo>
                  <a:cubicBezTo>
                    <a:pt x="4714" y="7118"/>
                    <a:pt x="4731" y="7118"/>
                    <a:pt x="4747" y="7118"/>
                  </a:cubicBezTo>
                  <a:cubicBezTo>
                    <a:pt x="9238" y="7118"/>
                    <a:pt x="6855" y="0"/>
                    <a:pt x="6855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704;p45"/>
            <p:cNvSpPr/>
            <p:nvPr/>
          </p:nvSpPr>
          <p:spPr>
            <a:xfrm flipH="1">
              <a:off x="2509928" y="2361693"/>
              <a:ext cx="889864" cy="974886"/>
            </a:xfrm>
            <a:custGeom>
              <a:avLst/>
              <a:gdLst/>
              <a:ahLst/>
              <a:cxnLst/>
              <a:rect l="l" t="t" r="r" b="b"/>
              <a:pathLst>
                <a:path w="23706" h="25971" extrusionOk="0">
                  <a:moveTo>
                    <a:pt x="9066" y="0"/>
                  </a:moveTo>
                  <a:lnTo>
                    <a:pt x="1741" y="1073"/>
                  </a:lnTo>
                  <a:lnTo>
                    <a:pt x="358" y="6502"/>
                  </a:lnTo>
                  <a:lnTo>
                    <a:pt x="0" y="9328"/>
                  </a:lnTo>
                  <a:lnTo>
                    <a:pt x="0" y="25970"/>
                  </a:lnTo>
                  <a:lnTo>
                    <a:pt x="23705" y="25970"/>
                  </a:lnTo>
                  <a:lnTo>
                    <a:pt x="21634" y="192"/>
                  </a:lnTo>
                  <a:lnTo>
                    <a:pt x="15188" y="0"/>
                  </a:lnTo>
                  <a:lnTo>
                    <a:pt x="15188" y="0"/>
                  </a:lnTo>
                  <a:cubicBezTo>
                    <a:pt x="15188" y="0"/>
                    <a:pt x="16144" y="5482"/>
                    <a:pt x="14312" y="5875"/>
                  </a:cubicBezTo>
                  <a:cubicBezTo>
                    <a:pt x="14257" y="5887"/>
                    <a:pt x="14200" y="5893"/>
                    <a:pt x="14141" y="5893"/>
                  </a:cubicBezTo>
                  <a:cubicBezTo>
                    <a:pt x="12276" y="5893"/>
                    <a:pt x="9066" y="0"/>
                    <a:pt x="9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705;p45"/>
            <p:cNvSpPr/>
            <p:nvPr/>
          </p:nvSpPr>
          <p:spPr>
            <a:xfrm flipH="1">
              <a:off x="2764924" y="2368750"/>
              <a:ext cx="344031" cy="261411"/>
            </a:xfrm>
            <a:custGeom>
              <a:avLst/>
              <a:gdLst/>
              <a:ahLst/>
              <a:cxnLst/>
              <a:rect l="l" t="t" r="r" b="b"/>
              <a:pathLst>
                <a:path w="9165" h="6964" extrusionOk="0">
                  <a:moveTo>
                    <a:pt x="21" y="0"/>
                  </a:moveTo>
                  <a:lnTo>
                    <a:pt x="1" y="9"/>
                  </a:lnTo>
                  <a:lnTo>
                    <a:pt x="1" y="9"/>
                  </a:lnTo>
                  <a:cubicBezTo>
                    <a:pt x="1" y="8"/>
                    <a:pt x="1" y="8"/>
                    <a:pt x="1" y="8"/>
                  </a:cubicBezTo>
                  <a:lnTo>
                    <a:pt x="1" y="9"/>
                  </a:lnTo>
                  <a:lnTo>
                    <a:pt x="1" y="9"/>
                  </a:lnTo>
                  <a:lnTo>
                    <a:pt x="1" y="9"/>
                  </a:lnTo>
                  <a:cubicBezTo>
                    <a:pt x="266" y="712"/>
                    <a:pt x="591" y="1391"/>
                    <a:pt x="947" y="2054"/>
                  </a:cubicBezTo>
                  <a:cubicBezTo>
                    <a:pt x="1124" y="2385"/>
                    <a:pt x="1314" y="2709"/>
                    <a:pt x="1515" y="3028"/>
                  </a:cubicBezTo>
                  <a:cubicBezTo>
                    <a:pt x="1712" y="3348"/>
                    <a:pt x="1925" y="3661"/>
                    <a:pt x="2153" y="3961"/>
                  </a:cubicBezTo>
                  <a:cubicBezTo>
                    <a:pt x="2608" y="4562"/>
                    <a:pt x="3117" y="5122"/>
                    <a:pt x="3674" y="5629"/>
                  </a:cubicBezTo>
                  <a:cubicBezTo>
                    <a:pt x="3952" y="5882"/>
                    <a:pt x="4248" y="6117"/>
                    <a:pt x="4561" y="6326"/>
                  </a:cubicBezTo>
                  <a:cubicBezTo>
                    <a:pt x="4876" y="6534"/>
                    <a:pt x="5217" y="6709"/>
                    <a:pt x="5581" y="6824"/>
                  </a:cubicBezTo>
                  <a:cubicBezTo>
                    <a:pt x="5857" y="6910"/>
                    <a:pt x="6149" y="6964"/>
                    <a:pt x="6444" y="6964"/>
                  </a:cubicBezTo>
                  <a:cubicBezTo>
                    <a:pt x="6536" y="6964"/>
                    <a:pt x="6628" y="6958"/>
                    <a:pt x="6721" y="6947"/>
                  </a:cubicBezTo>
                  <a:cubicBezTo>
                    <a:pt x="7108" y="6905"/>
                    <a:pt x="7489" y="6747"/>
                    <a:pt x="7790" y="6494"/>
                  </a:cubicBezTo>
                  <a:cubicBezTo>
                    <a:pt x="8095" y="6244"/>
                    <a:pt x="8328" y="5921"/>
                    <a:pt x="8505" y="5580"/>
                  </a:cubicBezTo>
                  <a:cubicBezTo>
                    <a:pt x="8685" y="5238"/>
                    <a:pt x="8807" y="4873"/>
                    <a:pt x="8900" y="4504"/>
                  </a:cubicBezTo>
                  <a:cubicBezTo>
                    <a:pt x="9084" y="3763"/>
                    <a:pt x="9149" y="3005"/>
                    <a:pt x="9160" y="2251"/>
                  </a:cubicBezTo>
                  <a:cubicBezTo>
                    <a:pt x="9164" y="1498"/>
                    <a:pt x="9118" y="745"/>
                    <a:pt x="9002" y="2"/>
                  </a:cubicBezTo>
                  <a:lnTo>
                    <a:pt x="8980" y="6"/>
                  </a:lnTo>
                  <a:cubicBezTo>
                    <a:pt x="9024" y="753"/>
                    <a:pt x="9027" y="1502"/>
                    <a:pt x="8988" y="2246"/>
                  </a:cubicBezTo>
                  <a:cubicBezTo>
                    <a:pt x="8950" y="2990"/>
                    <a:pt x="8856" y="3731"/>
                    <a:pt x="8673" y="4445"/>
                  </a:cubicBezTo>
                  <a:cubicBezTo>
                    <a:pt x="8583" y="4802"/>
                    <a:pt x="8463" y="5151"/>
                    <a:pt x="8301" y="5476"/>
                  </a:cubicBezTo>
                  <a:cubicBezTo>
                    <a:pt x="8139" y="5801"/>
                    <a:pt x="7930" y="6103"/>
                    <a:pt x="7658" y="6335"/>
                  </a:cubicBezTo>
                  <a:cubicBezTo>
                    <a:pt x="7387" y="6567"/>
                    <a:pt x="7054" y="6722"/>
                    <a:pt x="6697" y="6775"/>
                  </a:cubicBezTo>
                  <a:cubicBezTo>
                    <a:pt x="6575" y="6793"/>
                    <a:pt x="6453" y="6801"/>
                    <a:pt x="6329" y="6801"/>
                  </a:cubicBezTo>
                  <a:cubicBezTo>
                    <a:pt x="6090" y="6801"/>
                    <a:pt x="5848" y="6769"/>
                    <a:pt x="5614" y="6708"/>
                  </a:cubicBezTo>
                  <a:cubicBezTo>
                    <a:pt x="5261" y="6611"/>
                    <a:pt x="4914" y="6465"/>
                    <a:pt x="4603" y="6261"/>
                  </a:cubicBezTo>
                  <a:cubicBezTo>
                    <a:pt x="4289" y="6061"/>
                    <a:pt x="3992" y="5834"/>
                    <a:pt x="3721" y="5577"/>
                  </a:cubicBezTo>
                  <a:cubicBezTo>
                    <a:pt x="3453" y="5318"/>
                    <a:pt x="3199" y="5044"/>
                    <a:pt x="2967" y="4751"/>
                  </a:cubicBezTo>
                  <a:cubicBezTo>
                    <a:pt x="2733" y="4461"/>
                    <a:pt x="2510" y="4162"/>
                    <a:pt x="2301" y="3854"/>
                  </a:cubicBezTo>
                  <a:cubicBezTo>
                    <a:pt x="1447" y="2632"/>
                    <a:pt x="698" y="1337"/>
                    <a:pt x="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706;p45"/>
            <p:cNvSpPr/>
            <p:nvPr/>
          </p:nvSpPr>
          <p:spPr>
            <a:xfrm flipH="1">
              <a:off x="2516722" y="3288336"/>
              <a:ext cx="883070" cy="8934"/>
            </a:xfrm>
            <a:custGeom>
              <a:avLst/>
              <a:gdLst/>
              <a:ahLst/>
              <a:cxnLst/>
              <a:rect l="l" t="t" r="r" b="b"/>
              <a:pathLst>
                <a:path w="23525" h="238" extrusionOk="0">
                  <a:moveTo>
                    <a:pt x="17207" y="1"/>
                  </a:moveTo>
                  <a:cubicBezTo>
                    <a:pt x="16372" y="1"/>
                    <a:pt x="15537" y="8"/>
                    <a:pt x="14703" y="15"/>
                  </a:cubicBezTo>
                  <a:cubicBezTo>
                    <a:pt x="13723" y="22"/>
                    <a:pt x="12743" y="37"/>
                    <a:pt x="11763" y="59"/>
                  </a:cubicBezTo>
                  <a:cubicBezTo>
                    <a:pt x="10966" y="74"/>
                    <a:pt x="10170" y="85"/>
                    <a:pt x="9374" y="85"/>
                  </a:cubicBezTo>
                  <a:cubicBezTo>
                    <a:pt x="9190" y="85"/>
                    <a:pt x="9006" y="85"/>
                    <a:pt x="8821" y="83"/>
                  </a:cubicBezTo>
                  <a:cubicBezTo>
                    <a:pt x="7841" y="76"/>
                    <a:pt x="6861" y="44"/>
                    <a:pt x="5881" y="27"/>
                  </a:cubicBezTo>
                  <a:cubicBezTo>
                    <a:pt x="5476" y="23"/>
                    <a:pt x="5071" y="22"/>
                    <a:pt x="4666" y="22"/>
                  </a:cubicBezTo>
                  <a:cubicBezTo>
                    <a:pt x="3110" y="22"/>
                    <a:pt x="1555" y="49"/>
                    <a:pt x="0" y="108"/>
                  </a:cubicBezTo>
                  <a:lnTo>
                    <a:pt x="0" y="130"/>
                  </a:lnTo>
                  <a:cubicBezTo>
                    <a:pt x="1548" y="188"/>
                    <a:pt x="3096" y="216"/>
                    <a:pt x="4644" y="216"/>
                  </a:cubicBezTo>
                  <a:cubicBezTo>
                    <a:pt x="5057" y="216"/>
                    <a:pt x="5469" y="214"/>
                    <a:pt x="5881" y="210"/>
                  </a:cubicBezTo>
                  <a:cubicBezTo>
                    <a:pt x="6861" y="195"/>
                    <a:pt x="7841" y="163"/>
                    <a:pt x="8821" y="155"/>
                  </a:cubicBezTo>
                  <a:cubicBezTo>
                    <a:pt x="9006" y="154"/>
                    <a:pt x="9190" y="153"/>
                    <a:pt x="9374" y="153"/>
                  </a:cubicBezTo>
                  <a:cubicBezTo>
                    <a:pt x="10170" y="153"/>
                    <a:pt x="10966" y="164"/>
                    <a:pt x="11763" y="179"/>
                  </a:cubicBezTo>
                  <a:cubicBezTo>
                    <a:pt x="12743" y="200"/>
                    <a:pt x="13723" y="216"/>
                    <a:pt x="14703" y="222"/>
                  </a:cubicBezTo>
                  <a:cubicBezTo>
                    <a:pt x="15579" y="229"/>
                    <a:pt x="16455" y="237"/>
                    <a:pt x="17331" y="237"/>
                  </a:cubicBezTo>
                  <a:cubicBezTo>
                    <a:pt x="17435" y="237"/>
                    <a:pt x="17539" y="237"/>
                    <a:pt x="17643" y="237"/>
                  </a:cubicBezTo>
                  <a:cubicBezTo>
                    <a:pt x="19604" y="226"/>
                    <a:pt x="21564" y="200"/>
                    <a:pt x="23524" y="130"/>
                  </a:cubicBezTo>
                  <a:lnTo>
                    <a:pt x="23524" y="108"/>
                  </a:lnTo>
                  <a:cubicBezTo>
                    <a:pt x="21564" y="38"/>
                    <a:pt x="19604" y="13"/>
                    <a:pt x="17643" y="2"/>
                  </a:cubicBezTo>
                  <a:cubicBezTo>
                    <a:pt x="17497" y="1"/>
                    <a:pt x="17352" y="1"/>
                    <a:pt x="17207" y="1"/>
                  </a:cubicBezTo>
                  <a:close/>
                </a:path>
              </a:pathLst>
            </a:custGeom>
            <a:solidFill>
              <a:srgbClr val="FFFF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707;p45"/>
            <p:cNvSpPr/>
            <p:nvPr/>
          </p:nvSpPr>
          <p:spPr>
            <a:xfrm flipH="1">
              <a:off x="2795964" y="3336459"/>
              <a:ext cx="608483" cy="535360"/>
            </a:xfrm>
            <a:custGeom>
              <a:avLst/>
              <a:gdLst/>
              <a:ahLst/>
              <a:cxnLst/>
              <a:rect l="l" t="t" r="r" b="b"/>
              <a:pathLst>
                <a:path w="16210" h="14262" extrusionOk="0">
                  <a:moveTo>
                    <a:pt x="674" y="1"/>
                  </a:moveTo>
                  <a:lnTo>
                    <a:pt x="1" y="14261"/>
                  </a:lnTo>
                  <a:lnTo>
                    <a:pt x="15116" y="14261"/>
                  </a:lnTo>
                  <a:lnTo>
                    <a:pt x="162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708;p45"/>
            <p:cNvSpPr/>
            <p:nvPr/>
          </p:nvSpPr>
          <p:spPr>
            <a:xfrm flipH="1">
              <a:off x="2509934" y="3336459"/>
              <a:ext cx="324399" cy="500000"/>
            </a:xfrm>
            <a:custGeom>
              <a:avLst/>
              <a:gdLst/>
              <a:ahLst/>
              <a:cxnLst/>
              <a:rect l="l" t="t" r="r" b="b"/>
              <a:pathLst>
                <a:path w="8642" h="13320" extrusionOk="0">
                  <a:moveTo>
                    <a:pt x="1022" y="1"/>
                  </a:moveTo>
                  <a:lnTo>
                    <a:pt x="1" y="13320"/>
                  </a:lnTo>
                  <a:lnTo>
                    <a:pt x="8641" y="13320"/>
                  </a:lnTo>
                  <a:lnTo>
                    <a:pt x="79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709;p45"/>
            <p:cNvSpPr/>
            <p:nvPr/>
          </p:nvSpPr>
          <p:spPr>
            <a:xfrm flipH="1">
              <a:off x="2768005" y="3450872"/>
              <a:ext cx="66329" cy="385585"/>
            </a:xfrm>
            <a:custGeom>
              <a:avLst/>
              <a:gdLst/>
              <a:ahLst/>
              <a:cxnLst/>
              <a:rect l="l" t="t" r="r" b="b"/>
              <a:pathLst>
                <a:path w="1767" h="10272" extrusionOk="0">
                  <a:moveTo>
                    <a:pt x="884" y="0"/>
                  </a:moveTo>
                  <a:lnTo>
                    <a:pt x="1" y="10272"/>
                  </a:lnTo>
                  <a:lnTo>
                    <a:pt x="1767" y="10272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3A22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710;p45"/>
            <p:cNvSpPr/>
            <p:nvPr/>
          </p:nvSpPr>
          <p:spPr>
            <a:xfrm flipH="1">
              <a:off x="2900431" y="3871777"/>
              <a:ext cx="443393" cy="972371"/>
            </a:xfrm>
            <a:custGeom>
              <a:avLst/>
              <a:gdLst/>
              <a:ahLst/>
              <a:cxnLst/>
              <a:rect l="l" t="t" r="r" b="b"/>
              <a:pathLst>
                <a:path w="11812" h="25904" extrusionOk="0">
                  <a:moveTo>
                    <a:pt x="0" y="0"/>
                  </a:moveTo>
                  <a:lnTo>
                    <a:pt x="1178" y="25904"/>
                  </a:lnTo>
                  <a:lnTo>
                    <a:pt x="9341" y="25904"/>
                  </a:lnTo>
                  <a:lnTo>
                    <a:pt x="11811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711;p45"/>
            <p:cNvSpPr/>
            <p:nvPr/>
          </p:nvSpPr>
          <p:spPr>
            <a:xfrm flipH="1">
              <a:off x="2943637" y="4424700"/>
              <a:ext cx="389527" cy="477927"/>
            </a:xfrm>
            <a:custGeom>
              <a:avLst/>
              <a:gdLst/>
              <a:ahLst/>
              <a:cxnLst/>
              <a:rect l="l" t="t" r="r" b="b"/>
              <a:pathLst>
                <a:path w="10377" h="12732" extrusionOk="0">
                  <a:moveTo>
                    <a:pt x="1" y="0"/>
                  </a:moveTo>
                  <a:lnTo>
                    <a:pt x="734" y="12732"/>
                  </a:lnTo>
                  <a:lnTo>
                    <a:pt x="8939" y="12732"/>
                  </a:lnTo>
                  <a:lnTo>
                    <a:pt x="103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712;p45"/>
            <p:cNvSpPr/>
            <p:nvPr/>
          </p:nvSpPr>
          <p:spPr>
            <a:xfrm flipH="1">
              <a:off x="2719350" y="4709607"/>
              <a:ext cx="635247" cy="374849"/>
            </a:xfrm>
            <a:custGeom>
              <a:avLst/>
              <a:gdLst/>
              <a:ahLst/>
              <a:cxnLst/>
              <a:rect l="l" t="t" r="r" b="b"/>
              <a:pathLst>
                <a:path w="16923" h="9986" extrusionOk="0">
                  <a:moveTo>
                    <a:pt x="10064" y="0"/>
                  </a:moveTo>
                  <a:cubicBezTo>
                    <a:pt x="6882" y="0"/>
                    <a:pt x="7393" y="3767"/>
                    <a:pt x="7393" y="3767"/>
                  </a:cubicBezTo>
                  <a:lnTo>
                    <a:pt x="2818" y="3707"/>
                  </a:lnTo>
                  <a:lnTo>
                    <a:pt x="2670" y="3021"/>
                  </a:lnTo>
                  <a:cubicBezTo>
                    <a:pt x="2553" y="2483"/>
                    <a:pt x="2088" y="2151"/>
                    <a:pt x="1581" y="2151"/>
                  </a:cubicBezTo>
                  <a:cubicBezTo>
                    <a:pt x="1373" y="2151"/>
                    <a:pt x="1159" y="2207"/>
                    <a:pt x="958" y="2327"/>
                  </a:cubicBezTo>
                  <a:cubicBezTo>
                    <a:pt x="601" y="2541"/>
                    <a:pt x="371" y="2918"/>
                    <a:pt x="349" y="3324"/>
                  </a:cubicBezTo>
                  <a:lnTo>
                    <a:pt x="0" y="9986"/>
                  </a:lnTo>
                  <a:lnTo>
                    <a:pt x="16674" y="9986"/>
                  </a:lnTo>
                  <a:cubicBezTo>
                    <a:pt x="16674" y="9986"/>
                    <a:pt x="16922" y="3841"/>
                    <a:pt x="11964" y="3548"/>
                  </a:cubicBezTo>
                  <a:cubicBezTo>
                    <a:pt x="11964" y="3548"/>
                    <a:pt x="12625" y="0"/>
                    <a:pt x="100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713;p45"/>
            <p:cNvSpPr/>
            <p:nvPr/>
          </p:nvSpPr>
          <p:spPr>
            <a:xfrm flipH="1">
              <a:off x="2728697" y="5084416"/>
              <a:ext cx="629016" cy="59084"/>
            </a:xfrm>
            <a:custGeom>
              <a:avLst/>
              <a:gdLst/>
              <a:ahLst/>
              <a:cxnLst/>
              <a:rect l="l" t="t" r="r" b="b"/>
              <a:pathLst>
                <a:path w="16757" h="1574" extrusionOk="0">
                  <a:moveTo>
                    <a:pt x="83" y="1"/>
                  </a:moveTo>
                  <a:lnTo>
                    <a:pt x="0" y="1573"/>
                  </a:lnTo>
                  <a:lnTo>
                    <a:pt x="16674" y="1573"/>
                  </a:lnTo>
                  <a:lnTo>
                    <a:pt x="167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714;p45"/>
            <p:cNvSpPr/>
            <p:nvPr/>
          </p:nvSpPr>
          <p:spPr>
            <a:xfrm flipH="1">
              <a:off x="2857951" y="4807513"/>
              <a:ext cx="189324" cy="8895"/>
            </a:xfrm>
            <a:custGeom>
              <a:avLst/>
              <a:gdLst/>
              <a:ahLst/>
              <a:cxnLst/>
              <a:rect l="l" t="t" r="r" b="b"/>
              <a:pathLst>
                <a:path w="6254" h="237" extrusionOk="0">
                  <a:moveTo>
                    <a:pt x="4584" y="0"/>
                  </a:moveTo>
                  <a:cubicBezTo>
                    <a:pt x="4358" y="0"/>
                    <a:pt x="4133" y="9"/>
                    <a:pt x="3908" y="15"/>
                  </a:cubicBezTo>
                  <a:cubicBezTo>
                    <a:pt x="3648" y="20"/>
                    <a:pt x="3387" y="38"/>
                    <a:pt x="3127" y="58"/>
                  </a:cubicBezTo>
                  <a:cubicBezTo>
                    <a:pt x="2923" y="74"/>
                    <a:pt x="2718" y="86"/>
                    <a:pt x="2514" y="86"/>
                  </a:cubicBezTo>
                  <a:cubicBezTo>
                    <a:pt x="2458" y="86"/>
                    <a:pt x="2402" y="85"/>
                    <a:pt x="2345" y="83"/>
                  </a:cubicBezTo>
                  <a:cubicBezTo>
                    <a:pt x="2085" y="76"/>
                    <a:pt x="1824" y="41"/>
                    <a:pt x="1564" y="28"/>
                  </a:cubicBezTo>
                  <a:cubicBezTo>
                    <a:pt x="1462" y="22"/>
                    <a:pt x="1361" y="20"/>
                    <a:pt x="1260" y="20"/>
                  </a:cubicBezTo>
                  <a:cubicBezTo>
                    <a:pt x="1100" y="20"/>
                    <a:pt x="941" y="26"/>
                    <a:pt x="781" y="33"/>
                  </a:cubicBezTo>
                  <a:cubicBezTo>
                    <a:pt x="521" y="47"/>
                    <a:pt x="260" y="66"/>
                    <a:pt x="0" y="108"/>
                  </a:cubicBezTo>
                  <a:lnTo>
                    <a:pt x="0" y="130"/>
                  </a:lnTo>
                  <a:cubicBezTo>
                    <a:pt x="260" y="172"/>
                    <a:pt x="521" y="191"/>
                    <a:pt x="781" y="204"/>
                  </a:cubicBezTo>
                  <a:cubicBezTo>
                    <a:pt x="945" y="212"/>
                    <a:pt x="1108" y="217"/>
                    <a:pt x="1272" y="217"/>
                  </a:cubicBezTo>
                  <a:cubicBezTo>
                    <a:pt x="1369" y="217"/>
                    <a:pt x="1466" y="215"/>
                    <a:pt x="1564" y="211"/>
                  </a:cubicBezTo>
                  <a:cubicBezTo>
                    <a:pt x="1824" y="198"/>
                    <a:pt x="2085" y="161"/>
                    <a:pt x="2345" y="154"/>
                  </a:cubicBezTo>
                  <a:cubicBezTo>
                    <a:pt x="2399" y="153"/>
                    <a:pt x="2454" y="152"/>
                    <a:pt x="2508" y="152"/>
                  </a:cubicBezTo>
                  <a:cubicBezTo>
                    <a:pt x="2714" y="152"/>
                    <a:pt x="2920" y="164"/>
                    <a:pt x="3127" y="179"/>
                  </a:cubicBezTo>
                  <a:cubicBezTo>
                    <a:pt x="3387" y="201"/>
                    <a:pt x="3648" y="217"/>
                    <a:pt x="3908" y="223"/>
                  </a:cubicBezTo>
                  <a:cubicBezTo>
                    <a:pt x="4133" y="229"/>
                    <a:pt x="4358" y="237"/>
                    <a:pt x="4583" y="237"/>
                  </a:cubicBezTo>
                  <a:cubicBezTo>
                    <a:pt x="4619" y="237"/>
                    <a:pt x="4655" y="237"/>
                    <a:pt x="4690" y="236"/>
                  </a:cubicBezTo>
                  <a:cubicBezTo>
                    <a:pt x="5211" y="226"/>
                    <a:pt x="5732" y="201"/>
                    <a:pt x="6253" y="130"/>
                  </a:cubicBezTo>
                  <a:lnTo>
                    <a:pt x="6253" y="108"/>
                  </a:lnTo>
                  <a:cubicBezTo>
                    <a:pt x="5732" y="36"/>
                    <a:pt x="5211" y="11"/>
                    <a:pt x="4690" y="1"/>
                  </a:cubicBezTo>
                  <a:cubicBezTo>
                    <a:pt x="4655" y="1"/>
                    <a:pt x="4619" y="0"/>
                    <a:pt x="4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715;p45"/>
            <p:cNvSpPr/>
            <p:nvPr/>
          </p:nvSpPr>
          <p:spPr>
            <a:xfrm flipH="1">
              <a:off x="2859616" y="4847369"/>
              <a:ext cx="189354" cy="8895"/>
            </a:xfrm>
            <a:custGeom>
              <a:avLst/>
              <a:gdLst/>
              <a:ahLst/>
              <a:cxnLst/>
              <a:rect l="l" t="t" r="r" b="b"/>
              <a:pathLst>
                <a:path w="6255" h="237" extrusionOk="0">
                  <a:moveTo>
                    <a:pt x="4575" y="0"/>
                  </a:moveTo>
                  <a:cubicBezTo>
                    <a:pt x="4353" y="0"/>
                    <a:pt x="4131" y="8"/>
                    <a:pt x="3909" y="15"/>
                  </a:cubicBezTo>
                  <a:cubicBezTo>
                    <a:pt x="3648" y="20"/>
                    <a:pt x="3388" y="36"/>
                    <a:pt x="3127" y="58"/>
                  </a:cubicBezTo>
                  <a:cubicBezTo>
                    <a:pt x="2920" y="73"/>
                    <a:pt x="2714" y="85"/>
                    <a:pt x="2507" y="85"/>
                  </a:cubicBezTo>
                  <a:cubicBezTo>
                    <a:pt x="2453" y="85"/>
                    <a:pt x="2399" y="84"/>
                    <a:pt x="2345" y="82"/>
                  </a:cubicBezTo>
                  <a:cubicBezTo>
                    <a:pt x="2084" y="76"/>
                    <a:pt x="1824" y="41"/>
                    <a:pt x="1564" y="26"/>
                  </a:cubicBezTo>
                  <a:cubicBezTo>
                    <a:pt x="1467" y="22"/>
                    <a:pt x="1370" y="20"/>
                    <a:pt x="1273" y="20"/>
                  </a:cubicBezTo>
                  <a:cubicBezTo>
                    <a:pt x="1109" y="20"/>
                    <a:pt x="946" y="25"/>
                    <a:pt x="782" y="33"/>
                  </a:cubicBezTo>
                  <a:cubicBezTo>
                    <a:pt x="522" y="47"/>
                    <a:pt x="261" y="65"/>
                    <a:pt x="1" y="107"/>
                  </a:cubicBezTo>
                  <a:lnTo>
                    <a:pt x="1" y="129"/>
                  </a:lnTo>
                  <a:cubicBezTo>
                    <a:pt x="261" y="171"/>
                    <a:pt x="522" y="190"/>
                    <a:pt x="782" y="204"/>
                  </a:cubicBezTo>
                  <a:cubicBezTo>
                    <a:pt x="942" y="211"/>
                    <a:pt x="1101" y="217"/>
                    <a:pt x="1261" y="217"/>
                  </a:cubicBezTo>
                  <a:cubicBezTo>
                    <a:pt x="1362" y="217"/>
                    <a:pt x="1463" y="215"/>
                    <a:pt x="1564" y="209"/>
                  </a:cubicBezTo>
                  <a:cubicBezTo>
                    <a:pt x="1824" y="196"/>
                    <a:pt x="2084" y="161"/>
                    <a:pt x="2345" y="154"/>
                  </a:cubicBezTo>
                  <a:cubicBezTo>
                    <a:pt x="2399" y="152"/>
                    <a:pt x="2454" y="152"/>
                    <a:pt x="2508" y="152"/>
                  </a:cubicBezTo>
                  <a:cubicBezTo>
                    <a:pt x="2715" y="152"/>
                    <a:pt x="2921" y="164"/>
                    <a:pt x="3127" y="178"/>
                  </a:cubicBezTo>
                  <a:cubicBezTo>
                    <a:pt x="3388" y="199"/>
                    <a:pt x="3648" y="217"/>
                    <a:pt x="3909" y="222"/>
                  </a:cubicBezTo>
                  <a:cubicBezTo>
                    <a:pt x="4142" y="228"/>
                    <a:pt x="4374" y="236"/>
                    <a:pt x="4607" y="236"/>
                  </a:cubicBezTo>
                  <a:cubicBezTo>
                    <a:pt x="4635" y="236"/>
                    <a:pt x="4663" y="236"/>
                    <a:pt x="4690" y="236"/>
                  </a:cubicBezTo>
                  <a:cubicBezTo>
                    <a:pt x="5211" y="226"/>
                    <a:pt x="5732" y="201"/>
                    <a:pt x="6254" y="129"/>
                  </a:cubicBezTo>
                  <a:lnTo>
                    <a:pt x="6254" y="107"/>
                  </a:lnTo>
                  <a:cubicBezTo>
                    <a:pt x="5732" y="36"/>
                    <a:pt x="5211" y="11"/>
                    <a:pt x="4690" y="1"/>
                  </a:cubicBezTo>
                  <a:cubicBezTo>
                    <a:pt x="4652" y="0"/>
                    <a:pt x="4613" y="0"/>
                    <a:pt x="4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716;p45"/>
            <p:cNvSpPr/>
            <p:nvPr/>
          </p:nvSpPr>
          <p:spPr>
            <a:xfrm flipH="1">
              <a:off x="2965258" y="4475150"/>
              <a:ext cx="382470" cy="8296"/>
            </a:xfrm>
            <a:custGeom>
              <a:avLst/>
              <a:gdLst/>
              <a:ahLst/>
              <a:cxnLst/>
              <a:rect l="l" t="t" r="r" b="b"/>
              <a:pathLst>
                <a:path w="10189" h="221" extrusionOk="0">
                  <a:moveTo>
                    <a:pt x="5095" y="1"/>
                  </a:moveTo>
                  <a:cubicBezTo>
                    <a:pt x="4246" y="2"/>
                    <a:pt x="3396" y="7"/>
                    <a:pt x="2548" y="25"/>
                  </a:cubicBezTo>
                  <a:cubicBezTo>
                    <a:pt x="1699" y="39"/>
                    <a:pt x="850" y="68"/>
                    <a:pt x="0" y="110"/>
                  </a:cubicBezTo>
                  <a:cubicBezTo>
                    <a:pt x="850" y="153"/>
                    <a:pt x="1699" y="182"/>
                    <a:pt x="2548" y="196"/>
                  </a:cubicBezTo>
                  <a:cubicBezTo>
                    <a:pt x="3396" y="214"/>
                    <a:pt x="4246" y="218"/>
                    <a:pt x="5095" y="220"/>
                  </a:cubicBezTo>
                  <a:cubicBezTo>
                    <a:pt x="5943" y="218"/>
                    <a:pt x="6792" y="214"/>
                    <a:pt x="7641" y="196"/>
                  </a:cubicBezTo>
                  <a:cubicBezTo>
                    <a:pt x="8491" y="182"/>
                    <a:pt x="9339" y="153"/>
                    <a:pt x="10188" y="110"/>
                  </a:cubicBezTo>
                  <a:cubicBezTo>
                    <a:pt x="9339" y="68"/>
                    <a:pt x="8491" y="39"/>
                    <a:pt x="7641" y="25"/>
                  </a:cubicBezTo>
                  <a:cubicBezTo>
                    <a:pt x="6792" y="7"/>
                    <a:pt x="5943" y="3"/>
                    <a:pt x="5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717;p45"/>
            <p:cNvSpPr/>
            <p:nvPr/>
          </p:nvSpPr>
          <p:spPr>
            <a:xfrm flipH="1">
              <a:off x="3181737" y="3630150"/>
              <a:ext cx="165991" cy="185698"/>
            </a:xfrm>
            <a:custGeom>
              <a:avLst/>
              <a:gdLst/>
              <a:ahLst/>
              <a:cxnLst/>
              <a:rect l="l" t="t" r="r" b="b"/>
              <a:pathLst>
                <a:path w="4422" h="4947" extrusionOk="0">
                  <a:moveTo>
                    <a:pt x="2211" y="1"/>
                  </a:moveTo>
                  <a:cubicBezTo>
                    <a:pt x="990" y="1"/>
                    <a:pt x="0" y="1108"/>
                    <a:pt x="0" y="2473"/>
                  </a:cubicBezTo>
                  <a:cubicBezTo>
                    <a:pt x="0" y="3839"/>
                    <a:pt x="990" y="4946"/>
                    <a:pt x="2211" y="4946"/>
                  </a:cubicBezTo>
                  <a:cubicBezTo>
                    <a:pt x="3432" y="4946"/>
                    <a:pt x="4422" y="3839"/>
                    <a:pt x="4422" y="2473"/>
                  </a:cubicBezTo>
                  <a:cubicBezTo>
                    <a:pt x="4422" y="1108"/>
                    <a:pt x="3432" y="1"/>
                    <a:pt x="2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718;p45"/>
            <p:cNvSpPr/>
            <p:nvPr/>
          </p:nvSpPr>
          <p:spPr>
            <a:xfrm>
              <a:off x="2721833" y="2755346"/>
              <a:ext cx="134910" cy="172748"/>
            </a:xfrm>
            <a:custGeom>
              <a:avLst/>
              <a:gdLst/>
              <a:ahLst/>
              <a:cxnLst/>
              <a:rect l="l" t="t" r="r" b="b"/>
              <a:pathLst>
                <a:path w="3594" h="4602" extrusionOk="0">
                  <a:moveTo>
                    <a:pt x="2256" y="0"/>
                  </a:moveTo>
                  <a:lnTo>
                    <a:pt x="1" y="540"/>
                  </a:lnTo>
                  <a:lnTo>
                    <a:pt x="153" y="1517"/>
                  </a:lnTo>
                  <a:lnTo>
                    <a:pt x="1363" y="1291"/>
                  </a:lnTo>
                  <a:lnTo>
                    <a:pt x="1529" y="3408"/>
                  </a:lnTo>
                  <a:lnTo>
                    <a:pt x="153" y="3538"/>
                  </a:lnTo>
                  <a:lnTo>
                    <a:pt x="241" y="4601"/>
                  </a:lnTo>
                  <a:lnTo>
                    <a:pt x="3593" y="4601"/>
                  </a:lnTo>
                  <a:lnTo>
                    <a:pt x="3593" y="3214"/>
                  </a:lnTo>
                  <a:lnTo>
                    <a:pt x="2129" y="3352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719;p45"/>
            <p:cNvSpPr/>
            <p:nvPr/>
          </p:nvSpPr>
          <p:spPr>
            <a:xfrm>
              <a:off x="2871944" y="2754782"/>
              <a:ext cx="153829" cy="180968"/>
            </a:xfrm>
            <a:custGeom>
              <a:avLst/>
              <a:gdLst/>
              <a:ahLst/>
              <a:cxnLst/>
              <a:rect l="l" t="t" r="r" b="b"/>
              <a:pathLst>
                <a:path w="4098" h="4821" extrusionOk="0">
                  <a:moveTo>
                    <a:pt x="2131" y="1"/>
                  </a:moveTo>
                  <a:cubicBezTo>
                    <a:pt x="1772" y="1"/>
                    <a:pt x="1413" y="18"/>
                    <a:pt x="1057" y="55"/>
                  </a:cubicBezTo>
                  <a:cubicBezTo>
                    <a:pt x="700" y="91"/>
                    <a:pt x="348" y="150"/>
                    <a:pt x="0" y="230"/>
                  </a:cubicBezTo>
                  <a:lnTo>
                    <a:pt x="173" y="1553"/>
                  </a:lnTo>
                  <a:cubicBezTo>
                    <a:pt x="312" y="1487"/>
                    <a:pt x="461" y="1426"/>
                    <a:pt x="619" y="1368"/>
                  </a:cubicBezTo>
                  <a:cubicBezTo>
                    <a:pt x="778" y="1310"/>
                    <a:pt x="941" y="1261"/>
                    <a:pt x="1108" y="1221"/>
                  </a:cubicBezTo>
                  <a:cubicBezTo>
                    <a:pt x="1275" y="1182"/>
                    <a:pt x="1442" y="1150"/>
                    <a:pt x="1609" y="1127"/>
                  </a:cubicBezTo>
                  <a:cubicBezTo>
                    <a:pt x="1776" y="1102"/>
                    <a:pt x="1938" y="1091"/>
                    <a:pt x="2096" y="1091"/>
                  </a:cubicBezTo>
                  <a:cubicBezTo>
                    <a:pt x="2194" y="1091"/>
                    <a:pt x="2301" y="1098"/>
                    <a:pt x="2415" y="1112"/>
                  </a:cubicBezTo>
                  <a:cubicBezTo>
                    <a:pt x="2530" y="1127"/>
                    <a:pt x="2636" y="1155"/>
                    <a:pt x="2735" y="1198"/>
                  </a:cubicBezTo>
                  <a:cubicBezTo>
                    <a:pt x="2833" y="1242"/>
                    <a:pt x="2915" y="1303"/>
                    <a:pt x="2980" y="1381"/>
                  </a:cubicBezTo>
                  <a:cubicBezTo>
                    <a:pt x="3044" y="1461"/>
                    <a:pt x="3077" y="1564"/>
                    <a:pt x="3077" y="1690"/>
                  </a:cubicBezTo>
                  <a:cubicBezTo>
                    <a:pt x="3077" y="1788"/>
                    <a:pt x="3049" y="1871"/>
                    <a:pt x="2992" y="1943"/>
                  </a:cubicBezTo>
                  <a:cubicBezTo>
                    <a:pt x="2936" y="2015"/>
                    <a:pt x="2863" y="2077"/>
                    <a:pt x="2774" y="2129"/>
                  </a:cubicBezTo>
                  <a:cubicBezTo>
                    <a:pt x="2684" y="2180"/>
                    <a:pt x="2584" y="2224"/>
                    <a:pt x="2471" y="2257"/>
                  </a:cubicBezTo>
                  <a:cubicBezTo>
                    <a:pt x="2360" y="2291"/>
                    <a:pt x="2248" y="2318"/>
                    <a:pt x="2138" y="2341"/>
                  </a:cubicBezTo>
                  <a:cubicBezTo>
                    <a:pt x="2028" y="2361"/>
                    <a:pt x="1923" y="2377"/>
                    <a:pt x="1825" y="2388"/>
                  </a:cubicBezTo>
                  <a:cubicBezTo>
                    <a:pt x="1725" y="2398"/>
                    <a:pt x="1645" y="2405"/>
                    <a:pt x="1581" y="2407"/>
                  </a:cubicBezTo>
                  <a:lnTo>
                    <a:pt x="1605" y="2739"/>
                  </a:lnTo>
                  <a:cubicBezTo>
                    <a:pt x="1655" y="2741"/>
                    <a:pt x="1725" y="2747"/>
                    <a:pt x="1817" y="2754"/>
                  </a:cubicBezTo>
                  <a:cubicBezTo>
                    <a:pt x="1909" y="2763"/>
                    <a:pt x="2009" y="2775"/>
                    <a:pt x="2119" y="2792"/>
                  </a:cubicBezTo>
                  <a:cubicBezTo>
                    <a:pt x="2229" y="2808"/>
                    <a:pt x="2340" y="2831"/>
                    <a:pt x="2454" y="2859"/>
                  </a:cubicBezTo>
                  <a:cubicBezTo>
                    <a:pt x="2569" y="2887"/>
                    <a:pt x="2671" y="2923"/>
                    <a:pt x="2765" y="2966"/>
                  </a:cubicBezTo>
                  <a:cubicBezTo>
                    <a:pt x="2858" y="3010"/>
                    <a:pt x="2934" y="3062"/>
                    <a:pt x="2993" y="3122"/>
                  </a:cubicBezTo>
                  <a:cubicBezTo>
                    <a:pt x="3054" y="3181"/>
                    <a:pt x="3084" y="3252"/>
                    <a:pt x="3084" y="3332"/>
                  </a:cubicBezTo>
                  <a:cubicBezTo>
                    <a:pt x="3084" y="3402"/>
                    <a:pt x="3064" y="3462"/>
                    <a:pt x="3024" y="3510"/>
                  </a:cubicBezTo>
                  <a:cubicBezTo>
                    <a:pt x="2983" y="3558"/>
                    <a:pt x="2932" y="3599"/>
                    <a:pt x="2869" y="3630"/>
                  </a:cubicBezTo>
                  <a:cubicBezTo>
                    <a:pt x="2805" y="3662"/>
                    <a:pt x="2734" y="3686"/>
                    <a:pt x="2655" y="3705"/>
                  </a:cubicBezTo>
                  <a:cubicBezTo>
                    <a:pt x="2576" y="3722"/>
                    <a:pt x="2498" y="3734"/>
                    <a:pt x="2418" y="3743"/>
                  </a:cubicBezTo>
                  <a:cubicBezTo>
                    <a:pt x="2340" y="3751"/>
                    <a:pt x="2265" y="3755"/>
                    <a:pt x="2194" y="3758"/>
                  </a:cubicBezTo>
                  <a:cubicBezTo>
                    <a:pt x="2124" y="3759"/>
                    <a:pt x="2066" y="3759"/>
                    <a:pt x="2022" y="3759"/>
                  </a:cubicBezTo>
                  <a:cubicBezTo>
                    <a:pt x="1871" y="3759"/>
                    <a:pt x="1713" y="3750"/>
                    <a:pt x="1547" y="3732"/>
                  </a:cubicBezTo>
                  <a:cubicBezTo>
                    <a:pt x="1381" y="3715"/>
                    <a:pt x="1215" y="3689"/>
                    <a:pt x="1051" y="3655"/>
                  </a:cubicBezTo>
                  <a:cubicBezTo>
                    <a:pt x="887" y="3621"/>
                    <a:pt x="727" y="3578"/>
                    <a:pt x="570" y="3528"/>
                  </a:cubicBezTo>
                  <a:cubicBezTo>
                    <a:pt x="413" y="3477"/>
                    <a:pt x="270" y="3419"/>
                    <a:pt x="137" y="3353"/>
                  </a:cubicBezTo>
                  <a:lnTo>
                    <a:pt x="14" y="4496"/>
                  </a:lnTo>
                  <a:cubicBezTo>
                    <a:pt x="134" y="4546"/>
                    <a:pt x="263" y="4590"/>
                    <a:pt x="400" y="4631"/>
                  </a:cubicBezTo>
                  <a:cubicBezTo>
                    <a:pt x="538" y="4670"/>
                    <a:pt x="678" y="4705"/>
                    <a:pt x="821" y="4732"/>
                  </a:cubicBezTo>
                  <a:cubicBezTo>
                    <a:pt x="965" y="4761"/>
                    <a:pt x="1108" y="4782"/>
                    <a:pt x="1252" y="4797"/>
                  </a:cubicBezTo>
                  <a:cubicBezTo>
                    <a:pt x="1395" y="4813"/>
                    <a:pt x="1534" y="4820"/>
                    <a:pt x="1669" y="4820"/>
                  </a:cubicBezTo>
                  <a:cubicBezTo>
                    <a:pt x="1786" y="4820"/>
                    <a:pt x="1927" y="4818"/>
                    <a:pt x="2092" y="4814"/>
                  </a:cubicBezTo>
                  <a:cubicBezTo>
                    <a:pt x="2257" y="4808"/>
                    <a:pt x="2428" y="4795"/>
                    <a:pt x="2607" y="4773"/>
                  </a:cubicBezTo>
                  <a:cubicBezTo>
                    <a:pt x="2786" y="4751"/>
                    <a:pt x="2964" y="4717"/>
                    <a:pt x="3139" y="4673"/>
                  </a:cubicBezTo>
                  <a:cubicBezTo>
                    <a:pt x="3313" y="4627"/>
                    <a:pt x="3471" y="4565"/>
                    <a:pt x="3611" y="4485"/>
                  </a:cubicBezTo>
                  <a:cubicBezTo>
                    <a:pt x="3752" y="4405"/>
                    <a:pt x="3865" y="4305"/>
                    <a:pt x="3951" y="4186"/>
                  </a:cubicBezTo>
                  <a:cubicBezTo>
                    <a:pt x="4039" y="4066"/>
                    <a:pt x="4083" y="3913"/>
                    <a:pt x="4083" y="3744"/>
                  </a:cubicBezTo>
                  <a:cubicBezTo>
                    <a:pt x="4083" y="3575"/>
                    <a:pt x="4047" y="3425"/>
                    <a:pt x="3978" y="3294"/>
                  </a:cubicBezTo>
                  <a:cubicBezTo>
                    <a:pt x="3908" y="3164"/>
                    <a:pt x="3818" y="3050"/>
                    <a:pt x="3705" y="2954"/>
                  </a:cubicBezTo>
                  <a:cubicBezTo>
                    <a:pt x="3592" y="2857"/>
                    <a:pt x="3465" y="2776"/>
                    <a:pt x="3322" y="2710"/>
                  </a:cubicBezTo>
                  <a:cubicBezTo>
                    <a:pt x="3180" y="2645"/>
                    <a:pt x="3035" y="2594"/>
                    <a:pt x="2890" y="2559"/>
                  </a:cubicBezTo>
                  <a:cubicBezTo>
                    <a:pt x="3074" y="2524"/>
                    <a:pt x="3240" y="2473"/>
                    <a:pt x="3390" y="2409"/>
                  </a:cubicBezTo>
                  <a:cubicBezTo>
                    <a:pt x="3539" y="2344"/>
                    <a:pt x="3666" y="2260"/>
                    <a:pt x="3770" y="2158"/>
                  </a:cubicBezTo>
                  <a:cubicBezTo>
                    <a:pt x="3875" y="2056"/>
                    <a:pt x="3956" y="1932"/>
                    <a:pt x="4012" y="1788"/>
                  </a:cubicBezTo>
                  <a:cubicBezTo>
                    <a:pt x="4068" y="1643"/>
                    <a:pt x="4097" y="1473"/>
                    <a:pt x="4097" y="1278"/>
                  </a:cubicBezTo>
                  <a:cubicBezTo>
                    <a:pt x="4097" y="1101"/>
                    <a:pt x="4067" y="948"/>
                    <a:pt x="4009" y="815"/>
                  </a:cubicBezTo>
                  <a:cubicBezTo>
                    <a:pt x="3950" y="684"/>
                    <a:pt x="3870" y="571"/>
                    <a:pt x="3768" y="476"/>
                  </a:cubicBezTo>
                  <a:cubicBezTo>
                    <a:pt x="3668" y="383"/>
                    <a:pt x="3551" y="305"/>
                    <a:pt x="3419" y="244"/>
                  </a:cubicBezTo>
                  <a:cubicBezTo>
                    <a:pt x="3288" y="183"/>
                    <a:pt x="3149" y="134"/>
                    <a:pt x="3003" y="98"/>
                  </a:cubicBezTo>
                  <a:cubicBezTo>
                    <a:pt x="2858" y="62"/>
                    <a:pt x="2710" y="36"/>
                    <a:pt x="2560" y="22"/>
                  </a:cubicBezTo>
                  <a:cubicBezTo>
                    <a:pt x="2411" y="7"/>
                    <a:pt x="2268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720;p45"/>
            <p:cNvSpPr/>
            <p:nvPr/>
          </p:nvSpPr>
          <p:spPr>
            <a:xfrm flipH="1">
              <a:off x="2420252" y="1511325"/>
              <a:ext cx="923535" cy="524249"/>
            </a:xfrm>
            <a:custGeom>
              <a:avLst/>
              <a:gdLst/>
              <a:ahLst/>
              <a:cxnLst/>
              <a:rect l="l" t="t" r="r" b="b"/>
              <a:pathLst>
                <a:path w="24603" h="13966" extrusionOk="0">
                  <a:moveTo>
                    <a:pt x="16503" y="0"/>
                  </a:moveTo>
                  <a:cubicBezTo>
                    <a:pt x="14152" y="0"/>
                    <a:pt x="6902" y="2238"/>
                    <a:pt x="6902" y="2238"/>
                  </a:cubicBezTo>
                  <a:cubicBezTo>
                    <a:pt x="6902" y="2238"/>
                    <a:pt x="7216" y="471"/>
                    <a:pt x="6745" y="196"/>
                  </a:cubicBezTo>
                  <a:cubicBezTo>
                    <a:pt x="6723" y="184"/>
                    <a:pt x="6701" y="178"/>
                    <a:pt x="6679" y="178"/>
                  </a:cubicBezTo>
                  <a:cubicBezTo>
                    <a:pt x="6208" y="178"/>
                    <a:pt x="5528" y="2825"/>
                    <a:pt x="5528" y="2825"/>
                  </a:cubicBezTo>
                  <a:cubicBezTo>
                    <a:pt x="5528" y="2825"/>
                    <a:pt x="3140" y="1665"/>
                    <a:pt x="2054" y="1665"/>
                  </a:cubicBezTo>
                  <a:cubicBezTo>
                    <a:pt x="1800" y="1665"/>
                    <a:pt x="1618" y="1728"/>
                    <a:pt x="1553" y="1884"/>
                  </a:cubicBezTo>
                  <a:cubicBezTo>
                    <a:pt x="1211" y="2708"/>
                    <a:pt x="3365" y="4121"/>
                    <a:pt x="3365" y="4121"/>
                  </a:cubicBezTo>
                  <a:cubicBezTo>
                    <a:pt x="3365" y="4121"/>
                    <a:pt x="701" y="5024"/>
                    <a:pt x="347" y="8438"/>
                  </a:cubicBezTo>
                  <a:cubicBezTo>
                    <a:pt x="0" y="11792"/>
                    <a:pt x="1567" y="13893"/>
                    <a:pt x="1623" y="13965"/>
                  </a:cubicBezTo>
                  <a:cubicBezTo>
                    <a:pt x="1397" y="12686"/>
                    <a:pt x="1684" y="11532"/>
                    <a:pt x="2994" y="11532"/>
                  </a:cubicBezTo>
                  <a:cubicBezTo>
                    <a:pt x="3553" y="11532"/>
                    <a:pt x="4299" y="11743"/>
                    <a:pt x="5271" y="12244"/>
                  </a:cubicBezTo>
                  <a:cubicBezTo>
                    <a:pt x="5271" y="12244"/>
                    <a:pt x="5292" y="12820"/>
                    <a:pt x="5724" y="12885"/>
                  </a:cubicBezTo>
                  <a:cubicBezTo>
                    <a:pt x="5728" y="12886"/>
                    <a:pt x="5732" y="12886"/>
                    <a:pt x="5736" y="12886"/>
                  </a:cubicBezTo>
                  <a:cubicBezTo>
                    <a:pt x="6152" y="12886"/>
                    <a:pt x="6000" y="9521"/>
                    <a:pt x="6000" y="9521"/>
                  </a:cubicBezTo>
                  <a:lnTo>
                    <a:pt x="6000" y="9521"/>
                  </a:lnTo>
                  <a:cubicBezTo>
                    <a:pt x="6000" y="9521"/>
                    <a:pt x="6939" y="10243"/>
                    <a:pt x="7486" y="10243"/>
                  </a:cubicBezTo>
                  <a:cubicBezTo>
                    <a:pt x="7601" y="10243"/>
                    <a:pt x="7698" y="10212"/>
                    <a:pt x="7765" y="10136"/>
                  </a:cubicBezTo>
                  <a:cubicBezTo>
                    <a:pt x="8157" y="9694"/>
                    <a:pt x="6518" y="7771"/>
                    <a:pt x="6518" y="7771"/>
                  </a:cubicBezTo>
                  <a:lnTo>
                    <a:pt x="6518" y="7771"/>
                  </a:lnTo>
                  <a:cubicBezTo>
                    <a:pt x="6519" y="7771"/>
                    <a:pt x="8765" y="8286"/>
                    <a:pt x="10142" y="8286"/>
                  </a:cubicBezTo>
                  <a:cubicBezTo>
                    <a:pt x="10665" y="8286"/>
                    <a:pt x="11063" y="8211"/>
                    <a:pt x="11165" y="8006"/>
                  </a:cubicBezTo>
                  <a:cubicBezTo>
                    <a:pt x="11523" y="7281"/>
                    <a:pt x="10422" y="6610"/>
                    <a:pt x="10363" y="6573"/>
                  </a:cubicBezTo>
                  <a:lnTo>
                    <a:pt x="10363" y="6573"/>
                  </a:lnTo>
                  <a:cubicBezTo>
                    <a:pt x="10485" y="6606"/>
                    <a:pt x="14861" y="7807"/>
                    <a:pt x="17876" y="8440"/>
                  </a:cubicBezTo>
                  <a:cubicBezTo>
                    <a:pt x="18965" y="8669"/>
                    <a:pt x="19876" y="8825"/>
                    <a:pt x="20346" y="8825"/>
                  </a:cubicBezTo>
                  <a:cubicBezTo>
                    <a:pt x="20526" y="8825"/>
                    <a:pt x="20642" y="8802"/>
                    <a:pt x="20678" y="8752"/>
                  </a:cubicBezTo>
                  <a:cubicBezTo>
                    <a:pt x="21070" y="8202"/>
                    <a:pt x="20128" y="7143"/>
                    <a:pt x="20128" y="7143"/>
                  </a:cubicBezTo>
                  <a:lnTo>
                    <a:pt x="20128" y="7143"/>
                  </a:lnTo>
                  <a:cubicBezTo>
                    <a:pt x="20128" y="7143"/>
                    <a:pt x="20136" y="7143"/>
                    <a:pt x="20150" y="7143"/>
                  </a:cubicBezTo>
                  <a:cubicBezTo>
                    <a:pt x="20484" y="7143"/>
                    <a:pt x="24526" y="7106"/>
                    <a:pt x="24563" y="5337"/>
                  </a:cubicBezTo>
                  <a:cubicBezTo>
                    <a:pt x="24603" y="3493"/>
                    <a:pt x="20796" y="3453"/>
                    <a:pt x="20796" y="3453"/>
                  </a:cubicBezTo>
                  <a:cubicBezTo>
                    <a:pt x="20796" y="3453"/>
                    <a:pt x="23112" y="2568"/>
                    <a:pt x="22993" y="1676"/>
                  </a:cubicBezTo>
                  <a:cubicBezTo>
                    <a:pt x="22967" y="1476"/>
                    <a:pt x="22585" y="1398"/>
                    <a:pt x="22010" y="1398"/>
                  </a:cubicBezTo>
                  <a:cubicBezTo>
                    <a:pt x="20063" y="1398"/>
                    <a:pt x="15900" y="2287"/>
                    <a:pt x="15770" y="2314"/>
                  </a:cubicBezTo>
                  <a:cubicBezTo>
                    <a:pt x="15855" y="2265"/>
                    <a:pt x="17492" y="1306"/>
                    <a:pt x="17224" y="236"/>
                  </a:cubicBezTo>
                  <a:cubicBezTo>
                    <a:pt x="17182" y="71"/>
                    <a:pt x="16919" y="0"/>
                    <a:pt x="16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721;p45"/>
            <p:cNvSpPr/>
            <p:nvPr/>
          </p:nvSpPr>
          <p:spPr>
            <a:xfrm flipH="1">
              <a:off x="2972050" y="2676480"/>
              <a:ext cx="626689" cy="626689"/>
            </a:xfrm>
            <a:custGeom>
              <a:avLst/>
              <a:gdLst/>
              <a:ahLst/>
              <a:cxnLst/>
              <a:rect l="l" t="t" r="r" b="b"/>
              <a:pathLst>
                <a:path w="16695" h="16695" extrusionOk="0">
                  <a:moveTo>
                    <a:pt x="8347" y="1"/>
                  </a:moveTo>
                  <a:cubicBezTo>
                    <a:pt x="6133" y="1"/>
                    <a:pt x="4010" y="881"/>
                    <a:pt x="2445" y="2445"/>
                  </a:cubicBezTo>
                  <a:cubicBezTo>
                    <a:pt x="880" y="4010"/>
                    <a:pt x="0" y="6134"/>
                    <a:pt x="0" y="8348"/>
                  </a:cubicBezTo>
                  <a:cubicBezTo>
                    <a:pt x="0" y="10561"/>
                    <a:pt x="880" y="12684"/>
                    <a:pt x="2445" y="14249"/>
                  </a:cubicBezTo>
                  <a:cubicBezTo>
                    <a:pt x="4010" y="15815"/>
                    <a:pt x="6133" y="16695"/>
                    <a:pt x="8347" y="16695"/>
                  </a:cubicBezTo>
                  <a:cubicBezTo>
                    <a:pt x="10560" y="16695"/>
                    <a:pt x="12683" y="15815"/>
                    <a:pt x="14248" y="14249"/>
                  </a:cubicBezTo>
                  <a:cubicBezTo>
                    <a:pt x="15814" y="12684"/>
                    <a:pt x="16694" y="10561"/>
                    <a:pt x="16694" y="8348"/>
                  </a:cubicBezTo>
                  <a:cubicBezTo>
                    <a:pt x="16694" y="6134"/>
                    <a:pt x="15814" y="4010"/>
                    <a:pt x="14248" y="2445"/>
                  </a:cubicBezTo>
                  <a:cubicBezTo>
                    <a:pt x="12683" y="881"/>
                    <a:pt x="10560" y="1"/>
                    <a:pt x="8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722;p45"/>
            <p:cNvSpPr/>
            <p:nvPr/>
          </p:nvSpPr>
          <p:spPr>
            <a:xfrm flipH="1">
              <a:off x="3063868" y="2768258"/>
              <a:ext cx="443956" cy="443918"/>
            </a:xfrm>
            <a:custGeom>
              <a:avLst/>
              <a:gdLst/>
              <a:ahLst/>
              <a:cxnLst/>
              <a:rect l="l" t="t" r="r" b="b"/>
              <a:pathLst>
                <a:path w="11827" h="11826" extrusionOk="0">
                  <a:moveTo>
                    <a:pt x="23" y="0"/>
                  </a:moveTo>
                  <a:lnTo>
                    <a:pt x="23" y="0"/>
                  </a:lnTo>
                  <a:cubicBezTo>
                    <a:pt x="1" y="369"/>
                    <a:pt x="63" y="738"/>
                    <a:pt x="148" y="1096"/>
                  </a:cubicBezTo>
                  <a:cubicBezTo>
                    <a:pt x="165" y="1187"/>
                    <a:pt x="195" y="1274"/>
                    <a:pt x="219" y="1363"/>
                  </a:cubicBezTo>
                  <a:cubicBezTo>
                    <a:pt x="246" y="1452"/>
                    <a:pt x="266" y="1543"/>
                    <a:pt x="298" y="1629"/>
                  </a:cubicBezTo>
                  <a:lnTo>
                    <a:pt x="388" y="1891"/>
                  </a:lnTo>
                  <a:cubicBezTo>
                    <a:pt x="418" y="1979"/>
                    <a:pt x="449" y="2067"/>
                    <a:pt x="487" y="2151"/>
                  </a:cubicBezTo>
                  <a:lnTo>
                    <a:pt x="594" y="2406"/>
                  </a:lnTo>
                  <a:cubicBezTo>
                    <a:pt x="629" y="2493"/>
                    <a:pt x="665" y="2577"/>
                    <a:pt x="707" y="2659"/>
                  </a:cubicBezTo>
                  <a:cubicBezTo>
                    <a:pt x="790" y="2825"/>
                    <a:pt x="869" y="2992"/>
                    <a:pt x="953" y="3157"/>
                  </a:cubicBezTo>
                  <a:lnTo>
                    <a:pt x="1225" y="3640"/>
                  </a:lnTo>
                  <a:lnTo>
                    <a:pt x="1292" y="3762"/>
                  </a:lnTo>
                  <a:lnTo>
                    <a:pt x="1366" y="3879"/>
                  </a:lnTo>
                  <a:lnTo>
                    <a:pt x="1514" y="4113"/>
                  </a:lnTo>
                  <a:cubicBezTo>
                    <a:pt x="2308" y="5362"/>
                    <a:pt x="3275" y="6490"/>
                    <a:pt x="4310" y="7542"/>
                  </a:cubicBezTo>
                  <a:cubicBezTo>
                    <a:pt x="4568" y="7804"/>
                    <a:pt x="4841" y="8053"/>
                    <a:pt x="5107" y="8309"/>
                  </a:cubicBezTo>
                  <a:cubicBezTo>
                    <a:pt x="5239" y="8438"/>
                    <a:pt x="5378" y="8559"/>
                    <a:pt x="5518" y="8680"/>
                  </a:cubicBezTo>
                  <a:lnTo>
                    <a:pt x="5936" y="9044"/>
                  </a:lnTo>
                  <a:cubicBezTo>
                    <a:pt x="6073" y="9167"/>
                    <a:pt x="6219" y="9280"/>
                    <a:pt x="6365" y="9395"/>
                  </a:cubicBezTo>
                  <a:lnTo>
                    <a:pt x="6798" y="9738"/>
                  </a:lnTo>
                  <a:cubicBezTo>
                    <a:pt x="6945" y="9852"/>
                    <a:pt x="7098" y="9955"/>
                    <a:pt x="7249" y="10062"/>
                  </a:cubicBezTo>
                  <a:cubicBezTo>
                    <a:pt x="7401" y="10167"/>
                    <a:pt x="7548" y="10280"/>
                    <a:pt x="7708" y="10374"/>
                  </a:cubicBezTo>
                  <a:lnTo>
                    <a:pt x="8178" y="10666"/>
                  </a:lnTo>
                  <a:cubicBezTo>
                    <a:pt x="8337" y="10762"/>
                    <a:pt x="8502" y="10846"/>
                    <a:pt x="8663" y="10936"/>
                  </a:cubicBezTo>
                  <a:cubicBezTo>
                    <a:pt x="8823" y="11029"/>
                    <a:pt x="8991" y="11106"/>
                    <a:pt x="9159" y="11185"/>
                  </a:cubicBezTo>
                  <a:lnTo>
                    <a:pt x="9409" y="11303"/>
                  </a:lnTo>
                  <a:lnTo>
                    <a:pt x="9668" y="11405"/>
                  </a:lnTo>
                  <a:cubicBezTo>
                    <a:pt x="9755" y="11439"/>
                    <a:pt x="9840" y="11474"/>
                    <a:pt x="9927" y="11505"/>
                  </a:cubicBezTo>
                  <a:lnTo>
                    <a:pt x="10192" y="11589"/>
                  </a:lnTo>
                  <a:cubicBezTo>
                    <a:pt x="10366" y="11650"/>
                    <a:pt x="10548" y="11686"/>
                    <a:pt x="10727" y="11732"/>
                  </a:cubicBezTo>
                  <a:cubicBezTo>
                    <a:pt x="10988" y="11782"/>
                    <a:pt x="11255" y="11825"/>
                    <a:pt x="11521" y="11825"/>
                  </a:cubicBezTo>
                  <a:cubicBezTo>
                    <a:pt x="11623" y="11825"/>
                    <a:pt x="11725" y="11819"/>
                    <a:pt x="11826" y="11804"/>
                  </a:cubicBezTo>
                  <a:lnTo>
                    <a:pt x="11826" y="11804"/>
                  </a:lnTo>
                  <a:cubicBezTo>
                    <a:pt x="11782" y="11806"/>
                    <a:pt x="11738" y="11807"/>
                    <a:pt x="11694" y="11807"/>
                  </a:cubicBezTo>
                  <a:cubicBezTo>
                    <a:pt x="11004" y="11807"/>
                    <a:pt x="10335" y="11577"/>
                    <a:pt x="9709" y="11306"/>
                  </a:cubicBezTo>
                  <a:lnTo>
                    <a:pt x="9458" y="11197"/>
                  </a:lnTo>
                  <a:lnTo>
                    <a:pt x="9213" y="11073"/>
                  </a:lnTo>
                  <a:cubicBezTo>
                    <a:pt x="9050" y="10991"/>
                    <a:pt x="8886" y="10911"/>
                    <a:pt x="8730" y="10815"/>
                  </a:cubicBezTo>
                  <a:cubicBezTo>
                    <a:pt x="8573" y="10721"/>
                    <a:pt x="8413" y="10634"/>
                    <a:pt x="8258" y="10535"/>
                  </a:cubicBezTo>
                  <a:lnTo>
                    <a:pt x="7801" y="10232"/>
                  </a:lnTo>
                  <a:cubicBezTo>
                    <a:pt x="6592" y="9409"/>
                    <a:pt x="5495" y="8428"/>
                    <a:pt x="4465" y="7387"/>
                  </a:cubicBezTo>
                  <a:cubicBezTo>
                    <a:pt x="3426" y="6354"/>
                    <a:pt x="2470" y="5236"/>
                    <a:pt x="1655" y="4021"/>
                  </a:cubicBezTo>
                  <a:lnTo>
                    <a:pt x="1503" y="3793"/>
                  </a:lnTo>
                  <a:lnTo>
                    <a:pt x="1426" y="3679"/>
                  </a:lnTo>
                  <a:lnTo>
                    <a:pt x="1356" y="3561"/>
                  </a:lnTo>
                  <a:lnTo>
                    <a:pt x="1075" y="3091"/>
                  </a:lnTo>
                  <a:cubicBezTo>
                    <a:pt x="988" y="2931"/>
                    <a:pt x="904" y="2767"/>
                    <a:pt x="819" y="2606"/>
                  </a:cubicBezTo>
                  <a:cubicBezTo>
                    <a:pt x="730" y="2445"/>
                    <a:pt x="664" y="2274"/>
                    <a:pt x="585" y="2110"/>
                  </a:cubicBezTo>
                  <a:cubicBezTo>
                    <a:pt x="545" y="2027"/>
                    <a:pt x="510" y="1943"/>
                    <a:pt x="478" y="1858"/>
                  </a:cubicBezTo>
                  <a:lnTo>
                    <a:pt x="376" y="1603"/>
                  </a:lnTo>
                  <a:cubicBezTo>
                    <a:pt x="340" y="1518"/>
                    <a:pt x="317" y="1430"/>
                    <a:pt x="287" y="1344"/>
                  </a:cubicBezTo>
                  <a:cubicBezTo>
                    <a:pt x="259" y="1256"/>
                    <a:pt x="225" y="1170"/>
                    <a:pt x="204" y="1081"/>
                  </a:cubicBezTo>
                  <a:lnTo>
                    <a:pt x="133" y="816"/>
                  </a:lnTo>
                  <a:lnTo>
                    <a:pt x="78" y="547"/>
                  </a:lnTo>
                  <a:cubicBezTo>
                    <a:pt x="48" y="367"/>
                    <a:pt x="19" y="185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723;p45"/>
            <p:cNvSpPr/>
            <p:nvPr/>
          </p:nvSpPr>
          <p:spPr>
            <a:xfrm flipH="1">
              <a:off x="2979448" y="3025613"/>
              <a:ext cx="360210" cy="277440"/>
            </a:xfrm>
            <a:custGeom>
              <a:avLst/>
              <a:gdLst/>
              <a:ahLst/>
              <a:cxnLst/>
              <a:rect l="l" t="t" r="r" b="b"/>
              <a:pathLst>
                <a:path w="9596" h="7391" extrusionOk="0">
                  <a:moveTo>
                    <a:pt x="5791" y="0"/>
                  </a:moveTo>
                  <a:cubicBezTo>
                    <a:pt x="5220" y="0"/>
                    <a:pt x="4648" y="70"/>
                    <a:pt x="4091" y="209"/>
                  </a:cubicBezTo>
                  <a:cubicBezTo>
                    <a:pt x="3476" y="359"/>
                    <a:pt x="2888" y="616"/>
                    <a:pt x="2349" y="948"/>
                  </a:cubicBezTo>
                  <a:cubicBezTo>
                    <a:pt x="2079" y="1114"/>
                    <a:pt x="1827" y="1308"/>
                    <a:pt x="1585" y="1511"/>
                  </a:cubicBezTo>
                  <a:cubicBezTo>
                    <a:pt x="1466" y="1615"/>
                    <a:pt x="1354" y="1726"/>
                    <a:pt x="1238" y="1833"/>
                  </a:cubicBezTo>
                  <a:cubicBezTo>
                    <a:pt x="1181" y="1890"/>
                    <a:pt x="1129" y="1949"/>
                    <a:pt x="1074" y="2008"/>
                  </a:cubicBezTo>
                  <a:lnTo>
                    <a:pt x="993" y="2095"/>
                  </a:lnTo>
                  <a:lnTo>
                    <a:pt x="919" y="2188"/>
                  </a:lnTo>
                  <a:cubicBezTo>
                    <a:pt x="513" y="2677"/>
                    <a:pt x="216" y="3269"/>
                    <a:pt x="111" y="3901"/>
                  </a:cubicBezTo>
                  <a:cubicBezTo>
                    <a:pt x="1" y="4531"/>
                    <a:pt x="86" y="5181"/>
                    <a:pt x="292" y="5773"/>
                  </a:cubicBezTo>
                  <a:cubicBezTo>
                    <a:pt x="396" y="6071"/>
                    <a:pt x="531" y="6355"/>
                    <a:pt x="687" y="6627"/>
                  </a:cubicBezTo>
                  <a:cubicBezTo>
                    <a:pt x="843" y="6897"/>
                    <a:pt x="1020" y="7156"/>
                    <a:pt x="1227" y="7390"/>
                  </a:cubicBezTo>
                  <a:cubicBezTo>
                    <a:pt x="858" y="6889"/>
                    <a:pt x="569" y="6331"/>
                    <a:pt x="395" y="5740"/>
                  </a:cubicBezTo>
                  <a:cubicBezTo>
                    <a:pt x="217" y="5152"/>
                    <a:pt x="161" y="4526"/>
                    <a:pt x="280" y="3931"/>
                  </a:cubicBezTo>
                  <a:cubicBezTo>
                    <a:pt x="400" y="3337"/>
                    <a:pt x="683" y="2781"/>
                    <a:pt x="1079" y="2321"/>
                  </a:cubicBezTo>
                  <a:lnTo>
                    <a:pt x="1152" y="2233"/>
                  </a:lnTo>
                  <a:lnTo>
                    <a:pt x="1230" y="2150"/>
                  </a:lnTo>
                  <a:cubicBezTo>
                    <a:pt x="1283" y="2095"/>
                    <a:pt x="1334" y="2039"/>
                    <a:pt x="1388" y="1985"/>
                  </a:cubicBezTo>
                  <a:cubicBezTo>
                    <a:pt x="1500" y="1882"/>
                    <a:pt x="1610" y="1774"/>
                    <a:pt x="1726" y="1675"/>
                  </a:cubicBezTo>
                  <a:cubicBezTo>
                    <a:pt x="1961" y="1479"/>
                    <a:pt x="2205" y="1293"/>
                    <a:pt x="2466" y="1135"/>
                  </a:cubicBezTo>
                  <a:cubicBezTo>
                    <a:pt x="3500" y="479"/>
                    <a:pt x="4735" y="178"/>
                    <a:pt x="5965" y="174"/>
                  </a:cubicBezTo>
                  <a:cubicBezTo>
                    <a:pt x="5990" y="173"/>
                    <a:pt x="6015" y="173"/>
                    <a:pt x="6040" y="173"/>
                  </a:cubicBezTo>
                  <a:cubicBezTo>
                    <a:pt x="6630" y="173"/>
                    <a:pt x="7222" y="236"/>
                    <a:pt x="7806" y="345"/>
                  </a:cubicBezTo>
                  <a:cubicBezTo>
                    <a:pt x="8415" y="458"/>
                    <a:pt x="9015" y="624"/>
                    <a:pt x="9596" y="849"/>
                  </a:cubicBezTo>
                  <a:cubicBezTo>
                    <a:pt x="8465" y="326"/>
                    <a:pt x="7222" y="29"/>
                    <a:pt x="5965" y="2"/>
                  </a:cubicBezTo>
                  <a:cubicBezTo>
                    <a:pt x="5907" y="1"/>
                    <a:pt x="5849" y="0"/>
                    <a:pt x="57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724;p45"/>
            <p:cNvSpPr/>
            <p:nvPr/>
          </p:nvSpPr>
          <p:spPr>
            <a:xfrm flipH="1">
              <a:off x="3320961" y="2683612"/>
              <a:ext cx="277890" cy="357920"/>
            </a:xfrm>
            <a:custGeom>
              <a:avLst/>
              <a:gdLst/>
              <a:ahLst/>
              <a:cxnLst/>
              <a:rect l="l" t="t" r="r" b="b"/>
              <a:pathLst>
                <a:path w="7403" h="9535" extrusionOk="0">
                  <a:moveTo>
                    <a:pt x="6541" y="1"/>
                  </a:moveTo>
                  <a:lnTo>
                    <a:pt x="6541" y="1"/>
                  </a:lnTo>
                  <a:cubicBezTo>
                    <a:pt x="6767" y="581"/>
                    <a:pt x="6932" y="1182"/>
                    <a:pt x="7046" y="1791"/>
                  </a:cubicBezTo>
                  <a:cubicBezTo>
                    <a:pt x="7159" y="2399"/>
                    <a:pt x="7222" y="3016"/>
                    <a:pt x="7217" y="3632"/>
                  </a:cubicBezTo>
                  <a:cubicBezTo>
                    <a:pt x="7211" y="4861"/>
                    <a:pt x="6911" y="6095"/>
                    <a:pt x="6256" y="7130"/>
                  </a:cubicBezTo>
                  <a:cubicBezTo>
                    <a:pt x="6097" y="7392"/>
                    <a:pt x="5911" y="7635"/>
                    <a:pt x="5716" y="7870"/>
                  </a:cubicBezTo>
                  <a:cubicBezTo>
                    <a:pt x="5617" y="7987"/>
                    <a:pt x="5508" y="8095"/>
                    <a:pt x="5406" y="8209"/>
                  </a:cubicBezTo>
                  <a:cubicBezTo>
                    <a:pt x="5352" y="8263"/>
                    <a:pt x="5295" y="8313"/>
                    <a:pt x="5240" y="8365"/>
                  </a:cubicBezTo>
                  <a:lnTo>
                    <a:pt x="5157" y="8444"/>
                  </a:lnTo>
                  <a:lnTo>
                    <a:pt x="5069" y="8516"/>
                  </a:lnTo>
                  <a:cubicBezTo>
                    <a:pt x="4609" y="8914"/>
                    <a:pt x="4054" y="9196"/>
                    <a:pt x="3459" y="9317"/>
                  </a:cubicBezTo>
                  <a:cubicBezTo>
                    <a:pt x="3245" y="9359"/>
                    <a:pt x="3028" y="9379"/>
                    <a:pt x="2810" y="9379"/>
                  </a:cubicBezTo>
                  <a:cubicBezTo>
                    <a:pt x="2420" y="9379"/>
                    <a:pt x="2027" y="9315"/>
                    <a:pt x="1650" y="9202"/>
                  </a:cubicBezTo>
                  <a:cubicBezTo>
                    <a:pt x="1060" y="9026"/>
                    <a:pt x="500" y="8738"/>
                    <a:pt x="0" y="8370"/>
                  </a:cubicBezTo>
                  <a:lnTo>
                    <a:pt x="0" y="8370"/>
                  </a:lnTo>
                  <a:cubicBezTo>
                    <a:pt x="233" y="8576"/>
                    <a:pt x="492" y="8753"/>
                    <a:pt x="764" y="8909"/>
                  </a:cubicBezTo>
                  <a:cubicBezTo>
                    <a:pt x="1035" y="9064"/>
                    <a:pt x="1319" y="9201"/>
                    <a:pt x="1617" y="9304"/>
                  </a:cubicBezTo>
                  <a:cubicBezTo>
                    <a:pt x="2032" y="9449"/>
                    <a:pt x="2475" y="9534"/>
                    <a:pt x="2920" y="9534"/>
                  </a:cubicBezTo>
                  <a:cubicBezTo>
                    <a:pt x="3110" y="9534"/>
                    <a:pt x="3301" y="9518"/>
                    <a:pt x="3490" y="9485"/>
                  </a:cubicBezTo>
                  <a:cubicBezTo>
                    <a:pt x="4121" y="9379"/>
                    <a:pt x="4714" y="9083"/>
                    <a:pt x="5203" y="8678"/>
                  </a:cubicBezTo>
                  <a:lnTo>
                    <a:pt x="5295" y="8603"/>
                  </a:lnTo>
                  <a:lnTo>
                    <a:pt x="5383" y="8522"/>
                  </a:lnTo>
                  <a:cubicBezTo>
                    <a:pt x="5440" y="8467"/>
                    <a:pt x="5501" y="8414"/>
                    <a:pt x="5556" y="8359"/>
                  </a:cubicBezTo>
                  <a:cubicBezTo>
                    <a:pt x="5663" y="8242"/>
                    <a:pt x="5775" y="8130"/>
                    <a:pt x="5879" y="8010"/>
                  </a:cubicBezTo>
                  <a:cubicBezTo>
                    <a:pt x="6082" y="7768"/>
                    <a:pt x="6277" y="7518"/>
                    <a:pt x="6442" y="7247"/>
                  </a:cubicBezTo>
                  <a:cubicBezTo>
                    <a:pt x="6774" y="6708"/>
                    <a:pt x="7031" y="6120"/>
                    <a:pt x="7182" y="5506"/>
                  </a:cubicBezTo>
                  <a:cubicBezTo>
                    <a:pt x="7334" y="4892"/>
                    <a:pt x="7402" y="4260"/>
                    <a:pt x="7388" y="3631"/>
                  </a:cubicBezTo>
                  <a:cubicBezTo>
                    <a:pt x="7360" y="2374"/>
                    <a:pt x="7065" y="1130"/>
                    <a:pt x="65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725;p45"/>
            <p:cNvSpPr/>
            <p:nvPr/>
          </p:nvSpPr>
          <p:spPr>
            <a:xfrm flipH="1">
              <a:off x="3063868" y="2768258"/>
              <a:ext cx="443093" cy="443093"/>
            </a:xfrm>
            <a:custGeom>
              <a:avLst/>
              <a:gdLst/>
              <a:ahLst/>
              <a:cxnLst/>
              <a:rect l="l" t="t" r="r" b="b"/>
              <a:pathLst>
                <a:path w="11804" h="11804" extrusionOk="0">
                  <a:moveTo>
                    <a:pt x="11803" y="0"/>
                  </a:moveTo>
                  <a:cubicBezTo>
                    <a:pt x="11295" y="475"/>
                    <a:pt x="10795" y="958"/>
                    <a:pt x="10290" y="1437"/>
                  </a:cubicBezTo>
                  <a:lnTo>
                    <a:pt x="8793" y="2892"/>
                  </a:lnTo>
                  <a:cubicBezTo>
                    <a:pt x="7797" y="3862"/>
                    <a:pt x="6814" y="4848"/>
                    <a:pt x="5824" y="5824"/>
                  </a:cubicBezTo>
                  <a:cubicBezTo>
                    <a:pt x="4846" y="6814"/>
                    <a:pt x="3863" y="7798"/>
                    <a:pt x="2892" y="8793"/>
                  </a:cubicBezTo>
                  <a:lnTo>
                    <a:pt x="1437" y="10291"/>
                  </a:lnTo>
                  <a:cubicBezTo>
                    <a:pt x="958" y="10795"/>
                    <a:pt x="475" y="11295"/>
                    <a:pt x="0" y="11804"/>
                  </a:cubicBezTo>
                  <a:cubicBezTo>
                    <a:pt x="510" y="11330"/>
                    <a:pt x="1009" y="10846"/>
                    <a:pt x="1513" y="10367"/>
                  </a:cubicBezTo>
                  <a:lnTo>
                    <a:pt x="3011" y="8913"/>
                  </a:lnTo>
                  <a:cubicBezTo>
                    <a:pt x="4007" y="7942"/>
                    <a:pt x="4990" y="6958"/>
                    <a:pt x="5980" y="5980"/>
                  </a:cubicBezTo>
                  <a:cubicBezTo>
                    <a:pt x="6957" y="4990"/>
                    <a:pt x="7942" y="4008"/>
                    <a:pt x="8913" y="3011"/>
                  </a:cubicBezTo>
                  <a:lnTo>
                    <a:pt x="10366" y="1514"/>
                  </a:lnTo>
                  <a:cubicBezTo>
                    <a:pt x="10845" y="1009"/>
                    <a:pt x="11330" y="509"/>
                    <a:pt x="11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726;p45"/>
            <p:cNvSpPr/>
            <p:nvPr/>
          </p:nvSpPr>
          <p:spPr>
            <a:xfrm flipH="1">
              <a:off x="3169119" y="2401933"/>
              <a:ext cx="663588" cy="1029203"/>
            </a:xfrm>
            <a:custGeom>
              <a:avLst/>
              <a:gdLst/>
              <a:ahLst/>
              <a:cxnLst/>
              <a:rect l="l" t="t" r="r" b="b"/>
              <a:pathLst>
                <a:path w="17678" h="27418" extrusionOk="0">
                  <a:moveTo>
                    <a:pt x="13274" y="0"/>
                  </a:moveTo>
                  <a:cubicBezTo>
                    <a:pt x="10017" y="51"/>
                    <a:pt x="5533" y="5954"/>
                    <a:pt x="2344" y="10894"/>
                  </a:cubicBezTo>
                  <a:cubicBezTo>
                    <a:pt x="0" y="14527"/>
                    <a:pt x="854" y="19352"/>
                    <a:pt x="4312" y="21948"/>
                  </a:cubicBezTo>
                  <a:lnTo>
                    <a:pt x="10514" y="26605"/>
                  </a:lnTo>
                  <a:cubicBezTo>
                    <a:pt x="11220" y="27135"/>
                    <a:pt x="12074" y="27417"/>
                    <a:pt x="12946" y="27417"/>
                  </a:cubicBezTo>
                  <a:cubicBezTo>
                    <a:pt x="13128" y="27417"/>
                    <a:pt x="13310" y="27405"/>
                    <a:pt x="13492" y="27380"/>
                  </a:cubicBezTo>
                  <a:lnTo>
                    <a:pt x="17677" y="26812"/>
                  </a:lnTo>
                  <a:lnTo>
                    <a:pt x="17342" y="22887"/>
                  </a:lnTo>
                  <a:lnTo>
                    <a:pt x="12920" y="22468"/>
                  </a:lnTo>
                  <a:lnTo>
                    <a:pt x="7943" y="16346"/>
                  </a:lnTo>
                  <a:lnTo>
                    <a:pt x="14276" y="7315"/>
                  </a:lnTo>
                  <a:lnTo>
                    <a:pt x="13274" y="0"/>
                  </a:ln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727;p45"/>
            <p:cNvSpPr/>
            <p:nvPr/>
          </p:nvSpPr>
          <p:spPr>
            <a:xfrm flipH="1">
              <a:off x="3148892" y="3168518"/>
              <a:ext cx="170007" cy="154880"/>
            </a:xfrm>
            <a:custGeom>
              <a:avLst/>
              <a:gdLst/>
              <a:ahLst/>
              <a:cxnLst/>
              <a:rect l="l" t="t" r="r" b="b"/>
              <a:pathLst>
                <a:path w="4529" h="4126" extrusionOk="0">
                  <a:moveTo>
                    <a:pt x="4008" y="1"/>
                  </a:moveTo>
                  <a:cubicBezTo>
                    <a:pt x="3230" y="1"/>
                    <a:pt x="1" y="2568"/>
                    <a:pt x="1" y="2568"/>
                  </a:cubicBezTo>
                  <a:lnTo>
                    <a:pt x="406" y="4125"/>
                  </a:lnTo>
                  <a:cubicBezTo>
                    <a:pt x="406" y="4125"/>
                    <a:pt x="2317" y="2544"/>
                    <a:pt x="3294" y="1736"/>
                  </a:cubicBezTo>
                  <a:cubicBezTo>
                    <a:pt x="4270" y="928"/>
                    <a:pt x="4529" y="518"/>
                    <a:pt x="4142" y="51"/>
                  </a:cubicBezTo>
                  <a:cubicBezTo>
                    <a:pt x="4114" y="17"/>
                    <a:pt x="4069" y="1"/>
                    <a:pt x="4008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728;p45"/>
            <p:cNvSpPr/>
            <p:nvPr/>
          </p:nvSpPr>
          <p:spPr>
            <a:xfrm flipH="1">
              <a:off x="3033090" y="3180041"/>
              <a:ext cx="170007" cy="154805"/>
            </a:xfrm>
            <a:custGeom>
              <a:avLst/>
              <a:gdLst/>
              <a:ahLst/>
              <a:cxnLst/>
              <a:rect l="l" t="t" r="r" b="b"/>
              <a:pathLst>
                <a:path w="4529" h="4124" extrusionOk="0">
                  <a:moveTo>
                    <a:pt x="4006" y="1"/>
                  </a:moveTo>
                  <a:cubicBezTo>
                    <a:pt x="3229" y="1"/>
                    <a:pt x="0" y="2567"/>
                    <a:pt x="0" y="2567"/>
                  </a:cubicBezTo>
                  <a:lnTo>
                    <a:pt x="405" y="4124"/>
                  </a:lnTo>
                  <a:cubicBezTo>
                    <a:pt x="405" y="4124"/>
                    <a:pt x="2317" y="2542"/>
                    <a:pt x="3293" y="1736"/>
                  </a:cubicBezTo>
                  <a:cubicBezTo>
                    <a:pt x="4269" y="928"/>
                    <a:pt x="4528" y="518"/>
                    <a:pt x="4141" y="50"/>
                  </a:cubicBezTo>
                  <a:cubicBezTo>
                    <a:pt x="4113" y="16"/>
                    <a:pt x="4067" y="1"/>
                    <a:pt x="4006" y="1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729;p45"/>
            <p:cNvSpPr/>
            <p:nvPr/>
          </p:nvSpPr>
          <p:spPr>
            <a:xfrm flipH="1">
              <a:off x="3003774" y="3229816"/>
              <a:ext cx="181269" cy="127590"/>
            </a:xfrm>
            <a:custGeom>
              <a:avLst/>
              <a:gdLst/>
              <a:ahLst/>
              <a:cxnLst/>
              <a:rect l="l" t="t" r="r" b="b"/>
              <a:pathLst>
                <a:path w="4829" h="3399" extrusionOk="0">
                  <a:moveTo>
                    <a:pt x="4317" y="0"/>
                  </a:moveTo>
                  <a:cubicBezTo>
                    <a:pt x="3389" y="0"/>
                    <a:pt x="0" y="1792"/>
                    <a:pt x="0" y="1792"/>
                  </a:cubicBezTo>
                  <a:lnTo>
                    <a:pt x="112" y="3398"/>
                  </a:lnTo>
                  <a:cubicBezTo>
                    <a:pt x="112" y="3398"/>
                    <a:pt x="2283" y="2195"/>
                    <a:pt x="3391" y="1582"/>
                  </a:cubicBezTo>
                  <a:cubicBezTo>
                    <a:pt x="4499" y="968"/>
                    <a:pt x="4829" y="613"/>
                    <a:pt x="4534" y="82"/>
                  </a:cubicBezTo>
                  <a:cubicBezTo>
                    <a:pt x="4503" y="25"/>
                    <a:pt x="4427" y="0"/>
                    <a:pt x="4317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730;p45"/>
            <p:cNvSpPr/>
            <p:nvPr/>
          </p:nvSpPr>
          <p:spPr>
            <a:xfrm flipH="1">
              <a:off x="2988609" y="3301061"/>
              <a:ext cx="202928" cy="66554"/>
            </a:xfrm>
            <a:custGeom>
              <a:avLst/>
              <a:gdLst/>
              <a:ahLst/>
              <a:cxnLst/>
              <a:rect l="l" t="t" r="r" b="b"/>
              <a:pathLst>
                <a:path w="5406" h="1773" extrusionOk="0">
                  <a:moveTo>
                    <a:pt x="3918" y="0"/>
                  </a:moveTo>
                  <a:cubicBezTo>
                    <a:pt x="2486" y="0"/>
                    <a:pt x="477" y="235"/>
                    <a:pt x="477" y="235"/>
                  </a:cubicBezTo>
                  <a:lnTo>
                    <a:pt x="0" y="1773"/>
                  </a:lnTo>
                  <a:cubicBezTo>
                    <a:pt x="0" y="1773"/>
                    <a:pt x="2459" y="1436"/>
                    <a:pt x="3714" y="1264"/>
                  </a:cubicBezTo>
                  <a:cubicBezTo>
                    <a:pt x="4970" y="1093"/>
                    <a:pt x="5406" y="881"/>
                    <a:pt x="5323" y="280"/>
                  </a:cubicBezTo>
                  <a:cubicBezTo>
                    <a:pt x="5294" y="69"/>
                    <a:pt x="4690" y="0"/>
                    <a:pt x="3918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731;p45"/>
            <p:cNvSpPr/>
            <p:nvPr/>
          </p:nvSpPr>
          <p:spPr>
            <a:xfrm flipH="1">
              <a:off x="3031401" y="3351774"/>
              <a:ext cx="207582" cy="60060"/>
            </a:xfrm>
            <a:custGeom>
              <a:avLst/>
              <a:gdLst/>
              <a:ahLst/>
              <a:cxnLst/>
              <a:rect l="l" t="t" r="r" b="b"/>
              <a:pathLst>
                <a:path w="5530" h="1600" extrusionOk="0">
                  <a:moveTo>
                    <a:pt x="742" y="0"/>
                  </a:moveTo>
                  <a:lnTo>
                    <a:pt x="0" y="1428"/>
                  </a:lnTo>
                  <a:cubicBezTo>
                    <a:pt x="0" y="1428"/>
                    <a:pt x="2479" y="1534"/>
                    <a:pt x="3745" y="1588"/>
                  </a:cubicBezTo>
                  <a:cubicBezTo>
                    <a:pt x="3913" y="1596"/>
                    <a:pt x="4067" y="1599"/>
                    <a:pt x="4207" y="1599"/>
                  </a:cubicBezTo>
                  <a:cubicBezTo>
                    <a:pt x="5126" y="1599"/>
                    <a:pt x="5480" y="1432"/>
                    <a:pt x="5503" y="905"/>
                  </a:cubicBezTo>
                  <a:cubicBezTo>
                    <a:pt x="5530" y="299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A867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732;p45"/>
            <p:cNvSpPr/>
            <p:nvPr/>
          </p:nvSpPr>
          <p:spPr>
            <a:xfrm flipH="1">
              <a:off x="3296825" y="2676480"/>
              <a:ext cx="237763" cy="390428"/>
            </a:xfrm>
            <a:custGeom>
              <a:avLst/>
              <a:gdLst/>
              <a:ahLst/>
              <a:cxnLst/>
              <a:rect l="l" t="t" r="r" b="b"/>
              <a:pathLst>
                <a:path w="6334" h="10401" extrusionOk="0">
                  <a:moveTo>
                    <a:pt x="6334" y="1"/>
                  </a:moveTo>
                  <a:lnTo>
                    <a:pt x="1" y="9032"/>
                  </a:lnTo>
                  <a:lnTo>
                    <a:pt x="1115" y="10401"/>
                  </a:lnTo>
                  <a:lnTo>
                    <a:pt x="63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733;p45"/>
            <p:cNvSpPr/>
            <p:nvPr/>
          </p:nvSpPr>
          <p:spPr>
            <a:xfrm flipH="1">
              <a:off x="2505771" y="2437443"/>
              <a:ext cx="76464" cy="418093"/>
            </a:xfrm>
            <a:custGeom>
              <a:avLst/>
              <a:gdLst/>
              <a:ahLst/>
              <a:cxnLst/>
              <a:rect l="l" t="t" r="r" b="b"/>
              <a:pathLst>
                <a:path w="2037" h="11138" extrusionOk="0">
                  <a:moveTo>
                    <a:pt x="0" y="1"/>
                  </a:moveTo>
                  <a:lnTo>
                    <a:pt x="895" y="11138"/>
                  </a:lnTo>
                  <a:lnTo>
                    <a:pt x="2037" y="2500"/>
                  </a:lnTo>
                  <a:cubicBezTo>
                    <a:pt x="1363" y="1254"/>
                    <a:pt x="643" y="481"/>
                    <a:pt x="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734;p45"/>
            <p:cNvSpPr/>
            <p:nvPr/>
          </p:nvSpPr>
          <p:spPr>
            <a:xfrm flipH="1">
              <a:off x="2479712" y="1693831"/>
              <a:ext cx="761298" cy="190766"/>
            </a:xfrm>
            <a:custGeom>
              <a:avLst/>
              <a:gdLst/>
              <a:ahLst/>
              <a:cxnLst/>
              <a:rect l="l" t="t" r="r" b="b"/>
              <a:pathLst>
                <a:path w="20281" h="5082" extrusionOk="0">
                  <a:moveTo>
                    <a:pt x="19912" y="1"/>
                  </a:moveTo>
                  <a:lnTo>
                    <a:pt x="19892" y="9"/>
                  </a:lnTo>
                  <a:cubicBezTo>
                    <a:pt x="20018" y="390"/>
                    <a:pt x="20081" y="792"/>
                    <a:pt x="20087" y="1191"/>
                  </a:cubicBezTo>
                  <a:cubicBezTo>
                    <a:pt x="20092" y="1590"/>
                    <a:pt x="20034" y="1988"/>
                    <a:pt x="19901" y="2361"/>
                  </a:cubicBezTo>
                  <a:cubicBezTo>
                    <a:pt x="19767" y="2732"/>
                    <a:pt x="19558" y="3073"/>
                    <a:pt x="19296" y="3365"/>
                  </a:cubicBezTo>
                  <a:cubicBezTo>
                    <a:pt x="19030" y="3655"/>
                    <a:pt x="18715" y="3898"/>
                    <a:pt x="18373" y="4093"/>
                  </a:cubicBezTo>
                  <a:cubicBezTo>
                    <a:pt x="18209" y="4187"/>
                    <a:pt x="18025" y="4247"/>
                    <a:pt x="17835" y="4289"/>
                  </a:cubicBezTo>
                  <a:cubicBezTo>
                    <a:pt x="17645" y="4332"/>
                    <a:pt x="17450" y="4357"/>
                    <a:pt x="17252" y="4373"/>
                  </a:cubicBezTo>
                  <a:cubicBezTo>
                    <a:pt x="17097" y="4384"/>
                    <a:pt x="16940" y="4389"/>
                    <a:pt x="16783" y="4389"/>
                  </a:cubicBezTo>
                  <a:cubicBezTo>
                    <a:pt x="16543" y="4389"/>
                    <a:pt x="16301" y="4378"/>
                    <a:pt x="16059" y="4361"/>
                  </a:cubicBezTo>
                  <a:cubicBezTo>
                    <a:pt x="15261" y="4303"/>
                    <a:pt x="14466" y="4180"/>
                    <a:pt x="13676" y="4029"/>
                  </a:cubicBezTo>
                  <a:cubicBezTo>
                    <a:pt x="12885" y="3876"/>
                    <a:pt x="12100" y="3696"/>
                    <a:pt x="11316" y="3502"/>
                  </a:cubicBezTo>
                  <a:cubicBezTo>
                    <a:pt x="10533" y="3309"/>
                    <a:pt x="9753" y="3102"/>
                    <a:pt x="8977" y="2879"/>
                  </a:cubicBezTo>
                  <a:cubicBezTo>
                    <a:pt x="8203" y="2652"/>
                    <a:pt x="7431" y="2411"/>
                    <a:pt x="6667" y="2149"/>
                  </a:cubicBezTo>
                  <a:cubicBezTo>
                    <a:pt x="5905" y="1886"/>
                    <a:pt x="5148" y="1600"/>
                    <a:pt x="4397" y="1307"/>
                  </a:cubicBezTo>
                  <a:lnTo>
                    <a:pt x="4247" y="1249"/>
                  </a:lnTo>
                  <a:lnTo>
                    <a:pt x="4299" y="1406"/>
                  </a:lnTo>
                  <a:cubicBezTo>
                    <a:pt x="4396" y="1699"/>
                    <a:pt x="4463" y="2010"/>
                    <a:pt x="4512" y="2318"/>
                  </a:cubicBezTo>
                  <a:cubicBezTo>
                    <a:pt x="4559" y="2626"/>
                    <a:pt x="4579" y="2940"/>
                    <a:pt x="4558" y="3246"/>
                  </a:cubicBezTo>
                  <a:cubicBezTo>
                    <a:pt x="4533" y="3552"/>
                    <a:pt x="4471" y="3858"/>
                    <a:pt x="4324" y="4119"/>
                  </a:cubicBezTo>
                  <a:cubicBezTo>
                    <a:pt x="4179" y="4382"/>
                    <a:pt x="3951" y="4590"/>
                    <a:pt x="3680" y="4719"/>
                  </a:cubicBezTo>
                  <a:cubicBezTo>
                    <a:pt x="3406" y="4849"/>
                    <a:pt x="3099" y="4905"/>
                    <a:pt x="2789" y="4925"/>
                  </a:cubicBezTo>
                  <a:cubicBezTo>
                    <a:pt x="2724" y="4927"/>
                    <a:pt x="2659" y="4929"/>
                    <a:pt x="2594" y="4929"/>
                  </a:cubicBezTo>
                  <a:cubicBezTo>
                    <a:pt x="2347" y="4929"/>
                    <a:pt x="2098" y="4911"/>
                    <a:pt x="1852" y="4872"/>
                  </a:cubicBezTo>
                  <a:cubicBezTo>
                    <a:pt x="1229" y="4778"/>
                    <a:pt x="614" y="4612"/>
                    <a:pt x="8" y="4421"/>
                  </a:cubicBezTo>
                  <a:lnTo>
                    <a:pt x="1" y="4441"/>
                  </a:lnTo>
                  <a:lnTo>
                    <a:pt x="1" y="4441"/>
                  </a:lnTo>
                  <a:cubicBezTo>
                    <a:pt x="1" y="4441"/>
                    <a:pt x="0" y="4441"/>
                    <a:pt x="0" y="4441"/>
                  </a:cubicBezTo>
                  <a:lnTo>
                    <a:pt x="0" y="4442"/>
                  </a:lnTo>
                  <a:lnTo>
                    <a:pt x="1" y="4441"/>
                  </a:lnTo>
                  <a:lnTo>
                    <a:pt x="1" y="4441"/>
                  </a:lnTo>
                  <a:cubicBezTo>
                    <a:pt x="297" y="4555"/>
                    <a:pt x="595" y="4669"/>
                    <a:pt x="901" y="4761"/>
                  </a:cubicBezTo>
                  <a:cubicBezTo>
                    <a:pt x="1052" y="4812"/>
                    <a:pt x="1207" y="4853"/>
                    <a:pt x="1362" y="4892"/>
                  </a:cubicBezTo>
                  <a:cubicBezTo>
                    <a:pt x="1441" y="4911"/>
                    <a:pt x="1518" y="4933"/>
                    <a:pt x="1596" y="4948"/>
                  </a:cubicBezTo>
                  <a:lnTo>
                    <a:pt x="1832" y="4992"/>
                  </a:lnTo>
                  <a:cubicBezTo>
                    <a:pt x="2148" y="5055"/>
                    <a:pt x="2470" y="5081"/>
                    <a:pt x="2795" y="5082"/>
                  </a:cubicBezTo>
                  <a:cubicBezTo>
                    <a:pt x="3119" y="5074"/>
                    <a:pt x="3450" y="5018"/>
                    <a:pt x="3755" y="4881"/>
                  </a:cubicBezTo>
                  <a:cubicBezTo>
                    <a:pt x="4062" y="4746"/>
                    <a:pt x="4327" y="4507"/>
                    <a:pt x="4492" y="4213"/>
                  </a:cubicBezTo>
                  <a:cubicBezTo>
                    <a:pt x="4660" y="3919"/>
                    <a:pt x="4732" y="3586"/>
                    <a:pt x="4755" y="3260"/>
                  </a:cubicBezTo>
                  <a:cubicBezTo>
                    <a:pt x="4777" y="2933"/>
                    <a:pt x="4752" y="2606"/>
                    <a:pt x="4694" y="2287"/>
                  </a:cubicBezTo>
                  <a:cubicBezTo>
                    <a:pt x="4647" y="2021"/>
                    <a:pt x="4582" y="1760"/>
                    <a:pt x="4495" y="1503"/>
                  </a:cubicBezTo>
                  <a:lnTo>
                    <a:pt x="4495" y="1503"/>
                  </a:lnTo>
                  <a:cubicBezTo>
                    <a:pt x="5209" y="1752"/>
                    <a:pt x="5927" y="1982"/>
                    <a:pt x="6644" y="2217"/>
                  </a:cubicBezTo>
                  <a:cubicBezTo>
                    <a:pt x="7412" y="2468"/>
                    <a:pt x="8179" y="2722"/>
                    <a:pt x="8951" y="2964"/>
                  </a:cubicBezTo>
                  <a:cubicBezTo>
                    <a:pt x="10490" y="3455"/>
                    <a:pt x="12044" y="3914"/>
                    <a:pt x="13634" y="4237"/>
                  </a:cubicBezTo>
                  <a:cubicBezTo>
                    <a:pt x="14427" y="4400"/>
                    <a:pt x="15229" y="4539"/>
                    <a:pt x="16043" y="4596"/>
                  </a:cubicBezTo>
                  <a:cubicBezTo>
                    <a:pt x="16260" y="4613"/>
                    <a:pt x="16479" y="4622"/>
                    <a:pt x="16697" y="4622"/>
                  </a:cubicBezTo>
                  <a:cubicBezTo>
                    <a:pt x="16888" y="4622"/>
                    <a:pt x="17079" y="4615"/>
                    <a:pt x="17271" y="4599"/>
                  </a:cubicBezTo>
                  <a:cubicBezTo>
                    <a:pt x="17678" y="4560"/>
                    <a:pt x="18101" y="4494"/>
                    <a:pt x="18477" y="4272"/>
                  </a:cubicBezTo>
                  <a:cubicBezTo>
                    <a:pt x="18831" y="4059"/>
                    <a:pt x="19157" y="3796"/>
                    <a:pt x="19430" y="3483"/>
                  </a:cubicBezTo>
                  <a:cubicBezTo>
                    <a:pt x="19562" y="3324"/>
                    <a:pt x="19688" y="3157"/>
                    <a:pt x="19787" y="2975"/>
                  </a:cubicBezTo>
                  <a:cubicBezTo>
                    <a:pt x="19888" y="2793"/>
                    <a:pt x="19972" y="2603"/>
                    <a:pt x="20034" y="2405"/>
                  </a:cubicBezTo>
                  <a:cubicBezTo>
                    <a:pt x="20281" y="1613"/>
                    <a:pt x="20210" y="753"/>
                    <a:pt x="199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Rectangle 161"/>
          <p:cNvSpPr/>
          <p:nvPr/>
        </p:nvSpPr>
        <p:spPr>
          <a:xfrm>
            <a:off x="303649" y="4557793"/>
            <a:ext cx="1339567" cy="453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Mai</a:t>
            </a:r>
          </a:p>
        </p:txBody>
      </p:sp>
      <p:sp>
        <p:nvSpPr>
          <p:cNvPr id="163" name="Rectangle 162"/>
          <p:cNvSpPr/>
          <p:nvPr/>
        </p:nvSpPr>
        <p:spPr>
          <a:xfrm>
            <a:off x="7563970" y="4557793"/>
            <a:ext cx="1339567" cy="453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Tom</a:t>
            </a:r>
          </a:p>
        </p:txBody>
      </p:sp>
      <p:sp>
        <p:nvSpPr>
          <p:cNvPr id="164" name="Oval Callout 163"/>
          <p:cNvSpPr/>
          <p:nvPr/>
        </p:nvSpPr>
        <p:spPr>
          <a:xfrm>
            <a:off x="55433" y="774744"/>
            <a:ext cx="994854" cy="666552"/>
          </a:xfrm>
          <a:prstGeom prst="wedgeEllipseCallout">
            <a:avLst>
              <a:gd name="adj1" fmla="val 42742"/>
              <a:gd name="adj2" fmla="val 643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Callout 164"/>
          <p:cNvSpPr/>
          <p:nvPr/>
        </p:nvSpPr>
        <p:spPr>
          <a:xfrm>
            <a:off x="7948509" y="625635"/>
            <a:ext cx="1122938" cy="752369"/>
          </a:xfrm>
          <a:prstGeom prst="wedgeEllipseCallout">
            <a:avLst>
              <a:gd name="adj1" fmla="val -16577"/>
              <a:gd name="adj2" fmla="val 67746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1940111" y="2193215"/>
            <a:ext cx="1278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knitting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484122" y="2193215"/>
            <a:ext cx="2040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dollhouses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5597019" y="2193215"/>
            <a:ext cx="22071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making paper flowers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005115" y="4079041"/>
            <a:ext cx="1278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 to the cinema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835546" y="4113512"/>
            <a:ext cx="2040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 cycling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5830286" y="4094806"/>
            <a:ext cx="1655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8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 sport in the park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484122" y="219189"/>
            <a:ext cx="4562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 they do in their free time?  </a:t>
            </a:r>
          </a:p>
        </p:txBody>
      </p:sp>
    </p:spTree>
    <p:extLst>
      <p:ext uri="{BB962C8B-B14F-4D97-AF65-F5344CB8AC3E}">
        <p14:creationId xmlns:p14="http://schemas.microsoft.com/office/powerpoint/2010/main" val="3671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884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62" grpId="0"/>
      <p:bldP spid="163" grpId="0"/>
      <p:bldP spid="164" grpId="0" animBg="1"/>
      <p:bldP spid="165" grpId="0" animBg="1"/>
      <p:bldP spid="167" grpId="0"/>
      <p:bldP spid="168" grpId="0"/>
      <p:bldP spid="169" grpId="0"/>
      <p:bldP spid="170" grpId="0"/>
      <p:bldP spid="171" grpId="0"/>
      <p:bldP spid="1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88830" y="631478"/>
            <a:ext cx="8351111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000" b="1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Tom:</a:t>
            </a:r>
            <a: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Hi, Trang. Surprised to see you. What brings you here?</a:t>
            </a:r>
          </a:p>
          <a:p>
            <a:pPr defTabSz="685800">
              <a:buClrTx/>
            </a:pPr>
            <a:r>
              <a:rPr lang="en-US" sz="2000" b="1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Trang:</a:t>
            </a:r>
            <a: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Oh, hello Tom. I’m looking for a knitting kit.</a:t>
            </a:r>
          </a:p>
          <a:p>
            <a:pPr defTabSz="685800">
              <a:buClrTx/>
            </a:pPr>
            <a:r>
              <a:rPr lang="en-US" sz="2000" b="1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Tom:</a:t>
            </a:r>
            <a: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knitting kit? I didn’t know you like knitting.</a:t>
            </a:r>
            <a:b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b="1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Trang:</a:t>
            </a:r>
            <a: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Actually, I’m keen on many DIY activities. In my leisure time, I love knitting, building dollhouses, and making paper flowers. </a:t>
            </a:r>
          </a:p>
          <a:p>
            <a:pPr defTabSz="685800">
              <a:buClrTx/>
            </a:pPr>
            <a:r>
              <a:rPr lang="en-US" sz="2000" b="1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Tom:</a:t>
            </a:r>
            <a: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see. So, you like spending time on your own.</a:t>
            </a:r>
          </a:p>
          <a:p>
            <a:pPr defTabSz="685800">
              <a:buClrTx/>
            </a:pPr>
            <a:r>
              <a:rPr lang="en-US" sz="2000" b="1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Trang:</a:t>
            </a:r>
            <a: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Yes. What do you do in your free time?</a:t>
            </a:r>
          </a:p>
          <a:p>
            <a:pPr defTabSz="685800">
              <a:buClrTx/>
            </a:pPr>
            <a:r>
              <a:rPr lang="en-US" sz="2000" b="1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Tom:</a:t>
            </a:r>
            <a: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I’m a bit different. I usually hang out with my friends. We go to the cinema, go cycling, or play sport in the park.</a:t>
            </a:r>
          </a:p>
          <a:p>
            <a:pPr defTabSz="685800">
              <a:buClrTx/>
            </a:pPr>
            <a:r>
              <a:rPr lang="en-US" sz="2000" b="1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Trang:</a:t>
            </a:r>
            <a: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 love spending free time with other people, don’t you?</a:t>
            </a:r>
          </a:p>
          <a:p>
            <a:pPr defTabSz="685800">
              <a:buClrTx/>
            </a:pPr>
            <a:r>
              <a:rPr lang="en-US" sz="2000" b="1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Tom:</a:t>
            </a:r>
            <a: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That’s right. By the way, would you like to go to the cinema with me and</a:t>
            </a:r>
            <a:b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Mark this Sunday? There’s a new comedy at New World Cinema.</a:t>
            </a:r>
          </a:p>
          <a:p>
            <a:pPr defTabSz="685800">
              <a:buClrTx/>
            </a:pPr>
            <a:r>
              <a:rPr lang="en-US" sz="2000" b="1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Trang:</a:t>
            </a:r>
            <a: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Yes, I’d love to. Can I ask Mai to join us?</a:t>
            </a:r>
          </a:p>
          <a:p>
            <a:pPr defTabSz="685800">
              <a:buClrTx/>
            </a:pPr>
            <a:r>
              <a:rPr lang="en-US" sz="2000" b="1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Tom:</a:t>
            </a:r>
            <a:r>
              <a:rPr lang="en-US" sz="2000" kern="1200" dirty="0">
                <a:solidFill>
                  <a:srgbClr val="24202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Sure. Let’s meet outside the cinema at 9 a.m. </a:t>
            </a:r>
          </a:p>
        </p:txBody>
      </p:sp>
      <p:pic>
        <p:nvPicPr>
          <p:cNvPr id="6" name="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4106" y="121305"/>
            <a:ext cx="457200" cy="45720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E687FA9A-A14C-485A-BACE-2C3F18F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830" y="202844"/>
            <a:ext cx="7319289" cy="428634"/>
          </a:xfrm>
          <a:solidFill>
            <a:schemeClr val="accent1"/>
          </a:solidFill>
        </p:spPr>
        <p:txBody>
          <a:bodyPr/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Andika" panose="020B0604020202020204" charset="0"/>
                <a:ea typeface="Andika" panose="020B0604020202020204" charset="0"/>
                <a:cs typeface="Andika" panose="020B0604020202020204" charset="0"/>
              </a:rPr>
              <a:t>2. Read the conversation again and complete the sentences. </a:t>
            </a:r>
          </a:p>
        </p:txBody>
      </p:sp>
    </p:spTree>
    <p:extLst>
      <p:ext uri="{BB962C8B-B14F-4D97-AF65-F5344CB8AC3E}">
        <p14:creationId xmlns:p14="http://schemas.microsoft.com/office/powerpoint/2010/main" val="120712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fter School Elementary Activities by Slidesgo">
  <a:themeElements>
    <a:clrScheme name="Simple Light">
      <a:dk1>
        <a:srgbClr val="FFFFFF"/>
      </a:dk1>
      <a:lt1>
        <a:srgbClr val="FFF8EC"/>
      </a:lt1>
      <a:dk2>
        <a:srgbClr val="FFB702"/>
      </a:dk2>
      <a:lt2>
        <a:srgbClr val="FF622F"/>
      </a:lt2>
      <a:accent1>
        <a:srgbClr val="E0404F"/>
      </a:accent1>
      <a:accent2>
        <a:srgbClr val="A2BC11"/>
      </a:accent2>
      <a:accent3>
        <a:srgbClr val="BFC6EF"/>
      </a:accent3>
      <a:accent4>
        <a:srgbClr val="907EC4"/>
      </a:accent4>
      <a:accent5>
        <a:srgbClr val="3A2249"/>
      </a:accent5>
      <a:accent6>
        <a:srgbClr val="FFFFFF"/>
      </a:accent6>
      <a:hlink>
        <a:srgbClr val="3A22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12940</TotalTime>
  <Words>1302</Words>
  <Application>Microsoft Office PowerPoint</Application>
  <PresentationFormat>On-screen Show (16:9)</PresentationFormat>
  <Paragraphs>199</Paragraphs>
  <Slides>39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Wingdings</vt:lpstr>
      <vt:lpstr>Ribeye</vt:lpstr>
      <vt:lpstr>Arial</vt:lpstr>
      <vt:lpstr>Calibri Light</vt:lpstr>
      <vt:lpstr>Bebas Neue</vt:lpstr>
      <vt:lpstr>Andika</vt:lpstr>
      <vt:lpstr>LasVegas Jackpot</vt:lpstr>
      <vt:lpstr>Calibri</vt:lpstr>
      <vt:lpstr>After School Elementary Activities by Slidesgo</vt:lpstr>
      <vt:lpstr>Office 테마</vt:lpstr>
      <vt:lpstr>UNIT 1 LEISURE TIME</vt:lpstr>
      <vt:lpstr>OBJECTIVES</vt:lpstr>
      <vt:lpstr>WARM UP</vt:lpstr>
      <vt:lpstr>EXTRA VOCABULARY</vt:lpstr>
      <vt:lpstr>PowerPoint Presentation</vt:lpstr>
      <vt:lpstr>LISTENING  READING</vt:lpstr>
      <vt:lpstr>PowerPoint Presentation</vt:lpstr>
      <vt:lpstr>PowerPoint Presentation</vt:lpstr>
      <vt:lpstr>2. Read the conversation again and complete the sentences. </vt:lpstr>
      <vt:lpstr>2. Read the conversation again and complete the sentences. </vt:lpstr>
      <vt:lpstr>2. Read the conversation again and complete the sentences. </vt:lpstr>
      <vt:lpstr>2. Read the conversation again and complete the sentences. </vt:lpstr>
      <vt:lpstr>2. Read the conversation again and complete the sentences. </vt:lpstr>
      <vt:lpstr>2. Read the conversation again and complete the sentences. </vt:lpstr>
      <vt:lpstr>SPORT ACTIVITIES</vt:lpstr>
      <vt:lpstr>3. Work in pairs. Write the activities under the correct pictures.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Work in pairs. Write the activities under the correct pictures. </vt:lpstr>
      <vt:lpstr>CONSOLIDATION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LEISURE TIME</dc:title>
  <cp:lastModifiedBy>Lưu Bình</cp:lastModifiedBy>
  <cp:revision>88</cp:revision>
  <dcterms:modified xsi:type="dcterms:W3CDTF">2024-11-01T02:55:38Z</dcterms:modified>
</cp:coreProperties>
</file>