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4.xml" ContentType="application/vnd.openxmlformats-officedocument.theme+xml"/>
  <Override PartName="/ppt/slideLayouts/slideLayout66.xml" ContentType="application/vnd.openxmlformats-officedocument.presentationml.slideLayout+xml"/>
  <Override PartName="/ppt/theme/theme5.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6.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7.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1" r:id="rId2"/>
    <p:sldMasterId id="2147483673" r:id="rId3"/>
    <p:sldMasterId id="2147483696" r:id="rId4"/>
    <p:sldMasterId id="2147483717" r:id="rId5"/>
    <p:sldMasterId id="2147483719" r:id="rId6"/>
    <p:sldMasterId id="2147483731" r:id="rId7"/>
    <p:sldMasterId id="2147483758" r:id="rId8"/>
  </p:sldMasterIdLst>
  <p:notesMasterIdLst>
    <p:notesMasterId r:id="rId40"/>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Lst>
  <p:sldSz cx="12192000" cy="6858000"/>
  <p:notesSz cx="6858000" cy="9144000"/>
  <p:embeddedFontLst>
    <p:embeddedFont>
      <p:font typeface="Bebas Neue" panose="020B0606020202050201" pitchFamily="34" charset="0"/>
      <p:regular r:id="rId41"/>
    </p:embeddedFont>
    <p:embeddedFont>
      <p:font typeface="Cabin Sketch" panose="020B0604020202020204" charset="0"/>
      <p:regular r:id="rId42"/>
      <p:bold r:id="rId43"/>
    </p:embeddedFont>
    <p:embeddedFont>
      <p:font typeface="Geo" panose="020B0604020202020204"/>
      <p:regular r:id="rId44"/>
      <p:italic r:id="rId45"/>
    </p:embeddedFont>
    <p:embeddedFont>
      <p:font typeface="Lato Light" panose="020F0502020204030203" pitchFamily="34" charset="0"/>
      <p:regular r:id="rId46"/>
      <p:bold r:id="rId47"/>
      <p:italic r:id="rId48"/>
      <p:boldItalic r:id="rId49"/>
    </p:embeddedFont>
    <p:embeddedFont>
      <p:font typeface="Livvic" pitchFamily="2" charset="0"/>
      <p:regular r:id="rId50"/>
    </p:embeddedFont>
    <p:embeddedFont>
      <p:font typeface="Montserrat" panose="00000500000000000000" pitchFamily="2" charset="0"/>
      <p:regular r:id="rId51"/>
      <p:bold r:id="rId52"/>
      <p:italic r:id="rId53"/>
      <p:boldItalic r:id="rId54"/>
    </p:embeddedFont>
    <p:embeddedFont>
      <p:font typeface="Montserrat Light" panose="00000400000000000000" pitchFamily="2" charset="0"/>
      <p:regular r:id="rId55"/>
      <p:bold r:id="rId56"/>
      <p:italic r:id="rId57"/>
      <p:boldItalic r:id="rId58"/>
    </p:embeddedFont>
    <p:embeddedFont>
      <p:font typeface="Patrick Hand" panose="00000500000000000000" pitchFamily="2" charset="0"/>
      <p:regular r:id="rId59"/>
    </p:embeddedFont>
    <p:embeddedFont>
      <p:font typeface="Permanent Marker" panose="020B0604020202020204" charset="0"/>
      <p:regular r:id="rId60"/>
    </p:embeddedFont>
    <p:embeddedFont>
      <p:font typeface="Poppins" panose="00000500000000000000" pitchFamily="2" charset="0"/>
      <p:regular r:id="rId61"/>
      <p:bold r:id="rId62"/>
      <p:italic r:id="rId63"/>
      <p:boldItalic r:id="rId64"/>
    </p:embeddedFont>
    <p:embeddedFont>
      <p:font typeface="Poppins Light" panose="020B0502040204020203" pitchFamily="2" charset="0"/>
      <p:regular r:id="rId65"/>
      <p:bold r:id="rId66"/>
      <p:italic r:id="rId67"/>
      <p:boldItalic r:id="rId68"/>
    </p:embeddedFont>
    <p:embeddedFont>
      <p:font typeface="Raleway" panose="020B0503030101060003" pitchFamily="34" charset="0"/>
      <p:regular r:id="rId69"/>
      <p:bold r:id="rId70"/>
      <p:italic r:id="rId71"/>
      <p:boldItalic r:id="rId72"/>
    </p:embeddedFont>
    <p:embeddedFont>
      <p:font typeface="Raleway Thin" panose="020B0203030101060003" pitchFamily="34" charset="0"/>
      <p:regular r:id="rId73"/>
      <p:bold r:id="rId74"/>
      <p:italic r:id="rId75"/>
      <p:boldItalic r:id="rId76"/>
    </p:embeddedFont>
    <p:embeddedFont>
      <p:font typeface="Ribeye" panose="020B0604020202020204" charset="0"/>
      <p:regular r:id="rId77"/>
    </p:embeddedFont>
    <p:embeddedFont>
      <p:font typeface="Roboto Condensed Light" panose="02000000000000000000" pitchFamily="2" charset="0"/>
      <p:regular r:id="rId78"/>
    </p:embeddedFont>
    <p:embeddedFont>
      <p:font typeface="Roboto Medium" panose="02000000000000000000" pitchFamily="2" charset="0"/>
      <p:regular r:id="rId79"/>
      <p:bold r:id="rId80"/>
      <p:italic r:id="rId81"/>
      <p:boldItalic r:id="rId82"/>
    </p:embeddedFont>
    <p:embeddedFont>
      <p:font typeface="Work Sans" pitchFamily="2" charset="0"/>
      <p:regular r:id="rId83"/>
      <p:bold r:id="rId84"/>
      <p:italic r:id="rId85"/>
      <p:boldItalic r:id="rId8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87" roundtripDataSignature="AMtx7miU5XXLOGUKcHHmbxLLJvrMHW4kT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10BECC6-0F96-4575-AB9E-EB669159F070}">
  <a:tblStyle styleId="{410BECC6-0F96-4575-AB9E-EB669159F070}" styleName="Table_0">
    <a:wholeTbl>
      <a:tcTxStyle b="off" i="off">
        <a:font>
          <a:latin typeface="Calibri"/>
          <a:ea typeface="Calibri"/>
          <a:cs typeface="Calibri"/>
        </a:font>
        <a:schemeClr val="dk1"/>
      </a:tcTxStyle>
      <a:tcStyle>
        <a:tcBdr>
          <a:left>
            <a:ln w="12700" cap="flat" cmpd="sng">
              <a:solidFill>
                <a:schemeClr val="accent5"/>
              </a:solidFill>
              <a:prstDash val="solid"/>
              <a:round/>
              <a:headEnd type="none" w="sm" len="sm"/>
              <a:tailEnd type="none" w="sm" len="sm"/>
            </a:ln>
          </a:left>
          <a:right>
            <a:ln w="12700" cap="flat" cmpd="sng">
              <a:solidFill>
                <a:schemeClr val="accent5"/>
              </a:solidFill>
              <a:prstDash val="solid"/>
              <a:round/>
              <a:headEnd type="none" w="sm" len="sm"/>
              <a:tailEnd type="none" w="sm" len="sm"/>
            </a:ln>
          </a:right>
          <a:top>
            <a:ln w="12700" cap="flat" cmpd="sng">
              <a:solidFill>
                <a:schemeClr val="accent5"/>
              </a:solidFill>
              <a:prstDash val="solid"/>
              <a:round/>
              <a:headEnd type="none" w="sm" len="sm"/>
              <a:tailEnd type="none" w="sm" len="sm"/>
            </a:ln>
          </a:top>
          <a:bottom>
            <a:ln w="12700" cap="flat" cmpd="sng">
              <a:solidFill>
                <a:schemeClr val="accent5"/>
              </a:solidFill>
              <a:prstDash val="solid"/>
              <a:round/>
              <a:headEnd type="none" w="sm" len="sm"/>
              <a:tailEnd type="none" w="sm" len="sm"/>
            </a:ln>
          </a:bottom>
          <a:insideH>
            <a:ln w="12700" cap="flat" cmpd="sng">
              <a:solidFill>
                <a:schemeClr val="accent5"/>
              </a:solidFill>
              <a:prstDash val="solid"/>
              <a:round/>
              <a:headEnd type="none" w="sm" len="sm"/>
              <a:tailEnd type="none" w="sm" len="sm"/>
            </a:ln>
          </a:insideH>
          <a:insideV>
            <a:ln w="12700" cap="flat" cmpd="sng">
              <a:solidFill>
                <a:schemeClr val="accent5"/>
              </a:solidFill>
              <a:prstDash val="solid"/>
              <a:round/>
              <a:headEnd type="none" w="sm" len="sm"/>
              <a:tailEnd type="none" w="sm" len="sm"/>
            </a:ln>
          </a:insideV>
        </a:tcBdr>
        <a:fill>
          <a:solidFill>
            <a:srgbClr val="FFFFFF">
              <a:alpha val="0"/>
            </a:srgbClr>
          </a:solidFill>
        </a:fill>
      </a:tcStyle>
    </a:wholeTbl>
    <a:band1H>
      <a:tcTxStyle/>
      <a:tcStyle>
        <a:tcBdr/>
        <a:fill>
          <a:solidFill>
            <a:schemeClr val="accent5">
              <a:alpha val="20000"/>
            </a:schemeClr>
          </a:solidFill>
        </a:fill>
      </a:tcStyle>
    </a:band1H>
    <a:band2H>
      <a:tcTxStyle/>
      <a:tcStyle>
        <a:tcBdr/>
      </a:tcStyle>
    </a:band2H>
    <a:band1V>
      <a:tcTxStyle/>
      <a:tcStyle>
        <a:tcBdr/>
        <a:fill>
          <a:solidFill>
            <a:schemeClr val="accent5">
              <a:alpha val="20000"/>
            </a:schemeClr>
          </a:solidFill>
        </a:fill>
      </a:tcStyle>
    </a:band1V>
    <a:band2V>
      <a:tcTxStyle/>
      <a:tcStyle>
        <a:tcBdr/>
      </a:tcStyle>
    </a:band2V>
    <a:lastCol>
      <a:tcTxStyle b="on" i="off"/>
      <a:tcStyle>
        <a:tcBdr/>
      </a:tcStyle>
    </a:lastCol>
    <a:firstCol>
      <a:tcTxStyle b="on" i="off"/>
      <a:tcStyle>
        <a:tcBdr/>
      </a:tcStyle>
    </a:firstCol>
    <a:lastRow>
      <a:tcTxStyle b="on" i="off"/>
      <a:tcStyle>
        <a:tcBdr>
          <a:top>
            <a:ln w="50800" cap="flat" cmpd="sng">
              <a:solidFill>
                <a:schemeClr val="accent5"/>
              </a:solidFill>
              <a:prstDash val="solid"/>
              <a:round/>
              <a:headEnd type="none" w="sm" len="sm"/>
              <a:tailEnd type="none" w="sm" len="sm"/>
            </a:ln>
          </a:top>
        </a:tcBdr>
        <a:fill>
          <a:solidFill>
            <a:srgbClr val="FFFFFF">
              <a:alpha val="0"/>
            </a:srgbClr>
          </a:solidFill>
        </a:fill>
      </a:tcStyle>
    </a:lastRow>
    <a:seCell>
      <a:tcTxStyle/>
      <a:tcStyle>
        <a:tcBdr/>
      </a:tcStyle>
    </a:seCell>
    <a:swCell>
      <a:tcTxStyle/>
      <a:tcStyle>
        <a:tcBdr/>
      </a:tcStyle>
    </a:swCell>
    <a:firstRow>
      <a:tcTxStyle b="on" i="off"/>
      <a:tcStyle>
        <a:tcBdr>
          <a:bottom>
            <a:ln w="25400" cap="flat" cmpd="sng">
              <a:solidFill>
                <a:schemeClr val="accent5"/>
              </a:solidFill>
              <a:prstDash val="solid"/>
              <a:round/>
              <a:headEnd type="none" w="sm" len="sm"/>
              <a:tailEnd type="none" w="sm" len="sm"/>
            </a:ln>
          </a:bottom>
        </a:tcBdr>
        <a:fill>
          <a:solidFill>
            <a:srgbClr val="FFFFFF">
              <a:alpha val="0"/>
            </a:srgbClr>
          </a:solidFill>
        </a:fill>
      </a:tcStyle>
    </a:firstRow>
    <a:neCell>
      <a:tcTxStyle/>
      <a:tcStyle>
        <a:tcBdr/>
      </a:tcStyle>
    </a:neCell>
    <a:nwCell>
      <a:tcTxStyle/>
      <a:tcStyle>
        <a:tcBdr/>
      </a:tcStyle>
    </a:nwCell>
  </a:tblStyle>
  <a:tblStyle styleId="{A76C0CB3-4668-4AC6-972A-EC1BDC8C5D64}" styleName="Table_1">
    <a:wholeTbl>
      <a:tcTxStyle b="off" i="off">
        <a:font>
          <a:latin typeface="Calibri"/>
          <a:ea typeface="Calibri"/>
          <a:cs typeface="Calibri"/>
        </a:font>
        <a:schemeClr val="dk1"/>
      </a:tcTxStyle>
      <a:tcStyle>
        <a:tcBdr>
          <a:left>
            <a:ln w="12700" cap="flat" cmpd="sng">
              <a:solidFill>
                <a:schemeClr val="accent5"/>
              </a:solidFill>
              <a:prstDash val="solid"/>
              <a:round/>
              <a:headEnd type="none" w="sm" len="sm"/>
              <a:tailEnd type="none" w="sm" len="sm"/>
            </a:ln>
          </a:left>
          <a:right>
            <a:ln w="12700" cap="flat" cmpd="sng">
              <a:solidFill>
                <a:schemeClr val="accent5"/>
              </a:solidFill>
              <a:prstDash val="solid"/>
              <a:round/>
              <a:headEnd type="none" w="sm" len="sm"/>
              <a:tailEnd type="none" w="sm" len="sm"/>
            </a:ln>
          </a:right>
          <a:top>
            <a:ln w="12700" cap="flat" cmpd="sng">
              <a:solidFill>
                <a:schemeClr val="accent5"/>
              </a:solidFill>
              <a:prstDash val="solid"/>
              <a:round/>
              <a:headEnd type="none" w="sm" len="sm"/>
              <a:tailEnd type="none" w="sm" len="sm"/>
            </a:ln>
          </a:top>
          <a:bottom>
            <a:ln w="12700" cap="flat" cmpd="sng">
              <a:solidFill>
                <a:schemeClr val="accent5"/>
              </a:solidFill>
              <a:prstDash val="solid"/>
              <a:round/>
              <a:headEnd type="none" w="sm" len="sm"/>
              <a:tailEnd type="none" w="sm" len="sm"/>
            </a:ln>
          </a:bottom>
          <a:insideH>
            <a:ln w="12700" cap="flat" cmpd="sng">
              <a:solidFill>
                <a:schemeClr val="accent5"/>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chemeClr val="lt1"/>
          </a:solidFill>
        </a:fill>
      </a:tcStyle>
    </a:wholeTbl>
    <a:band1H>
      <a:tcTxStyle/>
      <a:tcStyle>
        <a:tcBdr/>
        <a:fill>
          <a:solidFill>
            <a:srgbClr val="E9EFF7"/>
          </a:solidFill>
        </a:fill>
      </a:tcStyle>
    </a:band1H>
    <a:band2H>
      <a:tcTxStyle/>
      <a:tcStyle>
        <a:tcBdr/>
      </a:tcStyle>
    </a:band2H>
    <a:band1V>
      <a:tcTxStyle/>
      <a:tcStyle>
        <a:tcBdr/>
        <a:fill>
          <a:solidFill>
            <a:srgbClr val="E9EFF7"/>
          </a:solidFill>
        </a:fill>
      </a:tcStyle>
    </a:band1V>
    <a:band2V>
      <a:tcTxStyle/>
      <a:tcStyle>
        <a:tcBdr/>
      </a:tcStyle>
    </a:band2V>
    <a:lastCol>
      <a:tcTxStyle b="on" i="off"/>
      <a:tcStyle>
        <a:tcBdr/>
      </a:tcStyle>
    </a:lastCol>
    <a:firstCol>
      <a:tcTxStyle b="on" i="off"/>
      <a:tcStyle>
        <a:tcBdr/>
      </a:tcStyle>
    </a:firstCol>
    <a:lastRow>
      <a:tcTxStyle b="on" i="off"/>
      <a:tcStyle>
        <a:tcBdr>
          <a:top>
            <a:ln w="50800" cap="flat" cmpd="sng">
              <a:solidFill>
                <a:schemeClr val="accent5"/>
              </a:solidFill>
              <a:prstDash val="solid"/>
              <a:round/>
              <a:headEnd type="none" w="sm" len="sm"/>
              <a:tailEnd type="none" w="sm" len="sm"/>
            </a:ln>
          </a:top>
        </a:tcBdr>
        <a:fill>
          <a:solidFill>
            <a:schemeClr val="l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fill>
          <a:solidFill>
            <a:schemeClr val="accent5"/>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77" d="100"/>
          <a:sy n="77" d="100"/>
        </p:scale>
        <p:origin x="806" y="8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42" Type="http://schemas.openxmlformats.org/officeDocument/2006/relationships/font" Target="fonts/font2.fntdata"/><Relationship Id="rId47" Type="http://schemas.openxmlformats.org/officeDocument/2006/relationships/font" Target="fonts/font7.fntdata"/><Relationship Id="rId63" Type="http://schemas.openxmlformats.org/officeDocument/2006/relationships/font" Target="fonts/font23.fntdata"/><Relationship Id="rId68" Type="http://schemas.openxmlformats.org/officeDocument/2006/relationships/font" Target="fonts/font28.fntdata"/><Relationship Id="rId84" Type="http://schemas.openxmlformats.org/officeDocument/2006/relationships/font" Target="fonts/font44.fntdata"/><Relationship Id="rId89" Type="http://schemas.openxmlformats.org/officeDocument/2006/relationships/viewProps" Target="viewProps.xml"/><Relationship Id="rId16" Type="http://schemas.openxmlformats.org/officeDocument/2006/relationships/slide" Target="slides/slide8.xml"/><Relationship Id="rId11" Type="http://schemas.openxmlformats.org/officeDocument/2006/relationships/slide" Target="slides/slide3.xml"/><Relationship Id="rId32" Type="http://schemas.openxmlformats.org/officeDocument/2006/relationships/slide" Target="slides/slide24.xml"/><Relationship Id="rId37" Type="http://schemas.openxmlformats.org/officeDocument/2006/relationships/slide" Target="slides/slide29.xml"/><Relationship Id="rId53" Type="http://schemas.openxmlformats.org/officeDocument/2006/relationships/font" Target="fonts/font13.fntdata"/><Relationship Id="rId58" Type="http://schemas.openxmlformats.org/officeDocument/2006/relationships/font" Target="fonts/font18.fntdata"/><Relationship Id="rId74" Type="http://schemas.openxmlformats.org/officeDocument/2006/relationships/font" Target="fonts/font34.fntdata"/><Relationship Id="rId79" Type="http://schemas.openxmlformats.org/officeDocument/2006/relationships/font" Target="fonts/font39.fntdata"/><Relationship Id="rId5" Type="http://schemas.openxmlformats.org/officeDocument/2006/relationships/slideMaster" Target="slideMasters/slideMaster5.xml"/><Relationship Id="rId90" Type="http://schemas.openxmlformats.org/officeDocument/2006/relationships/theme" Target="theme/them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font" Target="fonts/font3.fntdata"/><Relationship Id="rId48" Type="http://schemas.openxmlformats.org/officeDocument/2006/relationships/font" Target="fonts/font8.fntdata"/><Relationship Id="rId56" Type="http://schemas.openxmlformats.org/officeDocument/2006/relationships/font" Target="fonts/font16.fntdata"/><Relationship Id="rId64" Type="http://schemas.openxmlformats.org/officeDocument/2006/relationships/font" Target="fonts/font24.fntdata"/><Relationship Id="rId69" Type="http://schemas.openxmlformats.org/officeDocument/2006/relationships/font" Target="fonts/font29.fntdata"/><Relationship Id="rId77" Type="http://schemas.openxmlformats.org/officeDocument/2006/relationships/font" Target="fonts/font37.fntdata"/><Relationship Id="rId8" Type="http://schemas.openxmlformats.org/officeDocument/2006/relationships/slideMaster" Target="slideMasters/slideMaster8.xml"/><Relationship Id="rId51" Type="http://schemas.openxmlformats.org/officeDocument/2006/relationships/font" Target="fonts/font11.fntdata"/><Relationship Id="rId72" Type="http://schemas.openxmlformats.org/officeDocument/2006/relationships/font" Target="fonts/font32.fntdata"/><Relationship Id="rId80" Type="http://schemas.openxmlformats.org/officeDocument/2006/relationships/font" Target="fonts/font40.fntdata"/><Relationship Id="rId85" Type="http://schemas.openxmlformats.org/officeDocument/2006/relationships/font" Target="fonts/font45.fntdata"/><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font" Target="fonts/font6.fntdata"/><Relationship Id="rId59" Type="http://schemas.openxmlformats.org/officeDocument/2006/relationships/font" Target="fonts/font19.fntdata"/><Relationship Id="rId67" Type="http://schemas.openxmlformats.org/officeDocument/2006/relationships/font" Target="fonts/font27.fntdata"/><Relationship Id="rId20" Type="http://schemas.openxmlformats.org/officeDocument/2006/relationships/slide" Target="slides/slide12.xml"/><Relationship Id="rId41" Type="http://schemas.openxmlformats.org/officeDocument/2006/relationships/font" Target="fonts/font1.fntdata"/><Relationship Id="rId54" Type="http://schemas.openxmlformats.org/officeDocument/2006/relationships/font" Target="fonts/font14.fntdata"/><Relationship Id="rId62" Type="http://schemas.openxmlformats.org/officeDocument/2006/relationships/font" Target="fonts/font22.fntdata"/><Relationship Id="rId70" Type="http://schemas.openxmlformats.org/officeDocument/2006/relationships/font" Target="fonts/font30.fntdata"/><Relationship Id="rId75" Type="http://schemas.openxmlformats.org/officeDocument/2006/relationships/font" Target="fonts/font35.fntdata"/><Relationship Id="rId83" Type="http://schemas.openxmlformats.org/officeDocument/2006/relationships/font" Target="fonts/font43.fntdata"/><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font" Target="fonts/font9.fntdata"/><Relationship Id="rId57" Type="http://schemas.openxmlformats.org/officeDocument/2006/relationships/font" Target="fonts/font17.fntdata"/><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font" Target="fonts/font4.fntdata"/><Relationship Id="rId52" Type="http://schemas.openxmlformats.org/officeDocument/2006/relationships/font" Target="fonts/font12.fntdata"/><Relationship Id="rId60" Type="http://schemas.openxmlformats.org/officeDocument/2006/relationships/font" Target="fonts/font20.fntdata"/><Relationship Id="rId65" Type="http://schemas.openxmlformats.org/officeDocument/2006/relationships/font" Target="fonts/font25.fntdata"/><Relationship Id="rId73" Type="http://schemas.openxmlformats.org/officeDocument/2006/relationships/font" Target="fonts/font33.fntdata"/><Relationship Id="rId78" Type="http://schemas.openxmlformats.org/officeDocument/2006/relationships/font" Target="fonts/font38.fntdata"/><Relationship Id="rId81" Type="http://schemas.openxmlformats.org/officeDocument/2006/relationships/font" Target="fonts/font41.fntdata"/><Relationship Id="rId86" Type="http://schemas.openxmlformats.org/officeDocument/2006/relationships/font" Target="fonts/font46.fntdata"/><Relationship Id="rId4" Type="http://schemas.openxmlformats.org/officeDocument/2006/relationships/slideMaster" Target="slideMasters/slideMaster4.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34" Type="http://schemas.openxmlformats.org/officeDocument/2006/relationships/slide" Target="slides/slide26.xml"/><Relationship Id="rId50" Type="http://schemas.openxmlformats.org/officeDocument/2006/relationships/font" Target="fonts/font10.fntdata"/><Relationship Id="rId55" Type="http://schemas.openxmlformats.org/officeDocument/2006/relationships/font" Target="fonts/font15.fntdata"/><Relationship Id="rId76" Type="http://schemas.openxmlformats.org/officeDocument/2006/relationships/font" Target="fonts/font36.fntdata"/><Relationship Id="rId7" Type="http://schemas.openxmlformats.org/officeDocument/2006/relationships/slideMaster" Target="slideMasters/slideMaster7.xml"/><Relationship Id="rId71" Type="http://schemas.openxmlformats.org/officeDocument/2006/relationships/font" Target="fonts/font31.fntdata"/><Relationship Id="rId2" Type="http://schemas.openxmlformats.org/officeDocument/2006/relationships/slideMaster" Target="slideMasters/slideMaster2.xml"/><Relationship Id="rId29" Type="http://schemas.openxmlformats.org/officeDocument/2006/relationships/slide" Target="slides/slide21.xml"/><Relationship Id="rId24" Type="http://schemas.openxmlformats.org/officeDocument/2006/relationships/slide" Target="slides/slide16.xml"/><Relationship Id="rId40" Type="http://schemas.openxmlformats.org/officeDocument/2006/relationships/notesMaster" Target="notesMasters/notesMaster1.xml"/><Relationship Id="rId45" Type="http://schemas.openxmlformats.org/officeDocument/2006/relationships/font" Target="fonts/font5.fntdata"/><Relationship Id="rId66" Type="http://schemas.openxmlformats.org/officeDocument/2006/relationships/font" Target="fonts/font26.fntdata"/><Relationship Id="rId87" Type="http://customschemas.google.com/relationships/presentationmetadata" Target="metadata"/><Relationship Id="rId61" Type="http://schemas.openxmlformats.org/officeDocument/2006/relationships/font" Target="fonts/font21.fntdata"/><Relationship Id="rId82" Type="http://schemas.openxmlformats.org/officeDocument/2006/relationships/font" Target="fonts/font42.fntdata"/><Relationship Id="rId19"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4"/>
        <p:cNvGrpSpPr/>
        <p:nvPr/>
      </p:nvGrpSpPr>
      <p:grpSpPr>
        <a:xfrm>
          <a:off x="0" y="0"/>
          <a:ext cx="0" cy="0"/>
          <a:chOff x="0" y="0"/>
          <a:chExt cx="0" cy="0"/>
        </a:xfrm>
      </p:grpSpPr>
      <p:sp>
        <p:nvSpPr>
          <p:cNvPr id="1765" name="Google Shape;176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66" name="Google Shape;176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7" name="Google Shape;176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3"/>
        <p:cNvGrpSpPr/>
        <p:nvPr/>
      </p:nvGrpSpPr>
      <p:grpSpPr>
        <a:xfrm>
          <a:off x="0" y="0"/>
          <a:ext cx="0" cy="0"/>
          <a:chOff x="0" y="0"/>
          <a:chExt cx="0" cy="0"/>
        </a:xfrm>
      </p:grpSpPr>
      <p:sp>
        <p:nvSpPr>
          <p:cNvPr id="1934" name="Google Shape;1934;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5" name="Google Shape;1935;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6"/>
        <p:cNvGrpSpPr/>
        <p:nvPr/>
      </p:nvGrpSpPr>
      <p:grpSpPr>
        <a:xfrm>
          <a:off x="0" y="0"/>
          <a:ext cx="0" cy="0"/>
          <a:chOff x="0" y="0"/>
          <a:chExt cx="0" cy="0"/>
        </a:xfrm>
      </p:grpSpPr>
      <p:sp>
        <p:nvSpPr>
          <p:cNvPr id="1967" name="Google Shape;1967;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68" name="Google Shape;1968;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5"/>
        <p:cNvGrpSpPr/>
        <p:nvPr/>
      </p:nvGrpSpPr>
      <p:grpSpPr>
        <a:xfrm>
          <a:off x="0" y="0"/>
          <a:ext cx="0" cy="0"/>
          <a:chOff x="0" y="0"/>
          <a:chExt cx="0" cy="0"/>
        </a:xfrm>
      </p:grpSpPr>
      <p:sp>
        <p:nvSpPr>
          <p:cNvPr id="1976" name="Google Shape;1976;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77" name="Google Shape;1977;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2"/>
        <p:cNvGrpSpPr/>
        <p:nvPr/>
      </p:nvGrpSpPr>
      <p:grpSpPr>
        <a:xfrm>
          <a:off x="0" y="0"/>
          <a:ext cx="0" cy="0"/>
          <a:chOff x="0" y="0"/>
          <a:chExt cx="0" cy="0"/>
        </a:xfrm>
      </p:grpSpPr>
      <p:sp>
        <p:nvSpPr>
          <p:cNvPr id="1983" name="Google Shape;198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84" name="Google Shape;198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85" name="Google Shape;1985;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7"/>
        <p:cNvGrpSpPr/>
        <p:nvPr/>
      </p:nvGrpSpPr>
      <p:grpSpPr>
        <a:xfrm>
          <a:off x="0" y="0"/>
          <a:ext cx="0" cy="0"/>
          <a:chOff x="0" y="0"/>
          <a:chExt cx="0" cy="0"/>
        </a:xfrm>
      </p:grpSpPr>
      <p:sp>
        <p:nvSpPr>
          <p:cNvPr id="1998" name="Google Shape;1998;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9" name="Google Shape;1999;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00" name="Google Shape;2000;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6"/>
        <p:cNvGrpSpPr/>
        <p:nvPr/>
      </p:nvGrpSpPr>
      <p:grpSpPr>
        <a:xfrm>
          <a:off x="0" y="0"/>
          <a:ext cx="0" cy="0"/>
          <a:chOff x="0" y="0"/>
          <a:chExt cx="0" cy="0"/>
        </a:xfrm>
      </p:grpSpPr>
      <p:sp>
        <p:nvSpPr>
          <p:cNvPr id="2017" name="Google Shape;2017;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18" name="Google Shape;2018;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3"/>
        <p:cNvGrpSpPr/>
        <p:nvPr/>
      </p:nvGrpSpPr>
      <p:grpSpPr>
        <a:xfrm>
          <a:off x="0" y="0"/>
          <a:ext cx="0" cy="0"/>
          <a:chOff x="0" y="0"/>
          <a:chExt cx="0" cy="0"/>
        </a:xfrm>
      </p:grpSpPr>
      <p:sp>
        <p:nvSpPr>
          <p:cNvPr id="2024" name="Google Shape;2024;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5" name="Google Shape;2025;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7"/>
        <p:cNvGrpSpPr/>
        <p:nvPr/>
      </p:nvGrpSpPr>
      <p:grpSpPr>
        <a:xfrm>
          <a:off x="0" y="0"/>
          <a:ext cx="0" cy="0"/>
          <a:chOff x="0" y="0"/>
          <a:chExt cx="0" cy="0"/>
        </a:xfrm>
      </p:grpSpPr>
      <p:sp>
        <p:nvSpPr>
          <p:cNvPr id="2058" name="Google Shape;2058;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59" name="Google Shape;2059;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4"/>
        <p:cNvGrpSpPr/>
        <p:nvPr/>
      </p:nvGrpSpPr>
      <p:grpSpPr>
        <a:xfrm>
          <a:off x="0" y="0"/>
          <a:ext cx="0" cy="0"/>
          <a:chOff x="0" y="0"/>
          <a:chExt cx="0" cy="0"/>
        </a:xfrm>
      </p:grpSpPr>
      <p:sp>
        <p:nvSpPr>
          <p:cNvPr id="2065" name="Google Shape;2065;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66" name="Google Shape;2066;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67" name="Google Shape;2067;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9"/>
        <p:cNvGrpSpPr/>
        <p:nvPr/>
      </p:nvGrpSpPr>
      <p:grpSpPr>
        <a:xfrm>
          <a:off x="0" y="0"/>
          <a:ext cx="0" cy="0"/>
          <a:chOff x="0" y="0"/>
          <a:chExt cx="0" cy="0"/>
        </a:xfrm>
      </p:grpSpPr>
      <p:sp>
        <p:nvSpPr>
          <p:cNvPr id="2080" name="Google Shape;2080;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081" name="Google Shape;2081;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6"/>
        <p:cNvGrpSpPr/>
        <p:nvPr/>
      </p:nvGrpSpPr>
      <p:grpSpPr>
        <a:xfrm>
          <a:off x="0" y="0"/>
          <a:ext cx="0" cy="0"/>
          <a:chOff x="0" y="0"/>
          <a:chExt cx="0" cy="0"/>
        </a:xfrm>
      </p:grpSpPr>
      <p:sp>
        <p:nvSpPr>
          <p:cNvPr id="1777" name="Google Shape;177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8" name="Google Shape;177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79" name="Google Shape;177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7"/>
        <p:cNvGrpSpPr/>
        <p:nvPr/>
      </p:nvGrpSpPr>
      <p:grpSpPr>
        <a:xfrm>
          <a:off x="0" y="0"/>
          <a:ext cx="0" cy="0"/>
          <a:chOff x="0" y="0"/>
          <a:chExt cx="0" cy="0"/>
        </a:xfrm>
      </p:grpSpPr>
      <p:sp>
        <p:nvSpPr>
          <p:cNvPr id="2088" name="Google Shape;2088;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89" name="Google Shape;2089;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7"/>
        <p:cNvGrpSpPr/>
        <p:nvPr/>
      </p:nvGrpSpPr>
      <p:grpSpPr>
        <a:xfrm>
          <a:off x="0" y="0"/>
          <a:ext cx="0" cy="0"/>
          <a:chOff x="0" y="0"/>
          <a:chExt cx="0" cy="0"/>
        </a:xfrm>
      </p:grpSpPr>
      <p:sp>
        <p:nvSpPr>
          <p:cNvPr id="2098" name="Google Shape;2098;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99" name="Google Shape;2099;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7"/>
        <p:cNvGrpSpPr/>
        <p:nvPr/>
      </p:nvGrpSpPr>
      <p:grpSpPr>
        <a:xfrm>
          <a:off x="0" y="0"/>
          <a:ext cx="0" cy="0"/>
          <a:chOff x="0" y="0"/>
          <a:chExt cx="0" cy="0"/>
        </a:xfrm>
      </p:grpSpPr>
      <p:sp>
        <p:nvSpPr>
          <p:cNvPr id="2108" name="Google Shape;2108;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09" name="Google Shape;2109;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8"/>
        <p:cNvGrpSpPr/>
        <p:nvPr/>
      </p:nvGrpSpPr>
      <p:grpSpPr>
        <a:xfrm>
          <a:off x="0" y="0"/>
          <a:ext cx="0" cy="0"/>
          <a:chOff x="0" y="0"/>
          <a:chExt cx="0" cy="0"/>
        </a:xfrm>
      </p:grpSpPr>
      <p:sp>
        <p:nvSpPr>
          <p:cNvPr id="2119" name="Google Shape;2119;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0" name="Google Shape;2120;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21" name="Google Shape;2121;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Calibri"/>
                <a:ea typeface="Calibri"/>
                <a:cs typeface="Calibri"/>
                <a:sym typeface="Calibri"/>
              </a:rPr>
              <a:t>23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3"/>
        <p:cNvGrpSpPr/>
        <p:nvPr/>
      </p:nvGrpSpPr>
      <p:grpSpPr>
        <a:xfrm>
          <a:off x="0" y="0"/>
          <a:ext cx="0" cy="0"/>
          <a:chOff x="0" y="0"/>
          <a:chExt cx="0" cy="0"/>
        </a:xfrm>
      </p:grpSpPr>
      <p:sp>
        <p:nvSpPr>
          <p:cNvPr id="2134" name="Google Shape;2134;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35" name="Google Shape;2135;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0"/>
        <p:cNvGrpSpPr/>
        <p:nvPr/>
      </p:nvGrpSpPr>
      <p:grpSpPr>
        <a:xfrm>
          <a:off x="0" y="0"/>
          <a:ext cx="0" cy="0"/>
          <a:chOff x="0" y="0"/>
          <a:chExt cx="0" cy="0"/>
        </a:xfrm>
      </p:grpSpPr>
      <p:sp>
        <p:nvSpPr>
          <p:cNvPr id="2141" name="Google Shape;2141;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42" name="Google Shape;2142;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9"/>
        <p:cNvGrpSpPr/>
        <p:nvPr/>
      </p:nvGrpSpPr>
      <p:grpSpPr>
        <a:xfrm>
          <a:off x="0" y="0"/>
          <a:ext cx="0" cy="0"/>
          <a:chOff x="0" y="0"/>
          <a:chExt cx="0" cy="0"/>
        </a:xfrm>
      </p:grpSpPr>
      <p:sp>
        <p:nvSpPr>
          <p:cNvPr id="2150" name="Google Shape;2150;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51" name="Google Shape;2151;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4"/>
        <p:cNvGrpSpPr/>
        <p:nvPr/>
      </p:nvGrpSpPr>
      <p:grpSpPr>
        <a:xfrm>
          <a:off x="0" y="0"/>
          <a:ext cx="0" cy="0"/>
          <a:chOff x="0" y="0"/>
          <a:chExt cx="0" cy="0"/>
        </a:xfrm>
      </p:grpSpPr>
      <p:sp>
        <p:nvSpPr>
          <p:cNvPr id="2165" name="Google Shape;2165;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66" name="Google Shape;2166;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8"/>
        <p:cNvGrpSpPr/>
        <p:nvPr/>
      </p:nvGrpSpPr>
      <p:grpSpPr>
        <a:xfrm>
          <a:off x="0" y="0"/>
          <a:ext cx="0" cy="0"/>
          <a:chOff x="0" y="0"/>
          <a:chExt cx="0" cy="0"/>
        </a:xfrm>
      </p:grpSpPr>
      <p:sp>
        <p:nvSpPr>
          <p:cNvPr id="2179" name="Google Shape;2179;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0" name="Google Shape;2180;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81" name="Google Shape;2181;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6"/>
        <p:cNvGrpSpPr/>
        <p:nvPr/>
      </p:nvGrpSpPr>
      <p:grpSpPr>
        <a:xfrm>
          <a:off x="0" y="0"/>
          <a:ext cx="0" cy="0"/>
          <a:chOff x="0" y="0"/>
          <a:chExt cx="0" cy="0"/>
        </a:xfrm>
      </p:grpSpPr>
      <p:sp>
        <p:nvSpPr>
          <p:cNvPr id="2187" name="Google Shape;2187;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88" name="Google Shape;2188;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8"/>
        <p:cNvGrpSpPr/>
        <p:nvPr/>
      </p:nvGrpSpPr>
      <p:grpSpPr>
        <a:xfrm>
          <a:off x="0" y="0"/>
          <a:ext cx="0" cy="0"/>
          <a:chOff x="0" y="0"/>
          <a:chExt cx="0" cy="0"/>
        </a:xfrm>
      </p:grpSpPr>
      <p:sp>
        <p:nvSpPr>
          <p:cNvPr id="1799" name="Google Shape;179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0" name="Google Shape;1800;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01" name="Google Shape;1801;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5"/>
        <p:cNvGrpSpPr/>
        <p:nvPr/>
      </p:nvGrpSpPr>
      <p:grpSpPr>
        <a:xfrm>
          <a:off x="0" y="0"/>
          <a:ext cx="0" cy="0"/>
          <a:chOff x="0" y="0"/>
          <a:chExt cx="0" cy="0"/>
        </a:xfrm>
      </p:grpSpPr>
      <p:sp>
        <p:nvSpPr>
          <p:cNvPr id="2196" name="Google Shape;2196;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97" name="Google Shape;2197;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6"/>
        <p:cNvGrpSpPr/>
        <p:nvPr/>
      </p:nvGrpSpPr>
      <p:grpSpPr>
        <a:xfrm>
          <a:off x="0" y="0"/>
          <a:ext cx="0" cy="0"/>
          <a:chOff x="0" y="0"/>
          <a:chExt cx="0" cy="0"/>
        </a:xfrm>
      </p:grpSpPr>
      <p:sp>
        <p:nvSpPr>
          <p:cNvPr id="2207" name="Google Shape;2207;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08" name="Google Shape;2208;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09" name="Google Shape;2209;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31</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7"/>
        <p:cNvGrpSpPr/>
        <p:nvPr/>
      </p:nvGrpSpPr>
      <p:grpSpPr>
        <a:xfrm>
          <a:off x="0" y="0"/>
          <a:ext cx="0" cy="0"/>
          <a:chOff x="0" y="0"/>
          <a:chExt cx="0" cy="0"/>
        </a:xfrm>
      </p:grpSpPr>
      <p:sp>
        <p:nvSpPr>
          <p:cNvPr id="1808" name="Google Shape;1808;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09" name="Google Shape;180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9"/>
        <p:cNvGrpSpPr/>
        <p:nvPr/>
      </p:nvGrpSpPr>
      <p:grpSpPr>
        <a:xfrm>
          <a:off x="0" y="0"/>
          <a:ext cx="0" cy="0"/>
          <a:chOff x="0" y="0"/>
          <a:chExt cx="0" cy="0"/>
        </a:xfrm>
      </p:grpSpPr>
      <p:sp>
        <p:nvSpPr>
          <p:cNvPr id="1820" name="Google Shape;1820;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21" name="Google Shape;182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9"/>
        <p:cNvGrpSpPr/>
        <p:nvPr/>
      </p:nvGrpSpPr>
      <p:grpSpPr>
        <a:xfrm>
          <a:off x="0" y="0"/>
          <a:ext cx="0" cy="0"/>
          <a:chOff x="0" y="0"/>
          <a:chExt cx="0" cy="0"/>
        </a:xfrm>
      </p:grpSpPr>
      <p:sp>
        <p:nvSpPr>
          <p:cNvPr id="1880" name="Google Shape;1880;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81" name="Google Shape;188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5"/>
        <p:cNvGrpSpPr/>
        <p:nvPr/>
      </p:nvGrpSpPr>
      <p:grpSpPr>
        <a:xfrm>
          <a:off x="0" y="0"/>
          <a:ext cx="0" cy="0"/>
          <a:chOff x="0" y="0"/>
          <a:chExt cx="0" cy="0"/>
        </a:xfrm>
      </p:grpSpPr>
      <p:sp>
        <p:nvSpPr>
          <p:cNvPr id="1886" name="Google Shape;1886;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87" name="Google Shape;188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7"/>
        <p:cNvGrpSpPr/>
        <p:nvPr/>
      </p:nvGrpSpPr>
      <p:grpSpPr>
        <a:xfrm>
          <a:off x="0" y="0"/>
          <a:ext cx="0" cy="0"/>
          <a:chOff x="0" y="0"/>
          <a:chExt cx="0" cy="0"/>
        </a:xfrm>
      </p:grpSpPr>
      <p:sp>
        <p:nvSpPr>
          <p:cNvPr id="1898" name="Google Shape;1898;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99" name="Google Shape;1899;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8"/>
        <p:cNvGrpSpPr/>
        <p:nvPr/>
      </p:nvGrpSpPr>
      <p:grpSpPr>
        <a:xfrm>
          <a:off x="0" y="0"/>
          <a:ext cx="0" cy="0"/>
          <a:chOff x="0" y="0"/>
          <a:chExt cx="0" cy="0"/>
        </a:xfrm>
      </p:grpSpPr>
      <p:sp>
        <p:nvSpPr>
          <p:cNvPr id="1909" name="Google Shape;1909;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10" name="Google Shape;191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7.xml"/><Relationship Id="rId4" Type="http://schemas.openxmlformats.org/officeDocument/2006/relationships/hyperlink" Target="http://bit.ly/2TtBDfr" TargetMode="Externa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5.xml.rels><?xml version="1.0" encoding="UTF-8" standalone="yes"?>
<Relationships xmlns="http://schemas.openxmlformats.org/package/2006/relationships"><Relationship Id="rId3" Type="http://schemas.openxmlformats.org/officeDocument/2006/relationships/hyperlink" Target="https://www.flaticon.com/?utm_source=slidesgo_template&amp;utm_medium=referral-link&amp;utm_campaign=s%20g_resources&amp;utm_content=flaticon" TargetMode="External"/><Relationship Id="rId2" Type="http://schemas.openxmlformats.org/officeDocument/2006/relationships/hyperlink" Target="http://bit.ly/2Tynxth" TargetMode="External"/><Relationship Id="rId1" Type="http://schemas.openxmlformats.org/officeDocument/2006/relationships/slideMaster" Target="../slideMasters/slideMaster8.xml"/><Relationship Id="rId4" Type="http://schemas.openxmlformats.org/officeDocument/2006/relationships/hyperlink" Target="https://www.freepik.com/?utm_source=slidesgo_template&amp;utm_medium=referral-link&amp;utm_campaign=s%20g_resources&amp;utm_content=freepik" TargetMode="Externa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hyperlink" Target="https://www.flaticon.com/?utm_source=slidesgo_template&amp;utm_medium=referral-link&amp;utm_campaign=s%20g_resources&amp;utm_content=flaticon" TargetMode="External"/><Relationship Id="rId2" Type="http://schemas.openxmlformats.org/officeDocument/2006/relationships/hyperlink" Target="http://bit.ly/2Tynxth" TargetMode="External"/><Relationship Id="rId1" Type="http://schemas.openxmlformats.org/officeDocument/2006/relationships/slideMaster" Target="../slideMasters/slideMaster3.xml"/><Relationship Id="rId4" Type="http://schemas.openxmlformats.org/officeDocument/2006/relationships/hyperlink" Target="https://www.freepik.com/?utm_source=slidesgo_template&amp;utm_medium=referral-link&amp;utm_campaign=s%20g_resources&amp;utm_content=freepik" TargetMode="Externa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标题和内容">
  <p:cSld name="1_标题和内容">
    <p:spTree>
      <p:nvGrpSpPr>
        <p:cNvPr id="1" name="Shape 15"/>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6"/>
        <p:cNvGrpSpPr/>
        <p:nvPr/>
      </p:nvGrpSpPr>
      <p:grpSpPr>
        <a:xfrm>
          <a:off x="0" y="0"/>
          <a:ext cx="0" cy="0"/>
          <a:chOff x="0" y="0"/>
          <a:chExt cx="0" cy="0"/>
        </a:xfrm>
      </p:grpSpPr>
      <p:sp>
        <p:nvSpPr>
          <p:cNvPr id="67" name="Google Shape;67;p6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67"/>
          <p:cNvSpPr>
            <a:spLocks noGrp="1"/>
          </p:cNvSpPr>
          <p:nvPr>
            <p:ph type="pic" idx="2"/>
          </p:nvPr>
        </p:nvSpPr>
        <p:spPr>
          <a:xfrm>
            <a:off x="5183188" y="987425"/>
            <a:ext cx="6172200" cy="4873625"/>
          </a:xfrm>
          <a:prstGeom prst="rect">
            <a:avLst/>
          </a:prstGeom>
          <a:noFill/>
          <a:ln>
            <a:noFill/>
          </a:ln>
        </p:spPr>
      </p:sp>
      <p:sp>
        <p:nvSpPr>
          <p:cNvPr id="69" name="Google Shape;69;p6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0" name="Google Shape;70;p6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6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6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Title and four columns 2">
  <p:cSld name="Title and four columns 2">
    <p:spTree>
      <p:nvGrpSpPr>
        <p:cNvPr id="1" name="Shape 1285"/>
        <p:cNvGrpSpPr/>
        <p:nvPr/>
      </p:nvGrpSpPr>
      <p:grpSpPr>
        <a:xfrm>
          <a:off x="0" y="0"/>
          <a:ext cx="0" cy="0"/>
          <a:chOff x="0" y="0"/>
          <a:chExt cx="0" cy="0"/>
        </a:xfrm>
      </p:grpSpPr>
      <p:sp>
        <p:nvSpPr>
          <p:cNvPr id="1286" name="Google Shape;1286;p161"/>
          <p:cNvSpPr txBox="1">
            <a:spLocks noGrp="1"/>
          </p:cNvSpPr>
          <p:nvPr>
            <p:ph type="title"/>
          </p:nvPr>
        </p:nvSpPr>
        <p:spPr>
          <a:xfrm>
            <a:off x="950967" y="719333"/>
            <a:ext cx="10290000" cy="817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600"/>
              <a:buNone/>
              <a:defRPr/>
            </a:lvl1pPr>
            <a:lvl2pPr lvl="1" algn="ctr">
              <a:lnSpc>
                <a:spcPct val="100000"/>
              </a:lnSpc>
              <a:spcBef>
                <a:spcPts val="0"/>
              </a:spcBef>
              <a:spcAft>
                <a:spcPts val="0"/>
              </a:spcAft>
              <a:buSzPts val="3600"/>
              <a:buNone/>
              <a:defRPr/>
            </a:lvl2pPr>
            <a:lvl3pPr lvl="2" algn="ctr">
              <a:lnSpc>
                <a:spcPct val="100000"/>
              </a:lnSpc>
              <a:spcBef>
                <a:spcPts val="0"/>
              </a:spcBef>
              <a:spcAft>
                <a:spcPts val="0"/>
              </a:spcAft>
              <a:buSzPts val="3600"/>
              <a:buNone/>
              <a:defRPr/>
            </a:lvl3pPr>
            <a:lvl4pPr lvl="3" algn="ctr">
              <a:lnSpc>
                <a:spcPct val="100000"/>
              </a:lnSpc>
              <a:spcBef>
                <a:spcPts val="0"/>
              </a:spcBef>
              <a:spcAft>
                <a:spcPts val="0"/>
              </a:spcAft>
              <a:buSzPts val="3600"/>
              <a:buNone/>
              <a:defRPr/>
            </a:lvl4pPr>
            <a:lvl5pPr lvl="4" algn="ctr">
              <a:lnSpc>
                <a:spcPct val="100000"/>
              </a:lnSpc>
              <a:spcBef>
                <a:spcPts val="0"/>
              </a:spcBef>
              <a:spcAft>
                <a:spcPts val="0"/>
              </a:spcAft>
              <a:buSzPts val="3600"/>
              <a:buNone/>
              <a:defRPr/>
            </a:lvl5pPr>
            <a:lvl6pPr lvl="5" algn="ctr">
              <a:lnSpc>
                <a:spcPct val="100000"/>
              </a:lnSpc>
              <a:spcBef>
                <a:spcPts val="0"/>
              </a:spcBef>
              <a:spcAft>
                <a:spcPts val="0"/>
              </a:spcAft>
              <a:buSzPts val="3600"/>
              <a:buNone/>
              <a:defRPr/>
            </a:lvl6pPr>
            <a:lvl7pPr lvl="6" algn="ctr">
              <a:lnSpc>
                <a:spcPct val="100000"/>
              </a:lnSpc>
              <a:spcBef>
                <a:spcPts val="0"/>
              </a:spcBef>
              <a:spcAft>
                <a:spcPts val="0"/>
              </a:spcAft>
              <a:buSzPts val="3600"/>
              <a:buNone/>
              <a:defRPr/>
            </a:lvl7pPr>
            <a:lvl8pPr lvl="7" algn="ctr">
              <a:lnSpc>
                <a:spcPct val="100000"/>
              </a:lnSpc>
              <a:spcBef>
                <a:spcPts val="0"/>
              </a:spcBef>
              <a:spcAft>
                <a:spcPts val="0"/>
              </a:spcAft>
              <a:buSzPts val="3600"/>
              <a:buNone/>
              <a:defRPr/>
            </a:lvl8pPr>
            <a:lvl9pPr lvl="8" algn="ctr">
              <a:lnSpc>
                <a:spcPct val="100000"/>
              </a:lnSpc>
              <a:spcBef>
                <a:spcPts val="0"/>
              </a:spcBef>
              <a:spcAft>
                <a:spcPts val="0"/>
              </a:spcAft>
              <a:buSzPts val="3600"/>
              <a:buNone/>
              <a:defRPr/>
            </a:lvl9pPr>
          </a:lstStyle>
          <a:p>
            <a:endParaRPr/>
          </a:p>
        </p:txBody>
      </p:sp>
      <p:sp>
        <p:nvSpPr>
          <p:cNvPr id="1287" name="Google Shape;1287;p161"/>
          <p:cNvSpPr txBox="1">
            <a:spLocks noGrp="1"/>
          </p:cNvSpPr>
          <p:nvPr>
            <p:ph type="subTitle" idx="1"/>
          </p:nvPr>
        </p:nvSpPr>
        <p:spPr>
          <a:xfrm>
            <a:off x="8549731" y="3038000"/>
            <a:ext cx="2323600" cy="8540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2133"/>
            </a:lvl1pPr>
            <a:lvl2pPr lvl="1" algn="l">
              <a:lnSpc>
                <a:spcPct val="100000"/>
              </a:lnSpc>
              <a:spcBef>
                <a:spcPts val="2133"/>
              </a:spcBef>
              <a:spcAft>
                <a:spcPts val="0"/>
              </a:spcAft>
              <a:buSzPts val="1600"/>
              <a:buNone/>
              <a:defRPr sz="2133"/>
            </a:lvl2pPr>
            <a:lvl3pPr lvl="2" algn="l">
              <a:lnSpc>
                <a:spcPct val="100000"/>
              </a:lnSpc>
              <a:spcBef>
                <a:spcPts val="2133"/>
              </a:spcBef>
              <a:spcAft>
                <a:spcPts val="0"/>
              </a:spcAft>
              <a:buSzPts val="1600"/>
              <a:buNone/>
              <a:defRPr sz="2133"/>
            </a:lvl3pPr>
            <a:lvl4pPr lvl="3" algn="l">
              <a:lnSpc>
                <a:spcPct val="100000"/>
              </a:lnSpc>
              <a:spcBef>
                <a:spcPts val="2133"/>
              </a:spcBef>
              <a:spcAft>
                <a:spcPts val="0"/>
              </a:spcAft>
              <a:buSzPts val="1600"/>
              <a:buNone/>
              <a:defRPr sz="2133"/>
            </a:lvl4pPr>
            <a:lvl5pPr lvl="4" algn="l">
              <a:lnSpc>
                <a:spcPct val="100000"/>
              </a:lnSpc>
              <a:spcBef>
                <a:spcPts val="2133"/>
              </a:spcBef>
              <a:spcAft>
                <a:spcPts val="0"/>
              </a:spcAft>
              <a:buSzPts val="1600"/>
              <a:buNone/>
              <a:defRPr sz="2133"/>
            </a:lvl5pPr>
            <a:lvl6pPr lvl="5" algn="l">
              <a:lnSpc>
                <a:spcPct val="100000"/>
              </a:lnSpc>
              <a:spcBef>
                <a:spcPts val="2133"/>
              </a:spcBef>
              <a:spcAft>
                <a:spcPts val="0"/>
              </a:spcAft>
              <a:buSzPts val="1600"/>
              <a:buNone/>
              <a:defRPr sz="2133"/>
            </a:lvl6pPr>
            <a:lvl7pPr lvl="6" algn="l">
              <a:lnSpc>
                <a:spcPct val="100000"/>
              </a:lnSpc>
              <a:spcBef>
                <a:spcPts val="2133"/>
              </a:spcBef>
              <a:spcAft>
                <a:spcPts val="0"/>
              </a:spcAft>
              <a:buSzPts val="1600"/>
              <a:buNone/>
              <a:defRPr sz="2133"/>
            </a:lvl7pPr>
            <a:lvl8pPr lvl="7" algn="l">
              <a:lnSpc>
                <a:spcPct val="100000"/>
              </a:lnSpc>
              <a:spcBef>
                <a:spcPts val="2133"/>
              </a:spcBef>
              <a:spcAft>
                <a:spcPts val="0"/>
              </a:spcAft>
              <a:buSzPts val="1600"/>
              <a:buNone/>
              <a:defRPr sz="2133"/>
            </a:lvl8pPr>
            <a:lvl9pPr lvl="8" algn="l">
              <a:lnSpc>
                <a:spcPct val="100000"/>
              </a:lnSpc>
              <a:spcBef>
                <a:spcPts val="2133"/>
              </a:spcBef>
              <a:spcAft>
                <a:spcPts val="2133"/>
              </a:spcAft>
              <a:buSzPts val="1600"/>
              <a:buNone/>
              <a:defRPr sz="2133"/>
            </a:lvl9pPr>
          </a:lstStyle>
          <a:p>
            <a:endParaRPr/>
          </a:p>
        </p:txBody>
      </p:sp>
      <p:sp>
        <p:nvSpPr>
          <p:cNvPr id="1288" name="Google Shape;1288;p161"/>
          <p:cNvSpPr txBox="1">
            <a:spLocks noGrp="1"/>
          </p:cNvSpPr>
          <p:nvPr>
            <p:ph type="subTitle" idx="2"/>
          </p:nvPr>
        </p:nvSpPr>
        <p:spPr>
          <a:xfrm>
            <a:off x="8549747" y="2471233"/>
            <a:ext cx="2323600" cy="4960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000"/>
              <a:buNone/>
              <a:defRPr sz="2667" b="1">
                <a:latin typeface="Ribeye"/>
                <a:ea typeface="Ribeye"/>
                <a:cs typeface="Ribeye"/>
                <a:sym typeface="Ribeye"/>
              </a:defRPr>
            </a:lvl1pPr>
            <a:lvl2pPr lvl="1" algn="l">
              <a:lnSpc>
                <a:spcPct val="100000"/>
              </a:lnSpc>
              <a:spcBef>
                <a:spcPts val="2133"/>
              </a:spcBef>
              <a:spcAft>
                <a:spcPts val="0"/>
              </a:spcAft>
              <a:buSzPts val="3000"/>
              <a:buNone/>
              <a:defRPr sz="4000"/>
            </a:lvl2pPr>
            <a:lvl3pPr lvl="2" algn="l">
              <a:lnSpc>
                <a:spcPct val="100000"/>
              </a:lnSpc>
              <a:spcBef>
                <a:spcPts val="2133"/>
              </a:spcBef>
              <a:spcAft>
                <a:spcPts val="0"/>
              </a:spcAft>
              <a:buSzPts val="3000"/>
              <a:buNone/>
              <a:defRPr sz="4000"/>
            </a:lvl3pPr>
            <a:lvl4pPr lvl="3" algn="l">
              <a:lnSpc>
                <a:spcPct val="100000"/>
              </a:lnSpc>
              <a:spcBef>
                <a:spcPts val="2133"/>
              </a:spcBef>
              <a:spcAft>
                <a:spcPts val="0"/>
              </a:spcAft>
              <a:buSzPts val="3000"/>
              <a:buNone/>
              <a:defRPr sz="4000"/>
            </a:lvl4pPr>
            <a:lvl5pPr lvl="4" algn="l">
              <a:lnSpc>
                <a:spcPct val="100000"/>
              </a:lnSpc>
              <a:spcBef>
                <a:spcPts val="2133"/>
              </a:spcBef>
              <a:spcAft>
                <a:spcPts val="0"/>
              </a:spcAft>
              <a:buSzPts val="3000"/>
              <a:buNone/>
              <a:defRPr sz="4000"/>
            </a:lvl5pPr>
            <a:lvl6pPr lvl="5" algn="l">
              <a:lnSpc>
                <a:spcPct val="100000"/>
              </a:lnSpc>
              <a:spcBef>
                <a:spcPts val="2133"/>
              </a:spcBef>
              <a:spcAft>
                <a:spcPts val="0"/>
              </a:spcAft>
              <a:buSzPts val="3000"/>
              <a:buNone/>
              <a:defRPr sz="4000"/>
            </a:lvl6pPr>
            <a:lvl7pPr lvl="6" algn="l">
              <a:lnSpc>
                <a:spcPct val="100000"/>
              </a:lnSpc>
              <a:spcBef>
                <a:spcPts val="2133"/>
              </a:spcBef>
              <a:spcAft>
                <a:spcPts val="0"/>
              </a:spcAft>
              <a:buSzPts val="3000"/>
              <a:buNone/>
              <a:defRPr sz="4000"/>
            </a:lvl7pPr>
            <a:lvl8pPr lvl="7" algn="l">
              <a:lnSpc>
                <a:spcPct val="100000"/>
              </a:lnSpc>
              <a:spcBef>
                <a:spcPts val="2133"/>
              </a:spcBef>
              <a:spcAft>
                <a:spcPts val="0"/>
              </a:spcAft>
              <a:buSzPts val="3000"/>
              <a:buNone/>
              <a:defRPr sz="4000"/>
            </a:lvl8pPr>
            <a:lvl9pPr lvl="8" algn="l">
              <a:lnSpc>
                <a:spcPct val="100000"/>
              </a:lnSpc>
              <a:spcBef>
                <a:spcPts val="2133"/>
              </a:spcBef>
              <a:spcAft>
                <a:spcPts val="2133"/>
              </a:spcAft>
              <a:buSzPts val="3000"/>
              <a:buNone/>
              <a:defRPr sz="4000"/>
            </a:lvl9pPr>
          </a:lstStyle>
          <a:p>
            <a:endParaRPr/>
          </a:p>
        </p:txBody>
      </p:sp>
      <p:sp>
        <p:nvSpPr>
          <p:cNvPr id="1289" name="Google Shape;1289;p161"/>
          <p:cNvSpPr txBox="1">
            <a:spLocks noGrp="1"/>
          </p:cNvSpPr>
          <p:nvPr>
            <p:ph type="subTitle" idx="3"/>
          </p:nvPr>
        </p:nvSpPr>
        <p:spPr>
          <a:xfrm>
            <a:off x="6049387" y="5227233"/>
            <a:ext cx="2323600" cy="8540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2133"/>
            </a:lvl1pPr>
            <a:lvl2pPr lvl="1" algn="l">
              <a:lnSpc>
                <a:spcPct val="100000"/>
              </a:lnSpc>
              <a:spcBef>
                <a:spcPts val="2133"/>
              </a:spcBef>
              <a:spcAft>
                <a:spcPts val="0"/>
              </a:spcAft>
              <a:buSzPts val="1600"/>
              <a:buNone/>
              <a:defRPr sz="2133"/>
            </a:lvl2pPr>
            <a:lvl3pPr lvl="2" algn="l">
              <a:lnSpc>
                <a:spcPct val="100000"/>
              </a:lnSpc>
              <a:spcBef>
                <a:spcPts val="2133"/>
              </a:spcBef>
              <a:spcAft>
                <a:spcPts val="0"/>
              </a:spcAft>
              <a:buSzPts val="1600"/>
              <a:buNone/>
              <a:defRPr sz="2133"/>
            </a:lvl3pPr>
            <a:lvl4pPr lvl="3" algn="l">
              <a:lnSpc>
                <a:spcPct val="100000"/>
              </a:lnSpc>
              <a:spcBef>
                <a:spcPts val="2133"/>
              </a:spcBef>
              <a:spcAft>
                <a:spcPts val="0"/>
              </a:spcAft>
              <a:buSzPts val="1600"/>
              <a:buNone/>
              <a:defRPr sz="2133"/>
            </a:lvl4pPr>
            <a:lvl5pPr lvl="4" algn="l">
              <a:lnSpc>
                <a:spcPct val="100000"/>
              </a:lnSpc>
              <a:spcBef>
                <a:spcPts val="2133"/>
              </a:spcBef>
              <a:spcAft>
                <a:spcPts val="0"/>
              </a:spcAft>
              <a:buSzPts val="1600"/>
              <a:buNone/>
              <a:defRPr sz="2133"/>
            </a:lvl5pPr>
            <a:lvl6pPr lvl="5" algn="l">
              <a:lnSpc>
                <a:spcPct val="100000"/>
              </a:lnSpc>
              <a:spcBef>
                <a:spcPts val="2133"/>
              </a:spcBef>
              <a:spcAft>
                <a:spcPts val="0"/>
              </a:spcAft>
              <a:buSzPts val="1600"/>
              <a:buNone/>
              <a:defRPr sz="2133"/>
            </a:lvl6pPr>
            <a:lvl7pPr lvl="6" algn="l">
              <a:lnSpc>
                <a:spcPct val="100000"/>
              </a:lnSpc>
              <a:spcBef>
                <a:spcPts val="2133"/>
              </a:spcBef>
              <a:spcAft>
                <a:spcPts val="0"/>
              </a:spcAft>
              <a:buSzPts val="1600"/>
              <a:buNone/>
              <a:defRPr sz="2133"/>
            </a:lvl7pPr>
            <a:lvl8pPr lvl="7" algn="l">
              <a:lnSpc>
                <a:spcPct val="100000"/>
              </a:lnSpc>
              <a:spcBef>
                <a:spcPts val="2133"/>
              </a:spcBef>
              <a:spcAft>
                <a:spcPts val="0"/>
              </a:spcAft>
              <a:buSzPts val="1600"/>
              <a:buNone/>
              <a:defRPr sz="2133"/>
            </a:lvl8pPr>
            <a:lvl9pPr lvl="8" algn="l">
              <a:lnSpc>
                <a:spcPct val="100000"/>
              </a:lnSpc>
              <a:spcBef>
                <a:spcPts val="2133"/>
              </a:spcBef>
              <a:spcAft>
                <a:spcPts val="2133"/>
              </a:spcAft>
              <a:buSzPts val="1600"/>
              <a:buNone/>
              <a:defRPr sz="2133"/>
            </a:lvl9pPr>
          </a:lstStyle>
          <a:p>
            <a:endParaRPr/>
          </a:p>
        </p:txBody>
      </p:sp>
      <p:sp>
        <p:nvSpPr>
          <p:cNvPr id="1290" name="Google Shape;1290;p161"/>
          <p:cNvSpPr txBox="1">
            <a:spLocks noGrp="1"/>
          </p:cNvSpPr>
          <p:nvPr>
            <p:ph type="subTitle" idx="4"/>
          </p:nvPr>
        </p:nvSpPr>
        <p:spPr>
          <a:xfrm>
            <a:off x="6049403" y="4660467"/>
            <a:ext cx="2323600" cy="4960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000"/>
              <a:buNone/>
              <a:defRPr sz="2667" b="1">
                <a:latin typeface="Ribeye"/>
                <a:ea typeface="Ribeye"/>
                <a:cs typeface="Ribeye"/>
                <a:sym typeface="Ribeye"/>
              </a:defRPr>
            </a:lvl1pPr>
            <a:lvl2pPr lvl="1" algn="l">
              <a:lnSpc>
                <a:spcPct val="100000"/>
              </a:lnSpc>
              <a:spcBef>
                <a:spcPts val="2133"/>
              </a:spcBef>
              <a:spcAft>
                <a:spcPts val="0"/>
              </a:spcAft>
              <a:buSzPts val="3000"/>
              <a:buNone/>
              <a:defRPr sz="4000"/>
            </a:lvl2pPr>
            <a:lvl3pPr lvl="2" algn="l">
              <a:lnSpc>
                <a:spcPct val="100000"/>
              </a:lnSpc>
              <a:spcBef>
                <a:spcPts val="2133"/>
              </a:spcBef>
              <a:spcAft>
                <a:spcPts val="0"/>
              </a:spcAft>
              <a:buSzPts val="3000"/>
              <a:buNone/>
              <a:defRPr sz="4000"/>
            </a:lvl3pPr>
            <a:lvl4pPr lvl="3" algn="l">
              <a:lnSpc>
                <a:spcPct val="100000"/>
              </a:lnSpc>
              <a:spcBef>
                <a:spcPts val="2133"/>
              </a:spcBef>
              <a:spcAft>
                <a:spcPts val="0"/>
              </a:spcAft>
              <a:buSzPts val="3000"/>
              <a:buNone/>
              <a:defRPr sz="4000"/>
            </a:lvl4pPr>
            <a:lvl5pPr lvl="4" algn="l">
              <a:lnSpc>
                <a:spcPct val="100000"/>
              </a:lnSpc>
              <a:spcBef>
                <a:spcPts val="2133"/>
              </a:spcBef>
              <a:spcAft>
                <a:spcPts val="0"/>
              </a:spcAft>
              <a:buSzPts val="3000"/>
              <a:buNone/>
              <a:defRPr sz="4000"/>
            </a:lvl5pPr>
            <a:lvl6pPr lvl="5" algn="l">
              <a:lnSpc>
                <a:spcPct val="100000"/>
              </a:lnSpc>
              <a:spcBef>
                <a:spcPts val="2133"/>
              </a:spcBef>
              <a:spcAft>
                <a:spcPts val="0"/>
              </a:spcAft>
              <a:buSzPts val="3000"/>
              <a:buNone/>
              <a:defRPr sz="4000"/>
            </a:lvl6pPr>
            <a:lvl7pPr lvl="6" algn="l">
              <a:lnSpc>
                <a:spcPct val="100000"/>
              </a:lnSpc>
              <a:spcBef>
                <a:spcPts val="2133"/>
              </a:spcBef>
              <a:spcAft>
                <a:spcPts val="0"/>
              </a:spcAft>
              <a:buSzPts val="3000"/>
              <a:buNone/>
              <a:defRPr sz="4000"/>
            </a:lvl7pPr>
            <a:lvl8pPr lvl="7" algn="l">
              <a:lnSpc>
                <a:spcPct val="100000"/>
              </a:lnSpc>
              <a:spcBef>
                <a:spcPts val="2133"/>
              </a:spcBef>
              <a:spcAft>
                <a:spcPts val="0"/>
              </a:spcAft>
              <a:buSzPts val="3000"/>
              <a:buNone/>
              <a:defRPr sz="4000"/>
            </a:lvl8pPr>
            <a:lvl9pPr lvl="8" algn="l">
              <a:lnSpc>
                <a:spcPct val="100000"/>
              </a:lnSpc>
              <a:spcBef>
                <a:spcPts val="2133"/>
              </a:spcBef>
              <a:spcAft>
                <a:spcPts val="2133"/>
              </a:spcAft>
              <a:buSzPts val="3000"/>
              <a:buNone/>
              <a:defRPr sz="4000"/>
            </a:lvl9pPr>
          </a:lstStyle>
          <a:p>
            <a:endParaRPr/>
          </a:p>
        </p:txBody>
      </p:sp>
      <p:sp>
        <p:nvSpPr>
          <p:cNvPr id="1291" name="Google Shape;1291;p161"/>
          <p:cNvSpPr txBox="1">
            <a:spLocks noGrp="1"/>
          </p:cNvSpPr>
          <p:nvPr>
            <p:ph type="subTitle" idx="5"/>
          </p:nvPr>
        </p:nvSpPr>
        <p:spPr>
          <a:xfrm>
            <a:off x="8549741" y="5227233"/>
            <a:ext cx="2323600" cy="8540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2133"/>
            </a:lvl1pPr>
            <a:lvl2pPr lvl="1" algn="l">
              <a:lnSpc>
                <a:spcPct val="100000"/>
              </a:lnSpc>
              <a:spcBef>
                <a:spcPts val="2133"/>
              </a:spcBef>
              <a:spcAft>
                <a:spcPts val="0"/>
              </a:spcAft>
              <a:buSzPts val="1600"/>
              <a:buNone/>
              <a:defRPr sz="2133"/>
            </a:lvl2pPr>
            <a:lvl3pPr lvl="2" algn="l">
              <a:lnSpc>
                <a:spcPct val="100000"/>
              </a:lnSpc>
              <a:spcBef>
                <a:spcPts val="2133"/>
              </a:spcBef>
              <a:spcAft>
                <a:spcPts val="0"/>
              </a:spcAft>
              <a:buSzPts val="1600"/>
              <a:buNone/>
              <a:defRPr sz="2133"/>
            </a:lvl3pPr>
            <a:lvl4pPr lvl="3" algn="l">
              <a:lnSpc>
                <a:spcPct val="100000"/>
              </a:lnSpc>
              <a:spcBef>
                <a:spcPts val="2133"/>
              </a:spcBef>
              <a:spcAft>
                <a:spcPts val="0"/>
              </a:spcAft>
              <a:buSzPts val="1600"/>
              <a:buNone/>
              <a:defRPr sz="2133"/>
            </a:lvl4pPr>
            <a:lvl5pPr lvl="4" algn="l">
              <a:lnSpc>
                <a:spcPct val="100000"/>
              </a:lnSpc>
              <a:spcBef>
                <a:spcPts val="2133"/>
              </a:spcBef>
              <a:spcAft>
                <a:spcPts val="0"/>
              </a:spcAft>
              <a:buSzPts val="1600"/>
              <a:buNone/>
              <a:defRPr sz="2133"/>
            </a:lvl5pPr>
            <a:lvl6pPr lvl="5" algn="l">
              <a:lnSpc>
                <a:spcPct val="100000"/>
              </a:lnSpc>
              <a:spcBef>
                <a:spcPts val="2133"/>
              </a:spcBef>
              <a:spcAft>
                <a:spcPts val="0"/>
              </a:spcAft>
              <a:buSzPts val="1600"/>
              <a:buNone/>
              <a:defRPr sz="2133"/>
            </a:lvl6pPr>
            <a:lvl7pPr lvl="6" algn="l">
              <a:lnSpc>
                <a:spcPct val="100000"/>
              </a:lnSpc>
              <a:spcBef>
                <a:spcPts val="2133"/>
              </a:spcBef>
              <a:spcAft>
                <a:spcPts val="0"/>
              </a:spcAft>
              <a:buSzPts val="1600"/>
              <a:buNone/>
              <a:defRPr sz="2133"/>
            </a:lvl7pPr>
            <a:lvl8pPr lvl="7" algn="l">
              <a:lnSpc>
                <a:spcPct val="100000"/>
              </a:lnSpc>
              <a:spcBef>
                <a:spcPts val="2133"/>
              </a:spcBef>
              <a:spcAft>
                <a:spcPts val="0"/>
              </a:spcAft>
              <a:buSzPts val="1600"/>
              <a:buNone/>
              <a:defRPr sz="2133"/>
            </a:lvl8pPr>
            <a:lvl9pPr lvl="8" algn="l">
              <a:lnSpc>
                <a:spcPct val="100000"/>
              </a:lnSpc>
              <a:spcBef>
                <a:spcPts val="2133"/>
              </a:spcBef>
              <a:spcAft>
                <a:spcPts val="2133"/>
              </a:spcAft>
              <a:buSzPts val="1600"/>
              <a:buNone/>
              <a:defRPr sz="2133"/>
            </a:lvl9pPr>
          </a:lstStyle>
          <a:p>
            <a:endParaRPr/>
          </a:p>
        </p:txBody>
      </p:sp>
      <p:sp>
        <p:nvSpPr>
          <p:cNvPr id="1292" name="Google Shape;1292;p161"/>
          <p:cNvSpPr txBox="1">
            <a:spLocks noGrp="1"/>
          </p:cNvSpPr>
          <p:nvPr>
            <p:ph type="subTitle" idx="6"/>
          </p:nvPr>
        </p:nvSpPr>
        <p:spPr>
          <a:xfrm>
            <a:off x="8549759" y="4660467"/>
            <a:ext cx="2323600" cy="4960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000"/>
              <a:buNone/>
              <a:defRPr sz="2667" b="1">
                <a:latin typeface="Ribeye"/>
                <a:ea typeface="Ribeye"/>
                <a:cs typeface="Ribeye"/>
                <a:sym typeface="Ribeye"/>
              </a:defRPr>
            </a:lvl1pPr>
            <a:lvl2pPr lvl="1" algn="l">
              <a:lnSpc>
                <a:spcPct val="100000"/>
              </a:lnSpc>
              <a:spcBef>
                <a:spcPts val="2133"/>
              </a:spcBef>
              <a:spcAft>
                <a:spcPts val="0"/>
              </a:spcAft>
              <a:buSzPts val="3000"/>
              <a:buNone/>
              <a:defRPr sz="4000"/>
            </a:lvl2pPr>
            <a:lvl3pPr lvl="2" algn="l">
              <a:lnSpc>
                <a:spcPct val="100000"/>
              </a:lnSpc>
              <a:spcBef>
                <a:spcPts val="2133"/>
              </a:spcBef>
              <a:spcAft>
                <a:spcPts val="0"/>
              </a:spcAft>
              <a:buSzPts val="3000"/>
              <a:buNone/>
              <a:defRPr sz="4000"/>
            </a:lvl3pPr>
            <a:lvl4pPr lvl="3" algn="l">
              <a:lnSpc>
                <a:spcPct val="100000"/>
              </a:lnSpc>
              <a:spcBef>
                <a:spcPts val="2133"/>
              </a:spcBef>
              <a:spcAft>
                <a:spcPts val="0"/>
              </a:spcAft>
              <a:buSzPts val="3000"/>
              <a:buNone/>
              <a:defRPr sz="4000"/>
            </a:lvl4pPr>
            <a:lvl5pPr lvl="4" algn="l">
              <a:lnSpc>
                <a:spcPct val="100000"/>
              </a:lnSpc>
              <a:spcBef>
                <a:spcPts val="2133"/>
              </a:spcBef>
              <a:spcAft>
                <a:spcPts val="0"/>
              </a:spcAft>
              <a:buSzPts val="3000"/>
              <a:buNone/>
              <a:defRPr sz="4000"/>
            </a:lvl5pPr>
            <a:lvl6pPr lvl="5" algn="l">
              <a:lnSpc>
                <a:spcPct val="100000"/>
              </a:lnSpc>
              <a:spcBef>
                <a:spcPts val="2133"/>
              </a:spcBef>
              <a:spcAft>
                <a:spcPts val="0"/>
              </a:spcAft>
              <a:buSzPts val="3000"/>
              <a:buNone/>
              <a:defRPr sz="4000"/>
            </a:lvl6pPr>
            <a:lvl7pPr lvl="6" algn="l">
              <a:lnSpc>
                <a:spcPct val="100000"/>
              </a:lnSpc>
              <a:spcBef>
                <a:spcPts val="2133"/>
              </a:spcBef>
              <a:spcAft>
                <a:spcPts val="0"/>
              </a:spcAft>
              <a:buSzPts val="3000"/>
              <a:buNone/>
              <a:defRPr sz="4000"/>
            </a:lvl7pPr>
            <a:lvl8pPr lvl="7" algn="l">
              <a:lnSpc>
                <a:spcPct val="100000"/>
              </a:lnSpc>
              <a:spcBef>
                <a:spcPts val="2133"/>
              </a:spcBef>
              <a:spcAft>
                <a:spcPts val="0"/>
              </a:spcAft>
              <a:buSzPts val="3000"/>
              <a:buNone/>
              <a:defRPr sz="4000"/>
            </a:lvl8pPr>
            <a:lvl9pPr lvl="8" algn="l">
              <a:lnSpc>
                <a:spcPct val="100000"/>
              </a:lnSpc>
              <a:spcBef>
                <a:spcPts val="2133"/>
              </a:spcBef>
              <a:spcAft>
                <a:spcPts val="2133"/>
              </a:spcAft>
              <a:buSzPts val="3000"/>
              <a:buNone/>
              <a:defRPr sz="4000"/>
            </a:lvl9pPr>
          </a:lstStyle>
          <a:p>
            <a:endParaRPr/>
          </a:p>
        </p:txBody>
      </p:sp>
      <p:sp>
        <p:nvSpPr>
          <p:cNvPr id="1293" name="Google Shape;1293;p161"/>
          <p:cNvSpPr txBox="1">
            <a:spLocks noGrp="1"/>
          </p:cNvSpPr>
          <p:nvPr>
            <p:ph type="subTitle" idx="7"/>
          </p:nvPr>
        </p:nvSpPr>
        <p:spPr>
          <a:xfrm>
            <a:off x="6049375" y="3038000"/>
            <a:ext cx="2323600" cy="8540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2133"/>
            </a:lvl1pPr>
            <a:lvl2pPr lvl="1" algn="l">
              <a:lnSpc>
                <a:spcPct val="100000"/>
              </a:lnSpc>
              <a:spcBef>
                <a:spcPts val="2133"/>
              </a:spcBef>
              <a:spcAft>
                <a:spcPts val="0"/>
              </a:spcAft>
              <a:buSzPts val="1600"/>
              <a:buNone/>
              <a:defRPr sz="2133"/>
            </a:lvl2pPr>
            <a:lvl3pPr lvl="2" algn="l">
              <a:lnSpc>
                <a:spcPct val="100000"/>
              </a:lnSpc>
              <a:spcBef>
                <a:spcPts val="2133"/>
              </a:spcBef>
              <a:spcAft>
                <a:spcPts val="0"/>
              </a:spcAft>
              <a:buSzPts val="1600"/>
              <a:buNone/>
              <a:defRPr sz="2133"/>
            </a:lvl3pPr>
            <a:lvl4pPr lvl="3" algn="l">
              <a:lnSpc>
                <a:spcPct val="100000"/>
              </a:lnSpc>
              <a:spcBef>
                <a:spcPts val="2133"/>
              </a:spcBef>
              <a:spcAft>
                <a:spcPts val="0"/>
              </a:spcAft>
              <a:buSzPts val="1600"/>
              <a:buNone/>
              <a:defRPr sz="2133"/>
            </a:lvl4pPr>
            <a:lvl5pPr lvl="4" algn="l">
              <a:lnSpc>
                <a:spcPct val="100000"/>
              </a:lnSpc>
              <a:spcBef>
                <a:spcPts val="2133"/>
              </a:spcBef>
              <a:spcAft>
                <a:spcPts val="0"/>
              </a:spcAft>
              <a:buSzPts val="1600"/>
              <a:buNone/>
              <a:defRPr sz="2133"/>
            </a:lvl5pPr>
            <a:lvl6pPr lvl="5" algn="l">
              <a:lnSpc>
                <a:spcPct val="100000"/>
              </a:lnSpc>
              <a:spcBef>
                <a:spcPts val="2133"/>
              </a:spcBef>
              <a:spcAft>
                <a:spcPts val="0"/>
              </a:spcAft>
              <a:buSzPts val="1600"/>
              <a:buNone/>
              <a:defRPr sz="2133"/>
            </a:lvl6pPr>
            <a:lvl7pPr lvl="6" algn="l">
              <a:lnSpc>
                <a:spcPct val="100000"/>
              </a:lnSpc>
              <a:spcBef>
                <a:spcPts val="2133"/>
              </a:spcBef>
              <a:spcAft>
                <a:spcPts val="0"/>
              </a:spcAft>
              <a:buSzPts val="1600"/>
              <a:buNone/>
              <a:defRPr sz="2133"/>
            </a:lvl7pPr>
            <a:lvl8pPr lvl="7" algn="l">
              <a:lnSpc>
                <a:spcPct val="100000"/>
              </a:lnSpc>
              <a:spcBef>
                <a:spcPts val="2133"/>
              </a:spcBef>
              <a:spcAft>
                <a:spcPts val="0"/>
              </a:spcAft>
              <a:buSzPts val="1600"/>
              <a:buNone/>
              <a:defRPr sz="2133"/>
            </a:lvl8pPr>
            <a:lvl9pPr lvl="8" algn="l">
              <a:lnSpc>
                <a:spcPct val="100000"/>
              </a:lnSpc>
              <a:spcBef>
                <a:spcPts val="2133"/>
              </a:spcBef>
              <a:spcAft>
                <a:spcPts val="2133"/>
              </a:spcAft>
              <a:buSzPts val="1600"/>
              <a:buNone/>
              <a:defRPr sz="2133"/>
            </a:lvl9pPr>
          </a:lstStyle>
          <a:p>
            <a:endParaRPr/>
          </a:p>
        </p:txBody>
      </p:sp>
      <p:sp>
        <p:nvSpPr>
          <p:cNvPr id="1294" name="Google Shape;1294;p161"/>
          <p:cNvSpPr txBox="1">
            <a:spLocks noGrp="1"/>
          </p:cNvSpPr>
          <p:nvPr>
            <p:ph type="subTitle" idx="8"/>
          </p:nvPr>
        </p:nvSpPr>
        <p:spPr>
          <a:xfrm>
            <a:off x="6049392" y="2471233"/>
            <a:ext cx="2323600" cy="4960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000"/>
              <a:buNone/>
              <a:defRPr sz="2667" b="1">
                <a:latin typeface="Ribeye"/>
                <a:ea typeface="Ribeye"/>
                <a:cs typeface="Ribeye"/>
                <a:sym typeface="Ribeye"/>
              </a:defRPr>
            </a:lvl1pPr>
            <a:lvl2pPr lvl="1" algn="l">
              <a:lnSpc>
                <a:spcPct val="100000"/>
              </a:lnSpc>
              <a:spcBef>
                <a:spcPts val="2133"/>
              </a:spcBef>
              <a:spcAft>
                <a:spcPts val="0"/>
              </a:spcAft>
              <a:buSzPts val="3000"/>
              <a:buNone/>
              <a:defRPr sz="4000"/>
            </a:lvl2pPr>
            <a:lvl3pPr lvl="2" algn="l">
              <a:lnSpc>
                <a:spcPct val="100000"/>
              </a:lnSpc>
              <a:spcBef>
                <a:spcPts val="2133"/>
              </a:spcBef>
              <a:spcAft>
                <a:spcPts val="0"/>
              </a:spcAft>
              <a:buSzPts val="3000"/>
              <a:buNone/>
              <a:defRPr sz="4000"/>
            </a:lvl3pPr>
            <a:lvl4pPr lvl="3" algn="l">
              <a:lnSpc>
                <a:spcPct val="100000"/>
              </a:lnSpc>
              <a:spcBef>
                <a:spcPts val="2133"/>
              </a:spcBef>
              <a:spcAft>
                <a:spcPts val="0"/>
              </a:spcAft>
              <a:buSzPts val="3000"/>
              <a:buNone/>
              <a:defRPr sz="4000"/>
            </a:lvl4pPr>
            <a:lvl5pPr lvl="4" algn="l">
              <a:lnSpc>
                <a:spcPct val="100000"/>
              </a:lnSpc>
              <a:spcBef>
                <a:spcPts val="2133"/>
              </a:spcBef>
              <a:spcAft>
                <a:spcPts val="0"/>
              </a:spcAft>
              <a:buSzPts val="3000"/>
              <a:buNone/>
              <a:defRPr sz="4000"/>
            </a:lvl5pPr>
            <a:lvl6pPr lvl="5" algn="l">
              <a:lnSpc>
                <a:spcPct val="100000"/>
              </a:lnSpc>
              <a:spcBef>
                <a:spcPts val="2133"/>
              </a:spcBef>
              <a:spcAft>
                <a:spcPts val="0"/>
              </a:spcAft>
              <a:buSzPts val="3000"/>
              <a:buNone/>
              <a:defRPr sz="4000"/>
            </a:lvl6pPr>
            <a:lvl7pPr lvl="6" algn="l">
              <a:lnSpc>
                <a:spcPct val="100000"/>
              </a:lnSpc>
              <a:spcBef>
                <a:spcPts val="2133"/>
              </a:spcBef>
              <a:spcAft>
                <a:spcPts val="0"/>
              </a:spcAft>
              <a:buSzPts val="3000"/>
              <a:buNone/>
              <a:defRPr sz="4000"/>
            </a:lvl7pPr>
            <a:lvl8pPr lvl="7" algn="l">
              <a:lnSpc>
                <a:spcPct val="100000"/>
              </a:lnSpc>
              <a:spcBef>
                <a:spcPts val="2133"/>
              </a:spcBef>
              <a:spcAft>
                <a:spcPts val="0"/>
              </a:spcAft>
              <a:buSzPts val="3000"/>
              <a:buNone/>
              <a:defRPr sz="4000"/>
            </a:lvl8pPr>
            <a:lvl9pPr lvl="8" algn="l">
              <a:lnSpc>
                <a:spcPct val="100000"/>
              </a:lnSpc>
              <a:spcBef>
                <a:spcPts val="2133"/>
              </a:spcBef>
              <a:spcAft>
                <a:spcPts val="2133"/>
              </a:spcAft>
              <a:buSzPts val="3000"/>
              <a:buNone/>
              <a:defRPr sz="4000"/>
            </a:lvl9pPr>
          </a:lstStyle>
          <a:p>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matchingName="Title and six columns 1">
  <p:cSld name="Title and six columns 1">
    <p:spTree>
      <p:nvGrpSpPr>
        <p:cNvPr id="1" name="Shape 1295"/>
        <p:cNvGrpSpPr/>
        <p:nvPr/>
      </p:nvGrpSpPr>
      <p:grpSpPr>
        <a:xfrm>
          <a:off x="0" y="0"/>
          <a:ext cx="0" cy="0"/>
          <a:chOff x="0" y="0"/>
          <a:chExt cx="0" cy="0"/>
        </a:xfrm>
      </p:grpSpPr>
      <p:sp>
        <p:nvSpPr>
          <p:cNvPr id="1296" name="Google Shape;1296;p162"/>
          <p:cNvSpPr txBox="1">
            <a:spLocks noGrp="1"/>
          </p:cNvSpPr>
          <p:nvPr>
            <p:ph type="title"/>
          </p:nvPr>
        </p:nvSpPr>
        <p:spPr>
          <a:xfrm>
            <a:off x="950967" y="719333"/>
            <a:ext cx="10290000" cy="817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600"/>
              <a:buNone/>
              <a:defRPr/>
            </a:lvl1pPr>
            <a:lvl2pPr lvl="1" algn="ctr">
              <a:lnSpc>
                <a:spcPct val="100000"/>
              </a:lnSpc>
              <a:spcBef>
                <a:spcPts val="0"/>
              </a:spcBef>
              <a:spcAft>
                <a:spcPts val="0"/>
              </a:spcAft>
              <a:buSzPts val="3600"/>
              <a:buNone/>
              <a:defRPr/>
            </a:lvl2pPr>
            <a:lvl3pPr lvl="2" algn="ctr">
              <a:lnSpc>
                <a:spcPct val="100000"/>
              </a:lnSpc>
              <a:spcBef>
                <a:spcPts val="0"/>
              </a:spcBef>
              <a:spcAft>
                <a:spcPts val="0"/>
              </a:spcAft>
              <a:buSzPts val="3600"/>
              <a:buNone/>
              <a:defRPr/>
            </a:lvl3pPr>
            <a:lvl4pPr lvl="3" algn="ctr">
              <a:lnSpc>
                <a:spcPct val="100000"/>
              </a:lnSpc>
              <a:spcBef>
                <a:spcPts val="0"/>
              </a:spcBef>
              <a:spcAft>
                <a:spcPts val="0"/>
              </a:spcAft>
              <a:buSzPts val="3600"/>
              <a:buNone/>
              <a:defRPr/>
            </a:lvl4pPr>
            <a:lvl5pPr lvl="4" algn="ctr">
              <a:lnSpc>
                <a:spcPct val="100000"/>
              </a:lnSpc>
              <a:spcBef>
                <a:spcPts val="0"/>
              </a:spcBef>
              <a:spcAft>
                <a:spcPts val="0"/>
              </a:spcAft>
              <a:buSzPts val="3600"/>
              <a:buNone/>
              <a:defRPr/>
            </a:lvl5pPr>
            <a:lvl6pPr lvl="5" algn="ctr">
              <a:lnSpc>
                <a:spcPct val="100000"/>
              </a:lnSpc>
              <a:spcBef>
                <a:spcPts val="0"/>
              </a:spcBef>
              <a:spcAft>
                <a:spcPts val="0"/>
              </a:spcAft>
              <a:buSzPts val="3600"/>
              <a:buNone/>
              <a:defRPr/>
            </a:lvl6pPr>
            <a:lvl7pPr lvl="6" algn="ctr">
              <a:lnSpc>
                <a:spcPct val="100000"/>
              </a:lnSpc>
              <a:spcBef>
                <a:spcPts val="0"/>
              </a:spcBef>
              <a:spcAft>
                <a:spcPts val="0"/>
              </a:spcAft>
              <a:buSzPts val="3600"/>
              <a:buNone/>
              <a:defRPr/>
            </a:lvl7pPr>
            <a:lvl8pPr lvl="7" algn="ctr">
              <a:lnSpc>
                <a:spcPct val="100000"/>
              </a:lnSpc>
              <a:spcBef>
                <a:spcPts val="0"/>
              </a:spcBef>
              <a:spcAft>
                <a:spcPts val="0"/>
              </a:spcAft>
              <a:buSzPts val="3600"/>
              <a:buNone/>
              <a:defRPr/>
            </a:lvl8pPr>
            <a:lvl9pPr lvl="8" algn="ctr">
              <a:lnSpc>
                <a:spcPct val="100000"/>
              </a:lnSpc>
              <a:spcBef>
                <a:spcPts val="0"/>
              </a:spcBef>
              <a:spcAft>
                <a:spcPts val="0"/>
              </a:spcAft>
              <a:buSzPts val="3600"/>
              <a:buNone/>
              <a:defRPr/>
            </a:lvl9pPr>
          </a:lstStyle>
          <a:p>
            <a:endParaRPr/>
          </a:p>
        </p:txBody>
      </p:sp>
      <p:sp>
        <p:nvSpPr>
          <p:cNvPr id="1297" name="Google Shape;1297;p162"/>
          <p:cNvSpPr txBox="1">
            <a:spLocks noGrp="1"/>
          </p:cNvSpPr>
          <p:nvPr>
            <p:ph type="subTitle" idx="1"/>
          </p:nvPr>
        </p:nvSpPr>
        <p:spPr>
          <a:xfrm>
            <a:off x="1032133" y="3069700"/>
            <a:ext cx="2522800" cy="7300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2133"/>
            </a:lvl1pPr>
            <a:lvl2pPr lvl="1" algn="l">
              <a:lnSpc>
                <a:spcPct val="100000"/>
              </a:lnSpc>
              <a:spcBef>
                <a:spcPts val="2133"/>
              </a:spcBef>
              <a:spcAft>
                <a:spcPts val="0"/>
              </a:spcAft>
              <a:buSzPts val="1600"/>
              <a:buNone/>
              <a:defRPr sz="2133"/>
            </a:lvl2pPr>
            <a:lvl3pPr lvl="2" algn="l">
              <a:lnSpc>
                <a:spcPct val="100000"/>
              </a:lnSpc>
              <a:spcBef>
                <a:spcPts val="2133"/>
              </a:spcBef>
              <a:spcAft>
                <a:spcPts val="0"/>
              </a:spcAft>
              <a:buSzPts val="1600"/>
              <a:buNone/>
              <a:defRPr sz="2133"/>
            </a:lvl3pPr>
            <a:lvl4pPr lvl="3" algn="l">
              <a:lnSpc>
                <a:spcPct val="100000"/>
              </a:lnSpc>
              <a:spcBef>
                <a:spcPts val="2133"/>
              </a:spcBef>
              <a:spcAft>
                <a:spcPts val="0"/>
              </a:spcAft>
              <a:buSzPts val="1600"/>
              <a:buNone/>
              <a:defRPr sz="2133"/>
            </a:lvl4pPr>
            <a:lvl5pPr lvl="4" algn="l">
              <a:lnSpc>
                <a:spcPct val="100000"/>
              </a:lnSpc>
              <a:spcBef>
                <a:spcPts val="2133"/>
              </a:spcBef>
              <a:spcAft>
                <a:spcPts val="0"/>
              </a:spcAft>
              <a:buSzPts val="1600"/>
              <a:buNone/>
              <a:defRPr sz="2133"/>
            </a:lvl5pPr>
            <a:lvl6pPr lvl="5" algn="l">
              <a:lnSpc>
                <a:spcPct val="100000"/>
              </a:lnSpc>
              <a:spcBef>
                <a:spcPts val="2133"/>
              </a:spcBef>
              <a:spcAft>
                <a:spcPts val="0"/>
              </a:spcAft>
              <a:buSzPts val="1600"/>
              <a:buNone/>
              <a:defRPr sz="2133"/>
            </a:lvl6pPr>
            <a:lvl7pPr lvl="6" algn="l">
              <a:lnSpc>
                <a:spcPct val="100000"/>
              </a:lnSpc>
              <a:spcBef>
                <a:spcPts val="2133"/>
              </a:spcBef>
              <a:spcAft>
                <a:spcPts val="0"/>
              </a:spcAft>
              <a:buSzPts val="1600"/>
              <a:buNone/>
              <a:defRPr sz="2133"/>
            </a:lvl7pPr>
            <a:lvl8pPr lvl="7" algn="l">
              <a:lnSpc>
                <a:spcPct val="100000"/>
              </a:lnSpc>
              <a:spcBef>
                <a:spcPts val="2133"/>
              </a:spcBef>
              <a:spcAft>
                <a:spcPts val="0"/>
              </a:spcAft>
              <a:buSzPts val="1600"/>
              <a:buNone/>
              <a:defRPr sz="2133"/>
            </a:lvl8pPr>
            <a:lvl9pPr lvl="8" algn="l">
              <a:lnSpc>
                <a:spcPct val="100000"/>
              </a:lnSpc>
              <a:spcBef>
                <a:spcPts val="2133"/>
              </a:spcBef>
              <a:spcAft>
                <a:spcPts val="2133"/>
              </a:spcAft>
              <a:buSzPts val="1600"/>
              <a:buNone/>
              <a:defRPr sz="2133"/>
            </a:lvl9pPr>
          </a:lstStyle>
          <a:p>
            <a:endParaRPr/>
          </a:p>
        </p:txBody>
      </p:sp>
      <p:sp>
        <p:nvSpPr>
          <p:cNvPr id="1298" name="Google Shape;1298;p162"/>
          <p:cNvSpPr txBox="1">
            <a:spLocks noGrp="1"/>
          </p:cNvSpPr>
          <p:nvPr>
            <p:ph type="subTitle" idx="2"/>
          </p:nvPr>
        </p:nvSpPr>
        <p:spPr>
          <a:xfrm>
            <a:off x="1032133" y="2460633"/>
            <a:ext cx="2522800" cy="5224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000"/>
              <a:buNone/>
              <a:defRPr sz="2400" b="1">
                <a:latin typeface="Ribeye"/>
                <a:ea typeface="Ribeye"/>
                <a:cs typeface="Ribeye"/>
                <a:sym typeface="Ribeye"/>
              </a:defRPr>
            </a:lvl1pPr>
            <a:lvl2pPr lvl="1" algn="l">
              <a:lnSpc>
                <a:spcPct val="100000"/>
              </a:lnSpc>
              <a:spcBef>
                <a:spcPts val="2133"/>
              </a:spcBef>
              <a:spcAft>
                <a:spcPts val="0"/>
              </a:spcAft>
              <a:buSzPts val="3000"/>
              <a:buNone/>
              <a:defRPr sz="4000"/>
            </a:lvl2pPr>
            <a:lvl3pPr lvl="2" algn="l">
              <a:lnSpc>
                <a:spcPct val="100000"/>
              </a:lnSpc>
              <a:spcBef>
                <a:spcPts val="2133"/>
              </a:spcBef>
              <a:spcAft>
                <a:spcPts val="0"/>
              </a:spcAft>
              <a:buSzPts val="3000"/>
              <a:buNone/>
              <a:defRPr sz="4000"/>
            </a:lvl3pPr>
            <a:lvl4pPr lvl="3" algn="l">
              <a:lnSpc>
                <a:spcPct val="100000"/>
              </a:lnSpc>
              <a:spcBef>
                <a:spcPts val="2133"/>
              </a:spcBef>
              <a:spcAft>
                <a:spcPts val="0"/>
              </a:spcAft>
              <a:buSzPts val="3000"/>
              <a:buNone/>
              <a:defRPr sz="4000"/>
            </a:lvl4pPr>
            <a:lvl5pPr lvl="4" algn="l">
              <a:lnSpc>
                <a:spcPct val="100000"/>
              </a:lnSpc>
              <a:spcBef>
                <a:spcPts val="2133"/>
              </a:spcBef>
              <a:spcAft>
                <a:spcPts val="0"/>
              </a:spcAft>
              <a:buSzPts val="3000"/>
              <a:buNone/>
              <a:defRPr sz="4000"/>
            </a:lvl5pPr>
            <a:lvl6pPr lvl="5" algn="l">
              <a:lnSpc>
                <a:spcPct val="100000"/>
              </a:lnSpc>
              <a:spcBef>
                <a:spcPts val="2133"/>
              </a:spcBef>
              <a:spcAft>
                <a:spcPts val="0"/>
              </a:spcAft>
              <a:buSzPts val="3000"/>
              <a:buNone/>
              <a:defRPr sz="4000"/>
            </a:lvl6pPr>
            <a:lvl7pPr lvl="6" algn="l">
              <a:lnSpc>
                <a:spcPct val="100000"/>
              </a:lnSpc>
              <a:spcBef>
                <a:spcPts val="2133"/>
              </a:spcBef>
              <a:spcAft>
                <a:spcPts val="0"/>
              </a:spcAft>
              <a:buSzPts val="3000"/>
              <a:buNone/>
              <a:defRPr sz="4000"/>
            </a:lvl7pPr>
            <a:lvl8pPr lvl="7" algn="l">
              <a:lnSpc>
                <a:spcPct val="100000"/>
              </a:lnSpc>
              <a:spcBef>
                <a:spcPts val="2133"/>
              </a:spcBef>
              <a:spcAft>
                <a:spcPts val="0"/>
              </a:spcAft>
              <a:buSzPts val="3000"/>
              <a:buNone/>
              <a:defRPr sz="4000"/>
            </a:lvl8pPr>
            <a:lvl9pPr lvl="8" algn="l">
              <a:lnSpc>
                <a:spcPct val="100000"/>
              </a:lnSpc>
              <a:spcBef>
                <a:spcPts val="2133"/>
              </a:spcBef>
              <a:spcAft>
                <a:spcPts val="2133"/>
              </a:spcAft>
              <a:buSzPts val="3000"/>
              <a:buNone/>
              <a:defRPr sz="4000"/>
            </a:lvl9pPr>
          </a:lstStyle>
          <a:p>
            <a:endParaRPr/>
          </a:p>
        </p:txBody>
      </p:sp>
      <p:sp>
        <p:nvSpPr>
          <p:cNvPr id="1299" name="Google Shape;1299;p162"/>
          <p:cNvSpPr txBox="1">
            <a:spLocks noGrp="1"/>
          </p:cNvSpPr>
          <p:nvPr>
            <p:ph type="subTitle" idx="3"/>
          </p:nvPr>
        </p:nvSpPr>
        <p:spPr>
          <a:xfrm>
            <a:off x="4834600" y="3069700"/>
            <a:ext cx="2522800" cy="7300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2133"/>
            </a:lvl1pPr>
            <a:lvl2pPr lvl="1" algn="l">
              <a:lnSpc>
                <a:spcPct val="100000"/>
              </a:lnSpc>
              <a:spcBef>
                <a:spcPts val="2133"/>
              </a:spcBef>
              <a:spcAft>
                <a:spcPts val="0"/>
              </a:spcAft>
              <a:buSzPts val="1600"/>
              <a:buNone/>
              <a:defRPr sz="2133"/>
            </a:lvl2pPr>
            <a:lvl3pPr lvl="2" algn="l">
              <a:lnSpc>
                <a:spcPct val="100000"/>
              </a:lnSpc>
              <a:spcBef>
                <a:spcPts val="2133"/>
              </a:spcBef>
              <a:spcAft>
                <a:spcPts val="0"/>
              </a:spcAft>
              <a:buSzPts val="1600"/>
              <a:buNone/>
              <a:defRPr sz="2133"/>
            </a:lvl3pPr>
            <a:lvl4pPr lvl="3" algn="l">
              <a:lnSpc>
                <a:spcPct val="100000"/>
              </a:lnSpc>
              <a:spcBef>
                <a:spcPts val="2133"/>
              </a:spcBef>
              <a:spcAft>
                <a:spcPts val="0"/>
              </a:spcAft>
              <a:buSzPts val="1600"/>
              <a:buNone/>
              <a:defRPr sz="2133"/>
            </a:lvl4pPr>
            <a:lvl5pPr lvl="4" algn="l">
              <a:lnSpc>
                <a:spcPct val="100000"/>
              </a:lnSpc>
              <a:spcBef>
                <a:spcPts val="2133"/>
              </a:spcBef>
              <a:spcAft>
                <a:spcPts val="0"/>
              </a:spcAft>
              <a:buSzPts val="1600"/>
              <a:buNone/>
              <a:defRPr sz="2133"/>
            </a:lvl5pPr>
            <a:lvl6pPr lvl="5" algn="l">
              <a:lnSpc>
                <a:spcPct val="100000"/>
              </a:lnSpc>
              <a:spcBef>
                <a:spcPts val="2133"/>
              </a:spcBef>
              <a:spcAft>
                <a:spcPts val="0"/>
              </a:spcAft>
              <a:buSzPts val="1600"/>
              <a:buNone/>
              <a:defRPr sz="2133"/>
            </a:lvl6pPr>
            <a:lvl7pPr lvl="6" algn="l">
              <a:lnSpc>
                <a:spcPct val="100000"/>
              </a:lnSpc>
              <a:spcBef>
                <a:spcPts val="2133"/>
              </a:spcBef>
              <a:spcAft>
                <a:spcPts val="0"/>
              </a:spcAft>
              <a:buSzPts val="1600"/>
              <a:buNone/>
              <a:defRPr sz="2133"/>
            </a:lvl7pPr>
            <a:lvl8pPr lvl="7" algn="l">
              <a:lnSpc>
                <a:spcPct val="100000"/>
              </a:lnSpc>
              <a:spcBef>
                <a:spcPts val="2133"/>
              </a:spcBef>
              <a:spcAft>
                <a:spcPts val="0"/>
              </a:spcAft>
              <a:buSzPts val="1600"/>
              <a:buNone/>
              <a:defRPr sz="2133"/>
            </a:lvl8pPr>
            <a:lvl9pPr lvl="8" algn="l">
              <a:lnSpc>
                <a:spcPct val="100000"/>
              </a:lnSpc>
              <a:spcBef>
                <a:spcPts val="2133"/>
              </a:spcBef>
              <a:spcAft>
                <a:spcPts val="2133"/>
              </a:spcAft>
              <a:buSzPts val="1600"/>
              <a:buNone/>
              <a:defRPr sz="2133"/>
            </a:lvl9pPr>
          </a:lstStyle>
          <a:p>
            <a:endParaRPr/>
          </a:p>
        </p:txBody>
      </p:sp>
      <p:sp>
        <p:nvSpPr>
          <p:cNvPr id="1300" name="Google Shape;1300;p162"/>
          <p:cNvSpPr txBox="1">
            <a:spLocks noGrp="1"/>
          </p:cNvSpPr>
          <p:nvPr>
            <p:ph type="subTitle" idx="4"/>
          </p:nvPr>
        </p:nvSpPr>
        <p:spPr>
          <a:xfrm>
            <a:off x="4834600" y="2460633"/>
            <a:ext cx="2522800" cy="5224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000"/>
              <a:buNone/>
              <a:defRPr sz="2400" b="1">
                <a:latin typeface="Ribeye"/>
                <a:ea typeface="Ribeye"/>
                <a:cs typeface="Ribeye"/>
                <a:sym typeface="Ribeye"/>
              </a:defRPr>
            </a:lvl1pPr>
            <a:lvl2pPr lvl="1" algn="l">
              <a:lnSpc>
                <a:spcPct val="100000"/>
              </a:lnSpc>
              <a:spcBef>
                <a:spcPts val="2133"/>
              </a:spcBef>
              <a:spcAft>
                <a:spcPts val="0"/>
              </a:spcAft>
              <a:buSzPts val="3000"/>
              <a:buNone/>
              <a:defRPr sz="4000"/>
            </a:lvl2pPr>
            <a:lvl3pPr lvl="2" algn="l">
              <a:lnSpc>
                <a:spcPct val="100000"/>
              </a:lnSpc>
              <a:spcBef>
                <a:spcPts val="2133"/>
              </a:spcBef>
              <a:spcAft>
                <a:spcPts val="0"/>
              </a:spcAft>
              <a:buSzPts val="3000"/>
              <a:buNone/>
              <a:defRPr sz="4000"/>
            </a:lvl3pPr>
            <a:lvl4pPr lvl="3" algn="l">
              <a:lnSpc>
                <a:spcPct val="100000"/>
              </a:lnSpc>
              <a:spcBef>
                <a:spcPts val="2133"/>
              </a:spcBef>
              <a:spcAft>
                <a:spcPts val="0"/>
              </a:spcAft>
              <a:buSzPts val="3000"/>
              <a:buNone/>
              <a:defRPr sz="4000"/>
            </a:lvl4pPr>
            <a:lvl5pPr lvl="4" algn="l">
              <a:lnSpc>
                <a:spcPct val="100000"/>
              </a:lnSpc>
              <a:spcBef>
                <a:spcPts val="2133"/>
              </a:spcBef>
              <a:spcAft>
                <a:spcPts val="0"/>
              </a:spcAft>
              <a:buSzPts val="3000"/>
              <a:buNone/>
              <a:defRPr sz="4000"/>
            </a:lvl5pPr>
            <a:lvl6pPr lvl="5" algn="l">
              <a:lnSpc>
                <a:spcPct val="100000"/>
              </a:lnSpc>
              <a:spcBef>
                <a:spcPts val="2133"/>
              </a:spcBef>
              <a:spcAft>
                <a:spcPts val="0"/>
              </a:spcAft>
              <a:buSzPts val="3000"/>
              <a:buNone/>
              <a:defRPr sz="4000"/>
            </a:lvl6pPr>
            <a:lvl7pPr lvl="6" algn="l">
              <a:lnSpc>
                <a:spcPct val="100000"/>
              </a:lnSpc>
              <a:spcBef>
                <a:spcPts val="2133"/>
              </a:spcBef>
              <a:spcAft>
                <a:spcPts val="0"/>
              </a:spcAft>
              <a:buSzPts val="3000"/>
              <a:buNone/>
              <a:defRPr sz="4000"/>
            </a:lvl7pPr>
            <a:lvl8pPr lvl="7" algn="l">
              <a:lnSpc>
                <a:spcPct val="100000"/>
              </a:lnSpc>
              <a:spcBef>
                <a:spcPts val="2133"/>
              </a:spcBef>
              <a:spcAft>
                <a:spcPts val="0"/>
              </a:spcAft>
              <a:buSzPts val="3000"/>
              <a:buNone/>
              <a:defRPr sz="4000"/>
            </a:lvl8pPr>
            <a:lvl9pPr lvl="8" algn="l">
              <a:lnSpc>
                <a:spcPct val="100000"/>
              </a:lnSpc>
              <a:spcBef>
                <a:spcPts val="2133"/>
              </a:spcBef>
              <a:spcAft>
                <a:spcPts val="2133"/>
              </a:spcAft>
              <a:buSzPts val="3000"/>
              <a:buNone/>
              <a:defRPr sz="4000"/>
            </a:lvl9pPr>
          </a:lstStyle>
          <a:p>
            <a:endParaRPr/>
          </a:p>
        </p:txBody>
      </p:sp>
      <p:sp>
        <p:nvSpPr>
          <p:cNvPr id="1301" name="Google Shape;1301;p162"/>
          <p:cNvSpPr txBox="1">
            <a:spLocks noGrp="1"/>
          </p:cNvSpPr>
          <p:nvPr>
            <p:ph type="subTitle" idx="5"/>
          </p:nvPr>
        </p:nvSpPr>
        <p:spPr>
          <a:xfrm>
            <a:off x="8637067" y="3069700"/>
            <a:ext cx="2522800" cy="7300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2133"/>
            </a:lvl1pPr>
            <a:lvl2pPr lvl="1" algn="l">
              <a:lnSpc>
                <a:spcPct val="100000"/>
              </a:lnSpc>
              <a:spcBef>
                <a:spcPts val="2133"/>
              </a:spcBef>
              <a:spcAft>
                <a:spcPts val="0"/>
              </a:spcAft>
              <a:buSzPts val="1600"/>
              <a:buNone/>
              <a:defRPr sz="2133"/>
            </a:lvl2pPr>
            <a:lvl3pPr lvl="2" algn="l">
              <a:lnSpc>
                <a:spcPct val="100000"/>
              </a:lnSpc>
              <a:spcBef>
                <a:spcPts val="2133"/>
              </a:spcBef>
              <a:spcAft>
                <a:spcPts val="0"/>
              </a:spcAft>
              <a:buSzPts val="1600"/>
              <a:buNone/>
              <a:defRPr sz="2133"/>
            </a:lvl3pPr>
            <a:lvl4pPr lvl="3" algn="l">
              <a:lnSpc>
                <a:spcPct val="100000"/>
              </a:lnSpc>
              <a:spcBef>
                <a:spcPts val="2133"/>
              </a:spcBef>
              <a:spcAft>
                <a:spcPts val="0"/>
              </a:spcAft>
              <a:buSzPts val="1600"/>
              <a:buNone/>
              <a:defRPr sz="2133"/>
            </a:lvl4pPr>
            <a:lvl5pPr lvl="4" algn="l">
              <a:lnSpc>
                <a:spcPct val="100000"/>
              </a:lnSpc>
              <a:spcBef>
                <a:spcPts val="2133"/>
              </a:spcBef>
              <a:spcAft>
                <a:spcPts val="0"/>
              </a:spcAft>
              <a:buSzPts val="1600"/>
              <a:buNone/>
              <a:defRPr sz="2133"/>
            </a:lvl5pPr>
            <a:lvl6pPr lvl="5" algn="l">
              <a:lnSpc>
                <a:spcPct val="100000"/>
              </a:lnSpc>
              <a:spcBef>
                <a:spcPts val="2133"/>
              </a:spcBef>
              <a:spcAft>
                <a:spcPts val="0"/>
              </a:spcAft>
              <a:buSzPts val="1600"/>
              <a:buNone/>
              <a:defRPr sz="2133"/>
            </a:lvl6pPr>
            <a:lvl7pPr lvl="6" algn="l">
              <a:lnSpc>
                <a:spcPct val="100000"/>
              </a:lnSpc>
              <a:spcBef>
                <a:spcPts val="2133"/>
              </a:spcBef>
              <a:spcAft>
                <a:spcPts val="0"/>
              </a:spcAft>
              <a:buSzPts val="1600"/>
              <a:buNone/>
              <a:defRPr sz="2133"/>
            </a:lvl7pPr>
            <a:lvl8pPr lvl="7" algn="l">
              <a:lnSpc>
                <a:spcPct val="100000"/>
              </a:lnSpc>
              <a:spcBef>
                <a:spcPts val="2133"/>
              </a:spcBef>
              <a:spcAft>
                <a:spcPts val="0"/>
              </a:spcAft>
              <a:buSzPts val="1600"/>
              <a:buNone/>
              <a:defRPr sz="2133"/>
            </a:lvl8pPr>
            <a:lvl9pPr lvl="8" algn="l">
              <a:lnSpc>
                <a:spcPct val="100000"/>
              </a:lnSpc>
              <a:spcBef>
                <a:spcPts val="2133"/>
              </a:spcBef>
              <a:spcAft>
                <a:spcPts val="2133"/>
              </a:spcAft>
              <a:buSzPts val="1600"/>
              <a:buNone/>
              <a:defRPr sz="2133"/>
            </a:lvl9pPr>
          </a:lstStyle>
          <a:p>
            <a:endParaRPr/>
          </a:p>
        </p:txBody>
      </p:sp>
      <p:sp>
        <p:nvSpPr>
          <p:cNvPr id="1302" name="Google Shape;1302;p162"/>
          <p:cNvSpPr txBox="1">
            <a:spLocks noGrp="1"/>
          </p:cNvSpPr>
          <p:nvPr>
            <p:ph type="subTitle" idx="6"/>
          </p:nvPr>
        </p:nvSpPr>
        <p:spPr>
          <a:xfrm>
            <a:off x="8637067" y="2460633"/>
            <a:ext cx="2522800" cy="5224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000"/>
              <a:buNone/>
              <a:defRPr sz="2400" b="1">
                <a:latin typeface="Ribeye"/>
                <a:ea typeface="Ribeye"/>
                <a:cs typeface="Ribeye"/>
                <a:sym typeface="Ribeye"/>
              </a:defRPr>
            </a:lvl1pPr>
            <a:lvl2pPr lvl="1" algn="l">
              <a:lnSpc>
                <a:spcPct val="100000"/>
              </a:lnSpc>
              <a:spcBef>
                <a:spcPts val="2133"/>
              </a:spcBef>
              <a:spcAft>
                <a:spcPts val="0"/>
              </a:spcAft>
              <a:buSzPts val="3000"/>
              <a:buNone/>
              <a:defRPr sz="4000"/>
            </a:lvl2pPr>
            <a:lvl3pPr lvl="2" algn="l">
              <a:lnSpc>
                <a:spcPct val="100000"/>
              </a:lnSpc>
              <a:spcBef>
                <a:spcPts val="2133"/>
              </a:spcBef>
              <a:spcAft>
                <a:spcPts val="0"/>
              </a:spcAft>
              <a:buSzPts val="3000"/>
              <a:buNone/>
              <a:defRPr sz="4000"/>
            </a:lvl3pPr>
            <a:lvl4pPr lvl="3" algn="l">
              <a:lnSpc>
                <a:spcPct val="100000"/>
              </a:lnSpc>
              <a:spcBef>
                <a:spcPts val="2133"/>
              </a:spcBef>
              <a:spcAft>
                <a:spcPts val="0"/>
              </a:spcAft>
              <a:buSzPts val="3000"/>
              <a:buNone/>
              <a:defRPr sz="4000"/>
            </a:lvl4pPr>
            <a:lvl5pPr lvl="4" algn="l">
              <a:lnSpc>
                <a:spcPct val="100000"/>
              </a:lnSpc>
              <a:spcBef>
                <a:spcPts val="2133"/>
              </a:spcBef>
              <a:spcAft>
                <a:spcPts val="0"/>
              </a:spcAft>
              <a:buSzPts val="3000"/>
              <a:buNone/>
              <a:defRPr sz="4000"/>
            </a:lvl5pPr>
            <a:lvl6pPr lvl="5" algn="l">
              <a:lnSpc>
                <a:spcPct val="100000"/>
              </a:lnSpc>
              <a:spcBef>
                <a:spcPts val="2133"/>
              </a:spcBef>
              <a:spcAft>
                <a:spcPts val="0"/>
              </a:spcAft>
              <a:buSzPts val="3000"/>
              <a:buNone/>
              <a:defRPr sz="4000"/>
            </a:lvl6pPr>
            <a:lvl7pPr lvl="6" algn="l">
              <a:lnSpc>
                <a:spcPct val="100000"/>
              </a:lnSpc>
              <a:spcBef>
                <a:spcPts val="2133"/>
              </a:spcBef>
              <a:spcAft>
                <a:spcPts val="0"/>
              </a:spcAft>
              <a:buSzPts val="3000"/>
              <a:buNone/>
              <a:defRPr sz="4000"/>
            </a:lvl7pPr>
            <a:lvl8pPr lvl="7" algn="l">
              <a:lnSpc>
                <a:spcPct val="100000"/>
              </a:lnSpc>
              <a:spcBef>
                <a:spcPts val="2133"/>
              </a:spcBef>
              <a:spcAft>
                <a:spcPts val="0"/>
              </a:spcAft>
              <a:buSzPts val="3000"/>
              <a:buNone/>
              <a:defRPr sz="4000"/>
            </a:lvl8pPr>
            <a:lvl9pPr lvl="8" algn="l">
              <a:lnSpc>
                <a:spcPct val="100000"/>
              </a:lnSpc>
              <a:spcBef>
                <a:spcPts val="2133"/>
              </a:spcBef>
              <a:spcAft>
                <a:spcPts val="2133"/>
              </a:spcAft>
              <a:buSzPts val="3000"/>
              <a:buNone/>
              <a:defRPr sz="4000"/>
            </a:lvl9pPr>
          </a:lstStyle>
          <a:p>
            <a:endParaRPr/>
          </a:p>
        </p:txBody>
      </p:sp>
      <p:sp>
        <p:nvSpPr>
          <p:cNvPr id="1303" name="Google Shape;1303;p162"/>
          <p:cNvSpPr txBox="1">
            <a:spLocks noGrp="1"/>
          </p:cNvSpPr>
          <p:nvPr>
            <p:ph type="subTitle" idx="7"/>
          </p:nvPr>
        </p:nvSpPr>
        <p:spPr>
          <a:xfrm>
            <a:off x="1032133" y="5414767"/>
            <a:ext cx="2522800" cy="7300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2133"/>
            </a:lvl1pPr>
            <a:lvl2pPr lvl="1" algn="l">
              <a:lnSpc>
                <a:spcPct val="100000"/>
              </a:lnSpc>
              <a:spcBef>
                <a:spcPts val="2133"/>
              </a:spcBef>
              <a:spcAft>
                <a:spcPts val="0"/>
              </a:spcAft>
              <a:buSzPts val="1600"/>
              <a:buNone/>
              <a:defRPr sz="2133"/>
            </a:lvl2pPr>
            <a:lvl3pPr lvl="2" algn="l">
              <a:lnSpc>
                <a:spcPct val="100000"/>
              </a:lnSpc>
              <a:spcBef>
                <a:spcPts val="2133"/>
              </a:spcBef>
              <a:spcAft>
                <a:spcPts val="0"/>
              </a:spcAft>
              <a:buSzPts val="1600"/>
              <a:buNone/>
              <a:defRPr sz="2133"/>
            </a:lvl3pPr>
            <a:lvl4pPr lvl="3" algn="l">
              <a:lnSpc>
                <a:spcPct val="100000"/>
              </a:lnSpc>
              <a:spcBef>
                <a:spcPts val="2133"/>
              </a:spcBef>
              <a:spcAft>
                <a:spcPts val="0"/>
              </a:spcAft>
              <a:buSzPts val="1600"/>
              <a:buNone/>
              <a:defRPr sz="2133"/>
            </a:lvl4pPr>
            <a:lvl5pPr lvl="4" algn="l">
              <a:lnSpc>
                <a:spcPct val="100000"/>
              </a:lnSpc>
              <a:spcBef>
                <a:spcPts val="2133"/>
              </a:spcBef>
              <a:spcAft>
                <a:spcPts val="0"/>
              </a:spcAft>
              <a:buSzPts val="1600"/>
              <a:buNone/>
              <a:defRPr sz="2133"/>
            </a:lvl5pPr>
            <a:lvl6pPr lvl="5" algn="l">
              <a:lnSpc>
                <a:spcPct val="100000"/>
              </a:lnSpc>
              <a:spcBef>
                <a:spcPts val="2133"/>
              </a:spcBef>
              <a:spcAft>
                <a:spcPts val="0"/>
              </a:spcAft>
              <a:buSzPts val="1600"/>
              <a:buNone/>
              <a:defRPr sz="2133"/>
            </a:lvl6pPr>
            <a:lvl7pPr lvl="6" algn="l">
              <a:lnSpc>
                <a:spcPct val="100000"/>
              </a:lnSpc>
              <a:spcBef>
                <a:spcPts val="2133"/>
              </a:spcBef>
              <a:spcAft>
                <a:spcPts val="0"/>
              </a:spcAft>
              <a:buSzPts val="1600"/>
              <a:buNone/>
              <a:defRPr sz="2133"/>
            </a:lvl7pPr>
            <a:lvl8pPr lvl="7" algn="l">
              <a:lnSpc>
                <a:spcPct val="100000"/>
              </a:lnSpc>
              <a:spcBef>
                <a:spcPts val="2133"/>
              </a:spcBef>
              <a:spcAft>
                <a:spcPts val="0"/>
              </a:spcAft>
              <a:buSzPts val="1600"/>
              <a:buNone/>
              <a:defRPr sz="2133"/>
            </a:lvl8pPr>
            <a:lvl9pPr lvl="8" algn="l">
              <a:lnSpc>
                <a:spcPct val="100000"/>
              </a:lnSpc>
              <a:spcBef>
                <a:spcPts val="2133"/>
              </a:spcBef>
              <a:spcAft>
                <a:spcPts val="2133"/>
              </a:spcAft>
              <a:buSzPts val="1600"/>
              <a:buNone/>
              <a:defRPr sz="2133"/>
            </a:lvl9pPr>
          </a:lstStyle>
          <a:p>
            <a:endParaRPr/>
          </a:p>
        </p:txBody>
      </p:sp>
      <p:sp>
        <p:nvSpPr>
          <p:cNvPr id="1304" name="Google Shape;1304;p162"/>
          <p:cNvSpPr txBox="1">
            <a:spLocks noGrp="1"/>
          </p:cNvSpPr>
          <p:nvPr>
            <p:ph type="subTitle" idx="8"/>
          </p:nvPr>
        </p:nvSpPr>
        <p:spPr>
          <a:xfrm>
            <a:off x="1032133" y="4805700"/>
            <a:ext cx="2522800" cy="5224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000"/>
              <a:buNone/>
              <a:defRPr sz="2400" b="1">
                <a:latin typeface="Ribeye"/>
                <a:ea typeface="Ribeye"/>
                <a:cs typeface="Ribeye"/>
                <a:sym typeface="Ribeye"/>
              </a:defRPr>
            </a:lvl1pPr>
            <a:lvl2pPr lvl="1" algn="l">
              <a:lnSpc>
                <a:spcPct val="100000"/>
              </a:lnSpc>
              <a:spcBef>
                <a:spcPts val="2133"/>
              </a:spcBef>
              <a:spcAft>
                <a:spcPts val="0"/>
              </a:spcAft>
              <a:buSzPts val="3000"/>
              <a:buNone/>
              <a:defRPr sz="4000"/>
            </a:lvl2pPr>
            <a:lvl3pPr lvl="2" algn="l">
              <a:lnSpc>
                <a:spcPct val="100000"/>
              </a:lnSpc>
              <a:spcBef>
                <a:spcPts val="2133"/>
              </a:spcBef>
              <a:spcAft>
                <a:spcPts val="0"/>
              </a:spcAft>
              <a:buSzPts val="3000"/>
              <a:buNone/>
              <a:defRPr sz="4000"/>
            </a:lvl3pPr>
            <a:lvl4pPr lvl="3" algn="l">
              <a:lnSpc>
                <a:spcPct val="100000"/>
              </a:lnSpc>
              <a:spcBef>
                <a:spcPts val="2133"/>
              </a:spcBef>
              <a:spcAft>
                <a:spcPts val="0"/>
              </a:spcAft>
              <a:buSzPts val="3000"/>
              <a:buNone/>
              <a:defRPr sz="4000"/>
            </a:lvl4pPr>
            <a:lvl5pPr lvl="4" algn="l">
              <a:lnSpc>
                <a:spcPct val="100000"/>
              </a:lnSpc>
              <a:spcBef>
                <a:spcPts val="2133"/>
              </a:spcBef>
              <a:spcAft>
                <a:spcPts val="0"/>
              </a:spcAft>
              <a:buSzPts val="3000"/>
              <a:buNone/>
              <a:defRPr sz="4000"/>
            </a:lvl5pPr>
            <a:lvl6pPr lvl="5" algn="l">
              <a:lnSpc>
                <a:spcPct val="100000"/>
              </a:lnSpc>
              <a:spcBef>
                <a:spcPts val="2133"/>
              </a:spcBef>
              <a:spcAft>
                <a:spcPts val="0"/>
              </a:spcAft>
              <a:buSzPts val="3000"/>
              <a:buNone/>
              <a:defRPr sz="4000"/>
            </a:lvl6pPr>
            <a:lvl7pPr lvl="6" algn="l">
              <a:lnSpc>
                <a:spcPct val="100000"/>
              </a:lnSpc>
              <a:spcBef>
                <a:spcPts val="2133"/>
              </a:spcBef>
              <a:spcAft>
                <a:spcPts val="0"/>
              </a:spcAft>
              <a:buSzPts val="3000"/>
              <a:buNone/>
              <a:defRPr sz="4000"/>
            </a:lvl7pPr>
            <a:lvl8pPr lvl="7" algn="l">
              <a:lnSpc>
                <a:spcPct val="100000"/>
              </a:lnSpc>
              <a:spcBef>
                <a:spcPts val="2133"/>
              </a:spcBef>
              <a:spcAft>
                <a:spcPts val="0"/>
              </a:spcAft>
              <a:buSzPts val="3000"/>
              <a:buNone/>
              <a:defRPr sz="4000"/>
            </a:lvl8pPr>
            <a:lvl9pPr lvl="8" algn="l">
              <a:lnSpc>
                <a:spcPct val="100000"/>
              </a:lnSpc>
              <a:spcBef>
                <a:spcPts val="2133"/>
              </a:spcBef>
              <a:spcAft>
                <a:spcPts val="2133"/>
              </a:spcAft>
              <a:buSzPts val="3000"/>
              <a:buNone/>
              <a:defRPr sz="4000"/>
            </a:lvl9pPr>
          </a:lstStyle>
          <a:p>
            <a:endParaRPr/>
          </a:p>
        </p:txBody>
      </p:sp>
      <p:sp>
        <p:nvSpPr>
          <p:cNvPr id="1305" name="Google Shape;1305;p162"/>
          <p:cNvSpPr txBox="1">
            <a:spLocks noGrp="1"/>
          </p:cNvSpPr>
          <p:nvPr>
            <p:ph type="subTitle" idx="9"/>
          </p:nvPr>
        </p:nvSpPr>
        <p:spPr>
          <a:xfrm>
            <a:off x="4834600" y="5414767"/>
            <a:ext cx="2522800" cy="7300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2133"/>
            </a:lvl1pPr>
            <a:lvl2pPr lvl="1" algn="l">
              <a:lnSpc>
                <a:spcPct val="100000"/>
              </a:lnSpc>
              <a:spcBef>
                <a:spcPts val="2133"/>
              </a:spcBef>
              <a:spcAft>
                <a:spcPts val="0"/>
              </a:spcAft>
              <a:buSzPts val="1600"/>
              <a:buNone/>
              <a:defRPr sz="2133"/>
            </a:lvl2pPr>
            <a:lvl3pPr lvl="2" algn="l">
              <a:lnSpc>
                <a:spcPct val="100000"/>
              </a:lnSpc>
              <a:spcBef>
                <a:spcPts val="2133"/>
              </a:spcBef>
              <a:spcAft>
                <a:spcPts val="0"/>
              </a:spcAft>
              <a:buSzPts val="1600"/>
              <a:buNone/>
              <a:defRPr sz="2133"/>
            </a:lvl3pPr>
            <a:lvl4pPr lvl="3" algn="l">
              <a:lnSpc>
                <a:spcPct val="100000"/>
              </a:lnSpc>
              <a:spcBef>
                <a:spcPts val="2133"/>
              </a:spcBef>
              <a:spcAft>
                <a:spcPts val="0"/>
              </a:spcAft>
              <a:buSzPts val="1600"/>
              <a:buNone/>
              <a:defRPr sz="2133"/>
            </a:lvl4pPr>
            <a:lvl5pPr lvl="4" algn="l">
              <a:lnSpc>
                <a:spcPct val="100000"/>
              </a:lnSpc>
              <a:spcBef>
                <a:spcPts val="2133"/>
              </a:spcBef>
              <a:spcAft>
                <a:spcPts val="0"/>
              </a:spcAft>
              <a:buSzPts val="1600"/>
              <a:buNone/>
              <a:defRPr sz="2133"/>
            </a:lvl5pPr>
            <a:lvl6pPr lvl="5" algn="l">
              <a:lnSpc>
                <a:spcPct val="100000"/>
              </a:lnSpc>
              <a:spcBef>
                <a:spcPts val="2133"/>
              </a:spcBef>
              <a:spcAft>
                <a:spcPts val="0"/>
              </a:spcAft>
              <a:buSzPts val="1600"/>
              <a:buNone/>
              <a:defRPr sz="2133"/>
            </a:lvl6pPr>
            <a:lvl7pPr lvl="6" algn="l">
              <a:lnSpc>
                <a:spcPct val="100000"/>
              </a:lnSpc>
              <a:spcBef>
                <a:spcPts val="2133"/>
              </a:spcBef>
              <a:spcAft>
                <a:spcPts val="0"/>
              </a:spcAft>
              <a:buSzPts val="1600"/>
              <a:buNone/>
              <a:defRPr sz="2133"/>
            </a:lvl7pPr>
            <a:lvl8pPr lvl="7" algn="l">
              <a:lnSpc>
                <a:spcPct val="100000"/>
              </a:lnSpc>
              <a:spcBef>
                <a:spcPts val="2133"/>
              </a:spcBef>
              <a:spcAft>
                <a:spcPts val="0"/>
              </a:spcAft>
              <a:buSzPts val="1600"/>
              <a:buNone/>
              <a:defRPr sz="2133"/>
            </a:lvl8pPr>
            <a:lvl9pPr lvl="8" algn="l">
              <a:lnSpc>
                <a:spcPct val="100000"/>
              </a:lnSpc>
              <a:spcBef>
                <a:spcPts val="2133"/>
              </a:spcBef>
              <a:spcAft>
                <a:spcPts val="2133"/>
              </a:spcAft>
              <a:buSzPts val="1600"/>
              <a:buNone/>
              <a:defRPr sz="2133"/>
            </a:lvl9pPr>
          </a:lstStyle>
          <a:p>
            <a:endParaRPr/>
          </a:p>
        </p:txBody>
      </p:sp>
      <p:sp>
        <p:nvSpPr>
          <p:cNvPr id="1306" name="Google Shape;1306;p162"/>
          <p:cNvSpPr txBox="1">
            <a:spLocks noGrp="1"/>
          </p:cNvSpPr>
          <p:nvPr>
            <p:ph type="subTitle" idx="13"/>
          </p:nvPr>
        </p:nvSpPr>
        <p:spPr>
          <a:xfrm>
            <a:off x="4834600" y="4805700"/>
            <a:ext cx="2522800" cy="5224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000"/>
              <a:buNone/>
              <a:defRPr sz="2400" b="1">
                <a:latin typeface="Ribeye"/>
                <a:ea typeface="Ribeye"/>
                <a:cs typeface="Ribeye"/>
                <a:sym typeface="Ribeye"/>
              </a:defRPr>
            </a:lvl1pPr>
            <a:lvl2pPr lvl="1" algn="l">
              <a:lnSpc>
                <a:spcPct val="100000"/>
              </a:lnSpc>
              <a:spcBef>
                <a:spcPts val="2133"/>
              </a:spcBef>
              <a:spcAft>
                <a:spcPts val="0"/>
              </a:spcAft>
              <a:buSzPts val="3000"/>
              <a:buNone/>
              <a:defRPr sz="4000"/>
            </a:lvl2pPr>
            <a:lvl3pPr lvl="2" algn="l">
              <a:lnSpc>
                <a:spcPct val="100000"/>
              </a:lnSpc>
              <a:spcBef>
                <a:spcPts val="2133"/>
              </a:spcBef>
              <a:spcAft>
                <a:spcPts val="0"/>
              </a:spcAft>
              <a:buSzPts val="3000"/>
              <a:buNone/>
              <a:defRPr sz="4000"/>
            </a:lvl3pPr>
            <a:lvl4pPr lvl="3" algn="l">
              <a:lnSpc>
                <a:spcPct val="100000"/>
              </a:lnSpc>
              <a:spcBef>
                <a:spcPts val="2133"/>
              </a:spcBef>
              <a:spcAft>
                <a:spcPts val="0"/>
              </a:spcAft>
              <a:buSzPts val="3000"/>
              <a:buNone/>
              <a:defRPr sz="4000"/>
            </a:lvl4pPr>
            <a:lvl5pPr lvl="4" algn="l">
              <a:lnSpc>
                <a:spcPct val="100000"/>
              </a:lnSpc>
              <a:spcBef>
                <a:spcPts val="2133"/>
              </a:spcBef>
              <a:spcAft>
                <a:spcPts val="0"/>
              </a:spcAft>
              <a:buSzPts val="3000"/>
              <a:buNone/>
              <a:defRPr sz="4000"/>
            </a:lvl5pPr>
            <a:lvl6pPr lvl="5" algn="l">
              <a:lnSpc>
                <a:spcPct val="100000"/>
              </a:lnSpc>
              <a:spcBef>
                <a:spcPts val="2133"/>
              </a:spcBef>
              <a:spcAft>
                <a:spcPts val="0"/>
              </a:spcAft>
              <a:buSzPts val="3000"/>
              <a:buNone/>
              <a:defRPr sz="4000"/>
            </a:lvl6pPr>
            <a:lvl7pPr lvl="6" algn="l">
              <a:lnSpc>
                <a:spcPct val="100000"/>
              </a:lnSpc>
              <a:spcBef>
                <a:spcPts val="2133"/>
              </a:spcBef>
              <a:spcAft>
                <a:spcPts val="0"/>
              </a:spcAft>
              <a:buSzPts val="3000"/>
              <a:buNone/>
              <a:defRPr sz="4000"/>
            </a:lvl7pPr>
            <a:lvl8pPr lvl="7" algn="l">
              <a:lnSpc>
                <a:spcPct val="100000"/>
              </a:lnSpc>
              <a:spcBef>
                <a:spcPts val="2133"/>
              </a:spcBef>
              <a:spcAft>
                <a:spcPts val="0"/>
              </a:spcAft>
              <a:buSzPts val="3000"/>
              <a:buNone/>
              <a:defRPr sz="4000"/>
            </a:lvl8pPr>
            <a:lvl9pPr lvl="8" algn="l">
              <a:lnSpc>
                <a:spcPct val="100000"/>
              </a:lnSpc>
              <a:spcBef>
                <a:spcPts val="2133"/>
              </a:spcBef>
              <a:spcAft>
                <a:spcPts val="2133"/>
              </a:spcAft>
              <a:buSzPts val="3000"/>
              <a:buNone/>
              <a:defRPr sz="4000"/>
            </a:lvl9pPr>
          </a:lstStyle>
          <a:p>
            <a:endParaRPr/>
          </a:p>
        </p:txBody>
      </p:sp>
      <p:sp>
        <p:nvSpPr>
          <p:cNvPr id="1307" name="Google Shape;1307;p162"/>
          <p:cNvSpPr txBox="1">
            <a:spLocks noGrp="1"/>
          </p:cNvSpPr>
          <p:nvPr>
            <p:ph type="subTitle" idx="14"/>
          </p:nvPr>
        </p:nvSpPr>
        <p:spPr>
          <a:xfrm>
            <a:off x="8637067" y="5414767"/>
            <a:ext cx="2522800" cy="7300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2133"/>
            </a:lvl1pPr>
            <a:lvl2pPr lvl="1" algn="l">
              <a:lnSpc>
                <a:spcPct val="100000"/>
              </a:lnSpc>
              <a:spcBef>
                <a:spcPts val="2133"/>
              </a:spcBef>
              <a:spcAft>
                <a:spcPts val="0"/>
              </a:spcAft>
              <a:buSzPts val="1600"/>
              <a:buNone/>
              <a:defRPr sz="2133"/>
            </a:lvl2pPr>
            <a:lvl3pPr lvl="2" algn="l">
              <a:lnSpc>
                <a:spcPct val="100000"/>
              </a:lnSpc>
              <a:spcBef>
                <a:spcPts val="2133"/>
              </a:spcBef>
              <a:spcAft>
                <a:spcPts val="0"/>
              </a:spcAft>
              <a:buSzPts val="1600"/>
              <a:buNone/>
              <a:defRPr sz="2133"/>
            </a:lvl3pPr>
            <a:lvl4pPr lvl="3" algn="l">
              <a:lnSpc>
                <a:spcPct val="100000"/>
              </a:lnSpc>
              <a:spcBef>
                <a:spcPts val="2133"/>
              </a:spcBef>
              <a:spcAft>
                <a:spcPts val="0"/>
              </a:spcAft>
              <a:buSzPts val="1600"/>
              <a:buNone/>
              <a:defRPr sz="2133"/>
            </a:lvl4pPr>
            <a:lvl5pPr lvl="4" algn="l">
              <a:lnSpc>
                <a:spcPct val="100000"/>
              </a:lnSpc>
              <a:spcBef>
                <a:spcPts val="2133"/>
              </a:spcBef>
              <a:spcAft>
                <a:spcPts val="0"/>
              </a:spcAft>
              <a:buSzPts val="1600"/>
              <a:buNone/>
              <a:defRPr sz="2133"/>
            </a:lvl5pPr>
            <a:lvl6pPr lvl="5" algn="l">
              <a:lnSpc>
                <a:spcPct val="100000"/>
              </a:lnSpc>
              <a:spcBef>
                <a:spcPts val="2133"/>
              </a:spcBef>
              <a:spcAft>
                <a:spcPts val="0"/>
              </a:spcAft>
              <a:buSzPts val="1600"/>
              <a:buNone/>
              <a:defRPr sz="2133"/>
            </a:lvl6pPr>
            <a:lvl7pPr lvl="6" algn="l">
              <a:lnSpc>
                <a:spcPct val="100000"/>
              </a:lnSpc>
              <a:spcBef>
                <a:spcPts val="2133"/>
              </a:spcBef>
              <a:spcAft>
                <a:spcPts val="0"/>
              </a:spcAft>
              <a:buSzPts val="1600"/>
              <a:buNone/>
              <a:defRPr sz="2133"/>
            </a:lvl7pPr>
            <a:lvl8pPr lvl="7" algn="l">
              <a:lnSpc>
                <a:spcPct val="100000"/>
              </a:lnSpc>
              <a:spcBef>
                <a:spcPts val="2133"/>
              </a:spcBef>
              <a:spcAft>
                <a:spcPts val="0"/>
              </a:spcAft>
              <a:buSzPts val="1600"/>
              <a:buNone/>
              <a:defRPr sz="2133"/>
            </a:lvl8pPr>
            <a:lvl9pPr lvl="8" algn="l">
              <a:lnSpc>
                <a:spcPct val="100000"/>
              </a:lnSpc>
              <a:spcBef>
                <a:spcPts val="2133"/>
              </a:spcBef>
              <a:spcAft>
                <a:spcPts val="2133"/>
              </a:spcAft>
              <a:buSzPts val="1600"/>
              <a:buNone/>
              <a:defRPr sz="2133"/>
            </a:lvl9pPr>
          </a:lstStyle>
          <a:p>
            <a:endParaRPr/>
          </a:p>
        </p:txBody>
      </p:sp>
      <p:sp>
        <p:nvSpPr>
          <p:cNvPr id="1308" name="Google Shape;1308;p162"/>
          <p:cNvSpPr txBox="1">
            <a:spLocks noGrp="1"/>
          </p:cNvSpPr>
          <p:nvPr>
            <p:ph type="subTitle" idx="15"/>
          </p:nvPr>
        </p:nvSpPr>
        <p:spPr>
          <a:xfrm>
            <a:off x="8637067" y="4805700"/>
            <a:ext cx="2522800" cy="5224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000"/>
              <a:buNone/>
              <a:defRPr sz="2400" b="1">
                <a:latin typeface="Ribeye"/>
                <a:ea typeface="Ribeye"/>
                <a:cs typeface="Ribeye"/>
                <a:sym typeface="Ribeye"/>
              </a:defRPr>
            </a:lvl1pPr>
            <a:lvl2pPr lvl="1" algn="l">
              <a:lnSpc>
                <a:spcPct val="100000"/>
              </a:lnSpc>
              <a:spcBef>
                <a:spcPts val="2133"/>
              </a:spcBef>
              <a:spcAft>
                <a:spcPts val="0"/>
              </a:spcAft>
              <a:buSzPts val="3000"/>
              <a:buNone/>
              <a:defRPr sz="4000"/>
            </a:lvl2pPr>
            <a:lvl3pPr lvl="2" algn="l">
              <a:lnSpc>
                <a:spcPct val="100000"/>
              </a:lnSpc>
              <a:spcBef>
                <a:spcPts val="2133"/>
              </a:spcBef>
              <a:spcAft>
                <a:spcPts val="0"/>
              </a:spcAft>
              <a:buSzPts val="3000"/>
              <a:buNone/>
              <a:defRPr sz="4000"/>
            </a:lvl3pPr>
            <a:lvl4pPr lvl="3" algn="l">
              <a:lnSpc>
                <a:spcPct val="100000"/>
              </a:lnSpc>
              <a:spcBef>
                <a:spcPts val="2133"/>
              </a:spcBef>
              <a:spcAft>
                <a:spcPts val="0"/>
              </a:spcAft>
              <a:buSzPts val="3000"/>
              <a:buNone/>
              <a:defRPr sz="4000"/>
            </a:lvl4pPr>
            <a:lvl5pPr lvl="4" algn="l">
              <a:lnSpc>
                <a:spcPct val="100000"/>
              </a:lnSpc>
              <a:spcBef>
                <a:spcPts val="2133"/>
              </a:spcBef>
              <a:spcAft>
                <a:spcPts val="0"/>
              </a:spcAft>
              <a:buSzPts val="3000"/>
              <a:buNone/>
              <a:defRPr sz="4000"/>
            </a:lvl5pPr>
            <a:lvl6pPr lvl="5" algn="l">
              <a:lnSpc>
                <a:spcPct val="100000"/>
              </a:lnSpc>
              <a:spcBef>
                <a:spcPts val="2133"/>
              </a:spcBef>
              <a:spcAft>
                <a:spcPts val="0"/>
              </a:spcAft>
              <a:buSzPts val="3000"/>
              <a:buNone/>
              <a:defRPr sz="4000"/>
            </a:lvl6pPr>
            <a:lvl7pPr lvl="6" algn="l">
              <a:lnSpc>
                <a:spcPct val="100000"/>
              </a:lnSpc>
              <a:spcBef>
                <a:spcPts val="2133"/>
              </a:spcBef>
              <a:spcAft>
                <a:spcPts val="0"/>
              </a:spcAft>
              <a:buSzPts val="3000"/>
              <a:buNone/>
              <a:defRPr sz="4000"/>
            </a:lvl7pPr>
            <a:lvl8pPr lvl="7" algn="l">
              <a:lnSpc>
                <a:spcPct val="100000"/>
              </a:lnSpc>
              <a:spcBef>
                <a:spcPts val="2133"/>
              </a:spcBef>
              <a:spcAft>
                <a:spcPts val="0"/>
              </a:spcAft>
              <a:buSzPts val="3000"/>
              <a:buNone/>
              <a:defRPr sz="4000"/>
            </a:lvl8pPr>
            <a:lvl9pPr lvl="8" algn="l">
              <a:lnSpc>
                <a:spcPct val="100000"/>
              </a:lnSpc>
              <a:spcBef>
                <a:spcPts val="2133"/>
              </a:spcBef>
              <a:spcAft>
                <a:spcPts val="2133"/>
              </a:spcAft>
              <a:buSzPts val="3000"/>
              <a:buNone/>
              <a:defRPr sz="4000"/>
            </a:lvl9pPr>
          </a:lstStyle>
          <a:p>
            <a:endParaRPr/>
          </a:p>
        </p:txBody>
      </p:sp>
      <p:sp>
        <p:nvSpPr>
          <p:cNvPr id="1309" name="Google Shape;1309;p162"/>
          <p:cNvSpPr/>
          <p:nvPr/>
        </p:nvSpPr>
        <p:spPr>
          <a:xfrm rot="10800000" flipH="1">
            <a:off x="157041" y="24"/>
            <a:ext cx="216560" cy="6853013"/>
          </a:xfrm>
          <a:custGeom>
            <a:avLst/>
            <a:gdLst/>
            <a:ahLst/>
            <a:cxnLst/>
            <a:rect l="l" t="t" r="r" b="b"/>
            <a:pathLst>
              <a:path w="5334" h="20928" extrusionOk="0">
                <a:moveTo>
                  <a:pt x="0" y="0"/>
                </a:moveTo>
                <a:lnTo>
                  <a:pt x="6" y="20844"/>
                </a:lnTo>
                <a:cubicBezTo>
                  <a:pt x="153" y="20884"/>
                  <a:pt x="312" y="20906"/>
                  <a:pt x="466" y="20918"/>
                </a:cubicBezTo>
                <a:cubicBezTo>
                  <a:pt x="549" y="20924"/>
                  <a:pt x="633" y="20928"/>
                  <a:pt x="716" y="20928"/>
                </a:cubicBezTo>
                <a:cubicBezTo>
                  <a:pt x="1470" y="20928"/>
                  <a:pt x="2204" y="20652"/>
                  <a:pt x="2772" y="20151"/>
                </a:cubicBezTo>
                <a:cubicBezTo>
                  <a:pt x="3408" y="19589"/>
                  <a:pt x="3817" y="18771"/>
                  <a:pt x="3947" y="17925"/>
                </a:cubicBezTo>
                <a:cubicBezTo>
                  <a:pt x="4192" y="16334"/>
                  <a:pt x="3413" y="14778"/>
                  <a:pt x="2726" y="13409"/>
                </a:cubicBezTo>
                <a:cubicBezTo>
                  <a:pt x="1994" y="11950"/>
                  <a:pt x="1534" y="10286"/>
                  <a:pt x="1704" y="8622"/>
                </a:cubicBezTo>
                <a:cubicBezTo>
                  <a:pt x="1840" y="7315"/>
                  <a:pt x="2425" y="6196"/>
                  <a:pt x="3135" y="5129"/>
                </a:cubicBezTo>
                <a:lnTo>
                  <a:pt x="3175" y="5066"/>
                </a:lnTo>
                <a:cubicBezTo>
                  <a:pt x="3885" y="4010"/>
                  <a:pt x="5333" y="2613"/>
                  <a:pt x="4407" y="1233"/>
                </a:cubicBezTo>
                <a:cubicBezTo>
                  <a:pt x="3913" y="494"/>
                  <a:pt x="2931" y="364"/>
                  <a:pt x="2136" y="227"/>
                </a:cubicBezTo>
                <a:cubicBezTo>
                  <a:pt x="1431" y="108"/>
                  <a:pt x="716" y="34"/>
                  <a:pt x="0" y="0"/>
                </a:cubicBezTo>
                <a:close/>
              </a:path>
            </a:pathLst>
          </a:custGeom>
          <a:solidFill>
            <a:srgbClr val="00DFD1">
              <a:alpha val="43137"/>
            </a:srgbClr>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310" name="Google Shape;1310;p162"/>
          <p:cNvSpPr/>
          <p:nvPr/>
        </p:nvSpPr>
        <p:spPr>
          <a:xfrm>
            <a:off x="4" y="3"/>
            <a:ext cx="228665" cy="6858031"/>
          </a:xfrm>
          <a:custGeom>
            <a:avLst/>
            <a:gdLst/>
            <a:ahLst/>
            <a:cxnLst/>
            <a:rect l="l" t="t" r="r" b="b"/>
            <a:pathLst>
              <a:path w="19362" h="27916" extrusionOk="0">
                <a:moveTo>
                  <a:pt x="0" y="1"/>
                </a:moveTo>
                <a:lnTo>
                  <a:pt x="0" y="27915"/>
                </a:lnTo>
                <a:lnTo>
                  <a:pt x="15590" y="27915"/>
                </a:lnTo>
                <a:cubicBezTo>
                  <a:pt x="15641" y="27876"/>
                  <a:pt x="15687" y="27836"/>
                  <a:pt x="15738" y="27790"/>
                </a:cubicBezTo>
                <a:cubicBezTo>
                  <a:pt x="16635" y="27001"/>
                  <a:pt x="17215" y="25842"/>
                  <a:pt x="17396" y="24650"/>
                </a:cubicBezTo>
                <a:cubicBezTo>
                  <a:pt x="17743" y="22389"/>
                  <a:pt x="16647" y="20191"/>
                  <a:pt x="15670" y="18255"/>
                </a:cubicBezTo>
                <a:cubicBezTo>
                  <a:pt x="14636" y="16187"/>
                  <a:pt x="13983" y="13836"/>
                  <a:pt x="14227" y="11485"/>
                </a:cubicBezTo>
                <a:cubicBezTo>
                  <a:pt x="14415" y="9633"/>
                  <a:pt x="15249" y="8049"/>
                  <a:pt x="16249" y="6538"/>
                </a:cubicBezTo>
                <a:cubicBezTo>
                  <a:pt x="16272" y="6509"/>
                  <a:pt x="16289" y="6481"/>
                  <a:pt x="16306" y="6453"/>
                </a:cubicBezTo>
                <a:cubicBezTo>
                  <a:pt x="17311" y="4953"/>
                  <a:pt x="19361" y="2977"/>
                  <a:pt x="18055" y="1023"/>
                </a:cubicBezTo>
                <a:cubicBezTo>
                  <a:pt x="17709" y="512"/>
                  <a:pt x="17197" y="205"/>
                  <a:pt x="16635"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311" name="Google Shape;1311;p162"/>
          <p:cNvSpPr/>
          <p:nvPr/>
        </p:nvSpPr>
        <p:spPr>
          <a:xfrm rot="10800000">
            <a:off x="11818333" y="24"/>
            <a:ext cx="216560" cy="6853013"/>
          </a:xfrm>
          <a:custGeom>
            <a:avLst/>
            <a:gdLst/>
            <a:ahLst/>
            <a:cxnLst/>
            <a:rect l="l" t="t" r="r" b="b"/>
            <a:pathLst>
              <a:path w="5334" h="20928" extrusionOk="0">
                <a:moveTo>
                  <a:pt x="0" y="0"/>
                </a:moveTo>
                <a:lnTo>
                  <a:pt x="6" y="20844"/>
                </a:lnTo>
                <a:cubicBezTo>
                  <a:pt x="153" y="20884"/>
                  <a:pt x="312" y="20906"/>
                  <a:pt x="466" y="20918"/>
                </a:cubicBezTo>
                <a:cubicBezTo>
                  <a:pt x="549" y="20924"/>
                  <a:pt x="633" y="20928"/>
                  <a:pt x="716" y="20928"/>
                </a:cubicBezTo>
                <a:cubicBezTo>
                  <a:pt x="1470" y="20928"/>
                  <a:pt x="2204" y="20652"/>
                  <a:pt x="2772" y="20151"/>
                </a:cubicBezTo>
                <a:cubicBezTo>
                  <a:pt x="3408" y="19589"/>
                  <a:pt x="3817" y="18771"/>
                  <a:pt x="3947" y="17925"/>
                </a:cubicBezTo>
                <a:cubicBezTo>
                  <a:pt x="4192" y="16334"/>
                  <a:pt x="3413" y="14778"/>
                  <a:pt x="2726" y="13409"/>
                </a:cubicBezTo>
                <a:cubicBezTo>
                  <a:pt x="1994" y="11950"/>
                  <a:pt x="1534" y="10286"/>
                  <a:pt x="1704" y="8622"/>
                </a:cubicBezTo>
                <a:cubicBezTo>
                  <a:pt x="1840" y="7315"/>
                  <a:pt x="2425" y="6196"/>
                  <a:pt x="3135" y="5129"/>
                </a:cubicBezTo>
                <a:lnTo>
                  <a:pt x="3175" y="5066"/>
                </a:lnTo>
                <a:cubicBezTo>
                  <a:pt x="3885" y="4010"/>
                  <a:pt x="5333" y="2613"/>
                  <a:pt x="4407" y="1233"/>
                </a:cubicBezTo>
                <a:cubicBezTo>
                  <a:pt x="3913" y="494"/>
                  <a:pt x="2931" y="364"/>
                  <a:pt x="2136" y="227"/>
                </a:cubicBezTo>
                <a:cubicBezTo>
                  <a:pt x="1431" y="108"/>
                  <a:pt x="716" y="34"/>
                  <a:pt x="0" y="0"/>
                </a:cubicBezTo>
                <a:close/>
              </a:path>
            </a:pathLst>
          </a:custGeom>
          <a:solidFill>
            <a:srgbClr val="00DFD1">
              <a:alpha val="43137"/>
            </a:srgbClr>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312" name="Google Shape;1312;p162"/>
          <p:cNvSpPr/>
          <p:nvPr/>
        </p:nvSpPr>
        <p:spPr>
          <a:xfrm flipH="1">
            <a:off x="11963274" y="3"/>
            <a:ext cx="228665" cy="6858031"/>
          </a:xfrm>
          <a:custGeom>
            <a:avLst/>
            <a:gdLst/>
            <a:ahLst/>
            <a:cxnLst/>
            <a:rect l="l" t="t" r="r" b="b"/>
            <a:pathLst>
              <a:path w="19362" h="27916" extrusionOk="0">
                <a:moveTo>
                  <a:pt x="0" y="1"/>
                </a:moveTo>
                <a:lnTo>
                  <a:pt x="0" y="27915"/>
                </a:lnTo>
                <a:lnTo>
                  <a:pt x="15590" y="27915"/>
                </a:lnTo>
                <a:cubicBezTo>
                  <a:pt x="15641" y="27876"/>
                  <a:pt x="15687" y="27836"/>
                  <a:pt x="15738" y="27790"/>
                </a:cubicBezTo>
                <a:cubicBezTo>
                  <a:pt x="16635" y="27001"/>
                  <a:pt x="17215" y="25842"/>
                  <a:pt x="17396" y="24650"/>
                </a:cubicBezTo>
                <a:cubicBezTo>
                  <a:pt x="17743" y="22389"/>
                  <a:pt x="16647" y="20191"/>
                  <a:pt x="15670" y="18255"/>
                </a:cubicBezTo>
                <a:cubicBezTo>
                  <a:pt x="14636" y="16187"/>
                  <a:pt x="13983" y="13836"/>
                  <a:pt x="14227" y="11485"/>
                </a:cubicBezTo>
                <a:cubicBezTo>
                  <a:pt x="14415" y="9633"/>
                  <a:pt x="15249" y="8049"/>
                  <a:pt x="16249" y="6538"/>
                </a:cubicBezTo>
                <a:cubicBezTo>
                  <a:pt x="16272" y="6509"/>
                  <a:pt x="16289" y="6481"/>
                  <a:pt x="16306" y="6453"/>
                </a:cubicBezTo>
                <a:cubicBezTo>
                  <a:pt x="17311" y="4953"/>
                  <a:pt x="19361" y="2977"/>
                  <a:pt x="18055" y="1023"/>
                </a:cubicBezTo>
                <a:cubicBezTo>
                  <a:pt x="17709" y="512"/>
                  <a:pt x="17197" y="205"/>
                  <a:pt x="16635"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matchingName="Title and six columns 2">
  <p:cSld name="Title and six columns 2">
    <p:spTree>
      <p:nvGrpSpPr>
        <p:cNvPr id="1" name="Shape 1313"/>
        <p:cNvGrpSpPr/>
        <p:nvPr/>
      </p:nvGrpSpPr>
      <p:grpSpPr>
        <a:xfrm>
          <a:off x="0" y="0"/>
          <a:ext cx="0" cy="0"/>
          <a:chOff x="0" y="0"/>
          <a:chExt cx="0" cy="0"/>
        </a:xfrm>
      </p:grpSpPr>
      <p:sp>
        <p:nvSpPr>
          <p:cNvPr id="1314" name="Google Shape;1314;p163"/>
          <p:cNvSpPr txBox="1">
            <a:spLocks noGrp="1"/>
          </p:cNvSpPr>
          <p:nvPr>
            <p:ph type="title"/>
          </p:nvPr>
        </p:nvSpPr>
        <p:spPr>
          <a:xfrm>
            <a:off x="950967" y="719333"/>
            <a:ext cx="10290000" cy="817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600"/>
              <a:buNone/>
              <a:defRPr/>
            </a:lvl1pPr>
            <a:lvl2pPr lvl="1" algn="ctr">
              <a:lnSpc>
                <a:spcPct val="100000"/>
              </a:lnSpc>
              <a:spcBef>
                <a:spcPts val="0"/>
              </a:spcBef>
              <a:spcAft>
                <a:spcPts val="0"/>
              </a:spcAft>
              <a:buSzPts val="3600"/>
              <a:buNone/>
              <a:defRPr/>
            </a:lvl2pPr>
            <a:lvl3pPr lvl="2" algn="ctr">
              <a:lnSpc>
                <a:spcPct val="100000"/>
              </a:lnSpc>
              <a:spcBef>
                <a:spcPts val="0"/>
              </a:spcBef>
              <a:spcAft>
                <a:spcPts val="0"/>
              </a:spcAft>
              <a:buSzPts val="3600"/>
              <a:buNone/>
              <a:defRPr/>
            </a:lvl3pPr>
            <a:lvl4pPr lvl="3" algn="ctr">
              <a:lnSpc>
                <a:spcPct val="100000"/>
              </a:lnSpc>
              <a:spcBef>
                <a:spcPts val="0"/>
              </a:spcBef>
              <a:spcAft>
                <a:spcPts val="0"/>
              </a:spcAft>
              <a:buSzPts val="3600"/>
              <a:buNone/>
              <a:defRPr/>
            </a:lvl4pPr>
            <a:lvl5pPr lvl="4" algn="ctr">
              <a:lnSpc>
                <a:spcPct val="100000"/>
              </a:lnSpc>
              <a:spcBef>
                <a:spcPts val="0"/>
              </a:spcBef>
              <a:spcAft>
                <a:spcPts val="0"/>
              </a:spcAft>
              <a:buSzPts val="3600"/>
              <a:buNone/>
              <a:defRPr/>
            </a:lvl5pPr>
            <a:lvl6pPr lvl="5" algn="ctr">
              <a:lnSpc>
                <a:spcPct val="100000"/>
              </a:lnSpc>
              <a:spcBef>
                <a:spcPts val="0"/>
              </a:spcBef>
              <a:spcAft>
                <a:spcPts val="0"/>
              </a:spcAft>
              <a:buSzPts val="3600"/>
              <a:buNone/>
              <a:defRPr/>
            </a:lvl6pPr>
            <a:lvl7pPr lvl="6" algn="ctr">
              <a:lnSpc>
                <a:spcPct val="100000"/>
              </a:lnSpc>
              <a:spcBef>
                <a:spcPts val="0"/>
              </a:spcBef>
              <a:spcAft>
                <a:spcPts val="0"/>
              </a:spcAft>
              <a:buSzPts val="3600"/>
              <a:buNone/>
              <a:defRPr/>
            </a:lvl7pPr>
            <a:lvl8pPr lvl="7" algn="ctr">
              <a:lnSpc>
                <a:spcPct val="100000"/>
              </a:lnSpc>
              <a:spcBef>
                <a:spcPts val="0"/>
              </a:spcBef>
              <a:spcAft>
                <a:spcPts val="0"/>
              </a:spcAft>
              <a:buSzPts val="3600"/>
              <a:buNone/>
              <a:defRPr/>
            </a:lvl8pPr>
            <a:lvl9pPr lvl="8" algn="ctr">
              <a:lnSpc>
                <a:spcPct val="100000"/>
              </a:lnSpc>
              <a:spcBef>
                <a:spcPts val="0"/>
              </a:spcBef>
              <a:spcAft>
                <a:spcPts val="0"/>
              </a:spcAft>
              <a:buSzPts val="3600"/>
              <a:buNone/>
              <a:defRPr/>
            </a:lvl9pPr>
          </a:lstStyle>
          <a:p>
            <a:endParaRPr/>
          </a:p>
        </p:txBody>
      </p:sp>
      <p:sp>
        <p:nvSpPr>
          <p:cNvPr id="1315" name="Google Shape;1315;p163"/>
          <p:cNvSpPr txBox="1">
            <a:spLocks noGrp="1"/>
          </p:cNvSpPr>
          <p:nvPr>
            <p:ph type="subTitle" idx="1"/>
          </p:nvPr>
        </p:nvSpPr>
        <p:spPr>
          <a:xfrm>
            <a:off x="950967" y="2321267"/>
            <a:ext cx="2522800" cy="730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600"/>
              <a:buNone/>
              <a:defRPr sz="2133"/>
            </a:lvl1pPr>
            <a:lvl2pPr lvl="1" algn="l">
              <a:lnSpc>
                <a:spcPct val="100000"/>
              </a:lnSpc>
              <a:spcBef>
                <a:spcPts val="2133"/>
              </a:spcBef>
              <a:spcAft>
                <a:spcPts val="0"/>
              </a:spcAft>
              <a:buSzPts val="1600"/>
              <a:buNone/>
              <a:defRPr sz="2133"/>
            </a:lvl2pPr>
            <a:lvl3pPr lvl="2" algn="l">
              <a:lnSpc>
                <a:spcPct val="100000"/>
              </a:lnSpc>
              <a:spcBef>
                <a:spcPts val="2133"/>
              </a:spcBef>
              <a:spcAft>
                <a:spcPts val="0"/>
              </a:spcAft>
              <a:buSzPts val="1600"/>
              <a:buNone/>
              <a:defRPr sz="2133"/>
            </a:lvl3pPr>
            <a:lvl4pPr lvl="3" algn="l">
              <a:lnSpc>
                <a:spcPct val="100000"/>
              </a:lnSpc>
              <a:spcBef>
                <a:spcPts val="2133"/>
              </a:spcBef>
              <a:spcAft>
                <a:spcPts val="0"/>
              </a:spcAft>
              <a:buSzPts val="1600"/>
              <a:buNone/>
              <a:defRPr sz="2133"/>
            </a:lvl4pPr>
            <a:lvl5pPr lvl="4" algn="l">
              <a:lnSpc>
                <a:spcPct val="100000"/>
              </a:lnSpc>
              <a:spcBef>
                <a:spcPts val="2133"/>
              </a:spcBef>
              <a:spcAft>
                <a:spcPts val="0"/>
              </a:spcAft>
              <a:buSzPts val="1600"/>
              <a:buNone/>
              <a:defRPr sz="2133"/>
            </a:lvl5pPr>
            <a:lvl6pPr lvl="5" algn="l">
              <a:lnSpc>
                <a:spcPct val="100000"/>
              </a:lnSpc>
              <a:spcBef>
                <a:spcPts val="2133"/>
              </a:spcBef>
              <a:spcAft>
                <a:spcPts val="0"/>
              </a:spcAft>
              <a:buSzPts val="1600"/>
              <a:buNone/>
              <a:defRPr sz="2133"/>
            </a:lvl6pPr>
            <a:lvl7pPr lvl="6" algn="l">
              <a:lnSpc>
                <a:spcPct val="100000"/>
              </a:lnSpc>
              <a:spcBef>
                <a:spcPts val="2133"/>
              </a:spcBef>
              <a:spcAft>
                <a:spcPts val="0"/>
              </a:spcAft>
              <a:buSzPts val="1600"/>
              <a:buNone/>
              <a:defRPr sz="2133"/>
            </a:lvl7pPr>
            <a:lvl8pPr lvl="7" algn="l">
              <a:lnSpc>
                <a:spcPct val="100000"/>
              </a:lnSpc>
              <a:spcBef>
                <a:spcPts val="2133"/>
              </a:spcBef>
              <a:spcAft>
                <a:spcPts val="0"/>
              </a:spcAft>
              <a:buSzPts val="1600"/>
              <a:buNone/>
              <a:defRPr sz="2133"/>
            </a:lvl8pPr>
            <a:lvl9pPr lvl="8" algn="l">
              <a:lnSpc>
                <a:spcPct val="100000"/>
              </a:lnSpc>
              <a:spcBef>
                <a:spcPts val="2133"/>
              </a:spcBef>
              <a:spcAft>
                <a:spcPts val="2133"/>
              </a:spcAft>
              <a:buSzPts val="1600"/>
              <a:buNone/>
              <a:defRPr sz="2133"/>
            </a:lvl9pPr>
          </a:lstStyle>
          <a:p>
            <a:endParaRPr/>
          </a:p>
        </p:txBody>
      </p:sp>
      <p:sp>
        <p:nvSpPr>
          <p:cNvPr id="1316" name="Google Shape;1316;p163"/>
          <p:cNvSpPr txBox="1">
            <a:spLocks noGrp="1"/>
          </p:cNvSpPr>
          <p:nvPr>
            <p:ph type="subTitle" idx="2"/>
          </p:nvPr>
        </p:nvSpPr>
        <p:spPr>
          <a:xfrm>
            <a:off x="950967" y="1904467"/>
            <a:ext cx="2522800" cy="4168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000"/>
              <a:buNone/>
              <a:defRPr sz="2400" b="1">
                <a:latin typeface="Ribeye"/>
                <a:ea typeface="Ribeye"/>
                <a:cs typeface="Ribeye"/>
                <a:sym typeface="Ribeye"/>
              </a:defRPr>
            </a:lvl1pPr>
            <a:lvl2pPr lvl="1" algn="l">
              <a:lnSpc>
                <a:spcPct val="100000"/>
              </a:lnSpc>
              <a:spcBef>
                <a:spcPts val="2133"/>
              </a:spcBef>
              <a:spcAft>
                <a:spcPts val="0"/>
              </a:spcAft>
              <a:buSzPts val="3000"/>
              <a:buNone/>
              <a:defRPr sz="4000"/>
            </a:lvl2pPr>
            <a:lvl3pPr lvl="2" algn="l">
              <a:lnSpc>
                <a:spcPct val="100000"/>
              </a:lnSpc>
              <a:spcBef>
                <a:spcPts val="2133"/>
              </a:spcBef>
              <a:spcAft>
                <a:spcPts val="0"/>
              </a:spcAft>
              <a:buSzPts val="3000"/>
              <a:buNone/>
              <a:defRPr sz="4000"/>
            </a:lvl3pPr>
            <a:lvl4pPr lvl="3" algn="l">
              <a:lnSpc>
                <a:spcPct val="100000"/>
              </a:lnSpc>
              <a:spcBef>
                <a:spcPts val="2133"/>
              </a:spcBef>
              <a:spcAft>
                <a:spcPts val="0"/>
              </a:spcAft>
              <a:buSzPts val="3000"/>
              <a:buNone/>
              <a:defRPr sz="4000"/>
            </a:lvl4pPr>
            <a:lvl5pPr lvl="4" algn="l">
              <a:lnSpc>
                <a:spcPct val="100000"/>
              </a:lnSpc>
              <a:spcBef>
                <a:spcPts val="2133"/>
              </a:spcBef>
              <a:spcAft>
                <a:spcPts val="0"/>
              </a:spcAft>
              <a:buSzPts val="3000"/>
              <a:buNone/>
              <a:defRPr sz="4000"/>
            </a:lvl5pPr>
            <a:lvl6pPr lvl="5" algn="l">
              <a:lnSpc>
                <a:spcPct val="100000"/>
              </a:lnSpc>
              <a:spcBef>
                <a:spcPts val="2133"/>
              </a:spcBef>
              <a:spcAft>
                <a:spcPts val="0"/>
              </a:spcAft>
              <a:buSzPts val="3000"/>
              <a:buNone/>
              <a:defRPr sz="4000"/>
            </a:lvl6pPr>
            <a:lvl7pPr lvl="6" algn="l">
              <a:lnSpc>
                <a:spcPct val="100000"/>
              </a:lnSpc>
              <a:spcBef>
                <a:spcPts val="2133"/>
              </a:spcBef>
              <a:spcAft>
                <a:spcPts val="0"/>
              </a:spcAft>
              <a:buSzPts val="3000"/>
              <a:buNone/>
              <a:defRPr sz="4000"/>
            </a:lvl7pPr>
            <a:lvl8pPr lvl="7" algn="l">
              <a:lnSpc>
                <a:spcPct val="100000"/>
              </a:lnSpc>
              <a:spcBef>
                <a:spcPts val="2133"/>
              </a:spcBef>
              <a:spcAft>
                <a:spcPts val="0"/>
              </a:spcAft>
              <a:buSzPts val="3000"/>
              <a:buNone/>
              <a:defRPr sz="4000"/>
            </a:lvl8pPr>
            <a:lvl9pPr lvl="8" algn="l">
              <a:lnSpc>
                <a:spcPct val="100000"/>
              </a:lnSpc>
              <a:spcBef>
                <a:spcPts val="2133"/>
              </a:spcBef>
              <a:spcAft>
                <a:spcPts val="2133"/>
              </a:spcAft>
              <a:buSzPts val="3000"/>
              <a:buNone/>
              <a:defRPr sz="4000"/>
            </a:lvl9pPr>
          </a:lstStyle>
          <a:p>
            <a:endParaRPr/>
          </a:p>
        </p:txBody>
      </p:sp>
      <p:sp>
        <p:nvSpPr>
          <p:cNvPr id="1317" name="Google Shape;1317;p163"/>
          <p:cNvSpPr txBox="1">
            <a:spLocks noGrp="1"/>
          </p:cNvSpPr>
          <p:nvPr>
            <p:ph type="subTitle" idx="3"/>
          </p:nvPr>
        </p:nvSpPr>
        <p:spPr>
          <a:xfrm>
            <a:off x="8718233" y="2321284"/>
            <a:ext cx="2522800" cy="7300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1600"/>
              <a:buNone/>
              <a:defRPr sz="2133"/>
            </a:lvl1pPr>
            <a:lvl2pPr lvl="1" algn="l">
              <a:lnSpc>
                <a:spcPct val="100000"/>
              </a:lnSpc>
              <a:spcBef>
                <a:spcPts val="2133"/>
              </a:spcBef>
              <a:spcAft>
                <a:spcPts val="0"/>
              </a:spcAft>
              <a:buSzPts val="1600"/>
              <a:buNone/>
              <a:defRPr sz="2133"/>
            </a:lvl2pPr>
            <a:lvl3pPr lvl="2" algn="l">
              <a:lnSpc>
                <a:spcPct val="100000"/>
              </a:lnSpc>
              <a:spcBef>
                <a:spcPts val="2133"/>
              </a:spcBef>
              <a:spcAft>
                <a:spcPts val="0"/>
              </a:spcAft>
              <a:buSzPts val="1600"/>
              <a:buNone/>
              <a:defRPr sz="2133"/>
            </a:lvl3pPr>
            <a:lvl4pPr lvl="3" algn="l">
              <a:lnSpc>
                <a:spcPct val="100000"/>
              </a:lnSpc>
              <a:spcBef>
                <a:spcPts val="2133"/>
              </a:spcBef>
              <a:spcAft>
                <a:spcPts val="0"/>
              </a:spcAft>
              <a:buSzPts val="1600"/>
              <a:buNone/>
              <a:defRPr sz="2133"/>
            </a:lvl4pPr>
            <a:lvl5pPr lvl="4" algn="l">
              <a:lnSpc>
                <a:spcPct val="100000"/>
              </a:lnSpc>
              <a:spcBef>
                <a:spcPts val="2133"/>
              </a:spcBef>
              <a:spcAft>
                <a:spcPts val="0"/>
              </a:spcAft>
              <a:buSzPts val="1600"/>
              <a:buNone/>
              <a:defRPr sz="2133"/>
            </a:lvl5pPr>
            <a:lvl6pPr lvl="5" algn="l">
              <a:lnSpc>
                <a:spcPct val="100000"/>
              </a:lnSpc>
              <a:spcBef>
                <a:spcPts val="2133"/>
              </a:spcBef>
              <a:spcAft>
                <a:spcPts val="0"/>
              </a:spcAft>
              <a:buSzPts val="1600"/>
              <a:buNone/>
              <a:defRPr sz="2133"/>
            </a:lvl6pPr>
            <a:lvl7pPr lvl="6" algn="l">
              <a:lnSpc>
                <a:spcPct val="100000"/>
              </a:lnSpc>
              <a:spcBef>
                <a:spcPts val="2133"/>
              </a:spcBef>
              <a:spcAft>
                <a:spcPts val="0"/>
              </a:spcAft>
              <a:buSzPts val="1600"/>
              <a:buNone/>
              <a:defRPr sz="2133"/>
            </a:lvl7pPr>
            <a:lvl8pPr lvl="7" algn="l">
              <a:lnSpc>
                <a:spcPct val="100000"/>
              </a:lnSpc>
              <a:spcBef>
                <a:spcPts val="2133"/>
              </a:spcBef>
              <a:spcAft>
                <a:spcPts val="0"/>
              </a:spcAft>
              <a:buSzPts val="1600"/>
              <a:buNone/>
              <a:defRPr sz="2133"/>
            </a:lvl8pPr>
            <a:lvl9pPr lvl="8" algn="l">
              <a:lnSpc>
                <a:spcPct val="100000"/>
              </a:lnSpc>
              <a:spcBef>
                <a:spcPts val="2133"/>
              </a:spcBef>
              <a:spcAft>
                <a:spcPts val="2133"/>
              </a:spcAft>
              <a:buSzPts val="1600"/>
              <a:buNone/>
              <a:defRPr sz="2133"/>
            </a:lvl9pPr>
          </a:lstStyle>
          <a:p>
            <a:endParaRPr/>
          </a:p>
        </p:txBody>
      </p:sp>
      <p:sp>
        <p:nvSpPr>
          <p:cNvPr id="1318" name="Google Shape;1318;p163"/>
          <p:cNvSpPr txBox="1">
            <a:spLocks noGrp="1"/>
          </p:cNvSpPr>
          <p:nvPr>
            <p:ph type="subTitle" idx="4"/>
          </p:nvPr>
        </p:nvSpPr>
        <p:spPr>
          <a:xfrm>
            <a:off x="8718233" y="1904484"/>
            <a:ext cx="2522800" cy="4168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3000"/>
              <a:buNone/>
              <a:defRPr sz="2400" b="1">
                <a:latin typeface="Ribeye"/>
                <a:ea typeface="Ribeye"/>
                <a:cs typeface="Ribeye"/>
                <a:sym typeface="Ribeye"/>
              </a:defRPr>
            </a:lvl1pPr>
            <a:lvl2pPr lvl="1" algn="l">
              <a:lnSpc>
                <a:spcPct val="100000"/>
              </a:lnSpc>
              <a:spcBef>
                <a:spcPts val="2133"/>
              </a:spcBef>
              <a:spcAft>
                <a:spcPts val="0"/>
              </a:spcAft>
              <a:buSzPts val="3000"/>
              <a:buNone/>
              <a:defRPr sz="4000"/>
            </a:lvl2pPr>
            <a:lvl3pPr lvl="2" algn="l">
              <a:lnSpc>
                <a:spcPct val="100000"/>
              </a:lnSpc>
              <a:spcBef>
                <a:spcPts val="2133"/>
              </a:spcBef>
              <a:spcAft>
                <a:spcPts val="0"/>
              </a:spcAft>
              <a:buSzPts val="3000"/>
              <a:buNone/>
              <a:defRPr sz="4000"/>
            </a:lvl3pPr>
            <a:lvl4pPr lvl="3" algn="l">
              <a:lnSpc>
                <a:spcPct val="100000"/>
              </a:lnSpc>
              <a:spcBef>
                <a:spcPts val="2133"/>
              </a:spcBef>
              <a:spcAft>
                <a:spcPts val="0"/>
              </a:spcAft>
              <a:buSzPts val="3000"/>
              <a:buNone/>
              <a:defRPr sz="4000"/>
            </a:lvl4pPr>
            <a:lvl5pPr lvl="4" algn="l">
              <a:lnSpc>
                <a:spcPct val="100000"/>
              </a:lnSpc>
              <a:spcBef>
                <a:spcPts val="2133"/>
              </a:spcBef>
              <a:spcAft>
                <a:spcPts val="0"/>
              </a:spcAft>
              <a:buSzPts val="3000"/>
              <a:buNone/>
              <a:defRPr sz="4000"/>
            </a:lvl5pPr>
            <a:lvl6pPr lvl="5" algn="l">
              <a:lnSpc>
                <a:spcPct val="100000"/>
              </a:lnSpc>
              <a:spcBef>
                <a:spcPts val="2133"/>
              </a:spcBef>
              <a:spcAft>
                <a:spcPts val="0"/>
              </a:spcAft>
              <a:buSzPts val="3000"/>
              <a:buNone/>
              <a:defRPr sz="4000"/>
            </a:lvl6pPr>
            <a:lvl7pPr lvl="6" algn="l">
              <a:lnSpc>
                <a:spcPct val="100000"/>
              </a:lnSpc>
              <a:spcBef>
                <a:spcPts val="2133"/>
              </a:spcBef>
              <a:spcAft>
                <a:spcPts val="0"/>
              </a:spcAft>
              <a:buSzPts val="3000"/>
              <a:buNone/>
              <a:defRPr sz="4000"/>
            </a:lvl7pPr>
            <a:lvl8pPr lvl="7" algn="l">
              <a:lnSpc>
                <a:spcPct val="100000"/>
              </a:lnSpc>
              <a:spcBef>
                <a:spcPts val="2133"/>
              </a:spcBef>
              <a:spcAft>
                <a:spcPts val="0"/>
              </a:spcAft>
              <a:buSzPts val="3000"/>
              <a:buNone/>
              <a:defRPr sz="4000"/>
            </a:lvl8pPr>
            <a:lvl9pPr lvl="8" algn="l">
              <a:lnSpc>
                <a:spcPct val="100000"/>
              </a:lnSpc>
              <a:spcBef>
                <a:spcPts val="2133"/>
              </a:spcBef>
              <a:spcAft>
                <a:spcPts val="2133"/>
              </a:spcAft>
              <a:buSzPts val="3000"/>
              <a:buNone/>
              <a:defRPr sz="4000"/>
            </a:lvl9pPr>
          </a:lstStyle>
          <a:p>
            <a:endParaRPr/>
          </a:p>
        </p:txBody>
      </p:sp>
      <p:sp>
        <p:nvSpPr>
          <p:cNvPr id="1319" name="Google Shape;1319;p163"/>
          <p:cNvSpPr txBox="1">
            <a:spLocks noGrp="1"/>
          </p:cNvSpPr>
          <p:nvPr>
            <p:ph type="subTitle" idx="5"/>
          </p:nvPr>
        </p:nvSpPr>
        <p:spPr>
          <a:xfrm>
            <a:off x="8718200" y="3884717"/>
            <a:ext cx="2522800" cy="7300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1600"/>
              <a:buNone/>
              <a:defRPr sz="2133"/>
            </a:lvl1pPr>
            <a:lvl2pPr lvl="1" algn="l">
              <a:lnSpc>
                <a:spcPct val="100000"/>
              </a:lnSpc>
              <a:spcBef>
                <a:spcPts val="2133"/>
              </a:spcBef>
              <a:spcAft>
                <a:spcPts val="0"/>
              </a:spcAft>
              <a:buSzPts val="1600"/>
              <a:buNone/>
              <a:defRPr sz="2133"/>
            </a:lvl2pPr>
            <a:lvl3pPr lvl="2" algn="l">
              <a:lnSpc>
                <a:spcPct val="100000"/>
              </a:lnSpc>
              <a:spcBef>
                <a:spcPts val="2133"/>
              </a:spcBef>
              <a:spcAft>
                <a:spcPts val="0"/>
              </a:spcAft>
              <a:buSzPts val="1600"/>
              <a:buNone/>
              <a:defRPr sz="2133"/>
            </a:lvl3pPr>
            <a:lvl4pPr lvl="3" algn="l">
              <a:lnSpc>
                <a:spcPct val="100000"/>
              </a:lnSpc>
              <a:spcBef>
                <a:spcPts val="2133"/>
              </a:spcBef>
              <a:spcAft>
                <a:spcPts val="0"/>
              </a:spcAft>
              <a:buSzPts val="1600"/>
              <a:buNone/>
              <a:defRPr sz="2133"/>
            </a:lvl4pPr>
            <a:lvl5pPr lvl="4" algn="l">
              <a:lnSpc>
                <a:spcPct val="100000"/>
              </a:lnSpc>
              <a:spcBef>
                <a:spcPts val="2133"/>
              </a:spcBef>
              <a:spcAft>
                <a:spcPts val="0"/>
              </a:spcAft>
              <a:buSzPts val="1600"/>
              <a:buNone/>
              <a:defRPr sz="2133"/>
            </a:lvl5pPr>
            <a:lvl6pPr lvl="5" algn="l">
              <a:lnSpc>
                <a:spcPct val="100000"/>
              </a:lnSpc>
              <a:spcBef>
                <a:spcPts val="2133"/>
              </a:spcBef>
              <a:spcAft>
                <a:spcPts val="0"/>
              </a:spcAft>
              <a:buSzPts val="1600"/>
              <a:buNone/>
              <a:defRPr sz="2133"/>
            </a:lvl6pPr>
            <a:lvl7pPr lvl="6" algn="l">
              <a:lnSpc>
                <a:spcPct val="100000"/>
              </a:lnSpc>
              <a:spcBef>
                <a:spcPts val="2133"/>
              </a:spcBef>
              <a:spcAft>
                <a:spcPts val="0"/>
              </a:spcAft>
              <a:buSzPts val="1600"/>
              <a:buNone/>
              <a:defRPr sz="2133"/>
            </a:lvl7pPr>
            <a:lvl8pPr lvl="7" algn="l">
              <a:lnSpc>
                <a:spcPct val="100000"/>
              </a:lnSpc>
              <a:spcBef>
                <a:spcPts val="2133"/>
              </a:spcBef>
              <a:spcAft>
                <a:spcPts val="0"/>
              </a:spcAft>
              <a:buSzPts val="1600"/>
              <a:buNone/>
              <a:defRPr sz="2133"/>
            </a:lvl8pPr>
            <a:lvl9pPr lvl="8" algn="l">
              <a:lnSpc>
                <a:spcPct val="100000"/>
              </a:lnSpc>
              <a:spcBef>
                <a:spcPts val="2133"/>
              </a:spcBef>
              <a:spcAft>
                <a:spcPts val="2133"/>
              </a:spcAft>
              <a:buSzPts val="1600"/>
              <a:buNone/>
              <a:defRPr sz="2133"/>
            </a:lvl9pPr>
          </a:lstStyle>
          <a:p>
            <a:endParaRPr/>
          </a:p>
        </p:txBody>
      </p:sp>
      <p:sp>
        <p:nvSpPr>
          <p:cNvPr id="1320" name="Google Shape;1320;p163"/>
          <p:cNvSpPr txBox="1">
            <a:spLocks noGrp="1"/>
          </p:cNvSpPr>
          <p:nvPr>
            <p:ph type="subTitle" idx="6"/>
          </p:nvPr>
        </p:nvSpPr>
        <p:spPr>
          <a:xfrm>
            <a:off x="8718200" y="3467917"/>
            <a:ext cx="2522800" cy="4168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3000"/>
              <a:buNone/>
              <a:defRPr sz="2400" b="1">
                <a:latin typeface="Ribeye"/>
                <a:ea typeface="Ribeye"/>
                <a:cs typeface="Ribeye"/>
                <a:sym typeface="Ribeye"/>
              </a:defRPr>
            </a:lvl1pPr>
            <a:lvl2pPr lvl="1" algn="l">
              <a:lnSpc>
                <a:spcPct val="100000"/>
              </a:lnSpc>
              <a:spcBef>
                <a:spcPts val="2133"/>
              </a:spcBef>
              <a:spcAft>
                <a:spcPts val="0"/>
              </a:spcAft>
              <a:buSzPts val="3000"/>
              <a:buNone/>
              <a:defRPr sz="4000"/>
            </a:lvl2pPr>
            <a:lvl3pPr lvl="2" algn="l">
              <a:lnSpc>
                <a:spcPct val="100000"/>
              </a:lnSpc>
              <a:spcBef>
                <a:spcPts val="2133"/>
              </a:spcBef>
              <a:spcAft>
                <a:spcPts val="0"/>
              </a:spcAft>
              <a:buSzPts val="3000"/>
              <a:buNone/>
              <a:defRPr sz="4000"/>
            </a:lvl3pPr>
            <a:lvl4pPr lvl="3" algn="l">
              <a:lnSpc>
                <a:spcPct val="100000"/>
              </a:lnSpc>
              <a:spcBef>
                <a:spcPts val="2133"/>
              </a:spcBef>
              <a:spcAft>
                <a:spcPts val="0"/>
              </a:spcAft>
              <a:buSzPts val="3000"/>
              <a:buNone/>
              <a:defRPr sz="4000"/>
            </a:lvl4pPr>
            <a:lvl5pPr lvl="4" algn="l">
              <a:lnSpc>
                <a:spcPct val="100000"/>
              </a:lnSpc>
              <a:spcBef>
                <a:spcPts val="2133"/>
              </a:spcBef>
              <a:spcAft>
                <a:spcPts val="0"/>
              </a:spcAft>
              <a:buSzPts val="3000"/>
              <a:buNone/>
              <a:defRPr sz="4000"/>
            </a:lvl5pPr>
            <a:lvl6pPr lvl="5" algn="l">
              <a:lnSpc>
                <a:spcPct val="100000"/>
              </a:lnSpc>
              <a:spcBef>
                <a:spcPts val="2133"/>
              </a:spcBef>
              <a:spcAft>
                <a:spcPts val="0"/>
              </a:spcAft>
              <a:buSzPts val="3000"/>
              <a:buNone/>
              <a:defRPr sz="4000"/>
            </a:lvl6pPr>
            <a:lvl7pPr lvl="6" algn="l">
              <a:lnSpc>
                <a:spcPct val="100000"/>
              </a:lnSpc>
              <a:spcBef>
                <a:spcPts val="2133"/>
              </a:spcBef>
              <a:spcAft>
                <a:spcPts val="0"/>
              </a:spcAft>
              <a:buSzPts val="3000"/>
              <a:buNone/>
              <a:defRPr sz="4000"/>
            </a:lvl7pPr>
            <a:lvl8pPr lvl="7" algn="l">
              <a:lnSpc>
                <a:spcPct val="100000"/>
              </a:lnSpc>
              <a:spcBef>
                <a:spcPts val="2133"/>
              </a:spcBef>
              <a:spcAft>
                <a:spcPts val="0"/>
              </a:spcAft>
              <a:buSzPts val="3000"/>
              <a:buNone/>
              <a:defRPr sz="4000"/>
            </a:lvl8pPr>
            <a:lvl9pPr lvl="8" algn="l">
              <a:lnSpc>
                <a:spcPct val="100000"/>
              </a:lnSpc>
              <a:spcBef>
                <a:spcPts val="2133"/>
              </a:spcBef>
              <a:spcAft>
                <a:spcPts val="2133"/>
              </a:spcAft>
              <a:buSzPts val="3000"/>
              <a:buNone/>
              <a:defRPr sz="4000"/>
            </a:lvl9pPr>
          </a:lstStyle>
          <a:p>
            <a:endParaRPr/>
          </a:p>
        </p:txBody>
      </p:sp>
      <p:sp>
        <p:nvSpPr>
          <p:cNvPr id="1321" name="Google Shape;1321;p163"/>
          <p:cNvSpPr txBox="1">
            <a:spLocks noGrp="1"/>
          </p:cNvSpPr>
          <p:nvPr>
            <p:ph type="subTitle" idx="7"/>
          </p:nvPr>
        </p:nvSpPr>
        <p:spPr>
          <a:xfrm>
            <a:off x="950967" y="5414767"/>
            <a:ext cx="2522800" cy="730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600"/>
              <a:buNone/>
              <a:defRPr sz="2133"/>
            </a:lvl1pPr>
            <a:lvl2pPr lvl="1" algn="l">
              <a:lnSpc>
                <a:spcPct val="100000"/>
              </a:lnSpc>
              <a:spcBef>
                <a:spcPts val="2133"/>
              </a:spcBef>
              <a:spcAft>
                <a:spcPts val="0"/>
              </a:spcAft>
              <a:buSzPts val="1600"/>
              <a:buNone/>
              <a:defRPr sz="2133"/>
            </a:lvl2pPr>
            <a:lvl3pPr lvl="2" algn="l">
              <a:lnSpc>
                <a:spcPct val="100000"/>
              </a:lnSpc>
              <a:spcBef>
                <a:spcPts val="2133"/>
              </a:spcBef>
              <a:spcAft>
                <a:spcPts val="0"/>
              </a:spcAft>
              <a:buSzPts val="1600"/>
              <a:buNone/>
              <a:defRPr sz="2133"/>
            </a:lvl3pPr>
            <a:lvl4pPr lvl="3" algn="l">
              <a:lnSpc>
                <a:spcPct val="100000"/>
              </a:lnSpc>
              <a:spcBef>
                <a:spcPts val="2133"/>
              </a:spcBef>
              <a:spcAft>
                <a:spcPts val="0"/>
              </a:spcAft>
              <a:buSzPts val="1600"/>
              <a:buNone/>
              <a:defRPr sz="2133"/>
            </a:lvl4pPr>
            <a:lvl5pPr lvl="4" algn="l">
              <a:lnSpc>
                <a:spcPct val="100000"/>
              </a:lnSpc>
              <a:spcBef>
                <a:spcPts val="2133"/>
              </a:spcBef>
              <a:spcAft>
                <a:spcPts val="0"/>
              </a:spcAft>
              <a:buSzPts val="1600"/>
              <a:buNone/>
              <a:defRPr sz="2133"/>
            </a:lvl5pPr>
            <a:lvl6pPr lvl="5" algn="l">
              <a:lnSpc>
                <a:spcPct val="100000"/>
              </a:lnSpc>
              <a:spcBef>
                <a:spcPts val="2133"/>
              </a:spcBef>
              <a:spcAft>
                <a:spcPts val="0"/>
              </a:spcAft>
              <a:buSzPts val="1600"/>
              <a:buNone/>
              <a:defRPr sz="2133"/>
            </a:lvl6pPr>
            <a:lvl7pPr lvl="6" algn="l">
              <a:lnSpc>
                <a:spcPct val="100000"/>
              </a:lnSpc>
              <a:spcBef>
                <a:spcPts val="2133"/>
              </a:spcBef>
              <a:spcAft>
                <a:spcPts val="0"/>
              </a:spcAft>
              <a:buSzPts val="1600"/>
              <a:buNone/>
              <a:defRPr sz="2133"/>
            </a:lvl7pPr>
            <a:lvl8pPr lvl="7" algn="l">
              <a:lnSpc>
                <a:spcPct val="100000"/>
              </a:lnSpc>
              <a:spcBef>
                <a:spcPts val="2133"/>
              </a:spcBef>
              <a:spcAft>
                <a:spcPts val="0"/>
              </a:spcAft>
              <a:buSzPts val="1600"/>
              <a:buNone/>
              <a:defRPr sz="2133"/>
            </a:lvl8pPr>
            <a:lvl9pPr lvl="8" algn="l">
              <a:lnSpc>
                <a:spcPct val="100000"/>
              </a:lnSpc>
              <a:spcBef>
                <a:spcPts val="2133"/>
              </a:spcBef>
              <a:spcAft>
                <a:spcPts val="2133"/>
              </a:spcAft>
              <a:buSzPts val="1600"/>
              <a:buNone/>
              <a:defRPr sz="2133"/>
            </a:lvl9pPr>
          </a:lstStyle>
          <a:p>
            <a:endParaRPr/>
          </a:p>
        </p:txBody>
      </p:sp>
      <p:sp>
        <p:nvSpPr>
          <p:cNvPr id="1322" name="Google Shape;1322;p163"/>
          <p:cNvSpPr txBox="1">
            <a:spLocks noGrp="1"/>
          </p:cNvSpPr>
          <p:nvPr>
            <p:ph type="subTitle" idx="8"/>
          </p:nvPr>
        </p:nvSpPr>
        <p:spPr>
          <a:xfrm>
            <a:off x="950967" y="4997967"/>
            <a:ext cx="2522800" cy="4168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000"/>
              <a:buNone/>
              <a:defRPr sz="2400" b="1">
                <a:latin typeface="Ribeye"/>
                <a:ea typeface="Ribeye"/>
                <a:cs typeface="Ribeye"/>
                <a:sym typeface="Ribeye"/>
              </a:defRPr>
            </a:lvl1pPr>
            <a:lvl2pPr lvl="1" algn="l">
              <a:lnSpc>
                <a:spcPct val="100000"/>
              </a:lnSpc>
              <a:spcBef>
                <a:spcPts val="2133"/>
              </a:spcBef>
              <a:spcAft>
                <a:spcPts val="0"/>
              </a:spcAft>
              <a:buSzPts val="3000"/>
              <a:buNone/>
              <a:defRPr sz="4000"/>
            </a:lvl2pPr>
            <a:lvl3pPr lvl="2" algn="l">
              <a:lnSpc>
                <a:spcPct val="100000"/>
              </a:lnSpc>
              <a:spcBef>
                <a:spcPts val="2133"/>
              </a:spcBef>
              <a:spcAft>
                <a:spcPts val="0"/>
              </a:spcAft>
              <a:buSzPts val="3000"/>
              <a:buNone/>
              <a:defRPr sz="4000"/>
            </a:lvl3pPr>
            <a:lvl4pPr lvl="3" algn="l">
              <a:lnSpc>
                <a:spcPct val="100000"/>
              </a:lnSpc>
              <a:spcBef>
                <a:spcPts val="2133"/>
              </a:spcBef>
              <a:spcAft>
                <a:spcPts val="0"/>
              </a:spcAft>
              <a:buSzPts val="3000"/>
              <a:buNone/>
              <a:defRPr sz="4000"/>
            </a:lvl4pPr>
            <a:lvl5pPr lvl="4" algn="l">
              <a:lnSpc>
                <a:spcPct val="100000"/>
              </a:lnSpc>
              <a:spcBef>
                <a:spcPts val="2133"/>
              </a:spcBef>
              <a:spcAft>
                <a:spcPts val="0"/>
              </a:spcAft>
              <a:buSzPts val="3000"/>
              <a:buNone/>
              <a:defRPr sz="4000"/>
            </a:lvl5pPr>
            <a:lvl6pPr lvl="5" algn="l">
              <a:lnSpc>
                <a:spcPct val="100000"/>
              </a:lnSpc>
              <a:spcBef>
                <a:spcPts val="2133"/>
              </a:spcBef>
              <a:spcAft>
                <a:spcPts val="0"/>
              </a:spcAft>
              <a:buSzPts val="3000"/>
              <a:buNone/>
              <a:defRPr sz="4000"/>
            </a:lvl6pPr>
            <a:lvl7pPr lvl="6" algn="l">
              <a:lnSpc>
                <a:spcPct val="100000"/>
              </a:lnSpc>
              <a:spcBef>
                <a:spcPts val="2133"/>
              </a:spcBef>
              <a:spcAft>
                <a:spcPts val="0"/>
              </a:spcAft>
              <a:buSzPts val="3000"/>
              <a:buNone/>
              <a:defRPr sz="4000"/>
            </a:lvl7pPr>
            <a:lvl8pPr lvl="7" algn="l">
              <a:lnSpc>
                <a:spcPct val="100000"/>
              </a:lnSpc>
              <a:spcBef>
                <a:spcPts val="2133"/>
              </a:spcBef>
              <a:spcAft>
                <a:spcPts val="0"/>
              </a:spcAft>
              <a:buSzPts val="3000"/>
              <a:buNone/>
              <a:defRPr sz="4000"/>
            </a:lvl8pPr>
            <a:lvl9pPr lvl="8" algn="l">
              <a:lnSpc>
                <a:spcPct val="100000"/>
              </a:lnSpc>
              <a:spcBef>
                <a:spcPts val="2133"/>
              </a:spcBef>
              <a:spcAft>
                <a:spcPts val="2133"/>
              </a:spcAft>
              <a:buSzPts val="3000"/>
              <a:buNone/>
              <a:defRPr sz="4000"/>
            </a:lvl9pPr>
          </a:lstStyle>
          <a:p>
            <a:endParaRPr/>
          </a:p>
        </p:txBody>
      </p:sp>
      <p:sp>
        <p:nvSpPr>
          <p:cNvPr id="1323" name="Google Shape;1323;p163"/>
          <p:cNvSpPr txBox="1">
            <a:spLocks noGrp="1"/>
          </p:cNvSpPr>
          <p:nvPr>
            <p:ph type="subTitle" idx="9"/>
          </p:nvPr>
        </p:nvSpPr>
        <p:spPr>
          <a:xfrm>
            <a:off x="950933" y="3884717"/>
            <a:ext cx="2522800" cy="730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600"/>
              <a:buNone/>
              <a:defRPr sz="2133"/>
            </a:lvl1pPr>
            <a:lvl2pPr lvl="1" algn="l">
              <a:lnSpc>
                <a:spcPct val="100000"/>
              </a:lnSpc>
              <a:spcBef>
                <a:spcPts val="2133"/>
              </a:spcBef>
              <a:spcAft>
                <a:spcPts val="0"/>
              </a:spcAft>
              <a:buSzPts val="1600"/>
              <a:buNone/>
              <a:defRPr sz="2133"/>
            </a:lvl2pPr>
            <a:lvl3pPr lvl="2" algn="l">
              <a:lnSpc>
                <a:spcPct val="100000"/>
              </a:lnSpc>
              <a:spcBef>
                <a:spcPts val="2133"/>
              </a:spcBef>
              <a:spcAft>
                <a:spcPts val="0"/>
              </a:spcAft>
              <a:buSzPts val="1600"/>
              <a:buNone/>
              <a:defRPr sz="2133"/>
            </a:lvl3pPr>
            <a:lvl4pPr lvl="3" algn="l">
              <a:lnSpc>
                <a:spcPct val="100000"/>
              </a:lnSpc>
              <a:spcBef>
                <a:spcPts val="2133"/>
              </a:spcBef>
              <a:spcAft>
                <a:spcPts val="0"/>
              </a:spcAft>
              <a:buSzPts val="1600"/>
              <a:buNone/>
              <a:defRPr sz="2133"/>
            </a:lvl4pPr>
            <a:lvl5pPr lvl="4" algn="l">
              <a:lnSpc>
                <a:spcPct val="100000"/>
              </a:lnSpc>
              <a:spcBef>
                <a:spcPts val="2133"/>
              </a:spcBef>
              <a:spcAft>
                <a:spcPts val="0"/>
              </a:spcAft>
              <a:buSzPts val="1600"/>
              <a:buNone/>
              <a:defRPr sz="2133"/>
            </a:lvl5pPr>
            <a:lvl6pPr lvl="5" algn="l">
              <a:lnSpc>
                <a:spcPct val="100000"/>
              </a:lnSpc>
              <a:spcBef>
                <a:spcPts val="2133"/>
              </a:spcBef>
              <a:spcAft>
                <a:spcPts val="0"/>
              </a:spcAft>
              <a:buSzPts val="1600"/>
              <a:buNone/>
              <a:defRPr sz="2133"/>
            </a:lvl6pPr>
            <a:lvl7pPr lvl="6" algn="l">
              <a:lnSpc>
                <a:spcPct val="100000"/>
              </a:lnSpc>
              <a:spcBef>
                <a:spcPts val="2133"/>
              </a:spcBef>
              <a:spcAft>
                <a:spcPts val="0"/>
              </a:spcAft>
              <a:buSzPts val="1600"/>
              <a:buNone/>
              <a:defRPr sz="2133"/>
            </a:lvl7pPr>
            <a:lvl8pPr lvl="7" algn="l">
              <a:lnSpc>
                <a:spcPct val="100000"/>
              </a:lnSpc>
              <a:spcBef>
                <a:spcPts val="2133"/>
              </a:spcBef>
              <a:spcAft>
                <a:spcPts val="0"/>
              </a:spcAft>
              <a:buSzPts val="1600"/>
              <a:buNone/>
              <a:defRPr sz="2133"/>
            </a:lvl8pPr>
            <a:lvl9pPr lvl="8" algn="l">
              <a:lnSpc>
                <a:spcPct val="100000"/>
              </a:lnSpc>
              <a:spcBef>
                <a:spcPts val="2133"/>
              </a:spcBef>
              <a:spcAft>
                <a:spcPts val="2133"/>
              </a:spcAft>
              <a:buSzPts val="1600"/>
              <a:buNone/>
              <a:defRPr sz="2133"/>
            </a:lvl9pPr>
          </a:lstStyle>
          <a:p>
            <a:endParaRPr/>
          </a:p>
        </p:txBody>
      </p:sp>
      <p:sp>
        <p:nvSpPr>
          <p:cNvPr id="1324" name="Google Shape;1324;p163"/>
          <p:cNvSpPr txBox="1">
            <a:spLocks noGrp="1"/>
          </p:cNvSpPr>
          <p:nvPr>
            <p:ph type="subTitle" idx="13"/>
          </p:nvPr>
        </p:nvSpPr>
        <p:spPr>
          <a:xfrm>
            <a:off x="950933" y="3467917"/>
            <a:ext cx="2522800" cy="4168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000"/>
              <a:buNone/>
              <a:defRPr sz="2400" b="1">
                <a:latin typeface="Ribeye"/>
                <a:ea typeface="Ribeye"/>
                <a:cs typeface="Ribeye"/>
                <a:sym typeface="Ribeye"/>
              </a:defRPr>
            </a:lvl1pPr>
            <a:lvl2pPr lvl="1" algn="l">
              <a:lnSpc>
                <a:spcPct val="100000"/>
              </a:lnSpc>
              <a:spcBef>
                <a:spcPts val="2133"/>
              </a:spcBef>
              <a:spcAft>
                <a:spcPts val="0"/>
              </a:spcAft>
              <a:buSzPts val="3000"/>
              <a:buNone/>
              <a:defRPr sz="4000"/>
            </a:lvl2pPr>
            <a:lvl3pPr lvl="2" algn="l">
              <a:lnSpc>
                <a:spcPct val="100000"/>
              </a:lnSpc>
              <a:spcBef>
                <a:spcPts val="2133"/>
              </a:spcBef>
              <a:spcAft>
                <a:spcPts val="0"/>
              </a:spcAft>
              <a:buSzPts val="3000"/>
              <a:buNone/>
              <a:defRPr sz="4000"/>
            </a:lvl3pPr>
            <a:lvl4pPr lvl="3" algn="l">
              <a:lnSpc>
                <a:spcPct val="100000"/>
              </a:lnSpc>
              <a:spcBef>
                <a:spcPts val="2133"/>
              </a:spcBef>
              <a:spcAft>
                <a:spcPts val="0"/>
              </a:spcAft>
              <a:buSzPts val="3000"/>
              <a:buNone/>
              <a:defRPr sz="4000"/>
            </a:lvl4pPr>
            <a:lvl5pPr lvl="4" algn="l">
              <a:lnSpc>
                <a:spcPct val="100000"/>
              </a:lnSpc>
              <a:spcBef>
                <a:spcPts val="2133"/>
              </a:spcBef>
              <a:spcAft>
                <a:spcPts val="0"/>
              </a:spcAft>
              <a:buSzPts val="3000"/>
              <a:buNone/>
              <a:defRPr sz="4000"/>
            </a:lvl5pPr>
            <a:lvl6pPr lvl="5" algn="l">
              <a:lnSpc>
                <a:spcPct val="100000"/>
              </a:lnSpc>
              <a:spcBef>
                <a:spcPts val="2133"/>
              </a:spcBef>
              <a:spcAft>
                <a:spcPts val="0"/>
              </a:spcAft>
              <a:buSzPts val="3000"/>
              <a:buNone/>
              <a:defRPr sz="4000"/>
            </a:lvl6pPr>
            <a:lvl7pPr lvl="6" algn="l">
              <a:lnSpc>
                <a:spcPct val="100000"/>
              </a:lnSpc>
              <a:spcBef>
                <a:spcPts val="2133"/>
              </a:spcBef>
              <a:spcAft>
                <a:spcPts val="0"/>
              </a:spcAft>
              <a:buSzPts val="3000"/>
              <a:buNone/>
              <a:defRPr sz="4000"/>
            </a:lvl7pPr>
            <a:lvl8pPr lvl="7" algn="l">
              <a:lnSpc>
                <a:spcPct val="100000"/>
              </a:lnSpc>
              <a:spcBef>
                <a:spcPts val="2133"/>
              </a:spcBef>
              <a:spcAft>
                <a:spcPts val="0"/>
              </a:spcAft>
              <a:buSzPts val="3000"/>
              <a:buNone/>
              <a:defRPr sz="4000"/>
            </a:lvl8pPr>
            <a:lvl9pPr lvl="8" algn="l">
              <a:lnSpc>
                <a:spcPct val="100000"/>
              </a:lnSpc>
              <a:spcBef>
                <a:spcPts val="2133"/>
              </a:spcBef>
              <a:spcAft>
                <a:spcPts val="2133"/>
              </a:spcAft>
              <a:buSzPts val="3000"/>
              <a:buNone/>
              <a:defRPr sz="4000"/>
            </a:lvl9pPr>
          </a:lstStyle>
          <a:p>
            <a:endParaRPr/>
          </a:p>
        </p:txBody>
      </p:sp>
      <p:sp>
        <p:nvSpPr>
          <p:cNvPr id="1325" name="Google Shape;1325;p163"/>
          <p:cNvSpPr txBox="1">
            <a:spLocks noGrp="1"/>
          </p:cNvSpPr>
          <p:nvPr>
            <p:ph type="subTitle" idx="14"/>
          </p:nvPr>
        </p:nvSpPr>
        <p:spPr>
          <a:xfrm>
            <a:off x="8718233" y="5414767"/>
            <a:ext cx="2522800" cy="7300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1600"/>
              <a:buNone/>
              <a:defRPr sz="2133"/>
            </a:lvl1pPr>
            <a:lvl2pPr lvl="1" algn="l">
              <a:lnSpc>
                <a:spcPct val="100000"/>
              </a:lnSpc>
              <a:spcBef>
                <a:spcPts val="2133"/>
              </a:spcBef>
              <a:spcAft>
                <a:spcPts val="0"/>
              </a:spcAft>
              <a:buSzPts val="1600"/>
              <a:buNone/>
              <a:defRPr sz="2133"/>
            </a:lvl2pPr>
            <a:lvl3pPr lvl="2" algn="l">
              <a:lnSpc>
                <a:spcPct val="100000"/>
              </a:lnSpc>
              <a:spcBef>
                <a:spcPts val="2133"/>
              </a:spcBef>
              <a:spcAft>
                <a:spcPts val="0"/>
              </a:spcAft>
              <a:buSzPts val="1600"/>
              <a:buNone/>
              <a:defRPr sz="2133"/>
            </a:lvl3pPr>
            <a:lvl4pPr lvl="3" algn="l">
              <a:lnSpc>
                <a:spcPct val="100000"/>
              </a:lnSpc>
              <a:spcBef>
                <a:spcPts val="2133"/>
              </a:spcBef>
              <a:spcAft>
                <a:spcPts val="0"/>
              </a:spcAft>
              <a:buSzPts val="1600"/>
              <a:buNone/>
              <a:defRPr sz="2133"/>
            </a:lvl4pPr>
            <a:lvl5pPr lvl="4" algn="l">
              <a:lnSpc>
                <a:spcPct val="100000"/>
              </a:lnSpc>
              <a:spcBef>
                <a:spcPts val="2133"/>
              </a:spcBef>
              <a:spcAft>
                <a:spcPts val="0"/>
              </a:spcAft>
              <a:buSzPts val="1600"/>
              <a:buNone/>
              <a:defRPr sz="2133"/>
            </a:lvl5pPr>
            <a:lvl6pPr lvl="5" algn="l">
              <a:lnSpc>
                <a:spcPct val="100000"/>
              </a:lnSpc>
              <a:spcBef>
                <a:spcPts val="2133"/>
              </a:spcBef>
              <a:spcAft>
                <a:spcPts val="0"/>
              </a:spcAft>
              <a:buSzPts val="1600"/>
              <a:buNone/>
              <a:defRPr sz="2133"/>
            </a:lvl6pPr>
            <a:lvl7pPr lvl="6" algn="l">
              <a:lnSpc>
                <a:spcPct val="100000"/>
              </a:lnSpc>
              <a:spcBef>
                <a:spcPts val="2133"/>
              </a:spcBef>
              <a:spcAft>
                <a:spcPts val="0"/>
              </a:spcAft>
              <a:buSzPts val="1600"/>
              <a:buNone/>
              <a:defRPr sz="2133"/>
            </a:lvl7pPr>
            <a:lvl8pPr lvl="7" algn="l">
              <a:lnSpc>
                <a:spcPct val="100000"/>
              </a:lnSpc>
              <a:spcBef>
                <a:spcPts val="2133"/>
              </a:spcBef>
              <a:spcAft>
                <a:spcPts val="0"/>
              </a:spcAft>
              <a:buSzPts val="1600"/>
              <a:buNone/>
              <a:defRPr sz="2133"/>
            </a:lvl8pPr>
            <a:lvl9pPr lvl="8" algn="l">
              <a:lnSpc>
                <a:spcPct val="100000"/>
              </a:lnSpc>
              <a:spcBef>
                <a:spcPts val="2133"/>
              </a:spcBef>
              <a:spcAft>
                <a:spcPts val="2133"/>
              </a:spcAft>
              <a:buSzPts val="1600"/>
              <a:buNone/>
              <a:defRPr sz="2133"/>
            </a:lvl9pPr>
          </a:lstStyle>
          <a:p>
            <a:endParaRPr/>
          </a:p>
        </p:txBody>
      </p:sp>
      <p:sp>
        <p:nvSpPr>
          <p:cNvPr id="1326" name="Google Shape;1326;p163"/>
          <p:cNvSpPr txBox="1">
            <a:spLocks noGrp="1"/>
          </p:cNvSpPr>
          <p:nvPr>
            <p:ph type="subTitle" idx="15"/>
          </p:nvPr>
        </p:nvSpPr>
        <p:spPr>
          <a:xfrm>
            <a:off x="8718233" y="4997967"/>
            <a:ext cx="2522800" cy="4168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3000"/>
              <a:buNone/>
              <a:defRPr sz="2400" b="1">
                <a:latin typeface="Ribeye"/>
                <a:ea typeface="Ribeye"/>
                <a:cs typeface="Ribeye"/>
                <a:sym typeface="Ribeye"/>
              </a:defRPr>
            </a:lvl1pPr>
            <a:lvl2pPr lvl="1" algn="l">
              <a:lnSpc>
                <a:spcPct val="100000"/>
              </a:lnSpc>
              <a:spcBef>
                <a:spcPts val="2133"/>
              </a:spcBef>
              <a:spcAft>
                <a:spcPts val="0"/>
              </a:spcAft>
              <a:buSzPts val="3000"/>
              <a:buNone/>
              <a:defRPr sz="4000"/>
            </a:lvl2pPr>
            <a:lvl3pPr lvl="2" algn="l">
              <a:lnSpc>
                <a:spcPct val="100000"/>
              </a:lnSpc>
              <a:spcBef>
                <a:spcPts val="2133"/>
              </a:spcBef>
              <a:spcAft>
                <a:spcPts val="0"/>
              </a:spcAft>
              <a:buSzPts val="3000"/>
              <a:buNone/>
              <a:defRPr sz="4000"/>
            </a:lvl3pPr>
            <a:lvl4pPr lvl="3" algn="l">
              <a:lnSpc>
                <a:spcPct val="100000"/>
              </a:lnSpc>
              <a:spcBef>
                <a:spcPts val="2133"/>
              </a:spcBef>
              <a:spcAft>
                <a:spcPts val="0"/>
              </a:spcAft>
              <a:buSzPts val="3000"/>
              <a:buNone/>
              <a:defRPr sz="4000"/>
            </a:lvl4pPr>
            <a:lvl5pPr lvl="4" algn="l">
              <a:lnSpc>
                <a:spcPct val="100000"/>
              </a:lnSpc>
              <a:spcBef>
                <a:spcPts val="2133"/>
              </a:spcBef>
              <a:spcAft>
                <a:spcPts val="0"/>
              </a:spcAft>
              <a:buSzPts val="3000"/>
              <a:buNone/>
              <a:defRPr sz="4000"/>
            </a:lvl5pPr>
            <a:lvl6pPr lvl="5" algn="l">
              <a:lnSpc>
                <a:spcPct val="100000"/>
              </a:lnSpc>
              <a:spcBef>
                <a:spcPts val="2133"/>
              </a:spcBef>
              <a:spcAft>
                <a:spcPts val="0"/>
              </a:spcAft>
              <a:buSzPts val="3000"/>
              <a:buNone/>
              <a:defRPr sz="4000"/>
            </a:lvl6pPr>
            <a:lvl7pPr lvl="6" algn="l">
              <a:lnSpc>
                <a:spcPct val="100000"/>
              </a:lnSpc>
              <a:spcBef>
                <a:spcPts val="2133"/>
              </a:spcBef>
              <a:spcAft>
                <a:spcPts val="0"/>
              </a:spcAft>
              <a:buSzPts val="3000"/>
              <a:buNone/>
              <a:defRPr sz="4000"/>
            </a:lvl7pPr>
            <a:lvl8pPr lvl="7" algn="l">
              <a:lnSpc>
                <a:spcPct val="100000"/>
              </a:lnSpc>
              <a:spcBef>
                <a:spcPts val="2133"/>
              </a:spcBef>
              <a:spcAft>
                <a:spcPts val="0"/>
              </a:spcAft>
              <a:buSzPts val="3000"/>
              <a:buNone/>
              <a:defRPr sz="4000"/>
            </a:lvl8pPr>
            <a:lvl9pPr lvl="8" algn="l">
              <a:lnSpc>
                <a:spcPct val="100000"/>
              </a:lnSpc>
              <a:spcBef>
                <a:spcPts val="2133"/>
              </a:spcBef>
              <a:spcAft>
                <a:spcPts val="2133"/>
              </a:spcAft>
              <a:buSzPts val="3000"/>
              <a:buNone/>
              <a:defRPr sz="4000"/>
            </a:lvl9pPr>
          </a:lstStyle>
          <a:p>
            <a:endParaRPr/>
          </a:p>
        </p:txBody>
      </p:sp>
      <p:grpSp>
        <p:nvGrpSpPr>
          <p:cNvPr id="1327" name="Google Shape;1327;p163"/>
          <p:cNvGrpSpPr/>
          <p:nvPr/>
        </p:nvGrpSpPr>
        <p:grpSpPr>
          <a:xfrm>
            <a:off x="1" y="-99"/>
            <a:ext cx="5525668" cy="497108"/>
            <a:chOff x="0" y="-75"/>
            <a:chExt cx="2762650" cy="372831"/>
          </a:xfrm>
        </p:grpSpPr>
        <p:sp>
          <p:nvSpPr>
            <p:cNvPr id="1328" name="Google Shape;1328;p163"/>
            <p:cNvSpPr/>
            <p:nvPr/>
          </p:nvSpPr>
          <p:spPr>
            <a:xfrm rot="5400000" flipH="1">
              <a:off x="1194988" y="-1194987"/>
              <a:ext cx="372749" cy="2762574"/>
            </a:xfrm>
            <a:custGeom>
              <a:avLst/>
              <a:gdLst/>
              <a:ahLst/>
              <a:cxnLst/>
              <a:rect l="l" t="t" r="r" b="b"/>
              <a:pathLst>
                <a:path w="3755" h="3656" extrusionOk="0">
                  <a:moveTo>
                    <a:pt x="3288" y="1"/>
                  </a:moveTo>
                  <a:cubicBezTo>
                    <a:pt x="3249" y="1"/>
                    <a:pt x="3209" y="2"/>
                    <a:pt x="3169" y="4"/>
                  </a:cubicBezTo>
                  <a:cubicBezTo>
                    <a:pt x="801" y="84"/>
                    <a:pt x="0" y="3656"/>
                    <a:pt x="0" y="3656"/>
                  </a:cubicBezTo>
                  <a:cubicBezTo>
                    <a:pt x="17" y="3650"/>
                    <a:pt x="449" y="3622"/>
                    <a:pt x="1091" y="3582"/>
                  </a:cubicBezTo>
                  <a:cubicBezTo>
                    <a:pt x="1516" y="2710"/>
                    <a:pt x="2234" y="1999"/>
                    <a:pt x="3447" y="1999"/>
                  </a:cubicBezTo>
                  <a:cubicBezTo>
                    <a:pt x="3498" y="1999"/>
                    <a:pt x="3549" y="2001"/>
                    <a:pt x="3601" y="2003"/>
                  </a:cubicBezTo>
                  <a:cubicBezTo>
                    <a:pt x="3652" y="2003"/>
                    <a:pt x="3703" y="2015"/>
                    <a:pt x="3754" y="2020"/>
                  </a:cubicBezTo>
                  <a:lnTo>
                    <a:pt x="3754" y="55"/>
                  </a:lnTo>
                  <a:cubicBezTo>
                    <a:pt x="3600" y="19"/>
                    <a:pt x="3445" y="1"/>
                    <a:pt x="3288" y="1"/>
                  </a:cubicBezTo>
                  <a:close/>
                </a:path>
              </a:pathLst>
            </a:custGeom>
            <a:solidFill>
              <a:srgbClr val="00DFD1">
                <a:alpha val="43137"/>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329" name="Google Shape;1329;p163"/>
            <p:cNvSpPr/>
            <p:nvPr/>
          </p:nvSpPr>
          <p:spPr>
            <a:xfrm rot="5400000" flipH="1">
              <a:off x="803247" y="-803252"/>
              <a:ext cx="372828" cy="1979189"/>
            </a:xfrm>
            <a:custGeom>
              <a:avLst/>
              <a:gdLst/>
              <a:ahLst/>
              <a:cxnLst/>
              <a:rect l="l" t="t" r="r" b="b"/>
              <a:pathLst>
                <a:path w="3346" h="4821" extrusionOk="0">
                  <a:moveTo>
                    <a:pt x="3038" y="0"/>
                  </a:moveTo>
                  <a:cubicBezTo>
                    <a:pt x="1825" y="0"/>
                    <a:pt x="1107" y="711"/>
                    <a:pt x="682" y="1583"/>
                  </a:cubicBezTo>
                  <a:cubicBezTo>
                    <a:pt x="0" y="2986"/>
                    <a:pt x="80" y="4820"/>
                    <a:pt x="80" y="4820"/>
                  </a:cubicBezTo>
                  <a:lnTo>
                    <a:pt x="3345" y="4633"/>
                  </a:lnTo>
                  <a:lnTo>
                    <a:pt x="3345" y="21"/>
                  </a:lnTo>
                  <a:cubicBezTo>
                    <a:pt x="3294" y="16"/>
                    <a:pt x="3243" y="10"/>
                    <a:pt x="3192" y="4"/>
                  </a:cubicBezTo>
                  <a:cubicBezTo>
                    <a:pt x="3140" y="2"/>
                    <a:pt x="3089" y="0"/>
                    <a:pt x="303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330" name="Google Shape;1330;p163"/>
            <p:cNvSpPr/>
            <p:nvPr/>
          </p:nvSpPr>
          <p:spPr>
            <a:xfrm>
              <a:off x="0" y="0"/>
              <a:ext cx="122425" cy="363675"/>
            </a:xfrm>
            <a:prstGeom prst="flowChartProcess">
              <a:avLst/>
            </a:pr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grpSp>
        <p:nvGrpSpPr>
          <p:cNvPr id="1331" name="Google Shape;1331;p163"/>
          <p:cNvGrpSpPr/>
          <p:nvPr/>
        </p:nvGrpSpPr>
        <p:grpSpPr>
          <a:xfrm flipH="1">
            <a:off x="6666332" y="-99"/>
            <a:ext cx="5525668" cy="497108"/>
            <a:chOff x="0" y="-75"/>
            <a:chExt cx="2762650" cy="372831"/>
          </a:xfrm>
        </p:grpSpPr>
        <p:sp>
          <p:nvSpPr>
            <p:cNvPr id="1332" name="Google Shape;1332;p163"/>
            <p:cNvSpPr/>
            <p:nvPr/>
          </p:nvSpPr>
          <p:spPr>
            <a:xfrm rot="5400000" flipH="1">
              <a:off x="1194988" y="-1194987"/>
              <a:ext cx="372749" cy="2762574"/>
            </a:xfrm>
            <a:custGeom>
              <a:avLst/>
              <a:gdLst/>
              <a:ahLst/>
              <a:cxnLst/>
              <a:rect l="l" t="t" r="r" b="b"/>
              <a:pathLst>
                <a:path w="3755" h="3656" extrusionOk="0">
                  <a:moveTo>
                    <a:pt x="3288" y="1"/>
                  </a:moveTo>
                  <a:cubicBezTo>
                    <a:pt x="3249" y="1"/>
                    <a:pt x="3209" y="2"/>
                    <a:pt x="3169" y="4"/>
                  </a:cubicBezTo>
                  <a:cubicBezTo>
                    <a:pt x="801" y="84"/>
                    <a:pt x="0" y="3656"/>
                    <a:pt x="0" y="3656"/>
                  </a:cubicBezTo>
                  <a:cubicBezTo>
                    <a:pt x="17" y="3650"/>
                    <a:pt x="449" y="3622"/>
                    <a:pt x="1091" y="3582"/>
                  </a:cubicBezTo>
                  <a:cubicBezTo>
                    <a:pt x="1516" y="2710"/>
                    <a:pt x="2234" y="1999"/>
                    <a:pt x="3447" y="1999"/>
                  </a:cubicBezTo>
                  <a:cubicBezTo>
                    <a:pt x="3498" y="1999"/>
                    <a:pt x="3549" y="2001"/>
                    <a:pt x="3601" y="2003"/>
                  </a:cubicBezTo>
                  <a:cubicBezTo>
                    <a:pt x="3652" y="2003"/>
                    <a:pt x="3703" y="2015"/>
                    <a:pt x="3754" y="2020"/>
                  </a:cubicBezTo>
                  <a:lnTo>
                    <a:pt x="3754" y="55"/>
                  </a:lnTo>
                  <a:cubicBezTo>
                    <a:pt x="3600" y="19"/>
                    <a:pt x="3445" y="1"/>
                    <a:pt x="3288" y="1"/>
                  </a:cubicBezTo>
                  <a:close/>
                </a:path>
              </a:pathLst>
            </a:custGeom>
            <a:solidFill>
              <a:srgbClr val="00DFD1">
                <a:alpha val="43137"/>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333" name="Google Shape;1333;p163"/>
            <p:cNvSpPr/>
            <p:nvPr/>
          </p:nvSpPr>
          <p:spPr>
            <a:xfrm rot="5400000" flipH="1">
              <a:off x="803247" y="-803252"/>
              <a:ext cx="372828" cy="1979189"/>
            </a:xfrm>
            <a:custGeom>
              <a:avLst/>
              <a:gdLst/>
              <a:ahLst/>
              <a:cxnLst/>
              <a:rect l="l" t="t" r="r" b="b"/>
              <a:pathLst>
                <a:path w="3346" h="4821" extrusionOk="0">
                  <a:moveTo>
                    <a:pt x="3038" y="0"/>
                  </a:moveTo>
                  <a:cubicBezTo>
                    <a:pt x="1825" y="0"/>
                    <a:pt x="1107" y="711"/>
                    <a:pt x="682" y="1583"/>
                  </a:cubicBezTo>
                  <a:cubicBezTo>
                    <a:pt x="0" y="2986"/>
                    <a:pt x="80" y="4820"/>
                    <a:pt x="80" y="4820"/>
                  </a:cubicBezTo>
                  <a:lnTo>
                    <a:pt x="3345" y="4633"/>
                  </a:lnTo>
                  <a:lnTo>
                    <a:pt x="3345" y="21"/>
                  </a:lnTo>
                  <a:cubicBezTo>
                    <a:pt x="3294" y="16"/>
                    <a:pt x="3243" y="10"/>
                    <a:pt x="3192" y="4"/>
                  </a:cubicBezTo>
                  <a:cubicBezTo>
                    <a:pt x="3140" y="2"/>
                    <a:pt x="3089" y="0"/>
                    <a:pt x="303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334" name="Google Shape;1334;p163"/>
            <p:cNvSpPr/>
            <p:nvPr/>
          </p:nvSpPr>
          <p:spPr>
            <a:xfrm>
              <a:off x="0" y="0"/>
              <a:ext cx="122425" cy="363675"/>
            </a:xfrm>
            <a:prstGeom prst="flowChartProcess">
              <a:avLst/>
            </a:pr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1335"/>
        <p:cNvGrpSpPr/>
        <p:nvPr/>
      </p:nvGrpSpPr>
      <p:grpSpPr>
        <a:xfrm>
          <a:off x="0" y="0"/>
          <a:ext cx="0" cy="0"/>
          <a:chOff x="0" y="0"/>
          <a:chExt cx="0" cy="0"/>
        </a:xfrm>
      </p:grpSpPr>
      <p:sp>
        <p:nvSpPr>
          <p:cNvPr id="1336" name="Google Shape;1336;p164"/>
          <p:cNvSpPr txBox="1">
            <a:spLocks noGrp="1"/>
          </p:cNvSpPr>
          <p:nvPr>
            <p:ph type="title"/>
          </p:nvPr>
        </p:nvSpPr>
        <p:spPr>
          <a:xfrm>
            <a:off x="3688200" y="820933"/>
            <a:ext cx="4815600" cy="9140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600"/>
              <a:buNone/>
              <a:defRPr sz="6400"/>
            </a:lvl1pPr>
            <a:lvl2pPr lvl="1" algn="ctr">
              <a:lnSpc>
                <a:spcPct val="100000"/>
              </a:lnSpc>
              <a:spcBef>
                <a:spcPts val="0"/>
              </a:spcBef>
              <a:spcAft>
                <a:spcPts val="0"/>
              </a:spcAft>
              <a:buSzPts val="3600"/>
              <a:buNone/>
              <a:defRPr/>
            </a:lvl2pPr>
            <a:lvl3pPr lvl="2" algn="ctr">
              <a:lnSpc>
                <a:spcPct val="100000"/>
              </a:lnSpc>
              <a:spcBef>
                <a:spcPts val="0"/>
              </a:spcBef>
              <a:spcAft>
                <a:spcPts val="0"/>
              </a:spcAft>
              <a:buSzPts val="3600"/>
              <a:buNone/>
              <a:defRPr/>
            </a:lvl3pPr>
            <a:lvl4pPr lvl="3" algn="ctr">
              <a:lnSpc>
                <a:spcPct val="100000"/>
              </a:lnSpc>
              <a:spcBef>
                <a:spcPts val="0"/>
              </a:spcBef>
              <a:spcAft>
                <a:spcPts val="0"/>
              </a:spcAft>
              <a:buSzPts val="3600"/>
              <a:buNone/>
              <a:defRPr/>
            </a:lvl4pPr>
            <a:lvl5pPr lvl="4" algn="ctr">
              <a:lnSpc>
                <a:spcPct val="100000"/>
              </a:lnSpc>
              <a:spcBef>
                <a:spcPts val="0"/>
              </a:spcBef>
              <a:spcAft>
                <a:spcPts val="0"/>
              </a:spcAft>
              <a:buSzPts val="3600"/>
              <a:buNone/>
              <a:defRPr/>
            </a:lvl5pPr>
            <a:lvl6pPr lvl="5" algn="ctr">
              <a:lnSpc>
                <a:spcPct val="100000"/>
              </a:lnSpc>
              <a:spcBef>
                <a:spcPts val="0"/>
              </a:spcBef>
              <a:spcAft>
                <a:spcPts val="0"/>
              </a:spcAft>
              <a:buSzPts val="3600"/>
              <a:buNone/>
              <a:defRPr/>
            </a:lvl6pPr>
            <a:lvl7pPr lvl="6" algn="ctr">
              <a:lnSpc>
                <a:spcPct val="100000"/>
              </a:lnSpc>
              <a:spcBef>
                <a:spcPts val="0"/>
              </a:spcBef>
              <a:spcAft>
                <a:spcPts val="0"/>
              </a:spcAft>
              <a:buSzPts val="3600"/>
              <a:buNone/>
              <a:defRPr/>
            </a:lvl7pPr>
            <a:lvl8pPr lvl="7" algn="ctr">
              <a:lnSpc>
                <a:spcPct val="100000"/>
              </a:lnSpc>
              <a:spcBef>
                <a:spcPts val="0"/>
              </a:spcBef>
              <a:spcAft>
                <a:spcPts val="0"/>
              </a:spcAft>
              <a:buSzPts val="3600"/>
              <a:buNone/>
              <a:defRPr/>
            </a:lvl8pPr>
            <a:lvl9pPr lvl="8" algn="ctr">
              <a:lnSpc>
                <a:spcPct val="100000"/>
              </a:lnSpc>
              <a:spcBef>
                <a:spcPts val="0"/>
              </a:spcBef>
              <a:spcAft>
                <a:spcPts val="0"/>
              </a:spcAft>
              <a:buSzPts val="3600"/>
              <a:buNone/>
              <a:defRPr/>
            </a:lvl9pPr>
          </a:lstStyle>
          <a:p>
            <a:endParaRPr/>
          </a:p>
        </p:txBody>
      </p:sp>
      <p:sp>
        <p:nvSpPr>
          <p:cNvPr id="1337" name="Google Shape;1337;p164"/>
          <p:cNvSpPr txBox="1">
            <a:spLocks noGrp="1"/>
          </p:cNvSpPr>
          <p:nvPr>
            <p:ph type="subTitle" idx="1"/>
          </p:nvPr>
        </p:nvSpPr>
        <p:spPr>
          <a:xfrm>
            <a:off x="3112400" y="2544800"/>
            <a:ext cx="5967200" cy="1201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2133">
                <a:solidFill>
                  <a:schemeClr val="dk1"/>
                </a:solidFill>
              </a:defRPr>
            </a:lvl1pPr>
            <a:lvl2pPr lvl="1" algn="l">
              <a:lnSpc>
                <a:spcPct val="100000"/>
              </a:lnSpc>
              <a:spcBef>
                <a:spcPts val="0"/>
              </a:spcBef>
              <a:spcAft>
                <a:spcPts val="0"/>
              </a:spcAft>
              <a:buSzPts val="1600"/>
              <a:buNone/>
              <a:defRPr sz="2133"/>
            </a:lvl2pPr>
            <a:lvl3pPr lvl="2" algn="l">
              <a:lnSpc>
                <a:spcPct val="100000"/>
              </a:lnSpc>
              <a:spcBef>
                <a:spcPts val="2133"/>
              </a:spcBef>
              <a:spcAft>
                <a:spcPts val="0"/>
              </a:spcAft>
              <a:buSzPts val="1600"/>
              <a:buNone/>
              <a:defRPr sz="2133"/>
            </a:lvl3pPr>
            <a:lvl4pPr lvl="3" algn="l">
              <a:lnSpc>
                <a:spcPct val="100000"/>
              </a:lnSpc>
              <a:spcBef>
                <a:spcPts val="2133"/>
              </a:spcBef>
              <a:spcAft>
                <a:spcPts val="0"/>
              </a:spcAft>
              <a:buSzPts val="1600"/>
              <a:buNone/>
              <a:defRPr sz="2133"/>
            </a:lvl4pPr>
            <a:lvl5pPr lvl="4" algn="l">
              <a:lnSpc>
                <a:spcPct val="100000"/>
              </a:lnSpc>
              <a:spcBef>
                <a:spcPts val="2133"/>
              </a:spcBef>
              <a:spcAft>
                <a:spcPts val="0"/>
              </a:spcAft>
              <a:buSzPts val="1600"/>
              <a:buNone/>
              <a:defRPr sz="2133"/>
            </a:lvl5pPr>
            <a:lvl6pPr lvl="5" algn="l">
              <a:lnSpc>
                <a:spcPct val="100000"/>
              </a:lnSpc>
              <a:spcBef>
                <a:spcPts val="2133"/>
              </a:spcBef>
              <a:spcAft>
                <a:spcPts val="0"/>
              </a:spcAft>
              <a:buSzPts val="1600"/>
              <a:buNone/>
              <a:defRPr sz="2133"/>
            </a:lvl6pPr>
            <a:lvl7pPr lvl="6" algn="l">
              <a:lnSpc>
                <a:spcPct val="100000"/>
              </a:lnSpc>
              <a:spcBef>
                <a:spcPts val="2133"/>
              </a:spcBef>
              <a:spcAft>
                <a:spcPts val="0"/>
              </a:spcAft>
              <a:buSzPts val="1600"/>
              <a:buNone/>
              <a:defRPr sz="2133"/>
            </a:lvl7pPr>
            <a:lvl8pPr lvl="7" algn="l">
              <a:lnSpc>
                <a:spcPct val="100000"/>
              </a:lnSpc>
              <a:spcBef>
                <a:spcPts val="2133"/>
              </a:spcBef>
              <a:spcAft>
                <a:spcPts val="0"/>
              </a:spcAft>
              <a:buSzPts val="1600"/>
              <a:buNone/>
              <a:defRPr sz="2133"/>
            </a:lvl8pPr>
            <a:lvl9pPr lvl="8" algn="l">
              <a:lnSpc>
                <a:spcPct val="100000"/>
              </a:lnSpc>
              <a:spcBef>
                <a:spcPts val="2133"/>
              </a:spcBef>
              <a:spcAft>
                <a:spcPts val="2133"/>
              </a:spcAft>
              <a:buSzPts val="1600"/>
              <a:buNone/>
              <a:defRPr sz="2133"/>
            </a:lvl9pPr>
          </a:lstStyle>
          <a:p>
            <a:endParaRPr/>
          </a:p>
        </p:txBody>
      </p:sp>
      <p:sp>
        <p:nvSpPr>
          <p:cNvPr id="1338" name="Google Shape;1338;p164"/>
          <p:cNvSpPr txBox="1">
            <a:spLocks noGrp="1"/>
          </p:cNvSpPr>
          <p:nvPr>
            <p:ph type="subTitle" idx="2"/>
          </p:nvPr>
        </p:nvSpPr>
        <p:spPr>
          <a:xfrm>
            <a:off x="3725000" y="1944100"/>
            <a:ext cx="4742000" cy="453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000"/>
              <a:buNone/>
              <a:defRPr/>
            </a:lvl1pPr>
            <a:lvl2pPr lvl="1" algn="l">
              <a:lnSpc>
                <a:spcPct val="100000"/>
              </a:lnSpc>
              <a:spcBef>
                <a:spcPts val="2133"/>
              </a:spcBef>
              <a:spcAft>
                <a:spcPts val="0"/>
              </a:spcAft>
              <a:buSzPts val="3000"/>
              <a:buNone/>
              <a:defRPr sz="4000"/>
            </a:lvl2pPr>
            <a:lvl3pPr lvl="2" algn="l">
              <a:lnSpc>
                <a:spcPct val="100000"/>
              </a:lnSpc>
              <a:spcBef>
                <a:spcPts val="2133"/>
              </a:spcBef>
              <a:spcAft>
                <a:spcPts val="0"/>
              </a:spcAft>
              <a:buSzPts val="3000"/>
              <a:buNone/>
              <a:defRPr sz="4000"/>
            </a:lvl3pPr>
            <a:lvl4pPr lvl="3" algn="l">
              <a:lnSpc>
                <a:spcPct val="100000"/>
              </a:lnSpc>
              <a:spcBef>
                <a:spcPts val="2133"/>
              </a:spcBef>
              <a:spcAft>
                <a:spcPts val="0"/>
              </a:spcAft>
              <a:buSzPts val="3000"/>
              <a:buNone/>
              <a:defRPr sz="4000"/>
            </a:lvl4pPr>
            <a:lvl5pPr lvl="4" algn="l">
              <a:lnSpc>
                <a:spcPct val="100000"/>
              </a:lnSpc>
              <a:spcBef>
                <a:spcPts val="2133"/>
              </a:spcBef>
              <a:spcAft>
                <a:spcPts val="0"/>
              </a:spcAft>
              <a:buSzPts val="3000"/>
              <a:buNone/>
              <a:defRPr sz="4000"/>
            </a:lvl5pPr>
            <a:lvl6pPr lvl="5" algn="l">
              <a:lnSpc>
                <a:spcPct val="100000"/>
              </a:lnSpc>
              <a:spcBef>
                <a:spcPts val="2133"/>
              </a:spcBef>
              <a:spcAft>
                <a:spcPts val="0"/>
              </a:spcAft>
              <a:buSzPts val="3000"/>
              <a:buNone/>
              <a:defRPr sz="4000"/>
            </a:lvl6pPr>
            <a:lvl7pPr lvl="6" algn="l">
              <a:lnSpc>
                <a:spcPct val="100000"/>
              </a:lnSpc>
              <a:spcBef>
                <a:spcPts val="2133"/>
              </a:spcBef>
              <a:spcAft>
                <a:spcPts val="0"/>
              </a:spcAft>
              <a:buSzPts val="3000"/>
              <a:buNone/>
              <a:defRPr sz="4000"/>
            </a:lvl7pPr>
            <a:lvl8pPr lvl="7" algn="l">
              <a:lnSpc>
                <a:spcPct val="100000"/>
              </a:lnSpc>
              <a:spcBef>
                <a:spcPts val="2133"/>
              </a:spcBef>
              <a:spcAft>
                <a:spcPts val="0"/>
              </a:spcAft>
              <a:buSzPts val="3000"/>
              <a:buNone/>
              <a:defRPr sz="4000"/>
            </a:lvl8pPr>
            <a:lvl9pPr lvl="8" algn="l">
              <a:lnSpc>
                <a:spcPct val="100000"/>
              </a:lnSpc>
              <a:spcBef>
                <a:spcPts val="2133"/>
              </a:spcBef>
              <a:spcAft>
                <a:spcPts val="2133"/>
              </a:spcAft>
              <a:buSzPts val="3000"/>
              <a:buNone/>
              <a:defRPr sz="4000"/>
            </a:lvl9pPr>
          </a:lstStyle>
          <a:p>
            <a:endParaRPr/>
          </a:p>
        </p:txBody>
      </p:sp>
      <p:sp>
        <p:nvSpPr>
          <p:cNvPr id="1339" name="Google Shape;1339;p164"/>
          <p:cNvSpPr txBox="1"/>
          <p:nvPr/>
        </p:nvSpPr>
        <p:spPr>
          <a:xfrm>
            <a:off x="3490800" y="4841133"/>
            <a:ext cx="5210400" cy="762000"/>
          </a:xfrm>
          <a:prstGeom prst="rect">
            <a:avLst/>
          </a:prstGeom>
          <a:noFill/>
          <a:ln>
            <a:noFill/>
          </a:ln>
        </p:spPr>
        <p:txBody>
          <a:bodyPr spcFirstLastPara="1" wrap="square" lIns="121900" tIns="121900" rIns="121900" bIns="121900" anchor="ctr" anchorCtr="0">
            <a:noAutofit/>
          </a:bodyPr>
          <a:lstStyle/>
          <a:p>
            <a:pPr marL="0" marR="0" lvl="0" indent="0" algn="ctr" rtl="0">
              <a:lnSpc>
                <a:spcPct val="80000"/>
              </a:lnSpc>
              <a:spcBef>
                <a:spcPts val="0"/>
              </a:spcBef>
              <a:spcAft>
                <a:spcPts val="0"/>
              </a:spcAft>
              <a:buClr>
                <a:schemeClr val="dk1"/>
              </a:buClr>
              <a:buSzPts val="1600"/>
              <a:buFont typeface="Raleway Thin"/>
              <a:buNone/>
            </a:pPr>
            <a:r>
              <a:rPr lang="en-US" sz="1600">
                <a:solidFill>
                  <a:schemeClr val="dk1"/>
                </a:solidFill>
                <a:latin typeface="Raleway Thin"/>
                <a:ea typeface="Raleway Thin"/>
                <a:cs typeface="Raleway Thin"/>
                <a:sym typeface="Raleway Thin"/>
              </a:rPr>
              <a:t>CREDITS: This presentation template was created by </a:t>
            </a:r>
            <a:r>
              <a:rPr lang="en-US" sz="1600" b="1">
                <a:solidFill>
                  <a:schemeClr val="dk1"/>
                </a:solidFill>
                <a:uFill>
                  <a:noFill/>
                </a:uFill>
                <a:latin typeface="Raleway"/>
                <a:ea typeface="Raleway"/>
                <a:cs typeface="Raleway"/>
                <a:sym typeface="Raleway"/>
                <a:hlinkClick r:id="rId2">
                  <a:extLst>
                    <a:ext uri="{A12FA001-AC4F-418D-AE19-62706E023703}">
                      <ahyp:hlinkClr xmlns:ahyp="http://schemas.microsoft.com/office/drawing/2018/hyperlinkcolor" val="tx"/>
                    </a:ext>
                  </a:extLst>
                </a:hlinkClick>
              </a:rPr>
              <a:t>Slidesgo</a:t>
            </a:r>
            <a:r>
              <a:rPr lang="en-US" sz="1600">
                <a:solidFill>
                  <a:schemeClr val="dk1"/>
                </a:solidFill>
                <a:latin typeface="Raleway Thin"/>
                <a:ea typeface="Raleway Thin"/>
                <a:cs typeface="Raleway Thin"/>
                <a:sym typeface="Raleway Thin"/>
              </a:rPr>
              <a:t>, including icons by </a:t>
            </a:r>
            <a:r>
              <a:rPr lang="en-US" sz="1600" b="1">
                <a:solidFill>
                  <a:schemeClr val="dk1"/>
                </a:solidFill>
                <a:uFill>
                  <a:noFill/>
                </a:uFill>
                <a:latin typeface="Raleway"/>
                <a:ea typeface="Raleway"/>
                <a:cs typeface="Raleway"/>
                <a:sym typeface="Raleway"/>
                <a:hlinkClick r:id="rId3">
                  <a:extLst>
                    <a:ext uri="{A12FA001-AC4F-418D-AE19-62706E023703}">
                      <ahyp:hlinkClr xmlns:ahyp="http://schemas.microsoft.com/office/drawing/2018/hyperlinkcolor" val="tx"/>
                    </a:ext>
                  </a:extLst>
                </a:hlinkClick>
              </a:rPr>
              <a:t>Flaticon</a:t>
            </a:r>
            <a:r>
              <a:rPr lang="en-US" sz="1600">
                <a:solidFill>
                  <a:schemeClr val="dk1"/>
                </a:solidFill>
                <a:latin typeface="Raleway Thin"/>
                <a:ea typeface="Raleway Thin"/>
                <a:cs typeface="Raleway Thin"/>
                <a:sym typeface="Raleway Thin"/>
              </a:rPr>
              <a:t>, and infographics &amp; images by </a:t>
            </a:r>
            <a:r>
              <a:rPr lang="en-US" sz="1600" b="1">
                <a:solidFill>
                  <a:schemeClr val="dk1"/>
                </a:solidFill>
                <a:uFill>
                  <a:noFill/>
                </a:uFill>
                <a:latin typeface="Raleway"/>
                <a:ea typeface="Raleway"/>
                <a:cs typeface="Raleway"/>
                <a:sym typeface="Raleway"/>
                <a:hlinkClick r:id="rId4">
                  <a:extLst>
                    <a:ext uri="{A12FA001-AC4F-418D-AE19-62706E023703}">
                      <ahyp:hlinkClr xmlns:ahyp="http://schemas.microsoft.com/office/drawing/2018/hyperlinkcolor" val="tx"/>
                    </a:ext>
                  </a:extLst>
                </a:hlinkClick>
              </a:rPr>
              <a:t>Freepik</a:t>
            </a:r>
            <a:endParaRPr sz="1600" b="1">
              <a:solidFill>
                <a:schemeClr val="dk1"/>
              </a:solidFill>
              <a:latin typeface="Raleway"/>
              <a:ea typeface="Raleway"/>
              <a:cs typeface="Raleway"/>
              <a:sym typeface="Raleway"/>
            </a:endParaRPr>
          </a:p>
        </p:txBody>
      </p:sp>
      <p:sp>
        <p:nvSpPr>
          <p:cNvPr id="1340" name="Google Shape;1340;p164"/>
          <p:cNvSpPr/>
          <p:nvPr/>
        </p:nvSpPr>
        <p:spPr>
          <a:xfrm>
            <a:off x="145726" y="6288391"/>
            <a:ext cx="1021449" cy="541872"/>
          </a:xfrm>
          <a:custGeom>
            <a:avLst/>
            <a:gdLst/>
            <a:ahLst/>
            <a:cxnLst/>
            <a:rect l="l" t="t" r="r" b="b"/>
            <a:pathLst>
              <a:path w="14298" h="7585" extrusionOk="0">
                <a:moveTo>
                  <a:pt x="14297" y="1"/>
                </a:moveTo>
                <a:lnTo>
                  <a:pt x="14297" y="1"/>
                </a:lnTo>
                <a:cubicBezTo>
                  <a:pt x="12884" y="408"/>
                  <a:pt x="11686" y="1330"/>
                  <a:pt x="10932" y="2588"/>
                </a:cubicBezTo>
                <a:cubicBezTo>
                  <a:pt x="10489" y="2935"/>
                  <a:pt x="10021" y="3270"/>
                  <a:pt x="9554" y="3582"/>
                </a:cubicBezTo>
                <a:cubicBezTo>
                  <a:pt x="10357" y="2815"/>
                  <a:pt x="10980" y="1869"/>
                  <a:pt x="11363" y="815"/>
                </a:cubicBezTo>
                <a:lnTo>
                  <a:pt x="11363" y="815"/>
                </a:lnTo>
                <a:cubicBezTo>
                  <a:pt x="10129" y="1486"/>
                  <a:pt x="9243" y="2636"/>
                  <a:pt x="8920" y="4001"/>
                </a:cubicBezTo>
                <a:cubicBezTo>
                  <a:pt x="8189" y="4444"/>
                  <a:pt x="7434" y="4851"/>
                  <a:pt x="6668" y="5211"/>
                </a:cubicBezTo>
                <a:cubicBezTo>
                  <a:pt x="7662" y="4612"/>
                  <a:pt x="8404" y="3678"/>
                  <a:pt x="8764" y="2576"/>
                </a:cubicBezTo>
                <a:lnTo>
                  <a:pt x="8764" y="2576"/>
                </a:lnTo>
                <a:cubicBezTo>
                  <a:pt x="7542" y="3186"/>
                  <a:pt x="6584" y="4216"/>
                  <a:pt x="6069" y="5486"/>
                </a:cubicBezTo>
                <a:cubicBezTo>
                  <a:pt x="5147" y="5881"/>
                  <a:pt x="4213" y="6229"/>
                  <a:pt x="3242" y="6504"/>
                </a:cubicBezTo>
                <a:cubicBezTo>
                  <a:pt x="4464" y="5797"/>
                  <a:pt x="5506" y="4827"/>
                  <a:pt x="6285" y="3654"/>
                </a:cubicBezTo>
                <a:lnTo>
                  <a:pt x="6285" y="3654"/>
                </a:lnTo>
                <a:cubicBezTo>
                  <a:pt x="5482" y="3977"/>
                  <a:pt x="4751" y="4444"/>
                  <a:pt x="4117" y="5031"/>
                </a:cubicBezTo>
                <a:cubicBezTo>
                  <a:pt x="3674" y="5450"/>
                  <a:pt x="3278" y="5941"/>
                  <a:pt x="3123" y="6528"/>
                </a:cubicBezTo>
                <a:cubicBezTo>
                  <a:pt x="2152" y="6804"/>
                  <a:pt x="1170" y="7007"/>
                  <a:pt x="164" y="7151"/>
                </a:cubicBezTo>
                <a:cubicBezTo>
                  <a:pt x="0" y="7186"/>
                  <a:pt x="31" y="7427"/>
                  <a:pt x="189" y="7427"/>
                </a:cubicBezTo>
                <a:cubicBezTo>
                  <a:pt x="192" y="7427"/>
                  <a:pt x="196" y="7427"/>
                  <a:pt x="200" y="7426"/>
                </a:cubicBezTo>
                <a:cubicBezTo>
                  <a:pt x="1494" y="7247"/>
                  <a:pt x="2763" y="6959"/>
                  <a:pt x="4009" y="6564"/>
                </a:cubicBezTo>
                <a:cubicBezTo>
                  <a:pt x="4887" y="7227"/>
                  <a:pt x="5955" y="7585"/>
                  <a:pt x="7047" y="7585"/>
                </a:cubicBezTo>
                <a:cubicBezTo>
                  <a:pt x="7355" y="7585"/>
                  <a:pt x="7665" y="7556"/>
                  <a:pt x="7973" y="7498"/>
                </a:cubicBezTo>
                <a:cubicBezTo>
                  <a:pt x="7506" y="7079"/>
                  <a:pt x="7015" y="6660"/>
                  <a:pt x="6428" y="6444"/>
                </a:cubicBezTo>
                <a:cubicBezTo>
                  <a:pt x="6061" y="6322"/>
                  <a:pt x="5682" y="6260"/>
                  <a:pt x="5304" y="6260"/>
                </a:cubicBezTo>
                <a:cubicBezTo>
                  <a:pt x="5127" y="6260"/>
                  <a:pt x="4951" y="6274"/>
                  <a:pt x="4775" y="6301"/>
                </a:cubicBezTo>
                <a:cubicBezTo>
                  <a:pt x="5590" y="6013"/>
                  <a:pt x="6392" y="5666"/>
                  <a:pt x="7183" y="5282"/>
                </a:cubicBezTo>
                <a:cubicBezTo>
                  <a:pt x="7826" y="5782"/>
                  <a:pt x="8613" y="6042"/>
                  <a:pt x="9408" y="6042"/>
                </a:cubicBezTo>
                <a:cubicBezTo>
                  <a:pt x="9870" y="6042"/>
                  <a:pt x="10335" y="5954"/>
                  <a:pt x="10776" y="5774"/>
                </a:cubicBezTo>
                <a:cubicBezTo>
                  <a:pt x="10070" y="5269"/>
                  <a:pt x="9230" y="5003"/>
                  <a:pt x="8375" y="5003"/>
                </a:cubicBezTo>
                <a:cubicBezTo>
                  <a:pt x="8114" y="5003"/>
                  <a:pt x="7851" y="5028"/>
                  <a:pt x="7590" y="5079"/>
                </a:cubicBezTo>
                <a:cubicBezTo>
                  <a:pt x="8309" y="4696"/>
                  <a:pt x="9003" y="4288"/>
                  <a:pt x="9686" y="3833"/>
                </a:cubicBezTo>
                <a:cubicBezTo>
                  <a:pt x="10249" y="4193"/>
                  <a:pt x="10884" y="4396"/>
                  <a:pt x="11554" y="4420"/>
                </a:cubicBezTo>
                <a:cubicBezTo>
                  <a:pt x="11595" y="4422"/>
                  <a:pt x="11635" y="4423"/>
                  <a:pt x="11675" y="4423"/>
                </a:cubicBezTo>
                <a:cubicBezTo>
                  <a:pt x="12350" y="4423"/>
                  <a:pt x="12996" y="4140"/>
                  <a:pt x="13471" y="3654"/>
                </a:cubicBezTo>
                <a:cubicBezTo>
                  <a:pt x="12848" y="3402"/>
                  <a:pt x="12189" y="3270"/>
                  <a:pt x="11531" y="3246"/>
                </a:cubicBezTo>
                <a:cubicBezTo>
                  <a:pt x="11063" y="3246"/>
                  <a:pt x="10608" y="3330"/>
                  <a:pt x="10177" y="3498"/>
                </a:cubicBezTo>
                <a:cubicBezTo>
                  <a:pt x="10500" y="3270"/>
                  <a:pt x="10824" y="3031"/>
                  <a:pt x="11135" y="2791"/>
                </a:cubicBezTo>
                <a:cubicBezTo>
                  <a:pt x="12453" y="2216"/>
                  <a:pt x="13567" y="1246"/>
                  <a:pt x="1429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341" name="Google Shape;1341;p164"/>
          <p:cNvSpPr/>
          <p:nvPr/>
        </p:nvSpPr>
        <p:spPr>
          <a:xfrm rot="1697861">
            <a:off x="493436" y="4477705"/>
            <a:ext cx="326056" cy="2510571"/>
          </a:xfrm>
          <a:custGeom>
            <a:avLst/>
            <a:gdLst/>
            <a:ahLst/>
            <a:cxnLst/>
            <a:rect l="l" t="t" r="r" b="b"/>
            <a:pathLst>
              <a:path w="4564" h="35142" extrusionOk="0">
                <a:moveTo>
                  <a:pt x="3018" y="1"/>
                </a:moveTo>
                <a:cubicBezTo>
                  <a:pt x="587" y="3953"/>
                  <a:pt x="0" y="9606"/>
                  <a:pt x="323" y="14840"/>
                </a:cubicBezTo>
                <a:cubicBezTo>
                  <a:pt x="647" y="20074"/>
                  <a:pt x="1749" y="25141"/>
                  <a:pt x="2264" y="30339"/>
                </a:cubicBezTo>
                <a:cubicBezTo>
                  <a:pt x="2266" y="30358"/>
                  <a:pt x="2267" y="30378"/>
                  <a:pt x="2269" y="30398"/>
                </a:cubicBezTo>
                <a:lnTo>
                  <a:pt x="2269" y="30398"/>
                </a:lnTo>
                <a:cubicBezTo>
                  <a:pt x="3045" y="26619"/>
                  <a:pt x="3499" y="22705"/>
                  <a:pt x="3952" y="18805"/>
                </a:cubicBezTo>
                <a:cubicBezTo>
                  <a:pt x="4252" y="16146"/>
                  <a:pt x="4563" y="13475"/>
                  <a:pt x="4527" y="10780"/>
                </a:cubicBezTo>
                <a:cubicBezTo>
                  <a:pt x="4479" y="7103"/>
                  <a:pt x="3785" y="3510"/>
                  <a:pt x="3018" y="1"/>
                </a:cubicBezTo>
                <a:close/>
                <a:moveTo>
                  <a:pt x="2269" y="30398"/>
                </a:moveTo>
                <a:lnTo>
                  <a:pt x="2269" y="30398"/>
                </a:lnTo>
                <a:cubicBezTo>
                  <a:pt x="2042" y="31505"/>
                  <a:pt x="1788" y="32600"/>
                  <a:pt x="1497" y="33680"/>
                </a:cubicBezTo>
                <a:lnTo>
                  <a:pt x="1761" y="35141"/>
                </a:lnTo>
                <a:cubicBezTo>
                  <a:pt x="2483" y="33852"/>
                  <a:pt x="2421" y="32036"/>
                  <a:pt x="2269" y="30398"/>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342" name="Google Shape;1342;p164"/>
          <p:cNvSpPr/>
          <p:nvPr/>
        </p:nvSpPr>
        <p:spPr>
          <a:xfrm>
            <a:off x="219673" y="5227831"/>
            <a:ext cx="536943" cy="1549248"/>
          </a:xfrm>
          <a:custGeom>
            <a:avLst/>
            <a:gdLst/>
            <a:ahLst/>
            <a:cxnLst/>
            <a:rect l="l" t="t" r="r" b="b"/>
            <a:pathLst>
              <a:path w="7516" h="21686" extrusionOk="0">
                <a:moveTo>
                  <a:pt x="4030" y="0"/>
                </a:moveTo>
                <a:lnTo>
                  <a:pt x="4030" y="0"/>
                </a:lnTo>
                <a:cubicBezTo>
                  <a:pt x="3300" y="1880"/>
                  <a:pt x="3312" y="3964"/>
                  <a:pt x="4054" y="5833"/>
                </a:cubicBezTo>
                <a:cubicBezTo>
                  <a:pt x="4066" y="6611"/>
                  <a:pt x="4042" y="7378"/>
                  <a:pt x="3995" y="8156"/>
                </a:cubicBezTo>
                <a:cubicBezTo>
                  <a:pt x="3827" y="6635"/>
                  <a:pt x="3312" y="5174"/>
                  <a:pt x="2485" y="3881"/>
                </a:cubicBezTo>
                <a:lnTo>
                  <a:pt x="2485" y="3881"/>
                </a:lnTo>
                <a:cubicBezTo>
                  <a:pt x="2186" y="5785"/>
                  <a:pt x="2701" y="7713"/>
                  <a:pt x="3911" y="9210"/>
                </a:cubicBezTo>
                <a:cubicBezTo>
                  <a:pt x="3803" y="10372"/>
                  <a:pt x="3623" y="11522"/>
                  <a:pt x="3384" y="12672"/>
                </a:cubicBezTo>
                <a:cubicBezTo>
                  <a:pt x="3539" y="11091"/>
                  <a:pt x="3132" y="9498"/>
                  <a:pt x="2234" y="8192"/>
                </a:cubicBezTo>
                <a:lnTo>
                  <a:pt x="2234" y="8192"/>
                </a:lnTo>
                <a:cubicBezTo>
                  <a:pt x="1887" y="10037"/>
                  <a:pt x="2222" y="11941"/>
                  <a:pt x="3180" y="13546"/>
                </a:cubicBezTo>
                <a:cubicBezTo>
                  <a:pt x="2845" y="14888"/>
                  <a:pt x="2438" y="16193"/>
                  <a:pt x="1934" y="17475"/>
                </a:cubicBezTo>
                <a:cubicBezTo>
                  <a:pt x="2186" y="15570"/>
                  <a:pt x="1982" y="13618"/>
                  <a:pt x="1360" y="11798"/>
                </a:cubicBezTo>
                <a:cubicBezTo>
                  <a:pt x="1048" y="12947"/>
                  <a:pt x="952" y="14133"/>
                  <a:pt x="1072" y="15307"/>
                </a:cubicBezTo>
                <a:cubicBezTo>
                  <a:pt x="1156" y="16145"/>
                  <a:pt x="1360" y="16996"/>
                  <a:pt x="1875" y="17654"/>
                </a:cubicBezTo>
                <a:cubicBezTo>
                  <a:pt x="1360" y="18936"/>
                  <a:pt x="761" y="20181"/>
                  <a:pt x="90" y="21391"/>
                </a:cubicBezTo>
                <a:cubicBezTo>
                  <a:pt x="0" y="21546"/>
                  <a:pt x="128" y="21685"/>
                  <a:pt x="260" y="21685"/>
                </a:cubicBezTo>
                <a:cubicBezTo>
                  <a:pt x="321" y="21685"/>
                  <a:pt x="384" y="21655"/>
                  <a:pt x="425" y="21583"/>
                </a:cubicBezTo>
                <a:cubicBezTo>
                  <a:pt x="1300" y="20026"/>
                  <a:pt x="2042" y="18397"/>
                  <a:pt x="2641" y="16708"/>
                </a:cubicBezTo>
                <a:cubicBezTo>
                  <a:pt x="4510" y="16193"/>
                  <a:pt x="6091" y="14900"/>
                  <a:pt x="6953" y="13151"/>
                </a:cubicBezTo>
                <a:lnTo>
                  <a:pt x="6953" y="13151"/>
                </a:lnTo>
                <a:cubicBezTo>
                  <a:pt x="6114" y="13319"/>
                  <a:pt x="5240" y="13498"/>
                  <a:pt x="4510" y="13965"/>
                </a:cubicBezTo>
                <a:cubicBezTo>
                  <a:pt x="3863" y="14385"/>
                  <a:pt x="3384" y="14983"/>
                  <a:pt x="2988" y="15654"/>
                </a:cubicBezTo>
                <a:cubicBezTo>
                  <a:pt x="3348" y="14504"/>
                  <a:pt x="3647" y="13343"/>
                  <a:pt x="3875" y="12169"/>
                </a:cubicBezTo>
                <a:cubicBezTo>
                  <a:pt x="5599" y="11714"/>
                  <a:pt x="6941" y="10372"/>
                  <a:pt x="7408" y="8660"/>
                </a:cubicBezTo>
                <a:lnTo>
                  <a:pt x="7408" y="8660"/>
                </a:lnTo>
                <a:cubicBezTo>
                  <a:pt x="5923" y="9127"/>
                  <a:pt x="4689" y="10169"/>
                  <a:pt x="3983" y="11558"/>
                </a:cubicBezTo>
                <a:cubicBezTo>
                  <a:pt x="4174" y="10456"/>
                  <a:pt x="4306" y="9354"/>
                  <a:pt x="4378" y="8240"/>
                </a:cubicBezTo>
                <a:cubicBezTo>
                  <a:pt x="5228" y="7917"/>
                  <a:pt x="5983" y="7378"/>
                  <a:pt x="6570" y="6683"/>
                </a:cubicBezTo>
                <a:cubicBezTo>
                  <a:pt x="7180" y="5917"/>
                  <a:pt x="7516" y="4911"/>
                  <a:pt x="7336" y="3953"/>
                </a:cubicBezTo>
                <a:lnTo>
                  <a:pt x="7336" y="3953"/>
                </a:lnTo>
                <a:cubicBezTo>
                  <a:pt x="6546" y="4408"/>
                  <a:pt x="5851" y="5018"/>
                  <a:pt x="5276" y="5725"/>
                </a:cubicBezTo>
                <a:cubicBezTo>
                  <a:pt x="4881" y="6228"/>
                  <a:pt x="4593" y="6803"/>
                  <a:pt x="4426" y="7414"/>
                </a:cubicBezTo>
                <a:cubicBezTo>
                  <a:pt x="4450" y="6875"/>
                  <a:pt x="4450" y="6324"/>
                  <a:pt x="4450" y="5773"/>
                </a:cubicBezTo>
                <a:cubicBezTo>
                  <a:pt x="4917" y="3857"/>
                  <a:pt x="4773" y="1833"/>
                  <a:pt x="4030" y="0"/>
                </a:cubicBezTo>
                <a:close/>
              </a:path>
            </a:pathLst>
          </a:custGeom>
          <a:solidFill>
            <a:srgbClr val="1A4E6E"/>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343" name="Google Shape;1343;p164"/>
          <p:cNvSpPr/>
          <p:nvPr/>
        </p:nvSpPr>
        <p:spPr>
          <a:xfrm rot="1340374">
            <a:off x="8537" y="5818765"/>
            <a:ext cx="314115" cy="937128"/>
          </a:xfrm>
          <a:custGeom>
            <a:avLst/>
            <a:gdLst/>
            <a:ahLst/>
            <a:cxnLst/>
            <a:rect l="l" t="t" r="r" b="b"/>
            <a:pathLst>
              <a:path w="4397" h="13118" extrusionOk="0">
                <a:moveTo>
                  <a:pt x="108" y="0"/>
                </a:moveTo>
                <a:lnTo>
                  <a:pt x="108" y="0"/>
                </a:lnTo>
                <a:cubicBezTo>
                  <a:pt x="72" y="1210"/>
                  <a:pt x="492" y="2396"/>
                  <a:pt x="1282" y="3318"/>
                </a:cubicBezTo>
                <a:cubicBezTo>
                  <a:pt x="1450" y="3761"/>
                  <a:pt x="1581" y="4204"/>
                  <a:pt x="1713" y="4659"/>
                </a:cubicBezTo>
                <a:cubicBezTo>
                  <a:pt x="1318" y="3821"/>
                  <a:pt x="731" y="3090"/>
                  <a:pt x="0" y="2527"/>
                </a:cubicBezTo>
                <a:lnTo>
                  <a:pt x="0" y="2527"/>
                </a:lnTo>
                <a:cubicBezTo>
                  <a:pt x="204" y="3665"/>
                  <a:pt x="887" y="4659"/>
                  <a:pt x="1869" y="5282"/>
                </a:cubicBezTo>
                <a:cubicBezTo>
                  <a:pt x="2037" y="5965"/>
                  <a:pt x="2168" y="6659"/>
                  <a:pt x="2252" y="7354"/>
                </a:cubicBezTo>
                <a:cubicBezTo>
                  <a:pt x="2037" y="6420"/>
                  <a:pt x="1486" y="5593"/>
                  <a:pt x="719" y="5030"/>
                </a:cubicBezTo>
                <a:lnTo>
                  <a:pt x="719" y="5030"/>
                </a:lnTo>
                <a:cubicBezTo>
                  <a:pt x="875" y="6144"/>
                  <a:pt x="1450" y="7174"/>
                  <a:pt x="2312" y="7905"/>
                </a:cubicBezTo>
                <a:cubicBezTo>
                  <a:pt x="2396" y="8731"/>
                  <a:pt x="2420" y="9558"/>
                  <a:pt x="2384" y="10384"/>
                </a:cubicBezTo>
                <a:cubicBezTo>
                  <a:pt x="2156" y="9246"/>
                  <a:pt x="1653" y="8180"/>
                  <a:pt x="935" y="7258"/>
                </a:cubicBezTo>
                <a:lnTo>
                  <a:pt x="935" y="7258"/>
                </a:lnTo>
                <a:cubicBezTo>
                  <a:pt x="983" y="7977"/>
                  <a:pt x="1162" y="8672"/>
                  <a:pt x="1462" y="9318"/>
                </a:cubicBezTo>
                <a:cubicBezTo>
                  <a:pt x="1677" y="9785"/>
                  <a:pt x="1965" y="10217"/>
                  <a:pt x="2384" y="10492"/>
                </a:cubicBezTo>
                <a:cubicBezTo>
                  <a:pt x="2348" y="11330"/>
                  <a:pt x="2252" y="12157"/>
                  <a:pt x="2108" y="12983"/>
                </a:cubicBezTo>
                <a:cubicBezTo>
                  <a:pt x="2095" y="13067"/>
                  <a:pt x="2161" y="13118"/>
                  <a:pt x="2227" y="13118"/>
                </a:cubicBezTo>
                <a:cubicBezTo>
                  <a:pt x="2274" y="13118"/>
                  <a:pt x="2321" y="13091"/>
                  <a:pt x="2336" y="13031"/>
                </a:cubicBezTo>
                <a:cubicBezTo>
                  <a:pt x="2528" y="11965"/>
                  <a:pt x="2635" y="10887"/>
                  <a:pt x="2635" y="9809"/>
                </a:cubicBezTo>
                <a:cubicBezTo>
                  <a:pt x="3606" y="9139"/>
                  <a:pt x="4240" y="8085"/>
                  <a:pt x="4396" y="6923"/>
                </a:cubicBezTo>
                <a:lnTo>
                  <a:pt x="4396" y="6923"/>
                </a:lnTo>
                <a:cubicBezTo>
                  <a:pt x="3941" y="7186"/>
                  <a:pt x="3486" y="7462"/>
                  <a:pt x="3162" y="7869"/>
                </a:cubicBezTo>
                <a:cubicBezTo>
                  <a:pt x="2887" y="8240"/>
                  <a:pt x="2707" y="8672"/>
                  <a:pt x="2623" y="9127"/>
                </a:cubicBezTo>
                <a:cubicBezTo>
                  <a:pt x="2599" y="8408"/>
                  <a:pt x="2540" y="7677"/>
                  <a:pt x="2432" y="6959"/>
                </a:cubicBezTo>
                <a:cubicBezTo>
                  <a:pt x="3330" y="6360"/>
                  <a:pt x="3833" y="5330"/>
                  <a:pt x="3749" y="4264"/>
                </a:cubicBezTo>
                <a:lnTo>
                  <a:pt x="3749" y="4264"/>
                </a:lnTo>
                <a:cubicBezTo>
                  <a:pt x="2995" y="4815"/>
                  <a:pt x="2504" y="5665"/>
                  <a:pt x="2384" y="6588"/>
                </a:cubicBezTo>
                <a:cubicBezTo>
                  <a:pt x="2264" y="5929"/>
                  <a:pt x="2120" y="5270"/>
                  <a:pt x="1941" y="4623"/>
                </a:cubicBezTo>
                <a:cubicBezTo>
                  <a:pt x="2372" y="4264"/>
                  <a:pt x="2695" y="3809"/>
                  <a:pt x="2887" y="3306"/>
                </a:cubicBezTo>
                <a:cubicBezTo>
                  <a:pt x="3091" y="2743"/>
                  <a:pt x="3055" y="2120"/>
                  <a:pt x="2779" y="1581"/>
                </a:cubicBezTo>
                <a:cubicBezTo>
                  <a:pt x="2420" y="2012"/>
                  <a:pt x="2144" y="2491"/>
                  <a:pt x="1953" y="3006"/>
                </a:cubicBezTo>
                <a:cubicBezTo>
                  <a:pt x="1833" y="3378"/>
                  <a:pt x="1785" y="3761"/>
                  <a:pt x="1809" y="4144"/>
                </a:cubicBezTo>
                <a:cubicBezTo>
                  <a:pt x="1713" y="3833"/>
                  <a:pt x="1605" y="3509"/>
                  <a:pt x="1498" y="3210"/>
                </a:cubicBezTo>
                <a:cubicBezTo>
                  <a:pt x="1390" y="2012"/>
                  <a:pt x="899" y="898"/>
                  <a:pt x="108"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344" name="Google Shape;1344;p164"/>
          <p:cNvSpPr/>
          <p:nvPr/>
        </p:nvSpPr>
        <p:spPr>
          <a:xfrm>
            <a:off x="1" y="5659122"/>
            <a:ext cx="976299" cy="1256415"/>
          </a:xfrm>
          <a:custGeom>
            <a:avLst/>
            <a:gdLst/>
            <a:ahLst/>
            <a:cxnLst/>
            <a:rect l="l" t="t" r="r" b="b"/>
            <a:pathLst>
              <a:path w="13666" h="17587" extrusionOk="0">
                <a:moveTo>
                  <a:pt x="13630" y="1"/>
                </a:moveTo>
                <a:lnTo>
                  <a:pt x="13630" y="1"/>
                </a:lnTo>
                <a:cubicBezTo>
                  <a:pt x="11905" y="744"/>
                  <a:pt x="10348" y="1845"/>
                  <a:pt x="9067" y="3223"/>
                </a:cubicBezTo>
                <a:cubicBezTo>
                  <a:pt x="6228" y="6277"/>
                  <a:pt x="4935" y="10409"/>
                  <a:pt x="2946" y="14062"/>
                </a:cubicBezTo>
                <a:cubicBezTo>
                  <a:pt x="2252" y="15344"/>
                  <a:pt x="1425" y="16613"/>
                  <a:pt x="192" y="17368"/>
                </a:cubicBezTo>
                <a:lnTo>
                  <a:pt x="0" y="17032"/>
                </a:lnTo>
                <a:lnTo>
                  <a:pt x="0" y="17032"/>
                </a:lnTo>
                <a:lnTo>
                  <a:pt x="48" y="17583"/>
                </a:lnTo>
                <a:cubicBezTo>
                  <a:pt x="92" y="17585"/>
                  <a:pt x="137" y="17586"/>
                  <a:pt x="181" y="17586"/>
                </a:cubicBezTo>
                <a:cubicBezTo>
                  <a:pt x="1222" y="17586"/>
                  <a:pt x="2205" y="17056"/>
                  <a:pt x="3078" y="16481"/>
                </a:cubicBezTo>
                <a:cubicBezTo>
                  <a:pt x="6072" y="14493"/>
                  <a:pt x="8480" y="11727"/>
                  <a:pt x="10456" y="8732"/>
                </a:cubicBezTo>
                <a:cubicBezTo>
                  <a:pt x="12193" y="6109"/>
                  <a:pt x="13666" y="3139"/>
                  <a:pt x="13630"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345" name="Google Shape;1345;p164"/>
          <p:cNvSpPr/>
          <p:nvPr/>
        </p:nvSpPr>
        <p:spPr>
          <a:xfrm>
            <a:off x="11062537" y="6344624"/>
            <a:ext cx="1070457" cy="485649"/>
          </a:xfrm>
          <a:custGeom>
            <a:avLst/>
            <a:gdLst/>
            <a:ahLst/>
            <a:cxnLst/>
            <a:rect l="l" t="t" r="r" b="b"/>
            <a:pathLst>
              <a:path w="14984" h="6798" extrusionOk="0">
                <a:moveTo>
                  <a:pt x="0" y="1"/>
                </a:moveTo>
                <a:lnTo>
                  <a:pt x="0" y="1"/>
                </a:lnTo>
                <a:cubicBezTo>
                  <a:pt x="862" y="1151"/>
                  <a:pt x="2072" y="2001"/>
                  <a:pt x="3438" y="2432"/>
                </a:cubicBezTo>
                <a:cubicBezTo>
                  <a:pt x="3785" y="2636"/>
                  <a:pt x="4120" y="2839"/>
                  <a:pt x="4468" y="3031"/>
                </a:cubicBezTo>
                <a:cubicBezTo>
                  <a:pt x="4163" y="2941"/>
                  <a:pt x="3847" y="2895"/>
                  <a:pt x="3527" y="2895"/>
                </a:cubicBezTo>
                <a:cubicBezTo>
                  <a:pt x="3382" y="2895"/>
                  <a:pt x="3236" y="2905"/>
                  <a:pt x="3090" y="2923"/>
                </a:cubicBezTo>
                <a:cubicBezTo>
                  <a:pt x="2431" y="3019"/>
                  <a:pt x="1797" y="3223"/>
                  <a:pt x="1210" y="3534"/>
                </a:cubicBezTo>
                <a:cubicBezTo>
                  <a:pt x="1669" y="3923"/>
                  <a:pt x="2252" y="4121"/>
                  <a:pt x="2842" y="4121"/>
                </a:cubicBezTo>
                <a:cubicBezTo>
                  <a:pt x="2961" y="4121"/>
                  <a:pt x="3080" y="4113"/>
                  <a:pt x="3198" y="4097"/>
                </a:cubicBezTo>
                <a:cubicBezTo>
                  <a:pt x="3857" y="3989"/>
                  <a:pt x="4480" y="3726"/>
                  <a:pt x="4995" y="3319"/>
                </a:cubicBezTo>
                <a:cubicBezTo>
                  <a:pt x="5713" y="3690"/>
                  <a:pt x="6456" y="4025"/>
                  <a:pt x="7210" y="4325"/>
                </a:cubicBezTo>
                <a:cubicBezTo>
                  <a:pt x="7096" y="4315"/>
                  <a:pt x="6982" y="4310"/>
                  <a:pt x="6869" y="4310"/>
                </a:cubicBezTo>
                <a:cubicBezTo>
                  <a:pt x="5862" y="4310"/>
                  <a:pt x="4884" y="4687"/>
                  <a:pt x="4120" y="5355"/>
                </a:cubicBezTo>
                <a:cubicBezTo>
                  <a:pt x="4451" y="5450"/>
                  <a:pt x="4788" y="5496"/>
                  <a:pt x="5122" y="5496"/>
                </a:cubicBezTo>
                <a:cubicBezTo>
                  <a:pt x="6049" y="5496"/>
                  <a:pt x="6955" y="5140"/>
                  <a:pt x="7642" y="4480"/>
                </a:cubicBezTo>
                <a:cubicBezTo>
                  <a:pt x="8456" y="4780"/>
                  <a:pt x="9294" y="5031"/>
                  <a:pt x="10145" y="5247"/>
                </a:cubicBezTo>
                <a:cubicBezTo>
                  <a:pt x="10094" y="5245"/>
                  <a:pt x="10042" y="5244"/>
                  <a:pt x="9991" y="5244"/>
                </a:cubicBezTo>
                <a:cubicBezTo>
                  <a:pt x="9480" y="5244"/>
                  <a:pt x="8972" y="5352"/>
                  <a:pt x="8504" y="5570"/>
                </a:cubicBezTo>
                <a:cubicBezTo>
                  <a:pt x="7941" y="5846"/>
                  <a:pt x="7510" y="6313"/>
                  <a:pt x="7079" y="6780"/>
                </a:cubicBezTo>
                <a:cubicBezTo>
                  <a:pt x="7219" y="6792"/>
                  <a:pt x="7359" y="6798"/>
                  <a:pt x="7498" y="6798"/>
                </a:cubicBezTo>
                <a:cubicBezTo>
                  <a:pt x="8766" y="6798"/>
                  <a:pt x="9995" y="6313"/>
                  <a:pt x="10923" y="5438"/>
                </a:cubicBezTo>
                <a:cubicBezTo>
                  <a:pt x="12205" y="5690"/>
                  <a:pt x="13498" y="5846"/>
                  <a:pt x="14804" y="5894"/>
                </a:cubicBezTo>
                <a:cubicBezTo>
                  <a:pt x="14983" y="5894"/>
                  <a:pt x="14983" y="5606"/>
                  <a:pt x="14804" y="5606"/>
                </a:cubicBezTo>
                <a:cubicBezTo>
                  <a:pt x="13798" y="5582"/>
                  <a:pt x="12792" y="5474"/>
                  <a:pt x="11810" y="5307"/>
                </a:cubicBezTo>
                <a:cubicBezTo>
                  <a:pt x="11594" y="4744"/>
                  <a:pt x="11139" y="4301"/>
                  <a:pt x="10648" y="3929"/>
                </a:cubicBezTo>
                <a:cubicBezTo>
                  <a:pt x="9965" y="3414"/>
                  <a:pt x="9187" y="3031"/>
                  <a:pt x="8360" y="2792"/>
                </a:cubicBezTo>
                <a:lnTo>
                  <a:pt x="8360" y="2792"/>
                </a:lnTo>
                <a:cubicBezTo>
                  <a:pt x="9258" y="3869"/>
                  <a:pt x="10396" y="4720"/>
                  <a:pt x="11678" y="5295"/>
                </a:cubicBezTo>
                <a:cubicBezTo>
                  <a:pt x="10684" y="5115"/>
                  <a:pt x="9714" y="4876"/>
                  <a:pt x="8755" y="4576"/>
                </a:cubicBezTo>
                <a:cubicBezTo>
                  <a:pt x="8121" y="3378"/>
                  <a:pt x="7055" y="2444"/>
                  <a:pt x="5773" y="1977"/>
                </a:cubicBezTo>
                <a:lnTo>
                  <a:pt x="5773" y="1977"/>
                </a:lnTo>
                <a:cubicBezTo>
                  <a:pt x="6252" y="3019"/>
                  <a:pt x="7091" y="3869"/>
                  <a:pt x="8133" y="4373"/>
                </a:cubicBezTo>
                <a:cubicBezTo>
                  <a:pt x="7330" y="4085"/>
                  <a:pt x="6540" y="3762"/>
                  <a:pt x="5773" y="3390"/>
                </a:cubicBezTo>
                <a:cubicBezTo>
                  <a:pt x="5306" y="2085"/>
                  <a:pt x="4288" y="1031"/>
                  <a:pt x="3006" y="492"/>
                </a:cubicBezTo>
                <a:lnTo>
                  <a:pt x="3006" y="492"/>
                </a:lnTo>
                <a:cubicBezTo>
                  <a:pt x="3497" y="1498"/>
                  <a:pt x="4216" y="2372"/>
                  <a:pt x="5102" y="3055"/>
                </a:cubicBezTo>
                <a:cubicBezTo>
                  <a:pt x="4599" y="2792"/>
                  <a:pt x="4108" y="2516"/>
                  <a:pt x="3617" y="2217"/>
                </a:cubicBezTo>
                <a:cubicBezTo>
                  <a:pt x="2743" y="1043"/>
                  <a:pt x="1449" y="252"/>
                  <a:pt x="0" y="1"/>
                </a:cubicBezTo>
                <a:close/>
              </a:path>
            </a:pathLst>
          </a:custGeom>
          <a:solidFill>
            <a:srgbClr val="1A4E6E"/>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346" name="Google Shape;1346;p164"/>
          <p:cNvSpPr/>
          <p:nvPr/>
        </p:nvSpPr>
        <p:spPr>
          <a:xfrm rot="-323051">
            <a:off x="11551152" y="4415034"/>
            <a:ext cx="414200" cy="2486561"/>
          </a:xfrm>
          <a:custGeom>
            <a:avLst/>
            <a:gdLst/>
            <a:ahLst/>
            <a:cxnLst/>
            <a:rect l="l" t="t" r="r" b="b"/>
            <a:pathLst>
              <a:path w="5798" h="34807" extrusionOk="0">
                <a:moveTo>
                  <a:pt x="695" y="1"/>
                </a:moveTo>
                <a:cubicBezTo>
                  <a:pt x="312" y="3570"/>
                  <a:pt x="0" y="7223"/>
                  <a:pt x="348" y="10876"/>
                </a:cubicBezTo>
                <a:cubicBezTo>
                  <a:pt x="587" y="13559"/>
                  <a:pt x="1186" y="16182"/>
                  <a:pt x="1773" y="18793"/>
                </a:cubicBezTo>
                <a:cubicBezTo>
                  <a:pt x="2633" y="22602"/>
                  <a:pt x="3500" y="26447"/>
                  <a:pt x="4672" y="30119"/>
                </a:cubicBezTo>
                <a:lnTo>
                  <a:pt x="4672" y="30119"/>
                </a:lnTo>
                <a:cubicBezTo>
                  <a:pt x="4671" y="30108"/>
                  <a:pt x="4671" y="30098"/>
                  <a:pt x="4671" y="30087"/>
                </a:cubicBezTo>
                <a:cubicBezTo>
                  <a:pt x="4623" y="24865"/>
                  <a:pt x="5186" y="19703"/>
                  <a:pt x="4947" y="14469"/>
                </a:cubicBezTo>
                <a:cubicBezTo>
                  <a:pt x="4719" y="9235"/>
                  <a:pt x="3533" y="3666"/>
                  <a:pt x="695" y="1"/>
                </a:cubicBezTo>
                <a:close/>
                <a:moveTo>
                  <a:pt x="4672" y="30119"/>
                </a:moveTo>
                <a:lnTo>
                  <a:pt x="4672" y="30119"/>
                </a:lnTo>
                <a:cubicBezTo>
                  <a:pt x="4685" y="31775"/>
                  <a:pt x="4820" y="33604"/>
                  <a:pt x="5677" y="34806"/>
                </a:cubicBezTo>
                <a:lnTo>
                  <a:pt x="5797" y="33321"/>
                </a:lnTo>
                <a:cubicBezTo>
                  <a:pt x="5390" y="32272"/>
                  <a:pt x="5018" y="31203"/>
                  <a:pt x="4672" y="30119"/>
                </a:cubicBezTo>
                <a:close/>
              </a:path>
            </a:pathLst>
          </a:custGeom>
          <a:solidFill>
            <a:srgbClr val="1A4E6E"/>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347" name="Google Shape;1347;p164"/>
          <p:cNvSpPr/>
          <p:nvPr/>
        </p:nvSpPr>
        <p:spPr>
          <a:xfrm>
            <a:off x="11347093" y="5246618"/>
            <a:ext cx="660105" cy="1511671"/>
          </a:xfrm>
          <a:custGeom>
            <a:avLst/>
            <a:gdLst/>
            <a:ahLst/>
            <a:cxnLst/>
            <a:rect l="l" t="t" r="r" b="b"/>
            <a:pathLst>
              <a:path w="9240" h="21160" extrusionOk="0">
                <a:moveTo>
                  <a:pt x="2947" y="1"/>
                </a:moveTo>
                <a:lnTo>
                  <a:pt x="2947" y="1"/>
                </a:lnTo>
                <a:cubicBezTo>
                  <a:pt x="2408" y="1905"/>
                  <a:pt x="2480" y="3929"/>
                  <a:pt x="3151" y="5786"/>
                </a:cubicBezTo>
                <a:cubicBezTo>
                  <a:pt x="3198" y="6325"/>
                  <a:pt x="3270" y="6876"/>
                  <a:pt x="3342" y="7415"/>
                </a:cubicBezTo>
                <a:cubicBezTo>
                  <a:pt x="3115" y="6816"/>
                  <a:pt x="2767" y="6277"/>
                  <a:pt x="2312" y="5822"/>
                </a:cubicBezTo>
                <a:cubicBezTo>
                  <a:pt x="1665" y="5175"/>
                  <a:pt x="911" y="4648"/>
                  <a:pt x="72" y="4277"/>
                </a:cubicBezTo>
                <a:lnTo>
                  <a:pt x="72" y="4277"/>
                </a:lnTo>
                <a:cubicBezTo>
                  <a:pt x="1" y="5247"/>
                  <a:pt x="432" y="6217"/>
                  <a:pt x="1114" y="6912"/>
                </a:cubicBezTo>
                <a:cubicBezTo>
                  <a:pt x="1773" y="7546"/>
                  <a:pt x="2588" y="8002"/>
                  <a:pt x="3462" y="8229"/>
                </a:cubicBezTo>
                <a:cubicBezTo>
                  <a:pt x="3654" y="9319"/>
                  <a:pt x="3905" y="10409"/>
                  <a:pt x="4216" y="11487"/>
                </a:cubicBezTo>
                <a:cubicBezTo>
                  <a:pt x="3366" y="10181"/>
                  <a:pt x="2025" y="9271"/>
                  <a:pt x="504" y="8960"/>
                </a:cubicBezTo>
                <a:lnTo>
                  <a:pt x="504" y="8960"/>
                </a:lnTo>
                <a:cubicBezTo>
                  <a:pt x="1138" y="10625"/>
                  <a:pt x="2624" y="11810"/>
                  <a:pt x="4384" y="12074"/>
                </a:cubicBezTo>
                <a:cubicBezTo>
                  <a:pt x="4743" y="13224"/>
                  <a:pt x="5163" y="14349"/>
                  <a:pt x="5642" y="15451"/>
                </a:cubicBezTo>
                <a:cubicBezTo>
                  <a:pt x="5199" y="14817"/>
                  <a:pt x="4624" y="14301"/>
                  <a:pt x="3941" y="13930"/>
                </a:cubicBezTo>
                <a:cubicBezTo>
                  <a:pt x="3174" y="13547"/>
                  <a:pt x="2288" y="13463"/>
                  <a:pt x="1438" y="13379"/>
                </a:cubicBezTo>
                <a:lnTo>
                  <a:pt x="1438" y="13379"/>
                </a:lnTo>
                <a:cubicBezTo>
                  <a:pt x="2480" y="15020"/>
                  <a:pt x="4181" y="16146"/>
                  <a:pt x="6097" y="16457"/>
                </a:cubicBezTo>
                <a:cubicBezTo>
                  <a:pt x="6875" y="18074"/>
                  <a:pt x="7786" y="19619"/>
                  <a:pt x="8816" y="21081"/>
                </a:cubicBezTo>
                <a:cubicBezTo>
                  <a:pt x="8855" y="21137"/>
                  <a:pt x="8908" y="21160"/>
                  <a:pt x="8961" y="21160"/>
                </a:cubicBezTo>
                <a:cubicBezTo>
                  <a:pt x="9101" y="21160"/>
                  <a:pt x="9240" y="20997"/>
                  <a:pt x="9127" y="20841"/>
                </a:cubicBezTo>
                <a:cubicBezTo>
                  <a:pt x="8325" y="19727"/>
                  <a:pt x="7606" y="18541"/>
                  <a:pt x="6959" y="17320"/>
                </a:cubicBezTo>
                <a:cubicBezTo>
                  <a:pt x="7402" y="16613"/>
                  <a:pt x="7510" y="15739"/>
                  <a:pt x="7510" y="14912"/>
                </a:cubicBezTo>
                <a:cubicBezTo>
                  <a:pt x="7498" y="13727"/>
                  <a:pt x="7271" y="12553"/>
                  <a:pt x="6839" y="11451"/>
                </a:cubicBezTo>
                <a:lnTo>
                  <a:pt x="6839" y="11451"/>
                </a:lnTo>
                <a:cubicBezTo>
                  <a:pt x="6420" y="13331"/>
                  <a:pt x="6420" y="15284"/>
                  <a:pt x="6875" y="17164"/>
                </a:cubicBezTo>
                <a:cubicBezTo>
                  <a:pt x="6241" y="15942"/>
                  <a:pt x="5690" y="14673"/>
                  <a:pt x="5235" y="13379"/>
                </a:cubicBezTo>
                <a:cubicBezTo>
                  <a:pt x="6013" y="11679"/>
                  <a:pt x="6145" y="9750"/>
                  <a:pt x="5594" y="7954"/>
                </a:cubicBezTo>
                <a:lnTo>
                  <a:pt x="5594" y="7954"/>
                </a:lnTo>
                <a:cubicBezTo>
                  <a:pt x="4839" y="9355"/>
                  <a:pt x="4600" y="10972"/>
                  <a:pt x="4935" y="12529"/>
                </a:cubicBezTo>
                <a:cubicBezTo>
                  <a:pt x="4576" y="11415"/>
                  <a:pt x="4276" y="10289"/>
                  <a:pt x="4037" y="9151"/>
                </a:cubicBezTo>
                <a:cubicBezTo>
                  <a:pt x="5079" y="7534"/>
                  <a:pt x="5378" y="5546"/>
                  <a:pt x="4887" y="3690"/>
                </a:cubicBezTo>
                <a:lnTo>
                  <a:pt x="4887" y="3690"/>
                </a:lnTo>
                <a:cubicBezTo>
                  <a:pt x="4205" y="5067"/>
                  <a:pt x="3845" y="6576"/>
                  <a:pt x="3833" y="8109"/>
                </a:cubicBezTo>
                <a:cubicBezTo>
                  <a:pt x="3701" y="7343"/>
                  <a:pt x="3606" y="6576"/>
                  <a:pt x="3534" y="5798"/>
                </a:cubicBezTo>
                <a:cubicBezTo>
                  <a:pt x="4073" y="3857"/>
                  <a:pt x="3869" y="1797"/>
                  <a:pt x="2947"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348" name="Google Shape;1348;p164"/>
          <p:cNvSpPr/>
          <p:nvPr/>
        </p:nvSpPr>
        <p:spPr>
          <a:xfrm>
            <a:off x="11920787" y="5813756"/>
            <a:ext cx="278116" cy="947152"/>
          </a:xfrm>
          <a:custGeom>
            <a:avLst/>
            <a:gdLst/>
            <a:ahLst/>
            <a:cxnLst/>
            <a:rect l="l" t="t" r="r" b="b"/>
            <a:pathLst>
              <a:path w="3893" h="13258" extrusionOk="0">
                <a:moveTo>
                  <a:pt x="3521" y="1"/>
                </a:moveTo>
                <a:lnTo>
                  <a:pt x="3521" y="1"/>
                </a:lnTo>
                <a:cubicBezTo>
                  <a:pt x="2827" y="971"/>
                  <a:pt x="2467" y="2145"/>
                  <a:pt x="2479" y="3342"/>
                </a:cubicBezTo>
                <a:cubicBezTo>
                  <a:pt x="2407" y="3654"/>
                  <a:pt x="2336" y="3977"/>
                  <a:pt x="2264" y="4300"/>
                </a:cubicBezTo>
                <a:cubicBezTo>
                  <a:pt x="2252" y="3917"/>
                  <a:pt x="2168" y="3546"/>
                  <a:pt x="2000" y="3187"/>
                </a:cubicBezTo>
                <a:cubicBezTo>
                  <a:pt x="1761" y="2695"/>
                  <a:pt x="1425" y="2240"/>
                  <a:pt x="1030" y="1857"/>
                </a:cubicBezTo>
                <a:lnTo>
                  <a:pt x="1030" y="1857"/>
                </a:lnTo>
                <a:cubicBezTo>
                  <a:pt x="814" y="2420"/>
                  <a:pt x="838" y="3043"/>
                  <a:pt x="1102" y="3582"/>
                </a:cubicBezTo>
                <a:cubicBezTo>
                  <a:pt x="1353" y="4073"/>
                  <a:pt x="1725" y="4492"/>
                  <a:pt x="2180" y="4791"/>
                </a:cubicBezTo>
                <a:cubicBezTo>
                  <a:pt x="2072" y="5462"/>
                  <a:pt x="2000" y="6133"/>
                  <a:pt x="1964" y="6804"/>
                </a:cubicBezTo>
                <a:cubicBezTo>
                  <a:pt x="1737" y="5881"/>
                  <a:pt x="1150" y="5103"/>
                  <a:pt x="347" y="4624"/>
                </a:cubicBezTo>
                <a:lnTo>
                  <a:pt x="347" y="4624"/>
                </a:lnTo>
                <a:cubicBezTo>
                  <a:pt x="383" y="5702"/>
                  <a:pt x="994" y="6672"/>
                  <a:pt x="1952" y="7175"/>
                </a:cubicBezTo>
                <a:cubicBezTo>
                  <a:pt x="1928" y="7894"/>
                  <a:pt x="1940" y="8624"/>
                  <a:pt x="2000" y="9343"/>
                </a:cubicBezTo>
                <a:cubicBezTo>
                  <a:pt x="1868" y="8900"/>
                  <a:pt x="1641" y="8480"/>
                  <a:pt x="1318" y="8133"/>
                </a:cubicBezTo>
                <a:cubicBezTo>
                  <a:pt x="958" y="7762"/>
                  <a:pt x="467" y="7546"/>
                  <a:pt x="0" y="7331"/>
                </a:cubicBezTo>
                <a:lnTo>
                  <a:pt x="0" y="7331"/>
                </a:lnTo>
                <a:cubicBezTo>
                  <a:pt x="264" y="8468"/>
                  <a:pt x="1018" y="9439"/>
                  <a:pt x="2048" y="10001"/>
                </a:cubicBezTo>
                <a:cubicBezTo>
                  <a:pt x="2168" y="11079"/>
                  <a:pt x="2383" y="12145"/>
                  <a:pt x="2683" y="13175"/>
                </a:cubicBezTo>
                <a:cubicBezTo>
                  <a:pt x="2702" y="13233"/>
                  <a:pt x="2748" y="13258"/>
                  <a:pt x="2794" y="13258"/>
                </a:cubicBezTo>
                <a:cubicBezTo>
                  <a:pt x="2863" y="13258"/>
                  <a:pt x="2932" y="13202"/>
                  <a:pt x="2910" y="13116"/>
                </a:cubicBezTo>
                <a:cubicBezTo>
                  <a:pt x="2671" y="12313"/>
                  <a:pt x="2491" y="11499"/>
                  <a:pt x="2371" y="10672"/>
                </a:cubicBezTo>
                <a:cubicBezTo>
                  <a:pt x="2767" y="10349"/>
                  <a:pt x="3006" y="9882"/>
                  <a:pt x="3162" y="9403"/>
                </a:cubicBezTo>
                <a:cubicBezTo>
                  <a:pt x="3390" y="8732"/>
                  <a:pt x="3497" y="8013"/>
                  <a:pt x="3473" y="7307"/>
                </a:cubicBezTo>
                <a:lnTo>
                  <a:pt x="3473" y="7307"/>
                </a:lnTo>
                <a:cubicBezTo>
                  <a:pt x="2851" y="8289"/>
                  <a:pt x="2467" y="9403"/>
                  <a:pt x="2360" y="10564"/>
                </a:cubicBezTo>
                <a:cubicBezTo>
                  <a:pt x="2240" y="9750"/>
                  <a:pt x="2168" y="8912"/>
                  <a:pt x="2168" y="8085"/>
                </a:cubicBezTo>
                <a:cubicBezTo>
                  <a:pt x="2946" y="7271"/>
                  <a:pt x="3402" y="6193"/>
                  <a:pt x="3449" y="5067"/>
                </a:cubicBezTo>
                <a:lnTo>
                  <a:pt x="3449" y="5067"/>
                </a:lnTo>
                <a:cubicBezTo>
                  <a:pt x="2743" y="5714"/>
                  <a:pt x="2288" y="6588"/>
                  <a:pt x="2168" y="7534"/>
                </a:cubicBezTo>
                <a:cubicBezTo>
                  <a:pt x="2180" y="6840"/>
                  <a:pt x="2228" y="6133"/>
                  <a:pt x="2324" y="5426"/>
                </a:cubicBezTo>
                <a:cubicBezTo>
                  <a:pt x="3234" y="4720"/>
                  <a:pt x="3809" y="3654"/>
                  <a:pt x="3893" y="2492"/>
                </a:cubicBezTo>
                <a:lnTo>
                  <a:pt x="3893" y="2492"/>
                </a:lnTo>
                <a:cubicBezTo>
                  <a:pt x="3234" y="3139"/>
                  <a:pt x="2731" y="3929"/>
                  <a:pt x="2419" y="4803"/>
                </a:cubicBezTo>
                <a:cubicBezTo>
                  <a:pt x="2491" y="4336"/>
                  <a:pt x="2587" y="3881"/>
                  <a:pt x="2707" y="3426"/>
                </a:cubicBezTo>
                <a:cubicBezTo>
                  <a:pt x="3402" y="2432"/>
                  <a:pt x="3689" y="1198"/>
                  <a:pt x="3521"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349" name="Google Shape;1349;p164"/>
          <p:cNvSpPr/>
          <p:nvPr/>
        </p:nvSpPr>
        <p:spPr>
          <a:xfrm>
            <a:off x="11024827" y="5713141"/>
            <a:ext cx="1098676" cy="1148399"/>
          </a:xfrm>
          <a:custGeom>
            <a:avLst/>
            <a:gdLst/>
            <a:ahLst/>
            <a:cxnLst/>
            <a:rect l="l" t="t" r="r" b="b"/>
            <a:pathLst>
              <a:path w="15379" h="16075" extrusionOk="0">
                <a:moveTo>
                  <a:pt x="0" y="0"/>
                </a:moveTo>
                <a:cubicBezTo>
                  <a:pt x="300" y="3126"/>
                  <a:pt x="2084" y="5929"/>
                  <a:pt x="4096" y="8349"/>
                </a:cubicBezTo>
                <a:cubicBezTo>
                  <a:pt x="6384" y="11115"/>
                  <a:pt x="9067" y="13618"/>
                  <a:pt x="12241" y="15271"/>
                </a:cubicBezTo>
                <a:cubicBezTo>
                  <a:pt x="13066" y="15699"/>
                  <a:pt x="13968" y="16075"/>
                  <a:pt x="14890" y="16075"/>
                </a:cubicBezTo>
                <a:cubicBezTo>
                  <a:pt x="15052" y="16075"/>
                  <a:pt x="15216" y="16063"/>
                  <a:pt x="15379" y="16038"/>
                </a:cubicBezTo>
                <a:lnTo>
                  <a:pt x="15379" y="15487"/>
                </a:lnTo>
                <a:lnTo>
                  <a:pt x="15211" y="15846"/>
                </a:lnTo>
                <a:cubicBezTo>
                  <a:pt x="13906" y="15211"/>
                  <a:pt x="12948" y="14050"/>
                  <a:pt x="12121" y="12852"/>
                </a:cubicBezTo>
                <a:cubicBezTo>
                  <a:pt x="9750" y="9426"/>
                  <a:pt x="8037" y="5450"/>
                  <a:pt x="4887" y="2719"/>
                </a:cubicBezTo>
                <a:cubicBezTo>
                  <a:pt x="3462" y="1486"/>
                  <a:pt x="1797" y="563"/>
                  <a:pt x="0"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nvGrpSpPr>
          <p:cNvPr id="1350" name="Google Shape;1350;p164"/>
          <p:cNvGrpSpPr/>
          <p:nvPr/>
        </p:nvGrpSpPr>
        <p:grpSpPr>
          <a:xfrm rot="10800000" flipH="1">
            <a:off x="2068166" y="-471"/>
            <a:ext cx="8068704" cy="409079"/>
            <a:chOff x="2469638" y="4841129"/>
            <a:chExt cx="4247281" cy="306809"/>
          </a:xfrm>
        </p:grpSpPr>
        <p:sp>
          <p:nvSpPr>
            <p:cNvPr id="1351" name="Google Shape;1351;p164"/>
            <p:cNvSpPr/>
            <p:nvPr/>
          </p:nvSpPr>
          <p:spPr>
            <a:xfrm rot="-5400000">
              <a:off x="4448945" y="2875526"/>
              <a:ext cx="302371" cy="4233577"/>
            </a:xfrm>
            <a:custGeom>
              <a:avLst/>
              <a:gdLst/>
              <a:ahLst/>
              <a:cxnLst/>
              <a:rect l="l" t="t" r="r" b="b"/>
              <a:pathLst>
                <a:path w="5334" h="20928" extrusionOk="0">
                  <a:moveTo>
                    <a:pt x="0" y="0"/>
                  </a:moveTo>
                  <a:lnTo>
                    <a:pt x="6" y="20844"/>
                  </a:lnTo>
                  <a:cubicBezTo>
                    <a:pt x="153" y="20884"/>
                    <a:pt x="312" y="20906"/>
                    <a:pt x="466" y="20918"/>
                  </a:cubicBezTo>
                  <a:cubicBezTo>
                    <a:pt x="549" y="20924"/>
                    <a:pt x="633" y="20928"/>
                    <a:pt x="716" y="20928"/>
                  </a:cubicBezTo>
                  <a:cubicBezTo>
                    <a:pt x="1470" y="20928"/>
                    <a:pt x="2204" y="20652"/>
                    <a:pt x="2772" y="20151"/>
                  </a:cubicBezTo>
                  <a:cubicBezTo>
                    <a:pt x="3408" y="19589"/>
                    <a:pt x="3817" y="18771"/>
                    <a:pt x="3947" y="17925"/>
                  </a:cubicBezTo>
                  <a:cubicBezTo>
                    <a:pt x="4192" y="16334"/>
                    <a:pt x="3413" y="14778"/>
                    <a:pt x="2726" y="13409"/>
                  </a:cubicBezTo>
                  <a:cubicBezTo>
                    <a:pt x="1994" y="11950"/>
                    <a:pt x="1534" y="10286"/>
                    <a:pt x="1704" y="8622"/>
                  </a:cubicBezTo>
                  <a:cubicBezTo>
                    <a:pt x="1840" y="7315"/>
                    <a:pt x="2425" y="6196"/>
                    <a:pt x="3135" y="5129"/>
                  </a:cubicBezTo>
                  <a:lnTo>
                    <a:pt x="3175" y="5066"/>
                  </a:lnTo>
                  <a:cubicBezTo>
                    <a:pt x="3885" y="4010"/>
                    <a:pt x="5333" y="2613"/>
                    <a:pt x="4407" y="1233"/>
                  </a:cubicBezTo>
                  <a:cubicBezTo>
                    <a:pt x="3913" y="494"/>
                    <a:pt x="2931" y="364"/>
                    <a:pt x="2136" y="227"/>
                  </a:cubicBezTo>
                  <a:cubicBezTo>
                    <a:pt x="1431" y="108"/>
                    <a:pt x="716" y="34"/>
                    <a:pt x="0" y="0"/>
                  </a:cubicBezTo>
                  <a:close/>
                </a:path>
              </a:pathLst>
            </a:custGeom>
            <a:solidFill>
              <a:srgbClr val="4AC7C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352" name="Google Shape;1352;p164"/>
            <p:cNvSpPr/>
            <p:nvPr/>
          </p:nvSpPr>
          <p:spPr>
            <a:xfrm rot="10789326">
              <a:off x="2470049" y="4869838"/>
              <a:ext cx="4239601" cy="271519"/>
            </a:xfrm>
            <a:custGeom>
              <a:avLst/>
              <a:gdLst/>
              <a:ahLst/>
              <a:cxnLst/>
              <a:rect l="l" t="t" r="r" b="b"/>
              <a:pathLst>
                <a:path w="5936" h="1694" extrusionOk="0">
                  <a:moveTo>
                    <a:pt x="5867" y="1"/>
                  </a:moveTo>
                  <a:lnTo>
                    <a:pt x="0" y="40"/>
                  </a:lnTo>
                  <a:cubicBezTo>
                    <a:pt x="0" y="40"/>
                    <a:pt x="63" y="1364"/>
                    <a:pt x="460" y="1443"/>
                  </a:cubicBezTo>
                  <a:cubicBezTo>
                    <a:pt x="1121" y="1572"/>
                    <a:pt x="2385" y="1693"/>
                    <a:pt x="3511" y="1693"/>
                  </a:cubicBezTo>
                  <a:cubicBezTo>
                    <a:pt x="4467" y="1693"/>
                    <a:pt x="5324" y="1606"/>
                    <a:pt x="5629" y="1364"/>
                  </a:cubicBezTo>
                  <a:cubicBezTo>
                    <a:pt x="5935" y="1120"/>
                    <a:pt x="5867" y="1"/>
                    <a:pt x="5867" y="1"/>
                  </a:cubicBezTo>
                  <a:close/>
                </a:path>
              </a:pathLst>
            </a:custGeom>
            <a:solidFill>
              <a:srgbClr val="00DFD1">
                <a:alpha val="43137"/>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sp>
        <p:nvSpPr>
          <p:cNvPr id="1353" name="Google Shape;1353;p164"/>
          <p:cNvSpPr/>
          <p:nvPr/>
        </p:nvSpPr>
        <p:spPr>
          <a:xfrm rot="10800000">
            <a:off x="219668" y="628732"/>
            <a:ext cx="279141" cy="278357"/>
          </a:xfrm>
          <a:custGeom>
            <a:avLst/>
            <a:gdLst/>
            <a:ahLst/>
            <a:cxnLst/>
            <a:rect l="l" t="t" r="r" b="b"/>
            <a:pathLst>
              <a:path w="4193" h="4181" extrusionOk="0">
                <a:moveTo>
                  <a:pt x="2073" y="0"/>
                </a:moveTo>
                <a:cubicBezTo>
                  <a:pt x="2013" y="0"/>
                  <a:pt x="1953" y="60"/>
                  <a:pt x="1953" y="120"/>
                </a:cubicBezTo>
                <a:cubicBezTo>
                  <a:pt x="1953" y="1126"/>
                  <a:pt x="1139" y="1940"/>
                  <a:pt x="132" y="1940"/>
                </a:cubicBezTo>
                <a:cubicBezTo>
                  <a:pt x="61" y="1940"/>
                  <a:pt x="1" y="2000"/>
                  <a:pt x="1" y="2072"/>
                </a:cubicBezTo>
                <a:lnTo>
                  <a:pt x="1" y="2108"/>
                </a:lnTo>
                <a:cubicBezTo>
                  <a:pt x="1" y="2180"/>
                  <a:pt x="61" y="2240"/>
                  <a:pt x="132" y="2240"/>
                </a:cubicBezTo>
                <a:cubicBezTo>
                  <a:pt x="1139" y="2240"/>
                  <a:pt x="1953" y="3054"/>
                  <a:pt x="1953" y="4048"/>
                </a:cubicBezTo>
                <a:cubicBezTo>
                  <a:pt x="1953" y="4120"/>
                  <a:pt x="2013" y="4180"/>
                  <a:pt x="2073" y="4180"/>
                </a:cubicBezTo>
                <a:lnTo>
                  <a:pt x="2121" y="4180"/>
                </a:lnTo>
                <a:cubicBezTo>
                  <a:pt x="2181" y="4180"/>
                  <a:pt x="2240" y="4120"/>
                  <a:pt x="2240" y="4048"/>
                </a:cubicBezTo>
                <a:cubicBezTo>
                  <a:pt x="2240" y="3054"/>
                  <a:pt x="3055" y="2240"/>
                  <a:pt x="4061" y="2240"/>
                </a:cubicBezTo>
                <a:cubicBezTo>
                  <a:pt x="4133" y="2240"/>
                  <a:pt x="4193" y="2180"/>
                  <a:pt x="4193" y="2108"/>
                </a:cubicBezTo>
                <a:lnTo>
                  <a:pt x="4193" y="2072"/>
                </a:lnTo>
                <a:cubicBezTo>
                  <a:pt x="4193" y="2000"/>
                  <a:pt x="4133" y="1940"/>
                  <a:pt x="4061" y="1940"/>
                </a:cubicBezTo>
                <a:cubicBezTo>
                  <a:pt x="3055" y="1940"/>
                  <a:pt x="2240" y="1126"/>
                  <a:pt x="2240" y="120"/>
                </a:cubicBezTo>
                <a:cubicBezTo>
                  <a:pt x="2240" y="60"/>
                  <a:pt x="2181" y="0"/>
                  <a:pt x="2121"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354" name="Google Shape;1354;p164"/>
          <p:cNvSpPr/>
          <p:nvPr/>
        </p:nvSpPr>
        <p:spPr>
          <a:xfrm rot="10800000">
            <a:off x="604805" y="549039"/>
            <a:ext cx="200187" cy="200196"/>
          </a:xfrm>
          <a:custGeom>
            <a:avLst/>
            <a:gdLst/>
            <a:ahLst/>
            <a:cxnLst/>
            <a:rect l="l" t="t" r="r" b="b"/>
            <a:pathLst>
              <a:path w="3007" h="3007" extrusionOk="0">
                <a:moveTo>
                  <a:pt x="1486" y="0"/>
                </a:moveTo>
                <a:cubicBezTo>
                  <a:pt x="1438" y="0"/>
                  <a:pt x="1402" y="48"/>
                  <a:pt x="1402" y="96"/>
                </a:cubicBezTo>
                <a:cubicBezTo>
                  <a:pt x="1402" y="815"/>
                  <a:pt x="815" y="1402"/>
                  <a:pt x="96" y="1402"/>
                </a:cubicBezTo>
                <a:cubicBezTo>
                  <a:pt x="48" y="1402"/>
                  <a:pt x="1" y="1438"/>
                  <a:pt x="1" y="1486"/>
                </a:cubicBezTo>
                <a:lnTo>
                  <a:pt x="1" y="1522"/>
                </a:lnTo>
                <a:cubicBezTo>
                  <a:pt x="1" y="1569"/>
                  <a:pt x="48" y="1605"/>
                  <a:pt x="96" y="1605"/>
                </a:cubicBezTo>
                <a:cubicBezTo>
                  <a:pt x="815" y="1605"/>
                  <a:pt x="1402" y="2192"/>
                  <a:pt x="1402" y="2911"/>
                </a:cubicBezTo>
                <a:cubicBezTo>
                  <a:pt x="1402" y="2959"/>
                  <a:pt x="1438" y="3007"/>
                  <a:pt x="1486" y="3007"/>
                </a:cubicBezTo>
                <a:lnTo>
                  <a:pt x="1522" y="3007"/>
                </a:lnTo>
                <a:cubicBezTo>
                  <a:pt x="1570" y="3007"/>
                  <a:pt x="1605" y="2959"/>
                  <a:pt x="1605" y="2911"/>
                </a:cubicBezTo>
                <a:cubicBezTo>
                  <a:pt x="1605" y="2192"/>
                  <a:pt x="2192" y="1605"/>
                  <a:pt x="2911" y="1605"/>
                </a:cubicBezTo>
                <a:cubicBezTo>
                  <a:pt x="2959" y="1605"/>
                  <a:pt x="3007" y="1569"/>
                  <a:pt x="3007" y="1522"/>
                </a:cubicBezTo>
                <a:lnTo>
                  <a:pt x="3007" y="1486"/>
                </a:lnTo>
                <a:cubicBezTo>
                  <a:pt x="3007" y="1438"/>
                  <a:pt x="2959" y="1402"/>
                  <a:pt x="2911" y="1402"/>
                </a:cubicBezTo>
                <a:cubicBezTo>
                  <a:pt x="2192" y="1402"/>
                  <a:pt x="1605" y="815"/>
                  <a:pt x="1605" y="96"/>
                </a:cubicBezTo>
                <a:cubicBezTo>
                  <a:pt x="1605" y="48"/>
                  <a:pt x="1570" y="0"/>
                  <a:pt x="1522"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355" name="Google Shape;1355;p164"/>
          <p:cNvSpPr/>
          <p:nvPr/>
        </p:nvSpPr>
        <p:spPr>
          <a:xfrm rot="10800000">
            <a:off x="407007" y="420616"/>
            <a:ext cx="118900" cy="118905"/>
          </a:xfrm>
          <a:custGeom>
            <a:avLst/>
            <a:gdLst/>
            <a:ahLst/>
            <a:cxnLst/>
            <a:rect l="l" t="t" r="r" b="b"/>
            <a:pathLst>
              <a:path w="1786" h="1786" extrusionOk="0">
                <a:moveTo>
                  <a:pt x="887" y="0"/>
                </a:moveTo>
                <a:cubicBezTo>
                  <a:pt x="851" y="0"/>
                  <a:pt x="827" y="24"/>
                  <a:pt x="827" y="48"/>
                </a:cubicBezTo>
                <a:cubicBezTo>
                  <a:pt x="827" y="480"/>
                  <a:pt x="480" y="827"/>
                  <a:pt x="48" y="827"/>
                </a:cubicBezTo>
                <a:cubicBezTo>
                  <a:pt x="24" y="827"/>
                  <a:pt x="1" y="851"/>
                  <a:pt x="1" y="887"/>
                </a:cubicBezTo>
                <a:lnTo>
                  <a:pt x="1" y="899"/>
                </a:lnTo>
                <a:cubicBezTo>
                  <a:pt x="1" y="935"/>
                  <a:pt x="24" y="959"/>
                  <a:pt x="48" y="959"/>
                </a:cubicBezTo>
                <a:cubicBezTo>
                  <a:pt x="480" y="959"/>
                  <a:pt x="827" y="1306"/>
                  <a:pt x="827" y="1737"/>
                </a:cubicBezTo>
                <a:cubicBezTo>
                  <a:pt x="827" y="1761"/>
                  <a:pt x="851" y="1785"/>
                  <a:pt x="887" y="1785"/>
                </a:cubicBezTo>
                <a:lnTo>
                  <a:pt x="899" y="1785"/>
                </a:lnTo>
                <a:cubicBezTo>
                  <a:pt x="935" y="1785"/>
                  <a:pt x="959" y="1761"/>
                  <a:pt x="959" y="1737"/>
                </a:cubicBezTo>
                <a:cubicBezTo>
                  <a:pt x="959" y="1306"/>
                  <a:pt x="1306" y="959"/>
                  <a:pt x="1737" y="959"/>
                </a:cubicBezTo>
                <a:cubicBezTo>
                  <a:pt x="1761" y="959"/>
                  <a:pt x="1785" y="935"/>
                  <a:pt x="1785" y="899"/>
                </a:cubicBezTo>
                <a:lnTo>
                  <a:pt x="1785" y="887"/>
                </a:lnTo>
                <a:cubicBezTo>
                  <a:pt x="1785" y="851"/>
                  <a:pt x="1761" y="827"/>
                  <a:pt x="1737" y="827"/>
                </a:cubicBezTo>
                <a:cubicBezTo>
                  <a:pt x="1306" y="827"/>
                  <a:pt x="959" y="480"/>
                  <a:pt x="959" y="48"/>
                </a:cubicBezTo>
                <a:cubicBezTo>
                  <a:pt x="959" y="24"/>
                  <a:pt x="935" y="0"/>
                  <a:pt x="899"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356" name="Google Shape;1356;p164"/>
          <p:cNvSpPr/>
          <p:nvPr/>
        </p:nvSpPr>
        <p:spPr>
          <a:xfrm rot="10800000">
            <a:off x="11430955" y="479339"/>
            <a:ext cx="396311" cy="395532"/>
          </a:xfrm>
          <a:custGeom>
            <a:avLst/>
            <a:gdLst/>
            <a:ahLst/>
            <a:cxnLst/>
            <a:rect l="l" t="t" r="r" b="b"/>
            <a:pathLst>
              <a:path w="5953" h="5941" extrusionOk="0">
                <a:moveTo>
                  <a:pt x="2947" y="0"/>
                </a:moveTo>
                <a:cubicBezTo>
                  <a:pt x="2851" y="0"/>
                  <a:pt x="2767" y="84"/>
                  <a:pt x="2767" y="180"/>
                </a:cubicBezTo>
                <a:cubicBezTo>
                  <a:pt x="2767" y="1605"/>
                  <a:pt x="1617" y="2767"/>
                  <a:pt x="192" y="2767"/>
                </a:cubicBezTo>
                <a:cubicBezTo>
                  <a:pt x="84" y="2767"/>
                  <a:pt x="0" y="2851"/>
                  <a:pt x="12" y="2946"/>
                </a:cubicBezTo>
                <a:lnTo>
                  <a:pt x="12" y="3006"/>
                </a:lnTo>
                <a:cubicBezTo>
                  <a:pt x="0" y="3102"/>
                  <a:pt x="84" y="3186"/>
                  <a:pt x="192" y="3186"/>
                </a:cubicBezTo>
                <a:cubicBezTo>
                  <a:pt x="1617" y="3186"/>
                  <a:pt x="2767" y="4336"/>
                  <a:pt x="2767" y="5761"/>
                </a:cubicBezTo>
                <a:cubicBezTo>
                  <a:pt x="2767" y="5869"/>
                  <a:pt x="2851" y="5941"/>
                  <a:pt x="2947" y="5941"/>
                </a:cubicBezTo>
                <a:lnTo>
                  <a:pt x="3006" y="5941"/>
                </a:lnTo>
                <a:cubicBezTo>
                  <a:pt x="3102" y="5941"/>
                  <a:pt x="3186" y="5857"/>
                  <a:pt x="3186" y="5761"/>
                </a:cubicBezTo>
                <a:cubicBezTo>
                  <a:pt x="3186" y="4336"/>
                  <a:pt x="4348" y="3186"/>
                  <a:pt x="5773" y="3174"/>
                </a:cubicBezTo>
                <a:cubicBezTo>
                  <a:pt x="5869" y="3174"/>
                  <a:pt x="5953" y="3102"/>
                  <a:pt x="5953" y="2994"/>
                </a:cubicBezTo>
                <a:lnTo>
                  <a:pt x="5953" y="2946"/>
                </a:lnTo>
                <a:cubicBezTo>
                  <a:pt x="5953" y="2839"/>
                  <a:pt x="5869" y="2767"/>
                  <a:pt x="5773" y="2767"/>
                </a:cubicBezTo>
                <a:cubicBezTo>
                  <a:pt x="4348" y="2755"/>
                  <a:pt x="3186" y="1605"/>
                  <a:pt x="3186" y="180"/>
                </a:cubicBezTo>
                <a:cubicBezTo>
                  <a:pt x="3186" y="84"/>
                  <a:pt x="3102" y="0"/>
                  <a:pt x="3006"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357" name="Google Shape;1357;p164"/>
          <p:cNvSpPr/>
          <p:nvPr/>
        </p:nvSpPr>
        <p:spPr>
          <a:xfrm rot="10800000">
            <a:off x="11080893" y="355708"/>
            <a:ext cx="283935" cy="284083"/>
          </a:xfrm>
          <a:custGeom>
            <a:avLst/>
            <a:gdLst/>
            <a:ahLst/>
            <a:cxnLst/>
            <a:rect l="l" t="t" r="r" b="b"/>
            <a:pathLst>
              <a:path w="4265" h="4267" extrusionOk="0">
                <a:moveTo>
                  <a:pt x="2175" y="1"/>
                </a:moveTo>
                <a:cubicBezTo>
                  <a:pt x="2169" y="1"/>
                  <a:pt x="2163" y="1"/>
                  <a:pt x="2157" y="2"/>
                </a:cubicBezTo>
                <a:lnTo>
                  <a:pt x="2121" y="2"/>
                </a:lnTo>
                <a:cubicBezTo>
                  <a:pt x="2037" y="2"/>
                  <a:pt x="1989" y="50"/>
                  <a:pt x="1989" y="122"/>
                </a:cubicBezTo>
                <a:cubicBezTo>
                  <a:pt x="1989" y="1152"/>
                  <a:pt x="1151" y="1979"/>
                  <a:pt x="133" y="1979"/>
                </a:cubicBezTo>
                <a:cubicBezTo>
                  <a:pt x="61" y="1979"/>
                  <a:pt x="1" y="2038"/>
                  <a:pt x="1" y="2110"/>
                </a:cubicBezTo>
                <a:lnTo>
                  <a:pt x="1" y="2146"/>
                </a:lnTo>
                <a:cubicBezTo>
                  <a:pt x="1" y="2218"/>
                  <a:pt x="61" y="2278"/>
                  <a:pt x="133" y="2278"/>
                </a:cubicBezTo>
                <a:cubicBezTo>
                  <a:pt x="1151" y="2278"/>
                  <a:pt x="1989" y="3116"/>
                  <a:pt x="1989" y="4134"/>
                </a:cubicBezTo>
                <a:cubicBezTo>
                  <a:pt x="1989" y="4206"/>
                  <a:pt x="2037" y="4266"/>
                  <a:pt x="2121" y="4266"/>
                </a:cubicBezTo>
                <a:lnTo>
                  <a:pt x="2157" y="4266"/>
                </a:lnTo>
                <a:cubicBezTo>
                  <a:pt x="2229" y="4266"/>
                  <a:pt x="2289" y="4206"/>
                  <a:pt x="2289" y="4134"/>
                </a:cubicBezTo>
                <a:cubicBezTo>
                  <a:pt x="2289" y="3116"/>
                  <a:pt x="3115" y="2278"/>
                  <a:pt x="4145" y="2278"/>
                </a:cubicBezTo>
                <a:cubicBezTo>
                  <a:pt x="4217" y="2278"/>
                  <a:pt x="4265" y="2218"/>
                  <a:pt x="4265" y="2146"/>
                </a:cubicBezTo>
                <a:lnTo>
                  <a:pt x="4265" y="2110"/>
                </a:lnTo>
                <a:cubicBezTo>
                  <a:pt x="4265" y="2038"/>
                  <a:pt x="4217" y="1979"/>
                  <a:pt x="4145" y="1979"/>
                </a:cubicBezTo>
                <a:cubicBezTo>
                  <a:pt x="3115" y="1979"/>
                  <a:pt x="2289" y="1152"/>
                  <a:pt x="2289" y="122"/>
                </a:cubicBezTo>
                <a:cubicBezTo>
                  <a:pt x="2289" y="56"/>
                  <a:pt x="2239" y="1"/>
                  <a:pt x="2175"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358" name="Google Shape;1358;p164"/>
          <p:cNvSpPr/>
          <p:nvPr/>
        </p:nvSpPr>
        <p:spPr>
          <a:xfrm rot="10800000">
            <a:off x="11593588" y="182678"/>
            <a:ext cx="169096" cy="169105"/>
          </a:xfrm>
          <a:custGeom>
            <a:avLst/>
            <a:gdLst/>
            <a:ahLst/>
            <a:cxnLst/>
            <a:rect l="l" t="t" r="r" b="b"/>
            <a:pathLst>
              <a:path w="2540" h="2540" extrusionOk="0">
                <a:moveTo>
                  <a:pt x="1258" y="0"/>
                </a:moveTo>
                <a:cubicBezTo>
                  <a:pt x="1210" y="0"/>
                  <a:pt x="1174" y="36"/>
                  <a:pt x="1186" y="72"/>
                </a:cubicBezTo>
                <a:cubicBezTo>
                  <a:pt x="1174" y="683"/>
                  <a:pt x="683" y="1174"/>
                  <a:pt x="72" y="1186"/>
                </a:cubicBezTo>
                <a:cubicBezTo>
                  <a:pt x="67" y="1184"/>
                  <a:pt x="63" y="1183"/>
                  <a:pt x="58" y="1183"/>
                </a:cubicBezTo>
                <a:cubicBezTo>
                  <a:pt x="27" y="1183"/>
                  <a:pt x="0" y="1216"/>
                  <a:pt x="0" y="1258"/>
                </a:cubicBezTo>
                <a:lnTo>
                  <a:pt x="0" y="1282"/>
                </a:lnTo>
                <a:cubicBezTo>
                  <a:pt x="0" y="1318"/>
                  <a:pt x="36" y="1353"/>
                  <a:pt x="72" y="1353"/>
                </a:cubicBezTo>
                <a:cubicBezTo>
                  <a:pt x="683" y="1353"/>
                  <a:pt x="1174" y="1857"/>
                  <a:pt x="1186" y="2467"/>
                </a:cubicBezTo>
                <a:cubicBezTo>
                  <a:pt x="1174" y="2503"/>
                  <a:pt x="1210" y="2539"/>
                  <a:pt x="1258" y="2539"/>
                </a:cubicBezTo>
                <a:lnTo>
                  <a:pt x="1282" y="2539"/>
                </a:lnTo>
                <a:cubicBezTo>
                  <a:pt x="1318" y="2539"/>
                  <a:pt x="1354" y="2503"/>
                  <a:pt x="1354" y="2467"/>
                </a:cubicBezTo>
                <a:cubicBezTo>
                  <a:pt x="1354" y="1857"/>
                  <a:pt x="1857" y="1353"/>
                  <a:pt x="2468" y="1353"/>
                </a:cubicBezTo>
                <a:cubicBezTo>
                  <a:pt x="2504" y="1353"/>
                  <a:pt x="2539" y="1318"/>
                  <a:pt x="2539" y="1282"/>
                </a:cubicBezTo>
                <a:lnTo>
                  <a:pt x="2539" y="1258"/>
                </a:lnTo>
                <a:cubicBezTo>
                  <a:pt x="2539" y="1210"/>
                  <a:pt x="2504" y="1186"/>
                  <a:pt x="2468" y="1186"/>
                </a:cubicBezTo>
                <a:cubicBezTo>
                  <a:pt x="1857" y="1174"/>
                  <a:pt x="1354" y="683"/>
                  <a:pt x="1354" y="72"/>
                </a:cubicBezTo>
                <a:cubicBezTo>
                  <a:pt x="1354" y="36"/>
                  <a:pt x="1318" y="0"/>
                  <a:pt x="1282"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359" name="Google Shape;1359;p164"/>
          <p:cNvSpPr/>
          <p:nvPr/>
        </p:nvSpPr>
        <p:spPr>
          <a:xfrm rot="10800000">
            <a:off x="1183805" y="799068"/>
            <a:ext cx="76555" cy="75813"/>
          </a:xfrm>
          <a:custGeom>
            <a:avLst/>
            <a:gdLst/>
            <a:ahLst/>
            <a:cxnLst/>
            <a:rect l="l" t="t" r="r" b="b"/>
            <a:pathLst>
              <a:path w="720" h="713" extrusionOk="0">
                <a:moveTo>
                  <a:pt x="322" y="1"/>
                </a:moveTo>
                <a:cubicBezTo>
                  <a:pt x="288" y="1"/>
                  <a:pt x="255" y="12"/>
                  <a:pt x="229" y="29"/>
                </a:cubicBezTo>
                <a:cubicBezTo>
                  <a:pt x="181" y="41"/>
                  <a:pt x="145" y="65"/>
                  <a:pt x="109" y="101"/>
                </a:cubicBezTo>
                <a:cubicBezTo>
                  <a:pt x="73" y="137"/>
                  <a:pt x="49" y="173"/>
                  <a:pt x="37" y="221"/>
                </a:cubicBezTo>
                <a:cubicBezTo>
                  <a:pt x="13" y="257"/>
                  <a:pt x="1" y="305"/>
                  <a:pt x="1" y="353"/>
                </a:cubicBezTo>
                <a:lnTo>
                  <a:pt x="13" y="449"/>
                </a:lnTo>
                <a:cubicBezTo>
                  <a:pt x="37" y="509"/>
                  <a:pt x="61" y="556"/>
                  <a:pt x="109" y="604"/>
                </a:cubicBezTo>
                <a:lnTo>
                  <a:pt x="181" y="664"/>
                </a:lnTo>
                <a:cubicBezTo>
                  <a:pt x="240" y="688"/>
                  <a:pt x="300" y="712"/>
                  <a:pt x="360" y="712"/>
                </a:cubicBezTo>
                <a:cubicBezTo>
                  <a:pt x="408" y="712"/>
                  <a:pt x="456" y="700"/>
                  <a:pt x="492" y="676"/>
                </a:cubicBezTo>
                <a:cubicBezTo>
                  <a:pt x="540" y="664"/>
                  <a:pt x="576" y="640"/>
                  <a:pt x="612" y="604"/>
                </a:cubicBezTo>
                <a:cubicBezTo>
                  <a:pt x="648" y="568"/>
                  <a:pt x="672" y="533"/>
                  <a:pt x="684" y="497"/>
                </a:cubicBezTo>
                <a:cubicBezTo>
                  <a:pt x="708" y="449"/>
                  <a:pt x="720" y="401"/>
                  <a:pt x="720" y="353"/>
                </a:cubicBezTo>
                <a:lnTo>
                  <a:pt x="708" y="257"/>
                </a:lnTo>
                <a:cubicBezTo>
                  <a:pt x="684" y="197"/>
                  <a:pt x="648" y="149"/>
                  <a:pt x="612" y="101"/>
                </a:cubicBezTo>
                <a:lnTo>
                  <a:pt x="540" y="53"/>
                </a:lnTo>
                <a:cubicBezTo>
                  <a:pt x="491" y="24"/>
                  <a:pt x="441" y="2"/>
                  <a:pt x="392" y="2"/>
                </a:cubicBezTo>
                <a:cubicBezTo>
                  <a:pt x="381" y="2"/>
                  <a:pt x="371" y="3"/>
                  <a:pt x="360" y="6"/>
                </a:cubicBezTo>
                <a:cubicBezTo>
                  <a:pt x="347" y="2"/>
                  <a:pt x="335" y="1"/>
                  <a:pt x="322"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360" name="Google Shape;1360;p164"/>
          <p:cNvSpPr/>
          <p:nvPr/>
        </p:nvSpPr>
        <p:spPr>
          <a:xfrm rot="10800000">
            <a:off x="779226" y="874877"/>
            <a:ext cx="126209" cy="96867"/>
          </a:xfrm>
          <a:custGeom>
            <a:avLst/>
            <a:gdLst/>
            <a:ahLst/>
            <a:cxnLst/>
            <a:rect l="l" t="t" r="r" b="b"/>
            <a:pathLst>
              <a:path w="1187" h="911" extrusionOk="0">
                <a:moveTo>
                  <a:pt x="588" y="0"/>
                </a:moveTo>
                <a:cubicBezTo>
                  <a:pt x="1" y="0"/>
                  <a:pt x="1" y="910"/>
                  <a:pt x="588" y="910"/>
                </a:cubicBezTo>
                <a:cubicBezTo>
                  <a:pt x="1175" y="910"/>
                  <a:pt x="1187" y="0"/>
                  <a:pt x="58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361" name="Google Shape;1361;p164"/>
          <p:cNvSpPr/>
          <p:nvPr/>
        </p:nvSpPr>
        <p:spPr>
          <a:xfrm rot="10800000">
            <a:off x="315903" y="115056"/>
            <a:ext cx="86656" cy="67625"/>
          </a:xfrm>
          <a:custGeom>
            <a:avLst/>
            <a:gdLst/>
            <a:ahLst/>
            <a:cxnLst/>
            <a:rect l="l" t="t" r="r" b="b"/>
            <a:pathLst>
              <a:path w="815" h="636" extrusionOk="0">
                <a:moveTo>
                  <a:pt x="407" y="1"/>
                </a:moveTo>
                <a:cubicBezTo>
                  <a:pt x="0" y="1"/>
                  <a:pt x="0" y="635"/>
                  <a:pt x="407" y="635"/>
                </a:cubicBezTo>
                <a:cubicBezTo>
                  <a:pt x="815" y="635"/>
                  <a:pt x="815" y="1"/>
                  <a:pt x="40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362" name="Google Shape;1362;p164"/>
          <p:cNvSpPr/>
          <p:nvPr/>
        </p:nvSpPr>
        <p:spPr>
          <a:xfrm>
            <a:off x="11827249" y="971756"/>
            <a:ext cx="76555" cy="75813"/>
          </a:xfrm>
          <a:custGeom>
            <a:avLst/>
            <a:gdLst/>
            <a:ahLst/>
            <a:cxnLst/>
            <a:rect l="l" t="t" r="r" b="b"/>
            <a:pathLst>
              <a:path w="720" h="713" extrusionOk="0">
                <a:moveTo>
                  <a:pt x="322" y="1"/>
                </a:moveTo>
                <a:cubicBezTo>
                  <a:pt x="288" y="1"/>
                  <a:pt x="255" y="12"/>
                  <a:pt x="229" y="29"/>
                </a:cubicBezTo>
                <a:cubicBezTo>
                  <a:pt x="181" y="41"/>
                  <a:pt x="145" y="65"/>
                  <a:pt x="109" y="101"/>
                </a:cubicBezTo>
                <a:cubicBezTo>
                  <a:pt x="73" y="137"/>
                  <a:pt x="49" y="173"/>
                  <a:pt x="37" y="221"/>
                </a:cubicBezTo>
                <a:cubicBezTo>
                  <a:pt x="13" y="257"/>
                  <a:pt x="1" y="305"/>
                  <a:pt x="1" y="353"/>
                </a:cubicBezTo>
                <a:lnTo>
                  <a:pt x="13" y="449"/>
                </a:lnTo>
                <a:cubicBezTo>
                  <a:pt x="37" y="509"/>
                  <a:pt x="61" y="556"/>
                  <a:pt x="109" y="604"/>
                </a:cubicBezTo>
                <a:lnTo>
                  <a:pt x="181" y="664"/>
                </a:lnTo>
                <a:cubicBezTo>
                  <a:pt x="240" y="688"/>
                  <a:pt x="300" y="712"/>
                  <a:pt x="360" y="712"/>
                </a:cubicBezTo>
                <a:cubicBezTo>
                  <a:pt x="408" y="712"/>
                  <a:pt x="456" y="700"/>
                  <a:pt x="492" y="676"/>
                </a:cubicBezTo>
                <a:cubicBezTo>
                  <a:pt x="540" y="664"/>
                  <a:pt x="576" y="640"/>
                  <a:pt x="612" y="604"/>
                </a:cubicBezTo>
                <a:cubicBezTo>
                  <a:pt x="648" y="568"/>
                  <a:pt x="672" y="533"/>
                  <a:pt x="684" y="497"/>
                </a:cubicBezTo>
                <a:cubicBezTo>
                  <a:pt x="708" y="449"/>
                  <a:pt x="720" y="401"/>
                  <a:pt x="720" y="353"/>
                </a:cubicBezTo>
                <a:lnTo>
                  <a:pt x="708" y="257"/>
                </a:lnTo>
                <a:cubicBezTo>
                  <a:pt x="684" y="197"/>
                  <a:pt x="648" y="149"/>
                  <a:pt x="612" y="101"/>
                </a:cubicBezTo>
                <a:lnTo>
                  <a:pt x="540" y="53"/>
                </a:lnTo>
                <a:cubicBezTo>
                  <a:pt x="491" y="24"/>
                  <a:pt x="441" y="2"/>
                  <a:pt x="392" y="2"/>
                </a:cubicBezTo>
                <a:cubicBezTo>
                  <a:pt x="381" y="2"/>
                  <a:pt x="371" y="3"/>
                  <a:pt x="360" y="6"/>
                </a:cubicBezTo>
                <a:cubicBezTo>
                  <a:pt x="347" y="2"/>
                  <a:pt x="335" y="1"/>
                  <a:pt x="322"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363" name="Google Shape;1363;p164"/>
          <p:cNvSpPr/>
          <p:nvPr/>
        </p:nvSpPr>
        <p:spPr>
          <a:xfrm>
            <a:off x="11346726" y="100433"/>
            <a:ext cx="126209" cy="96867"/>
          </a:xfrm>
          <a:custGeom>
            <a:avLst/>
            <a:gdLst/>
            <a:ahLst/>
            <a:cxnLst/>
            <a:rect l="l" t="t" r="r" b="b"/>
            <a:pathLst>
              <a:path w="1187" h="911" extrusionOk="0">
                <a:moveTo>
                  <a:pt x="588" y="0"/>
                </a:moveTo>
                <a:cubicBezTo>
                  <a:pt x="1" y="0"/>
                  <a:pt x="1" y="910"/>
                  <a:pt x="588" y="910"/>
                </a:cubicBezTo>
                <a:cubicBezTo>
                  <a:pt x="1175" y="910"/>
                  <a:pt x="1187" y="0"/>
                  <a:pt x="58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364" name="Google Shape;1364;p164"/>
          <p:cNvSpPr/>
          <p:nvPr/>
        </p:nvSpPr>
        <p:spPr>
          <a:xfrm>
            <a:off x="11041169" y="734105"/>
            <a:ext cx="86656" cy="67625"/>
          </a:xfrm>
          <a:custGeom>
            <a:avLst/>
            <a:gdLst/>
            <a:ahLst/>
            <a:cxnLst/>
            <a:rect l="l" t="t" r="r" b="b"/>
            <a:pathLst>
              <a:path w="815" h="636" extrusionOk="0">
                <a:moveTo>
                  <a:pt x="407" y="1"/>
                </a:moveTo>
                <a:cubicBezTo>
                  <a:pt x="0" y="1"/>
                  <a:pt x="0" y="635"/>
                  <a:pt x="407" y="635"/>
                </a:cubicBezTo>
                <a:cubicBezTo>
                  <a:pt x="815" y="635"/>
                  <a:pt x="815" y="1"/>
                  <a:pt x="40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dk1"/>
        </a:solidFill>
        <a:effectLst/>
      </p:bgPr>
    </p:bg>
    <p:spTree>
      <p:nvGrpSpPr>
        <p:cNvPr id="1" name="Shape 1368"/>
        <p:cNvGrpSpPr/>
        <p:nvPr/>
      </p:nvGrpSpPr>
      <p:grpSpPr>
        <a:xfrm>
          <a:off x="0" y="0"/>
          <a:ext cx="0" cy="0"/>
          <a:chOff x="0" y="0"/>
          <a:chExt cx="0" cy="0"/>
        </a:xfrm>
      </p:grpSpPr>
      <p:sp>
        <p:nvSpPr>
          <p:cNvPr id="1369" name="Google Shape;1369;p51"/>
          <p:cNvSpPr/>
          <p:nvPr/>
        </p:nvSpPr>
        <p:spPr>
          <a:xfrm>
            <a:off x="1488567" y="382063"/>
            <a:ext cx="2375768" cy="1500788"/>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370" name="Google Shape;1370;p51"/>
          <p:cNvSpPr/>
          <p:nvPr/>
        </p:nvSpPr>
        <p:spPr>
          <a:xfrm>
            <a:off x="421203" y="382070"/>
            <a:ext cx="1067376" cy="674357"/>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371" name="Google Shape;1371;p51"/>
          <p:cNvSpPr/>
          <p:nvPr/>
        </p:nvSpPr>
        <p:spPr>
          <a:xfrm>
            <a:off x="8802467" y="592802"/>
            <a:ext cx="1708376" cy="1079335"/>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372" name="Google Shape;1372;p51"/>
          <p:cNvSpPr/>
          <p:nvPr/>
        </p:nvSpPr>
        <p:spPr>
          <a:xfrm>
            <a:off x="11250717" y="684335"/>
            <a:ext cx="725551" cy="458395"/>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373" name="Google Shape;1373;p51"/>
          <p:cNvSpPr/>
          <p:nvPr/>
        </p:nvSpPr>
        <p:spPr>
          <a:xfrm>
            <a:off x="10544001" y="307653"/>
            <a:ext cx="501919" cy="317107"/>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374" name="Google Shape;1374;p51"/>
          <p:cNvSpPr txBox="1">
            <a:spLocks noGrp="1"/>
          </p:cNvSpPr>
          <p:nvPr>
            <p:ph type="body" idx="1"/>
          </p:nvPr>
        </p:nvSpPr>
        <p:spPr>
          <a:xfrm>
            <a:off x="3636307" y="2519936"/>
            <a:ext cx="5714400" cy="1430400"/>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ts val="0"/>
              </a:spcBef>
              <a:spcAft>
                <a:spcPts val="0"/>
              </a:spcAft>
              <a:buClr>
                <a:schemeClr val="lt2"/>
              </a:buClr>
              <a:buSzPts val="1400"/>
              <a:buChar char="●"/>
              <a:defRPr sz="1867">
                <a:solidFill>
                  <a:schemeClr val="lt2"/>
                </a:solidFill>
              </a:defRPr>
            </a:lvl1pPr>
            <a:lvl2pPr marL="914400" lvl="1" indent="-304800" algn="l">
              <a:lnSpc>
                <a:spcPct val="115000"/>
              </a:lnSpc>
              <a:spcBef>
                <a:spcPts val="2133"/>
              </a:spcBef>
              <a:spcAft>
                <a:spcPts val="0"/>
              </a:spcAft>
              <a:buClr>
                <a:schemeClr val="lt2"/>
              </a:buClr>
              <a:buSzPts val="1200"/>
              <a:buChar char="○"/>
              <a:defRPr sz="1600">
                <a:solidFill>
                  <a:schemeClr val="lt2"/>
                </a:solidFill>
              </a:defRPr>
            </a:lvl2pPr>
            <a:lvl3pPr marL="1371600" lvl="2" indent="-304800" algn="l">
              <a:lnSpc>
                <a:spcPct val="115000"/>
              </a:lnSpc>
              <a:spcBef>
                <a:spcPts val="2133"/>
              </a:spcBef>
              <a:spcAft>
                <a:spcPts val="0"/>
              </a:spcAft>
              <a:buClr>
                <a:schemeClr val="lt2"/>
              </a:buClr>
              <a:buSzPts val="1200"/>
              <a:buChar char="■"/>
              <a:defRPr sz="1600">
                <a:solidFill>
                  <a:schemeClr val="lt2"/>
                </a:solidFill>
              </a:defRPr>
            </a:lvl3pPr>
            <a:lvl4pPr marL="1828800" lvl="3" indent="-304800" algn="l">
              <a:lnSpc>
                <a:spcPct val="115000"/>
              </a:lnSpc>
              <a:spcBef>
                <a:spcPts val="2133"/>
              </a:spcBef>
              <a:spcAft>
                <a:spcPts val="0"/>
              </a:spcAft>
              <a:buClr>
                <a:schemeClr val="lt2"/>
              </a:buClr>
              <a:buSzPts val="1200"/>
              <a:buChar char="●"/>
              <a:defRPr sz="1600">
                <a:solidFill>
                  <a:schemeClr val="lt2"/>
                </a:solidFill>
              </a:defRPr>
            </a:lvl4pPr>
            <a:lvl5pPr marL="2286000" lvl="4" indent="-304800" algn="l">
              <a:lnSpc>
                <a:spcPct val="115000"/>
              </a:lnSpc>
              <a:spcBef>
                <a:spcPts val="2133"/>
              </a:spcBef>
              <a:spcAft>
                <a:spcPts val="0"/>
              </a:spcAft>
              <a:buClr>
                <a:schemeClr val="lt2"/>
              </a:buClr>
              <a:buSzPts val="1200"/>
              <a:buChar char="○"/>
              <a:defRPr sz="1600">
                <a:solidFill>
                  <a:schemeClr val="lt2"/>
                </a:solidFill>
              </a:defRPr>
            </a:lvl5pPr>
            <a:lvl6pPr marL="2743200" lvl="5" indent="-304800" algn="l">
              <a:lnSpc>
                <a:spcPct val="115000"/>
              </a:lnSpc>
              <a:spcBef>
                <a:spcPts val="2133"/>
              </a:spcBef>
              <a:spcAft>
                <a:spcPts val="0"/>
              </a:spcAft>
              <a:buClr>
                <a:schemeClr val="lt2"/>
              </a:buClr>
              <a:buSzPts val="1200"/>
              <a:buChar char="■"/>
              <a:defRPr sz="1600">
                <a:solidFill>
                  <a:schemeClr val="lt2"/>
                </a:solidFill>
              </a:defRPr>
            </a:lvl6pPr>
            <a:lvl7pPr marL="3200400" lvl="6" indent="-304800" algn="l">
              <a:lnSpc>
                <a:spcPct val="115000"/>
              </a:lnSpc>
              <a:spcBef>
                <a:spcPts val="2133"/>
              </a:spcBef>
              <a:spcAft>
                <a:spcPts val="0"/>
              </a:spcAft>
              <a:buClr>
                <a:schemeClr val="lt2"/>
              </a:buClr>
              <a:buSzPts val="1200"/>
              <a:buChar char="●"/>
              <a:defRPr sz="1600">
                <a:solidFill>
                  <a:schemeClr val="lt2"/>
                </a:solidFill>
              </a:defRPr>
            </a:lvl7pPr>
            <a:lvl8pPr marL="3657600" lvl="7" indent="-304800" algn="l">
              <a:lnSpc>
                <a:spcPct val="115000"/>
              </a:lnSpc>
              <a:spcBef>
                <a:spcPts val="2133"/>
              </a:spcBef>
              <a:spcAft>
                <a:spcPts val="0"/>
              </a:spcAft>
              <a:buClr>
                <a:schemeClr val="lt2"/>
              </a:buClr>
              <a:buSzPts val="1200"/>
              <a:buChar char="○"/>
              <a:defRPr sz="1600">
                <a:solidFill>
                  <a:schemeClr val="lt2"/>
                </a:solidFill>
              </a:defRPr>
            </a:lvl8pPr>
            <a:lvl9pPr marL="4114800" lvl="8" indent="-304800" algn="l">
              <a:lnSpc>
                <a:spcPct val="115000"/>
              </a:lnSpc>
              <a:spcBef>
                <a:spcPts val="2133"/>
              </a:spcBef>
              <a:spcAft>
                <a:spcPts val="2133"/>
              </a:spcAft>
              <a:buClr>
                <a:schemeClr val="lt2"/>
              </a:buClr>
              <a:buSzPts val="1200"/>
              <a:buChar char="■"/>
              <a:defRPr sz="1600">
                <a:solidFill>
                  <a:schemeClr val="lt2"/>
                </a:solidFill>
              </a:defRPr>
            </a:lvl9pPr>
          </a:lstStyle>
          <a:p>
            <a:endParaRPr/>
          </a:p>
        </p:txBody>
      </p:sp>
      <p:sp>
        <p:nvSpPr>
          <p:cNvPr id="1375" name="Google Shape;1375;p51"/>
          <p:cNvSpPr txBox="1">
            <a:spLocks noGrp="1"/>
          </p:cNvSpPr>
          <p:nvPr>
            <p:ph type="title"/>
          </p:nvPr>
        </p:nvSpPr>
        <p:spPr>
          <a:xfrm>
            <a:off x="1639600" y="727667"/>
            <a:ext cx="8904400" cy="573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accent2"/>
              </a:buClr>
              <a:buSzPts val="3000"/>
              <a:buFont typeface="Patrick Hand"/>
              <a:buNone/>
              <a:defRPr sz="4000">
                <a:solidFill>
                  <a:schemeClr val="accent2"/>
                </a:solidFill>
                <a:latin typeface="Patrick Hand"/>
                <a:ea typeface="Patrick Hand"/>
                <a:cs typeface="Patrick Hand"/>
                <a:sym typeface="Patrick Hand"/>
              </a:defRPr>
            </a:lvl1pPr>
            <a:lvl2pPr lvl="1" algn="l">
              <a:lnSpc>
                <a:spcPct val="100000"/>
              </a:lnSpc>
              <a:spcBef>
                <a:spcPts val="0"/>
              </a:spcBef>
              <a:spcAft>
                <a:spcPts val="0"/>
              </a:spcAft>
              <a:buSzPts val="3000"/>
              <a:buNone/>
              <a:defRPr sz="4000"/>
            </a:lvl2pPr>
            <a:lvl3pPr lvl="2" algn="l">
              <a:lnSpc>
                <a:spcPct val="100000"/>
              </a:lnSpc>
              <a:spcBef>
                <a:spcPts val="0"/>
              </a:spcBef>
              <a:spcAft>
                <a:spcPts val="0"/>
              </a:spcAft>
              <a:buSzPts val="3000"/>
              <a:buNone/>
              <a:defRPr sz="4000"/>
            </a:lvl3pPr>
            <a:lvl4pPr lvl="3" algn="l">
              <a:lnSpc>
                <a:spcPct val="100000"/>
              </a:lnSpc>
              <a:spcBef>
                <a:spcPts val="0"/>
              </a:spcBef>
              <a:spcAft>
                <a:spcPts val="0"/>
              </a:spcAft>
              <a:buSzPts val="3000"/>
              <a:buNone/>
              <a:defRPr sz="4000"/>
            </a:lvl4pPr>
            <a:lvl5pPr lvl="4" algn="l">
              <a:lnSpc>
                <a:spcPct val="100000"/>
              </a:lnSpc>
              <a:spcBef>
                <a:spcPts val="0"/>
              </a:spcBef>
              <a:spcAft>
                <a:spcPts val="0"/>
              </a:spcAft>
              <a:buSzPts val="3000"/>
              <a:buNone/>
              <a:defRPr sz="4000"/>
            </a:lvl5pPr>
            <a:lvl6pPr lvl="5" algn="l">
              <a:lnSpc>
                <a:spcPct val="100000"/>
              </a:lnSpc>
              <a:spcBef>
                <a:spcPts val="0"/>
              </a:spcBef>
              <a:spcAft>
                <a:spcPts val="0"/>
              </a:spcAft>
              <a:buSzPts val="3000"/>
              <a:buNone/>
              <a:defRPr sz="4000"/>
            </a:lvl6pPr>
            <a:lvl7pPr lvl="6" algn="l">
              <a:lnSpc>
                <a:spcPct val="100000"/>
              </a:lnSpc>
              <a:spcBef>
                <a:spcPts val="0"/>
              </a:spcBef>
              <a:spcAft>
                <a:spcPts val="0"/>
              </a:spcAft>
              <a:buSzPts val="3000"/>
              <a:buNone/>
              <a:defRPr sz="4000"/>
            </a:lvl7pPr>
            <a:lvl8pPr lvl="7" algn="l">
              <a:lnSpc>
                <a:spcPct val="100000"/>
              </a:lnSpc>
              <a:spcBef>
                <a:spcPts val="0"/>
              </a:spcBef>
              <a:spcAft>
                <a:spcPts val="0"/>
              </a:spcAft>
              <a:buSzPts val="3000"/>
              <a:buNone/>
              <a:defRPr sz="4000"/>
            </a:lvl8pPr>
            <a:lvl9pPr lvl="8" algn="l">
              <a:lnSpc>
                <a:spcPct val="100000"/>
              </a:lnSpc>
              <a:spcBef>
                <a:spcPts val="0"/>
              </a:spcBef>
              <a:spcAft>
                <a:spcPts val="0"/>
              </a:spcAft>
              <a:buSzPts val="3000"/>
              <a:buNone/>
              <a:defRPr sz="4000"/>
            </a:lvl9pPr>
          </a:lstStyle>
          <a:p>
            <a:endParaRPr/>
          </a:p>
        </p:txBody>
      </p:sp>
      <p:sp>
        <p:nvSpPr>
          <p:cNvPr id="1376" name="Google Shape;1376;p51"/>
          <p:cNvSpPr txBox="1">
            <a:spLocks noGrp="1"/>
          </p:cNvSpPr>
          <p:nvPr>
            <p:ph type="subTitle" idx="2"/>
          </p:nvPr>
        </p:nvSpPr>
        <p:spPr>
          <a:xfrm>
            <a:off x="3636307" y="2231933"/>
            <a:ext cx="5714400" cy="3172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lt2"/>
              </a:buClr>
              <a:buSzPts val="1600"/>
              <a:buFont typeface="Montserrat"/>
              <a:buNone/>
              <a:defRPr sz="2933">
                <a:solidFill>
                  <a:schemeClr val="accent2"/>
                </a:solidFill>
                <a:latin typeface="Patrick Hand"/>
                <a:ea typeface="Patrick Hand"/>
                <a:cs typeface="Patrick Hand"/>
                <a:sym typeface="Patrick Hand"/>
              </a:defRPr>
            </a:lvl1pPr>
            <a:lvl2pPr lvl="1" algn="l">
              <a:lnSpc>
                <a:spcPct val="115000"/>
              </a:lnSpc>
              <a:spcBef>
                <a:spcPts val="0"/>
              </a:spcBef>
              <a:spcAft>
                <a:spcPts val="0"/>
              </a:spcAft>
              <a:buSzPts val="1400"/>
              <a:buNone/>
              <a:defRPr/>
            </a:lvl2pPr>
            <a:lvl3pPr lvl="2" algn="l">
              <a:lnSpc>
                <a:spcPct val="115000"/>
              </a:lnSpc>
              <a:spcBef>
                <a:spcPts val="2133"/>
              </a:spcBef>
              <a:spcAft>
                <a:spcPts val="0"/>
              </a:spcAft>
              <a:buSzPts val="1400"/>
              <a:buNone/>
              <a:defRPr/>
            </a:lvl3pPr>
            <a:lvl4pPr lvl="3" algn="l">
              <a:lnSpc>
                <a:spcPct val="115000"/>
              </a:lnSpc>
              <a:spcBef>
                <a:spcPts val="2133"/>
              </a:spcBef>
              <a:spcAft>
                <a:spcPts val="0"/>
              </a:spcAft>
              <a:buSzPts val="1400"/>
              <a:buNone/>
              <a:defRPr/>
            </a:lvl4pPr>
            <a:lvl5pPr lvl="4" algn="l">
              <a:lnSpc>
                <a:spcPct val="115000"/>
              </a:lnSpc>
              <a:spcBef>
                <a:spcPts val="2133"/>
              </a:spcBef>
              <a:spcAft>
                <a:spcPts val="0"/>
              </a:spcAft>
              <a:buSzPts val="1400"/>
              <a:buNone/>
              <a:defRPr/>
            </a:lvl5pPr>
            <a:lvl6pPr lvl="5" algn="l">
              <a:lnSpc>
                <a:spcPct val="115000"/>
              </a:lnSpc>
              <a:spcBef>
                <a:spcPts val="2133"/>
              </a:spcBef>
              <a:spcAft>
                <a:spcPts val="0"/>
              </a:spcAft>
              <a:buSzPts val="1400"/>
              <a:buNone/>
              <a:defRPr/>
            </a:lvl6pPr>
            <a:lvl7pPr lvl="6" algn="l">
              <a:lnSpc>
                <a:spcPct val="115000"/>
              </a:lnSpc>
              <a:spcBef>
                <a:spcPts val="2133"/>
              </a:spcBef>
              <a:spcAft>
                <a:spcPts val="0"/>
              </a:spcAft>
              <a:buSzPts val="1400"/>
              <a:buNone/>
              <a:defRPr/>
            </a:lvl7pPr>
            <a:lvl8pPr lvl="7" algn="l">
              <a:lnSpc>
                <a:spcPct val="115000"/>
              </a:lnSpc>
              <a:spcBef>
                <a:spcPts val="2133"/>
              </a:spcBef>
              <a:spcAft>
                <a:spcPts val="0"/>
              </a:spcAft>
              <a:buSzPts val="1400"/>
              <a:buNone/>
              <a:defRPr/>
            </a:lvl8pPr>
            <a:lvl9pPr lvl="8" algn="l">
              <a:lnSpc>
                <a:spcPct val="115000"/>
              </a:lnSpc>
              <a:spcBef>
                <a:spcPts val="2133"/>
              </a:spcBef>
              <a:spcAft>
                <a:spcPts val="2133"/>
              </a:spcAft>
              <a:buSzPts val="1400"/>
              <a:buNone/>
              <a:defRPr/>
            </a:lvl9pPr>
          </a:lstStyle>
          <a:p>
            <a:endParaRPr/>
          </a:p>
        </p:txBody>
      </p:sp>
      <p:sp>
        <p:nvSpPr>
          <p:cNvPr id="1377" name="Google Shape;1377;p51"/>
          <p:cNvSpPr txBox="1">
            <a:spLocks noGrp="1"/>
          </p:cNvSpPr>
          <p:nvPr>
            <p:ph type="body" idx="3"/>
          </p:nvPr>
        </p:nvSpPr>
        <p:spPr>
          <a:xfrm>
            <a:off x="3636307" y="4422427"/>
            <a:ext cx="5714400" cy="1430400"/>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ts val="0"/>
              </a:spcBef>
              <a:spcAft>
                <a:spcPts val="0"/>
              </a:spcAft>
              <a:buClr>
                <a:schemeClr val="lt2"/>
              </a:buClr>
              <a:buSzPts val="1400"/>
              <a:buChar char="●"/>
              <a:defRPr sz="1867">
                <a:solidFill>
                  <a:schemeClr val="lt2"/>
                </a:solidFill>
              </a:defRPr>
            </a:lvl1pPr>
            <a:lvl2pPr marL="914400" lvl="1" indent="-304800" algn="l">
              <a:lnSpc>
                <a:spcPct val="115000"/>
              </a:lnSpc>
              <a:spcBef>
                <a:spcPts val="0"/>
              </a:spcBef>
              <a:spcAft>
                <a:spcPts val="0"/>
              </a:spcAft>
              <a:buClr>
                <a:schemeClr val="lt2"/>
              </a:buClr>
              <a:buSzPts val="1200"/>
              <a:buChar char="○"/>
              <a:defRPr sz="1600">
                <a:solidFill>
                  <a:schemeClr val="lt2"/>
                </a:solidFill>
              </a:defRPr>
            </a:lvl2pPr>
            <a:lvl3pPr marL="1371600" lvl="2" indent="-304800" algn="l">
              <a:lnSpc>
                <a:spcPct val="115000"/>
              </a:lnSpc>
              <a:spcBef>
                <a:spcPts val="2133"/>
              </a:spcBef>
              <a:spcAft>
                <a:spcPts val="0"/>
              </a:spcAft>
              <a:buClr>
                <a:schemeClr val="lt2"/>
              </a:buClr>
              <a:buSzPts val="1200"/>
              <a:buChar char="■"/>
              <a:defRPr sz="1600">
                <a:solidFill>
                  <a:schemeClr val="lt2"/>
                </a:solidFill>
              </a:defRPr>
            </a:lvl3pPr>
            <a:lvl4pPr marL="1828800" lvl="3" indent="-304800" algn="l">
              <a:lnSpc>
                <a:spcPct val="115000"/>
              </a:lnSpc>
              <a:spcBef>
                <a:spcPts val="2133"/>
              </a:spcBef>
              <a:spcAft>
                <a:spcPts val="0"/>
              </a:spcAft>
              <a:buClr>
                <a:schemeClr val="lt2"/>
              </a:buClr>
              <a:buSzPts val="1200"/>
              <a:buChar char="●"/>
              <a:defRPr sz="1600">
                <a:solidFill>
                  <a:schemeClr val="lt2"/>
                </a:solidFill>
              </a:defRPr>
            </a:lvl4pPr>
            <a:lvl5pPr marL="2286000" lvl="4" indent="-304800" algn="l">
              <a:lnSpc>
                <a:spcPct val="115000"/>
              </a:lnSpc>
              <a:spcBef>
                <a:spcPts val="2133"/>
              </a:spcBef>
              <a:spcAft>
                <a:spcPts val="0"/>
              </a:spcAft>
              <a:buClr>
                <a:schemeClr val="lt2"/>
              </a:buClr>
              <a:buSzPts val="1200"/>
              <a:buChar char="○"/>
              <a:defRPr sz="1600">
                <a:solidFill>
                  <a:schemeClr val="lt2"/>
                </a:solidFill>
              </a:defRPr>
            </a:lvl5pPr>
            <a:lvl6pPr marL="2743200" lvl="5" indent="-304800" algn="l">
              <a:lnSpc>
                <a:spcPct val="115000"/>
              </a:lnSpc>
              <a:spcBef>
                <a:spcPts val="2133"/>
              </a:spcBef>
              <a:spcAft>
                <a:spcPts val="0"/>
              </a:spcAft>
              <a:buClr>
                <a:schemeClr val="lt2"/>
              </a:buClr>
              <a:buSzPts val="1200"/>
              <a:buChar char="■"/>
              <a:defRPr sz="1600">
                <a:solidFill>
                  <a:schemeClr val="lt2"/>
                </a:solidFill>
              </a:defRPr>
            </a:lvl6pPr>
            <a:lvl7pPr marL="3200400" lvl="6" indent="-304800" algn="l">
              <a:lnSpc>
                <a:spcPct val="115000"/>
              </a:lnSpc>
              <a:spcBef>
                <a:spcPts val="2133"/>
              </a:spcBef>
              <a:spcAft>
                <a:spcPts val="0"/>
              </a:spcAft>
              <a:buClr>
                <a:schemeClr val="lt2"/>
              </a:buClr>
              <a:buSzPts val="1200"/>
              <a:buChar char="●"/>
              <a:defRPr sz="1600">
                <a:solidFill>
                  <a:schemeClr val="lt2"/>
                </a:solidFill>
              </a:defRPr>
            </a:lvl7pPr>
            <a:lvl8pPr marL="3657600" lvl="7" indent="-304800" algn="l">
              <a:lnSpc>
                <a:spcPct val="115000"/>
              </a:lnSpc>
              <a:spcBef>
                <a:spcPts val="2133"/>
              </a:spcBef>
              <a:spcAft>
                <a:spcPts val="0"/>
              </a:spcAft>
              <a:buClr>
                <a:schemeClr val="lt2"/>
              </a:buClr>
              <a:buSzPts val="1200"/>
              <a:buChar char="○"/>
              <a:defRPr sz="1600">
                <a:solidFill>
                  <a:schemeClr val="lt2"/>
                </a:solidFill>
              </a:defRPr>
            </a:lvl8pPr>
            <a:lvl9pPr marL="4114800" lvl="8" indent="-304800" algn="l">
              <a:lnSpc>
                <a:spcPct val="115000"/>
              </a:lnSpc>
              <a:spcBef>
                <a:spcPts val="2133"/>
              </a:spcBef>
              <a:spcAft>
                <a:spcPts val="2133"/>
              </a:spcAft>
              <a:buClr>
                <a:schemeClr val="lt2"/>
              </a:buClr>
              <a:buSzPts val="1200"/>
              <a:buChar char="■"/>
              <a:defRPr sz="1600">
                <a:solidFill>
                  <a:schemeClr val="lt2"/>
                </a:solidFill>
              </a:defRPr>
            </a:lvl9pPr>
          </a:lstStyle>
          <a:p>
            <a:endParaRPr/>
          </a:p>
        </p:txBody>
      </p:sp>
      <p:sp>
        <p:nvSpPr>
          <p:cNvPr id="1378" name="Google Shape;1378;p51"/>
          <p:cNvSpPr txBox="1">
            <a:spLocks noGrp="1"/>
          </p:cNvSpPr>
          <p:nvPr>
            <p:ph type="subTitle" idx="4"/>
          </p:nvPr>
        </p:nvSpPr>
        <p:spPr>
          <a:xfrm>
            <a:off x="3636307" y="4135533"/>
            <a:ext cx="5714400" cy="3172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lt2"/>
              </a:buClr>
              <a:buSzPts val="1600"/>
              <a:buFont typeface="Montserrat"/>
              <a:buNone/>
              <a:defRPr sz="2933">
                <a:solidFill>
                  <a:schemeClr val="accent2"/>
                </a:solidFill>
                <a:latin typeface="Patrick Hand"/>
                <a:ea typeface="Patrick Hand"/>
                <a:cs typeface="Patrick Hand"/>
                <a:sym typeface="Patrick Hand"/>
              </a:defRPr>
            </a:lvl1pPr>
            <a:lvl2pPr lvl="1" algn="l">
              <a:lnSpc>
                <a:spcPct val="115000"/>
              </a:lnSpc>
              <a:spcBef>
                <a:spcPts val="0"/>
              </a:spcBef>
              <a:spcAft>
                <a:spcPts val="0"/>
              </a:spcAft>
              <a:buSzPts val="1400"/>
              <a:buNone/>
              <a:defRPr/>
            </a:lvl2pPr>
            <a:lvl3pPr lvl="2" algn="l">
              <a:lnSpc>
                <a:spcPct val="115000"/>
              </a:lnSpc>
              <a:spcBef>
                <a:spcPts val="2133"/>
              </a:spcBef>
              <a:spcAft>
                <a:spcPts val="0"/>
              </a:spcAft>
              <a:buSzPts val="1400"/>
              <a:buNone/>
              <a:defRPr/>
            </a:lvl3pPr>
            <a:lvl4pPr lvl="3" algn="l">
              <a:lnSpc>
                <a:spcPct val="115000"/>
              </a:lnSpc>
              <a:spcBef>
                <a:spcPts val="2133"/>
              </a:spcBef>
              <a:spcAft>
                <a:spcPts val="0"/>
              </a:spcAft>
              <a:buSzPts val="1400"/>
              <a:buNone/>
              <a:defRPr/>
            </a:lvl4pPr>
            <a:lvl5pPr lvl="4" algn="l">
              <a:lnSpc>
                <a:spcPct val="115000"/>
              </a:lnSpc>
              <a:spcBef>
                <a:spcPts val="2133"/>
              </a:spcBef>
              <a:spcAft>
                <a:spcPts val="0"/>
              </a:spcAft>
              <a:buSzPts val="1400"/>
              <a:buNone/>
              <a:defRPr/>
            </a:lvl5pPr>
            <a:lvl6pPr lvl="5" algn="l">
              <a:lnSpc>
                <a:spcPct val="115000"/>
              </a:lnSpc>
              <a:spcBef>
                <a:spcPts val="2133"/>
              </a:spcBef>
              <a:spcAft>
                <a:spcPts val="0"/>
              </a:spcAft>
              <a:buSzPts val="1400"/>
              <a:buNone/>
              <a:defRPr/>
            </a:lvl6pPr>
            <a:lvl7pPr lvl="6" algn="l">
              <a:lnSpc>
                <a:spcPct val="115000"/>
              </a:lnSpc>
              <a:spcBef>
                <a:spcPts val="2133"/>
              </a:spcBef>
              <a:spcAft>
                <a:spcPts val="0"/>
              </a:spcAft>
              <a:buSzPts val="1400"/>
              <a:buNone/>
              <a:defRPr/>
            </a:lvl7pPr>
            <a:lvl8pPr lvl="7" algn="l">
              <a:lnSpc>
                <a:spcPct val="115000"/>
              </a:lnSpc>
              <a:spcBef>
                <a:spcPts val="2133"/>
              </a:spcBef>
              <a:spcAft>
                <a:spcPts val="0"/>
              </a:spcAft>
              <a:buSzPts val="1400"/>
              <a:buNone/>
              <a:defRPr/>
            </a:lvl8pPr>
            <a:lvl9pPr lvl="8" algn="l">
              <a:lnSpc>
                <a:spcPct val="115000"/>
              </a:lnSpc>
              <a:spcBef>
                <a:spcPts val="2133"/>
              </a:spcBef>
              <a:spcAft>
                <a:spcPts val="2133"/>
              </a:spcAft>
              <a:buSzPts val="1400"/>
              <a:buNone/>
              <a:defRPr/>
            </a:lvl9pPr>
          </a:lstStyle>
          <a:p>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1379"/>
        <p:cNvGrpSpPr/>
        <p:nvPr/>
      </p:nvGrpSpPr>
      <p:grpSpPr>
        <a:xfrm>
          <a:off x="0" y="0"/>
          <a:ext cx="0" cy="0"/>
          <a:chOff x="0" y="0"/>
          <a:chExt cx="0" cy="0"/>
        </a:xfrm>
      </p:grpSpPr>
      <p:sp>
        <p:nvSpPr>
          <p:cNvPr id="1380" name="Google Shape;1380;p119"/>
          <p:cNvSpPr/>
          <p:nvPr/>
        </p:nvSpPr>
        <p:spPr>
          <a:xfrm>
            <a:off x="2480034" y="5217200"/>
            <a:ext cx="9711845" cy="1640824"/>
          </a:xfrm>
          <a:custGeom>
            <a:avLst/>
            <a:gdLst/>
            <a:ahLst/>
            <a:cxnLst/>
            <a:rect l="l" t="t" r="r" b="b"/>
            <a:pathLst>
              <a:path w="129451" h="32597" extrusionOk="0">
                <a:moveTo>
                  <a:pt x="124299" y="0"/>
                </a:moveTo>
                <a:cubicBezTo>
                  <a:pt x="114383" y="0"/>
                  <a:pt x="105380" y="3761"/>
                  <a:pt x="99313" y="3761"/>
                </a:cubicBezTo>
                <a:cubicBezTo>
                  <a:pt x="98215" y="3761"/>
                  <a:pt x="97214" y="3638"/>
                  <a:pt x="96320" y="3347"/>
                </a:cubicBezTo>
                <a:cubicBezTo>
                  <a:pt x="92990" y="2269"/>
                  <a:pt x="90357" y="2158"/>
                  <a:pt x="87783" y="2158"/>
                </a:cubicBezTo>
                <a:cubicBezTo>
                  <a:pt x="87116" y="2158"/>
                  <a:pt x="86453" y="2166"/>
                  <a:pt x="85783" y="2166"/>
                </a:cubicBezTo>
                <a:cubicBezTo>
                  <a:pt x="83387" y="2166"/>
                  <a:pt x="80899" y="2070"/>
                  <a:pt x="77814" y="1199"/>
                </a:cubicBezTo>
                <a:cubicBezTo>
                  <a:pt x="75060" y="408"/>
                  <a:pt x="72628" y="83"/>
                  <a:pt x="70423" y="83"/>
                </a:cubicBezTo>
                <a:cubicBezTo>
                  <a:pt x="60378" y="83"/>
                  <a:pt x="55051" y="6819"/>
                  <a:pt x="45442" y="6819"/>
                </a:cubicBezTo>
                <a:cubicBezTo>
                  <a:pt x="43982" y="6819"/>
                  <a:pt x="42422" y="6663"/>
                  <a:pt x="40733" y="6305"/>
                </a:cubicBezTo>
                <a:cubicBezTo>
                  <a:pt x="37210" y="5551"/>
                  <a:pt x="34230" y="5157"/>
                  <a:pt x="31699" y="5157"/>
                </a:cubicBezTo>
                <a:cubicBezTo>
                  <a:pt x="28485" y="5157"/>
                  <a:pt x="25993" y="5792"/>
                  <a:pt x="24029" y="7136"/>
                </a:cubicBezTo>
                <a:cubicBezTo>
                  <a:pt x="23382" y="7598"/>
                  <a:pt x="22527" y="7691"/>
                  <a:pt x="21949" y="8199"/>
                </a:cubicBezTo>
                <a:cubicBezTo>
                  <a:pt x="20147" y="9816"/>
                  <a:pt x="19131" y="12312"/>
                  <a:pt x="18715" y="14645"/>
                </a:cubicBezTo>
                <a:cubicBezTo>
                  <a:pt x="18325" y="17070"/>
                  <a:pt x="16191" y="18804"/>
                  <a:pt x="13757" y="18804"/>
                </a:cubicBezTo>
                <a:cubicBezTo>
                  <a:pt x="13593" y="18804"/>
                  <a:pt x="13428" y="18797"/>
                  <a:pt x="13262" y="18781"/>
                </a:cubicBezTo>
                <a:cubicBezTo>
                  <a:pt x="12087" y="18665"/>
                  <a:pt x="10945" y="18596"/>
                  <a:pt x="9855" y="18596"/>
                </a:cubicBezTo>
                <a:cubicBezTo>
                  <a:pt x="4219" y="18596"/>
                  <a:pt x="1" y="20420"/>
                  <a:pt x="1" y="26867"/>
                </a:cubicBezTo>
                <a:cubicBezTo>
                  <a:pt x="1" y="28992"/>
                  <a:pt x="347" y="30933"/>
                  <a:pt x="1017" y="32597"/>
                </a:cubicBezTo>
                <a:lnTo>
                  <a:pt x="129451" y="32597"/>
                </a:lnTo>
                <a:lnTo>
                  <a:pt x="129451" y="367"/>
                </a:lnTo>
                <a:cubicBezTo>
                  <a:pt x="127713" y="110"/>
                  <a:pt x="125993" y="0"/>
                  <a:pt x="124299"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381" name="Google Shape;1381;p119"/>
          <p:cNvSpPr/>
          <p:nvPr/>
        </p:nvSpPr>
        <p:spPr>
          <a:xfrm>
            <a:off x="2480034" y="5622100"/>
            <a:ext cx="4390316" cy="545477"/>
          </a:xfrm>
          <a:custGeom>
            <a:avLst/>
            <a:gdLst/>
            <a:ahLst/>
            <a:cxnLst/>
            <a:rect l="l" t="t" r="r" b="b"/>
            <a:pathLst>
              <a:path w="92240" h="25852" extrusionOk="0">
                <a:moveTo>
                  <a:pt x="47662" y="0"/>
                </a:moveTo>
                <a:cubicBezTo>
                  <a:pt x="46167" y="0"/>
                  <a:pt x="44671" y="161"/>
                  <a:pt x="43176" y="500"/>
                </a:cubicBezTo>
                <a:cubicBezTo>
                  <a:pt x="33014" y="2704"/>
                  <a:pt x="23443" y="10608"/>
                  <a:pt x="13388" y="13861"/>
                </a:cubicBezTo>
                <a:cubicBezTo>
                  <a:pt x="2984" y="17221"/>
                  <a:pt x="0" y="25851"/>
                  <a:pt x="0" y="25851"/>
                </a:cubicBezTo>
                <a:lnTo>
                  <a:pt x="92239" y="25851"/>
                </a:lnTo>
                <a:cubicBezTo>
                  <a:pt x="92239" y="25851"/>
                  <a:pt x="78340" y="10366"/>
                  <a:pt x="66699" y="5661"/>
                </a:cubicBezTo>
                <a:cubicBezTo>
                  <a:pt x="63769" y="4478"/>
                  <a:pt x="56940" y="1790"/>
                  <a:pt x="54225" y="984"/>
                </a:cubicBezTo>
                <a:cubicBezTo>
                  <a:pt x="52037" y="345"/>
                  <a:pt x="49850" y="0"/>
                  <a:pt x="47662"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382" name="Google Shape;1382;p119"/>
          <p:cNvSpPr/>
          <p:nvPr/>
        </p:nvSpPr>
        <p:spPr>
          <a:xfrm flipH="1">
            <a:off x="1255" y="5746367"/>
            <a:ext cx="10189845" cy="1111456"/>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nvGrpSpPr>
          <p:cNvPr id="1383" name="Google Shape;1383;p119"/>
          <p:cNvGrpSpPr/>
          <p:nvPr/>
        </p:nvGrpSpPr>
        <p:grpSpPr>
          <a:xfrm>
            <a:off x="608675" y="5938861"/>
            <a:ext cx="2185523" cy="919187"/>
            <a:chOff x="456506" y="4454146"/>
            <a:chExt cx="1639142" cy="689390"/>
          </a:xfrm>
        </p:grpSpPr>
        <p:sp>
          <p:nvSpPr>
            <p:cNvPr id="1384" name="Google Shape;1384;p119"/>
            <p:cNvSpPr/>
            <p:nvPr/>
          </p:nvSpPr>
          <p:spPr>
            <a:xfrm>
              <a:off x="1789865" y="4904274"/>
              <a:ext cx="57843" cy="162595"/>
            </a:xfrm>
            <a:custGeom>
              <a:avLst/>
              <a:gdLst/>
              <a:ahLst/>
              <a:cxnLst/>
              <a:rect l="l" t="t" r="r" b="b"/>
              <a:pathLst>
                <a:path w="3905" h="10975" extrusionOk="0">
                  <a:moveTo>
                    <a:pt x="1068" y="1"/>
                  </a:moveTo>
                  <a:cubicBezTo>
                    <a:pt x="420" y="1"/>
                    <a:pt x="30" y="996"/>
                    <a:pt x="30" y="1748"/>
                  </a:cubicBezTo>
                  <a:cubicBezTo>
                    <a:pt x="1" y="5119"/>
                    <a:pt x="1243" y="8461"/>
                    <a:pt x="3490" y="10974"/>
                  </a:cubicBezTo>
                  <a:lnTo>
                    <a:pt x="3816" y="10265"/>
                  </a:lnTo>
                  <a:cubicBezTo>
                    <a:pt x="3904" y="7101"/>
                    <a:pt x="3283" y="3877"/>
                    <a:pt x="2012" y="920"/>
                  </a:cubicBezTo>
                  <a:cubicBezTo>
                    <a:pt x="1864" y="565"/>
                    <a:pt x="1657" y="151"/>
                    <a:pt x="1272" y="33"/>
                  </a:cubicBezTo>
                  <a:cubicBezTo>
                    <a:pt x="1202" y="11"/>
                    <a:pt x="1133" y="1"/>
                    <a:pt x="106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385" name="Google Shape;1385;p119"/>
            <p:cNvSpPr/>
            <p:nvPr/>
          </p:nvSpPr>
          <p:spPr>
            <a:xfrm>
              <a:off x="1831917" y="4873710"/>
              <a:ext cx="145444" cy="201040"/>
            </a:xfrm>
            <a:custGeom>
              <a:avLst/>
              <a:gdLst/>
              <a:ahLst/>
              <a:cxnLst/>
              <a:rect l="l" t="t" r="r" b="b"/>
              <a:pathLst>
                <a:path w="9819" h="13570" extrusionOk="0">
                  <a:moveTo>
                    <a:pt x="7836" y="0"/>
                  </a:moveTo>
                  <a:cubicBezTo>
                    <a:pt x="7727" y="0"/>
                    <a:pt x="7619" y="8"/>
                    <a:pt x="7512" y="26"/>
                  </a:cubicBezTo>
                  <a:cubicBezTo>
                    <a:pt x="6566" y="174"/>
                    <a:pt x="5826" y="824"/>
                    <a:pt x="5176" y="1475"/>
                  </a:cubicBezTo>
                  <a:cubicBezTo>
                    <a:pt x="2041" y="4609"/>
                    <a:pt x="149" y="8986"/>
                    <a:pt x="1" y="13422"/>
                  </a:cubicBezTo>
                  <a:lnTo>
                    <a:pt x="60" y="13570"/>
                  </a:lnTo>
                  <a:cubicBezTo>
                    <a:pt x="3727" y="10731"/>
                    <a:pt x="6832" y="7123"/>
                    <a:pt x="9168" y="3131"/>
                  </a:cubicBezTo>
                  <a:cubicBezTo>
                    <a:pt x="9493" y="2598"/>
                    <a:pt x="9819" y="1918"/>
                    <a:pt x="9671" y="1297"/>
                  </a:cubicBezTo>
                  <a:cubicBezTo>
                    <a:pt x="9514" y="487"/>
                    <a:pt x="8664" y="0"/>
                    <a:pt x="783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386" name="Google Shape;1386;p119"/>
            <p:cNvSpPr/>
            <p:nvPr/>
          </p:nvSpPr>
          <p:spPr>
            <a:xfrm>
              <a:off x="800355" y="4785159"/>
              <a:ext cx="185749" cy="293530"/>
            </a:xfrm>
            <a:custGeom>
              <a:avLst/>
              <a:gdLst/>
              <a:ahLst/>
              <a:cxnLst/>
              <a:rect l="l" t="t" r="r" b="b"/>
              <a:pathLst>
                <a:path w="12540" h="19813" extrusionOk="0">
                  <a:moveTo>
                    <a:pt x="8340" y="1"/>
                  </a:moveTo>
                  <a:cubicBezTo>
                    <a:pt x="8193" y="1"/>
                    <a:pt x="8044" y="10"/>
                    <a:pt x="7897" y="29"/>
                  </a:cubicBezTo>
                  <a:cubicBezTo>
                    <a:pt x="5915" y="295"/>
                    <a:pt x="4437" y="2070"/>
                    <a:pt x="3431" y="3785"/>
                  </a:cubicBezTo>
                  <a:cubicBezTo>
                    <a:pt x="740" y="8605"/>
                    <a:pt x="1" y="14431"/>
                    <a:pt x="1361" y="19813"/>
                  </a:cubicBezTo>
                  <a:lnTo>
                    <a:pt x="1686" y="19369"/>
                  </a:lnTo>
                  <a:cubicBezTo>
                    <a:pt x="2396" y="15762"/>
                    <a:pt x="5058" y="12893"/>
                    <a:pt x="7808" y="10498"/>
                  </a:cubicBezTo>
                  <a:cubicBezTo>
                    <a:pt x="8991" y="9463"/>
                    <a:pt x="10203" y="8487"/>
                    <a:pt x="11090" y="7186"/>
                  </a:cubicBezTo>
                  <a:cubicBezTo>
                    <a:pt x="11978" y="5943"/>
                    <a:pt x="12539" y="4287"/>
                    <a:pt x="12096" y="2809"/>
                  </a:cubicBezTo>
                  <a:cubicBezTo>
                    <a:pt x="11634" y="1205"/>
                    <a:pt x="10022" y="1"/>
                    <a:pt x="834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387" name="Google Shape;1387;p119"/>
            <p:cNvSpPr/>
            <p:nvPr/>
          </p:nvSpPr>
          <p:spPr>
            <a:xfrm>
              <a:off x="566886" y="4683497"/>
              <a:ext cx="251457" cy="385116"/>
            </a:xfrm>
            <a:custGeom>
              <a:avLst/>
              <a:gdLst/>
              <a:ahLst/>
              <a:cxnLst/>
              <a:rect l="l" t="t" r="r" b="b"/>
              <a:pathLst>
                <a:path w="16976" h="25995" extrusionOk="0">
                  <a:moveTo>
                    <a:pt x="4021" y="1"/>
                  </a:moveTo>
                  <a:cubicBezTo>
                    <a:pt x="3802" y="1"/>
                    <a:pt x="3585" y="19"/>
                    <a:pt x="3372" y="60"/>
                  </a:cubicBezTo>
                  <a:cubicBezTo>
                    <a:pt x="858" y="533"/>
                    <a:pt x="1" y="3993"/>
                    <a:pt x="1124" y="6300"/>
                  </a:cubicBezTo>
                  <a:cubicBezTo>
                    <a:pt x="2278" y="8577"/>
                    <a:pt x="4555" y="10026"/>
                    <a:pt x="6625" y="11534"/>
                  </a:cubicBezTo>
                  <a:cubicBezTo>
                    <a:pt x="11268" y="14935"/>
                    <a:pt x="15319" y="19578"/>
                    <a:pt x="16620" y="25137"/>
                  </a:cubicBezTo>
                  <a:lnTo>
                    <a:pt x="16975" y="25995"/>
                  </a:lnTo>
                  <a:cubicBezTo>
                    <a:pt x="16058" y="21115"/>
                    <a:pt x="16058" y="16088"/>
                    <a:pt x="14728" y="11327"/>
                  </a:cubicBezTo>
                  <a:cubicBezTo>
                    <a:pt x="13426" y="6566"/>
                    <a:pt x="10440" y="1834"/>
                    <a:pt x="5708" y="296"/>
                  </a:cubicBezTo>
                  <a:cubicBezTo>
                    <a:pt x="5173" y="125"/>
                    <a:pt x="4592" y="1"/>
                    <a:pt x="402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388" name="Google Shape;1388;p119"/>
            <p:cNvSpPr/>
            <p:nvPr/>
          </p:nvSpPr>
          <p:spPr>
            <a:xfrm>
              <a:off x="664054" y="4764684"/>
              <a:ext cx="163693" cy="319263"/>
            </a:xfrm>
            <a:custGeom>
              <a:avLst/>
              <a:gdLst/>
              <a:ahLst/>
              <a:cxnLst/>
              <a:rect l="l" t="t" r="r" b="b"/>
              <a:pathLst>
                <a:path w="11051" h="21550" extrusionOk="0">
                  <a:moveTo>
                    <a:pt x="584" y="0"/>
                  </a:moveTo>
                  <a:cubicBezTo>
                    <a:pt x="279" y="0"/>
                    <a:pt x="1" y="417"/>
                    <a:pt x="301" y="672"/>
                  </a:cubicBezTo>
                  <a:cubicBezTo>
                    <a:pt x="4649" y="4841"/>
                    <a:pt x="7783" y="10253"/>
                    <a:pt x="9321" y="16108"/>
                  </a:cubicBezTo>
                  <a:cubicBezTo>
                    <a:pt x="9765" y="17794"/>
                    <a:pt x="10060" y="19480"/>
                    <a:pt x="10208" y="21195"/>
                  </a:cubicBezTo>
                  <a:cubicBezTo>
                    <a:pt x="10238" y="21432"/>
                    <a:pt x="10460" y="21550"/>
                    <a:pt x="10663" y="21550"/>
                  </a:cubicBezTo>
                  <a:cubicBezTo>
                    <a:pt x="10866" y="21550"/>
                    <a:pt x="11051" y="21432"/>
                    <a:pt x="11007" y="21195"/>
                  </a:cubicBezTo>
                  <a:cubicBezTo>
                    <a:pt x="10415" y="15014"/>
                    <a:pt x="8079" y="9011"/>
                    <a:pt x="4353" y="4073"/>
                  </a:cubicBezTo>
                  <a:cubicBezTo>
                    <a:pt x="3288" y="2653"/>
                    <a:pt x="2135" y="1322"/>
                    <a:pt x="834" y="110"/>
                  </a:cubicBezTo>
                  <a:cubicBezTo>
                    <a:pt x="756" y="32"/>
                    <a:pt x="669" y="0"/>
                    <a:pt x="58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389" name="Google Shape;1389;p119"/>
            <p:cNvSpPr/>
            <p:nvPr/>
          </p:nvSpPr>
          <p:spPr>
            <a:xfrm>
              <a:off x="814160" y="4867739"/>
              <a:ext cx="99807" cy="205040"/>
            </a:xfrm>
            <a:custGeom>
              <a:avLst/>
              <a:gdLst/>
              <a:ahLst/>
              <a:cxnLst/>
              <a:rect l="l" t="t" r="r" b="b"/>
              <a:pathLst>
                <a:path w="6738" h="13840" extrusionOk="0">
                  <a:moveTo>
                    <a:pt x="6205" y="0"/>
                  </a:moveTo>
                  <a:cubicBezTo>
                    <a:pt x="6112" y="0"/>
                    <a:pt x="6016" y="39"/>
                    <a:pt x="5930" y="133"/>
                  </a:cubicBezTo>
                  <a:cubicBezTo>
                    <a:pt x="2706" y="3918"/>
                    <a:pt x="695" y="8561"/>
                    <a:pt x="15" y="13440"/>
                  </a:cubicBezTo>
                  <a:cubicBezTo>
                    <a:pt x="0" y="13707"/>
                    <a:pt x="200" y="13840"/>
                    <a:pt x="407" y="13840"/>
                  </a:cubicBezTo>
                  <a:cubicBezTo>
                    <a:pt x="614" y="13840"/>
                    <a:pt x="828" y="13707"/>
                    <a:pt x="843" y="13440"/>
                  </a:cubicBezTo>
                  <a:cubicBezTo>
                    <a:pt x="1464" y="8768"/>
                    <a:pt x="3445" y="4273"/>
                    <a:pt x="6491" y="695"/>
                  </a:cubicBezTo>
                  <a:cubicBezTo>
                    <a:pt x="6738" y="381"/>
                    <a:pt x="6492" y="0"/>
                    <a:pt x="620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390" name="Google Shape;1390;p119"/>
            <p:cNvSpPr/>
            <p:nvPr/>
          </p:nvSpPr>
          <p:spPr>
            <a:xfrm flipH="1">
              <a:off x="1172920" y="4592234"/>
              <a:ext cx="252305" cy="398687"/>
            </a:xfrm>
            <a:custGeom>
              <a:avLst/>
              <a:gdLst/>
              <a:ahLst/>
              <a:cxnLst/>
              <a:rect l="l" t="t" r="r" b="b"/>
              <a:pathLst>
                <a:path w="12540" h="19813" extrusionOk="0">
                  <a:moveTo>
                    <a:pt x="8340" y="1"/>
                  </a:moveTo>
                  <a:cubicBezTo>
                    <a:pt x="8193" y="1"/>
                    <a:pt x="8044" y="10"/>
                    <a:pt x="7897" y="29"/>
                  </a:cubicBezTo>
                  <a:cubicBezTo>
                    <a:pt x="5915" y="295"/>
                    <a:pt x="4437" y="2070"/>
                    <a:pt x="3431" y="3785"/>
                  </a:cubicBezTo>
                  <a:cubicBezTo>
                    <a:pt x="740" y="8605"/>
                    <a:pt x="1" y="14431"/>
                    <a:pt x="1361" y="19813"/>
                  </a:cubicBezTo>
                  <a:lnTo>
                    <a:pt x="1686" y="19369"/>
                  </a:lnTo>
                  <a:cubicBezTo>
                    <a:pt x="2396" y="15762"/>
                    <a:pt x="5058" y="12893"/>
                    <a:pt x="7808" y="10498"/>
                  </a:cubicBezTo>
                  <a:cubicBezTo>
                    <a:pt x="8991" y="9463"/>
                    <a:pt x="10203" y="8487"/>
                    <a:pt x="11090" y="7186"/>
                  </a:cubicBezTo>
                  <a:cubicBezTo>
                    <a:pt x="11978" y="5943"/>
                    <a:pt x="12539" y="4287"/>
                    <a:pt x="12096" y="2809"/>
                  </a:cubicBezTo>
                  <a:cubicBezTo>
                    <a:pt x="11634" y="1205"/>
                    <a:pt x="10022" y="1"/>
                    <a:pt x="834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391" name="Google Shape;1391;p119"/>
            <p:cNvSpPr/>
            <p:nvPr/>
          </p:nvSpPr>
          <p:spPr>
            <a:xfrm flipH="1">
              <a:off x="1400804" y="4454146"/>
              <a:ext cx="341557" cy="523084"/>
            </a:xfrm>
            <a:custGeom>
              <a:avLst/>
              <a:gdLst/>
              <a:ahLst/>
              <a:cxnLst/>
              <a:rect l="l" t="t" r="r" b="b"/>
              <a:pathLst>
                <a:path w="16976" h="25995" extrusionOk="0">
                  <a:moveTo>
                    <a:pt x="4021" y="1"/>
                  </a:moveTo>
                  <a:cubicBezTo>
                    <a:pt x="3802" y="1"/>
                    <a:pt x="3585" y="19"/>
                    <a:pt x="3372" y="60"/>
                  </a:cubicBezTo>
                  <a:cubicBezTo>
                    <a:pt x="858" y="533"/>
                    <a:pt x="1" y="3993"/>
                    <a:pt x="1124" y="6300"/>
                  </a:cubicBezTo>
                  <a:cubicBezTo>
                    <a:pt x="2278" y="8577"/>
                    <a:pt x="4555" y="10026"/>
                    <a:pt x="6625" y="11534"/>
                  </a:cubicBezTo>
                  <a:cubicBezTo>
                    <a:pt x="11268" y="14935"/>
                    <a:pt x="15319" y="19578"/>
                    <a:pt x="16620" y="25137"/>
                  </a:cubicBezTo>
                  <a:lnTo>
                    <a:pt x="16975" y="25995"/>
                  </a:lnTo>
                  <a:cubicBezTo>
                    <a:pt x="16058" y="21115"/>
                    <a:pt x="16058" y="16088"/>
                    <a:pt x="14728" y="11327"/>
                  </a:cubicBezTo>
                  <a:cubicBezTo>
                    <a:pt x="13426" y="6566"/>
                    <a:pt x="10440" y="1834"/>
                    <a:pt x="5708" y="296"/>
                  </a:cubicBezTo>
                  <a:cubicBezTo>
                    <a:pt x="5173" y="125"/>
                    <a:pt x="4592" y="1"/>
                    <a:pt x="402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392" name="Google Shape;1392;p119"/>
            <p:cNvSpPr/>
            <p:nvPr/>
          </p:nvSpPr>
          <p:spPr>
            <a:xfrm flipH="1">
              <a:off x="1388026" y="4564423"/>
              <a:ext cx="222346" cy="433640"/>
            </a:xfrm>
            <a:custGeom>
              <a:avLst/>
              <a:gdLst/>
              <a:ahLst/>
              <a:cxnLst/>
              <a:rect l="l" t="t" r="r" b="b"/>
              <a:pathLst>
                <a:path w="11051" h="21550" extrusionOk="0">
                  <a:moveTo>
                    <a:pt x="584" y="0"/>
                  </a:moveTo>
                  <a:cubicBezTo>
                    <a:pt x="279" y="0"/>
                    <a:pt x="1" y="417"/>
                    <a:pt x="301" y="672"/>
                  </a:cubicBezTo>
                  <a:cubicBezTo>
                    <a:pt x="4649" y="4841"/>
                    <a:pt x="7783" y="10253"/>
                    <a:pt x="9321" y="16108"/>
                  </a:cubicBezTo>
                  <a:cubicBezTo>
                    <a:pt x="9765" y="17794"/>
                    <a:pt x="10060" y="19480"/>
                    <a:pt x="10208" y="21195"/>
                  </a:cubicBezTo>
                  <a:cubicBezTo>
                    <a:pt x="10238" y="21432"/>
                    <a:pt x="10460" y="21550"/>
                    <a:pt x="10663" y="21550"/>
                  </a:cubicBezTo>
                  <a:cubicBezTo>
                    <a:pt x="10866" y="21550"/>
                    <a:pt x="11051" y="21432"/>
                    <a:pt x="11007" y="21195"/>
                  </a:cubicBezTo>
                  <a:cubicBezTo>
                    <a:pt x="10415" y="15014"/>
                    <a:pt x="8079" y="9011"/>
                    <a:pt x="4353" y="4073"/>
                  </a:cubicBezTo>
                  <a:cubicBezTo>
                    <a:pt x="3288" y="2653"/>
                    <a:pt x="2135" y="1322"/>
                    <a:pt x="834" y="110"/>
                  </a:cubicBezTo>
                  <a:cubicBezTo>
                    <a:pt x="756" y="32"/>
                    <a:pt x="669" y="0"/>
                    <a:pt x="58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393" name="Google Shape;1393;p119"/>
            <p:cNvSpPr/>
            <p:nvPr/>
          </p:nvSpPr>
          <p:spPr>
            <a:xfrm flipH="1">
              <a:off x="1270904" y="4704402"/>
              <a:ext cx="135569" cy="278495"/>
            </a:xfrm>
            <a:custGeom>
              <a:avLst/>
              <a:gdLst/>
              <a:ahLst/>
              <a:cxnLst/>
              <a:rect l="l" t="t" r="r" b="b"/>
              <a:pathLst>
                <a:path w="6738" h="13840" extrusionOk="0">
                  <a:moveTo>
                    <a:pt x="6205" y="0"/>
                  </a:moveTo>
                  <a:cubicBezTo>
                    <a:pt x="6112" y="0"/>
                    <a:pt x="6016" y="39"/>
                    <a:pt x="5930" y="133"/>
                  </a:cubicBezTo>
                  <a:cubicBezTo>
                    <a:pt x="2706" y="3918"/>
                    <a:pt x="695" y="8561"/>
                    <a:pt x="15" y="13440"/>
                  </a:cubicBezTo>
                  <a:cubicBezTo>
                    <a:pt x="0" y="13707"/>
                    <a:pt x="200" y="13840"/>
                    <a:pt x="407" y="13840"/>
                  </a:cubicBezTo>
                  <a:cubicBezTo>
                    <a:pt x="614" y="13840"/>
                    <a:pt x="828" y="13707"/>
                    <a:pt x="843" y="13440"/>
                  </a:cubicBezTo>
                  <a:cubicBezTo>
                    <a:pt x="1464" y="8768"/>
                    <a:pt x="3445" y="4273"/>
                    <a:pt x="6491" y="695"/>
                  </a:cubicBezTo>
                  <a:cubicBezTo>
                    <a:pt x="6738" y="381"/>
                    <a:pt x="6492" y="0"/>
                    <a:pt x="620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394" name="Google Shape;1394;p119"/>
            <p:cNvSpPr/>
            <p:nvPr/>
          </p:nvSpPr>
          <p:spPr>
            <a:xfrm>
              <a:off x="456506" y="4894466"/>
              <a:ext cx="1638722" cy="249070"/>
            </a:xfrm>
            <a:custGeom>
              <a:avLst/>
              <a:gdLst/>
              <a:ahLst/>
              <a:cxnLst/>
              <a:rect l="l" t="t" r="r" b="b"/>
              <a:pathLst>
                <a:path w="110631" h="16812" extrusionOk="0">
                  <a:moveTo>
                    <a:pt x="65797" y="1"/>
                  </a:moveTo>
                  <a:cubicBezTo>
                    <a:pt x="61461" y="1"/>
                    <a:pt x="57100" y="1818"/>
                    <a:pt x="54384" y="5131"/>
                  </a:cubicBezTo>
                  <a:cubicBezTo>
                    <a:pt x="53279" y="4427"/>
                    <a:pt x="51971" y="4081"/>
                    <a:pt x="50660" y="4081"/>
                  </a:cubicBezTo>
                  <a:cubicBezTo>
                    <a:pt x="48884" y="4081"/>
                    <a:pt x="47101" y="4717"/>
                    <a:pt x="45808" y="5959"/>
                  </a:cubicBezTo>
                  <a:cubicBezTo>
                    <a:pt x="44506" y="3852"/>
                    <a:pt x="41935" y="2844"/>
                    <a:pt x="39414" y="2844"/>
                  </a:cubicBezTo>
                  <a:cubicBezTo>
                    <a:pt x="38785" y="2844"/>
                    <a:pt x="38159" y="2907"/>
                    <a:pt x="37557" y="3031"/>
                  </a:cubicBezTo>
                  <a:cubicBezTo>
                    <a:pt x="34482" y="3652"/>
                    <a:pt x="31909" y="5515"/>
                    <a:pt x="29454" y="7467"/>
                  </a:cubicBezTo>
                  <a:cubicBezTo>
                    <a:pt x="28301" y="8384"/>
                    <a:pt x="27059" y="9389"/>
                    <a:pt x="25581" y="9389"/>
                  </a:cubicBezTo>
                  <a:cubicBezTo>
                    <a:pt x="24220" y="9359"/>
                    <a:pt x="22978" y="8472"/>
                    <a:pt x="21618" y="8236"/>
                  </a:cubicBezTo>
                  <a:cubicBezTo>
                    <a:pt x="21379" y="8196"/>
                    <a:pt x="21144" y="8178"/>
                    <a:pt x="20912" y="8178"/>
                  </a:cubicBezTo>
                  <a:cubicBezTo>
                    <a:pt x="17504" y="8178"/>
                    <a:pt x="14840" y="12197"/>
                    <a:pt x="11267" y="12612"/>
                  </a:cubicBezTo>
                  <a:cubicBezTo>
                    <a:pt x="11019" y="12644"/>
                    <a:pt x="10766" y="12657"/>
                    <a:pt x="10511" y="12657"/>
                  </a:cubicBezTo>
                  <a:cubicBezTo>
                    <a:pt x="9826" y="12657"/>
                    <a:pt x="9126" y="12567"/>
                    <a:pt x="8458" y="12524"/>
                  </a:cubicBezTo>
                  <a:cubicBezTo>
                    <a:pt x="8397" y="12523"/>
                    <a:pt x="8336" y="12522"/>
                    <a:pt x="8275" y="12522"/>
                  </a:cubicBezTo>
                  <a:cubicBezTo>
                    <a:pt x="5112" y="12522"/>
                    <a:pt x="1944" y="14020"/>
                    <a:pt x="0" y="16486"/>
                  </a:cubicBezTo>
                  <a:lnTo>
                    <a:pt x="110631" y="16812"/>
                  </a:lnTo>
                  <a:cubicBezTo>
                    <a:pt x="109300" y="15185"/>
                    <a:pt x="107348" y="14121"/>
                    <a:pt x="105278" y="13854"/>
                  </a:cubicBezTo>
                  <a:cubicBezTo>
                    <a:pt x="104095" y="13707"/>
                    <a:pt x="102824" y="13795"/>
                    <a:pt x="101877" y="13115"/>
                  </a:cubicBezTo>
                  <a:cubicBezTo>
                    <a:pt x="100724" y="12317"/>
                    <a:pt x="100340" y="10631"/>
                    <a:pt x="99097" y="10040"/>
                  </a:cubicBezTo>
                  <a:cubicBezTo>
                    <a:pt x="98780" y="9883"/>
                    <a:pt x="98454" y="9820"/>
                    <a:pt x="98123" y="9820"/>
                  </a:cubicBezTo>
                  <a:cubicBezTo>
                    <a:pt x="96697" y="9820"/>
                    <a:pt x="95157" y="10997"/>
                    <a:pt x="93597" y="11045"/>
                  </a:cubicBezTo>
                  <a:cubicBezTo>
                    <a:pt x="93542" y="11048"/>
                    <a:pt x="93486" y="11049"/>
                    <a:pt x="93432" y="11049"/>
                  </a:cubicBezTo>
                  <a:cubicBezTo>
                    <a:pt x="90049" y="11049"/>
                    <a:pt x="87793" y="6186"/>
                    <a:pt x="84724" y="6186"/>
                  </a:cubicBezTo>
                  <a:cubicBezTo>
                    <a:pt x="84446" y="6186"/>
                    <a:pt x="84161" y="6226"/>
                    <a:pt x="83868" y="6313"/>
                  </a:cubicBezTo>
                  <a:cubicBezTo>
                    <a:pt x="83107" y="6539"/>
                    <a:pt x="82427" y="7086"/>
                    <a:pt x="81622" y="7086"/>
                  </a:cubicBezTo>
                  <a:cubicBezTo>
                    <a:pt x="81582" y="7086"/>
                    <a:pt x="81542" y="7085"/>
                    <a:pt x="81502" y="7082"/>
                  </a:cubicBezTo>
                  <a:cubicBezTo>
                    <a:pt x="80703" y="7053"/>
                    <a:pt x="80053" y="6432"/>
                    <a:pt x="79461" y="5870"/>
                  </a:cubicBezTo>
                  <a:cubicBezTo>
                    <a:pt x="76061" y="2617"/>
                    <a:pt x="71625" y="369"/>
                    <a:pt x="66952" y="44"/>
                  </a:cubicBezTo>
                  <a:cubicBezTo>
                    <a:pt x="66568" y="15"/>
                    <a:pt x="66182" y="1"/>
                    <a:pt x="65797"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395" name="Google Shape;1395;p119"/>
            <p:cNvSpPr/>
            <p:nvPr/>
          </p:nvSpPr>
          <p:spPr>
            <a:xfrm>
              <a:off x="1409652" y="4893874"/>
              <a:ext cx="685996" cy="249233"/>
            </a:xfrm>
            <a:custGeom>
              <a:avLst/>
              <a:gdLst/>
              <a:ahLst/>
              <a:cxnLst/>
              <a:rect l="l" t="t" r="r" b="b"/>
              <a:pathLst>
                <a:path w="46312" h="16823" extrusionOk="0">
                  <a:moveTo>
                    <a:pt x="1514" y="1"/>
                  </a:moveTo>
                  <a:cubicBezTo>
                    <a:pt x="1008" y="1"/>
                    <a:pt x="499" y="33"/>
                    <a:pt x="1" y="84"/>
                  </a:cubicBezTo>
                  <a:cubicBezTo>
                    <a:pt x="4437" y="1770"/>
                    <a:pt x="8222" y="5171"/>
                    <a:pt x="10233" y="9518"/>
                  </a:cubicBezTo>
                  <a:cubicBezTo>
                    <a:pt x="11077" y="9220"/>
                    <a:pt x="11962" y="9078"/>
                    <a:pt x="12847" y="9078"/>
                  </a:cubicBezTo>
                  <a:cubicBezTo>
                    <a:pt x="15651" y="9078"/>
                    <a:pt x="18456" y="10499"/>
                    <a:pt x="19962" y="12859"/>
                  </a:cubicBezTo>
                  <a:cubicBezTo>
                    <a:pt x="20647" y="12593"/>
                    <a:pt x="21378" y="12466"/>
                    <a:pt x="22112" y="12466"/>
                  </a:cubicBezTo>
                  <a:cubicBezTo>
                    <a:pt x="24070" y="12466"/>
                    <a:pt x="26046" y="13375"/>
                    <a:pt x="27208" y="14989"/>
                  </a:cubicBezTo>
                  <a:cubicBezTo>
                    <a:pt x="27681" y="15639"/>
                    <a:pt x="28065" y="16408"/>
                    <a:pt x="28804" y="16763"/>
                  </a:cubicBezTo>
                  <a:cubicBezTo>
                    <a:pt x="28834" y="16793"/>
                    <a:pt x="28923" y="16793"/>
                    <a:pt x="28952" y="16793"/>
                  </a:cubicBezTo>
                  <a:lnTo>
                    <a:pt x="46311" y="16822"/>
                  </a:lnTo>
                  <a:cubicBezTo>
                    <a:pt x="44951" y="15196"/>
                    <a:pt x="42999" y="14131"/>
                    <a:pt x="40929" y="13865"/>
                  </a:cubicBezTo>
                  <a:cubicBezTo>
                    <a:pt x="39776" y="13717"/>
                    <a:pt x="38475" y="13776"/>
                    <a:pt x="37528" y="13126"/>
                  </a:cubicBezTo>
                  <a:cubicBezTo>
                    <a:pt x="36375" y="12298"/>
                    <a:pt x="36020" y="10641"/>
                    <a:pt x="34748" y="10050"/>
                  </a:cubicBezTo>
                  <a:cubicBezTo>
                    <a:pt x="34419" y="9894"/>
                    <a:pt x="34086" y="9830"/>
                    <a:pt x="33749" y="9830"/>
                  </a:cubicBezTo>
                  <a:cubicBezTo>
                    <a:pt x="32300" y="9830"/>
                    <a:pt x="30784" y="11007"/>
                    <a:pt x="29248" y="11055"/>
                  </a:cubicBezTo>
                  <a:cubicBezTo>
                    <a:pt x="29193" y="11058"/>
                    <a:pt x="29139" y="11059"/>
                    <a:pt x="29085" y="11059"/>
                  </a:cubicBezTo>
                  <a:cubicBezTo>
                    <a:pt x="25754" y="11059"/>
                    <a:pt x="23502" y="6197"/>
                    <a:pt x="20388" y="6197"/>
                  </a:cubicBezTo>
                  <a:cubicBezTo>
                    <a:pt x="20106" y="6197"/>
                    <a:pt x="19817" y="6237"/>
                    <a:pt x="19519" y="6324"/>
                  </a:cubicBezTo>
                  <a:cubicBezTo>
                    <a:pt x="18773" y="6545"/>
                    <a:pt x="18079" y="7101"/>
                    <a:pt x="17315" y="7101"/>
                  </a:cubicBezTo>
                  <a:cubicBezTo>
                    <a:pt x="17262" y="7101"/>
                    <a:pt x="17207" y="7099"/>
                    <a:pt x="17153" y="7093"/>
                  </a:cubicBezTo>
                  <a:cubicBezTo>
                    <a:pt x="16354" y="7063"/>
                    <a:pt x="15704" y="6442"/>
                    <a:pt x="15112" y="5880"/>
                  </a:cubicBezTo>
                  <a:cubicBezTo>
                    <a:pt x="11712" y="2657"/>
                    <a:pt x="7276" y="380"/>
                    <a:pt x="2603" y="55"/>
                  </a:cubicBezTo>
                  <a:cubicBezTo>
                    <a:pt x="2244" y="17"/>
                    <a:pt x="1880" y="1"/>
                    <a:pt x="151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sp>
        <p:nvSpPr>
          <p:cNvPr id="1396" name="Google Shape;1396;p119"/>
          <p:cNvSpPr/>
          <p:nvPr/>
        </p:nvSpPr>
        <p:spPr>
          <a:xfrm>
            <a:off x="427967" y="1217402"/>
            <a:ext cx="2819528" cy="1781111"/>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397" name="Google Shape;1397;p119"/>
          <p:cNvSpPr/>
          <p:nvPr/>
        </p:nvSpPr>
        <p:spPr>
          <a:xfrm>
            <a:off x="3247513" y="630815"/>
            <a:ext cx="1380809" cy="872381"/>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398" name="Google Shape;1398;p119"/>
          <p:cNvSpPr/>
          <p:nvPr/>
        </p:nvSpPr>
        <p:spPr>
          <a:xfrm>
            <a:off x="7883902" y="1217401"/>
            <a:ext cx="2375756" cy="1503604"/>
          </a:xfrm>
          <a:custGeom>
            <a:avLst/>
            <a:gdLst/>
            <a:ahLst/>
            <a:cxnLst/>
            <a:rect l="l" t="t" r="r" b="b"/>
            <a:pathLst>
              <a:path w="25554" h="16173" extrusionOk="0">
                <a:moveTo>
                  <a:pt x="14556" y="0"/>
                </a:moveTo>
                <a:cubicBezTo>
                  <a:pt x="11530" y="0"/>
                  <a:pt x="8988" y="2103"/>
                  <a:pt x="8295" y="4898"/>
                </a:cubicBezTo>
                <a:cubicBezTo>
                  <a:pt x="7856" y="4713"/>
                  <a:pt x="7394" y="4598"/>
                  <a:pt x="6909" y="4598"/>
                </a:cubicBezTo>
                <a:cubicBezTo>
                  <a:pt x="5500" y="4598"/>
                  <a:pt x="4275" y="5522"/>
                  <a:pt x="3836" y="6793"/>
                </a:cubicBezTo>
                <a:cubicBezTo>
                  <a:pt x="1664" y="7232"/>
                  <a:pt x="1" y="9149"/>
                  <a:pt x="1" y="11437"/>
                </a:cubicBezTo>
                <a:cubicBezTo>
                  <a:pt x="1" y="14047"/>
                  <a:pt x="2126" y="16173"/>
                  <a:pt x="4737" y="16173"/>
                </a:cubicBezTo>
                <a:lnTo>
                  <a:pt x="20771" y="16173"/>
                </a:lnTo>
                <a:cubicBezTo>
                  <a:pt x="23359" y="16173"/>
                  <a:pt x="25507" y="14047"/>
                  <a:pt x="25507" y="11437"/>
                </a:cubicBezTo>
                <a:cubicBezTo>
                  <a:pt x="25553" y="8895"/>
                  <a:pt x="23543" y="6816"/>
                  <a:pt x="21025" y="6700"/>
                </a:cubicBezTo>
                <a:lnTo>
                  <a:pt x="21025" y="6469"/>
                </a:lnTo>
                <a:cubicBezTo>
                  <a:pt x="21025" y="2888"/>
                  <a:pt x="18137" y="0"/>
                  <a:pt x="14556"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399" name="Google Shape;1399;p119"/>
          <p:cNvSpPr/>
          <p:nvPr/>
        </p:nvSpPr>
        <p:spPr>
          <a:xfrm>
            <a:off x="10259667" y="1013999"/>
            <a:ext cx="785773" cy="496443"/>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400" name="Google Shape;1400;p119"/>
          <p:cNvSpPr txBox="1">
            <a:spLocks noGrp="1"/>
          </p:cNvSpPr>
          <p:nvPr>
            <p:ph type="ctrTitle"/>
          </p:nvPr>
        </p:nvSpPr>
        <p:spPr>
          <a:xfrm>
            <a:off x="1507700" y="805467"/>
            <a:ext cx="6084400" cy="3458000"/>
          </a:xfrm>
          <a:prstGeom prst="rect">
            <a:avLst/>
          </a:prstGeom>
          <a:noFill/>
          <a:ln>
            <a:noFill/>
          </a:ln>
        </p:spPr>
        <p:txBody>
          <a:bodyPr spcFirstLastPara="1" wrap="square" lIns="91425" tIns="91425" rIns="91425" bIns="91425" anchor="b" anchorCtr="0">
            <a:noAutofit/>
          </a:bodyPr>
          <a:lstStyle>
            <a:lvl1pPr lvl="0" algn="l">
              <a:lnSpc>
                <a:spcPct val="90000"/>
              </a:lnSpc>
              <a:spcBef>
                <a:spcPts val="0"/>
              </a:spcBef>
              <a:spcAft>
                <a:spcPts val="0"/>
              </a:spcAft>
              <a:buClr>
                <a:schemeClr val="accent1"/>
              </a:buClr>
              <a:buSzPts val="5200"/>
              <a:buFont typeface="Patrick Hand"/>
              <a:buNone/>
              <a:defRPr sz="8000">
                <a:solidFill>
                  <a:schemeClr val="accent2"/>
                </a:solidFill>
                <a:latin typeface="Patrick Hand"/>
                <a:ea typeface="Patrick Hand"/>
                <a:cs typeface="Patrick Hand"/>
                <a:sym typeface="Patrick Hand"/>
              </a:defRPr>
            </a:lvl1pPr>
            <a:lvl2pPr lvl="1" algn="l">
              <a:lnSpc>
                <a:spcPct val="100000"/>
              </a:lnSpc>
              <a:spcBef>
                <a:spcPts val="0"/>
              </a:spcBef>
              <a:spcAft>
                <a:spcPts val="0"/>
              </a:spcAft>
              <a:buClr>
                <a:schemeClr val="accent1"/>
              </a:buClr>
              <a:buSzPts val="5200"/>
              <a:buFont typeface="Cabin Sketch"/>
              <a:buNone/>
              <a:defRPr sz="6933">
                <a:solidFill>
                  <a:schemeClr val="accent1"/>
                </a:solidFill>
                <a:latin typeface="Cabin Sketch"/>
                <a:ea typeface="Cabin Sketch"/>
                <a:cs typeface="Cabin Sketch"/>
                <a:sym typeface="Cabin Sketch"/>
              </a:defRPr>
            </a:lvl2pPr>
            <a:lvl3pPr lvl="2" algn="l">
              <a:lnSpc>
                <a:spcPct val="100000"/>
              </a:lnSpc>
              <a:spcBef>
                <a:spcPts val="0"/>
              </a:spcBef>
              <a:spcAft>
                <a:spcPts val="0"/>
              </a:spcAft>
              <a:buClr>
                <a:schemeClr val="accent1"/>
              </a:buClr>
              <a:buSzPts val="5200"/>
              <a:buFont typeface="Cabin Sketch"/>
              <a:buNone/>
              <a:defRPr sz="6933">
                <a:solidFill>
                  <a:schemeClr val="accent1"/>
                </a:solidFill>
                <a:latin typeface="Cabin Sketch"/>
                <a:ea typeface="Cabin Sketch"/>
                <a:cs typeface="Cabin Sketch"/>
                <a:sym typeface="Cabin Sketch"/>
              </a:defRPr>
            </a:lvl3pPr>
            <a:lvl4pPr lvl="3" algn="l">
              <a:lnSpc>
                <a:spcPct val="100000"/>
              </a:lnSpc>
              <a:spcBef>
                <a:spcPts val="0"/>
              </a:spcBef>
              <a:spcAft>
                <a:spcPts val="0"/>
              </a:spcAft>
              <a:buClr>
                <a:schemeClr val="accent1"/>
              </a:buClr>
              <a:buSzPts val="5200"/>
              <a:buFont typeface="Cabin Sketch"/>
              <a:buNone/>
              <a:defRPr sz="6933">
                <a:solidFill>
                  <a:schemeClr val="accent1"/>
                </a:solidFill>
                <a:latin typeface="Cabin Sketch"/>
                <a:ea typeface="Cabin Sketch"/>
                <a:cs typeface="Cabin Sketch"/>
                <a:sym typeface="Cabin Sketch"/>
              </a:defRPr>
            </a:lvl4pPr>
            <a:lvl5pPr lvl="4" algn="l">
              <a:lnSpc>
                <a:spcPct val="100000"/>
              </a:lnSpc>
              <a:spcBef>
                <a:spcPts val="0"/>
              </a:spcBef>
              <a:spcAft>
                <a:spcPts val="0"/>
              </a:spcAft>
              <a:buClr>
                <a:schemeClr val="accent1"/>
              </a:buClr>
              <a:buSzPts val="5200"/>
              <a:buFont typeface="Cabin Sketch"/>
              <a:buNone/>
              <a:defRPr sz="6933">
                <a:solidFill>
                  <a:schemeClr val="accent1"/>
                </a:solidFill>
                <a:latin typeface="Cabin Sketch"/>
                <a:ea typeface="Cabin Sketch"/>
                <a:cs typeface="Cabin Sketch"/>
                <a:sym typeface="Cabin Sketch"/>
              </a:defRPr>
            </a:lvl5pPr>
            <a:lvl6pPr lvl="5" algn="l">
              <a:lnSpc>
                <a:spcPct val="100000"/>
              </a:lnSpc>
              <a:spcBef>
                <a:spcPts val="0"/>
              </a:spcBef>
              <a:spcAft>
                <a:spcPts val="0"/>
              </a:spcAft>
              <a:buClr>
                <a:schemeClr val="accent1"/>
              </a:buClr>
              <a:buSzPts val="5200"/>
              <a:buFont typeface="Cabin Sketch"/>
              <a:buNone/>
              <a:defRPr sz="6933">
                <a:solidFill>
                  <a:schemeClr val="accent1"/>
                </a:solidFill>
                <a:latin typeface="Cabin Sketch"/>
                <a:ea typeface="Cabin Sketch"/>
                <a:cs typeface="Cabin Sketch"/>
                <a:sym typeface="Cabin Sketch"/>
              </a:defRPr>
            </a:lvl6pPr>
            <a:lvl7pPr lvl="6" algn="l">
              <a:lnSpc>
                <a:spcPct val="100000"/>
              </a:lnSpc>
              <a:spcBef>
                <a:spcPts val="0"/>
              </a:spcBef>
              <a:spcAft>
                <a:spcPts val="0"/>
              </a:spcAft>
              <a:buClr>
                <a:schemeClr val="accent1"/>
              </a:buClr>
              <a:buSzPts val="5200"/>
              <a:buFont typeface="Cabin Sketch"/>
              <a:buNone/>
              <a:defRPr sz="6933">
                <a:solidFill>
                  <a:schemeClr val="accent1"/>
                </a:solidFill>
                <a:latin typeface="Cabin Sketch"/>
                <a:ea typeface="Cabin Sketch"/>
                <a:cs typeface="Cabin Sketch"/>
                <a:sym typeface="Cabin Sketch"/>
              </a:defRPr>
            </a:lvl7pPr>
            <a:lvl8pPr lvl="7" algn="l">
              <a:lnSpc>
                <a:spcPct val="100000"/>
              </a:lnSpc>
              <a:spcBef>
                <a:spcPts val="0"/>
              </a:spcBef>
              <a:spcAft>
                <a:spcPts val="0"/>
              </a:spcAft>
              <a:buClr>
                <a:schemeClr val="accent1"/>
              </a:buClr>
              <a:buSzPts val="5200"/>
              <a:buFont typeface="Cabin Sketch"/>
              <a:buNone/>
              <a:defRPr sz="6933">
                <a:solidFill>
                  <a:schemeClr val="accent1"/>
                </a:solidFill>
                <a:latin typeface="Cabin Sketch"/>
                <a:ea typeface="Cabin Sketch"/>
                <a:cs typeface="Cabin Sketch"/>
                <a:sym typeface="Cabin Sketch"/>
              </a:defRPr>
            </a:lvl8pPr>
            <a:lvl9pPr lvl="8" algn="l">
              <a:lnSpc>
                <a:spcPct val="100000"/>
              </a:lnSpc>
              <a:spcBef>
                <a:spcPts val="0"/>
              </a:spcBef>
              <a:spcAft>
                <a:spcPts val="0"/>
              </a:spcAft>
              <a:buClr>
                <a:schemeClr val="accent1"/>
              </a:buClr>
              <a:buSzPts val="5200"/>
              <a:buFont typeface="Cabin Sketch"/>
              <a:buNone/>
              <a:defRPr sz="6933">
                <a:solidFill>
                  <a:schemeClr val="accent1"/>
                </a:solidFill>
                <a:latin typeface="Cabin Sketch"/>
                <a:ea typeface="Cabin Sketch"/>
                <a:cs typeface="Cabin Sketch"/>
                <a:sym typeface="Cabin Sketch"/>
              </a:defRPr>
            </a:lvl9pPr>
          </a:lstStyle>
          <a:p>
            <a:endParaRPr/>
          </a:p>
        </p:txBody>
      </p:sp>
      <p:sp>
        <p:nvSpPr>
          <p:cNvPr id="1401" name="Google Shape;1401;p119"/>
          <p:cNvSpPr txBox="1">
            <a:spLocks noGrp="1"/>
          </p:cNvSpPr>
          <p:nvPr>
            <p:ph type="subTitle" idx="1"/>
          </p:nvPr>
        </p:nvSpPr>
        <p:spPr>
          <a:xfrm>
            <a:off x="1507700" y="4082167"/>
            <a:ext cx="3700000" cy="635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accent6"/>
              </a:buClr>
              <a:buSzPts val="1600"/>
              <a:buFont typeface="Patrick Hand"/>
              <a:buNone/>
              <a:defRPr sz="2133"/>
            </a:lvl1pPr>
            <a:lvl2pPr lvl="1" algn="l">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2pPr>
            <a:lvl3pPr lvl="2" algn="l">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3pPr>
            <a:lvl4pPr lvl="3" algn="l">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4pPr>
            <a:lvl5pPr lvl="4" algn="l">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5pPr>
            <a:lvl6pPr lvl="5" algn="l">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6pPr>
            <a:lvl7pPr lvl="6" algn="l">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7pPr>
            <a:lvl8pPr lvl="7" algn="l">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8pPr>
            <a:lvl9pPr lvl="8" algn="l">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9pPr>
          </a:lstStyle>
          <a:p>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402"/>
        <p:cNvGrpSpPr/>
        <p:nvPr/>
      </p:nvGrpSpPr>
      <p:grpSpPr>
        <a:xfrm>
          <a:off x="0" y="0"/>
          <a:ext cx="0" cy="0"/>
          <a:chOff x="0" y="0"/>
          <a:chExt cx="0" cy="0"/>
        </a:xfrm>
      </p:grpSpPr>
      <p:grpSp>
        <p:nvGrpSpPr>
          <p:cNvPr id="1403" name="Google Shape;1403;p120"/>
          <p:cNvGrpSpPr/>
          <p:nvPr/>
        </p:nvGrpSpPr>
        <p:grpSpPr>
          <a:xfrm>
            <a:off x="1047483" y="4641696"/>
            <a:ext cx="5745556" cy="2225877"/>
            <a:chOff x="2189450" y="2220300"/>
            <a:chExt cx="3202175" cy="1240550"/>
          </a:xfrm>
        </p:grpSpPr>
        <p:sp>
          <p:nvSpPr>
            <p:cNvPr id="1404" name="Google Shape;1404;p120"/>
            <p:cNvSpPr/>
            <p:nvPr/>
          </p:nvSpPr>
          <p:spPr>
            <a:xfrm>
              <a:off x="2189450" y="2220300"/>
              <a:ext cx="3202175" cy="1240550"/>
            </a:xfrm>
            <a:custGeom>
              <a:avLst/>
              <a:gdLst/>
              <a:ahLst/>
              <a:cxnLst/>
              <a:rect l="l" t="t" r="r" b="b"/>
              <a:pathLst>
                <a:path w="128087" h="49622" extrusionOk="0">
                  <a:moveTo>
                    <a:pt x="63421" y="0"/>
                  </a:moveTo>
                  <a:cubicBezTo>
                    <a:pt x="63373" y="0"/>
                    <a:pt x="63326" y="1"/>
                    <a:pt x="63280" y="3"/>
                  </a:cubicBezTo>
                  <a:cubicBezTo>
                    <a:pt x="51881" y="414"/>
                    <a:pt x="0" y="49622"/>
                    <a:pt x="0" y="49622"/>
                  </a:cubicBezTo>
                  <a:lnTo>
                    <a:pt x="128087" y="49622"/>
                  </a:lnTo>
                  <a:cubicBezTo>
                    <a:pt x="128087" y="49622"/>
                    <a:pt x="75085" y="0"/>
                    <a:pt x="6342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405" name="Google Shape;1405;p120"/>
            <p:cNvSpPr/>
            <p:nvPr/>
          </p:nvSpPr>
          <p:spPr>
            <a:xfrm>
              <a:off x="2189450" y="2220350"/>
              <a:ext cx="3202175" cy="1240500"/>
            </a:xfrm>
            <a:custGeom>
              <a:avLst/>
              <a:gdLst/>
              <a:ahLst/>
              <a:cxnLst/>
              <a:rect l="l" t="t" r="r" b="b"/>
              <a:pathLst>
                <a:path w="128087" h="49620" extrusionOk="0">
                  <a:moveTo>
                    <a:pt x="63291" y="1"/>
                  </a:moveTo>
                  <a:cubicBezTo>
                    <a:pt x="63287" y="1"/>
                    <a:pt x="63284" y="1"/>
                    <a:pt x="63280" y="1"/>
                  </a:cubicBezTo>
                  <a:cubicBezTo>
                    <a:pt x="51881" y="1"/>
                    <a:pt x="0" y="49620"/>
                    <a:pt x="0" y="49620"/>
                  </a:cubicBezTo>
                  <a:lnTo>
                    <a:pt x="128087" y="49620"/>
                  </a:lnTo>
                  <a:cubicBezTo>
                    <a:pt x="128087" y="49620"/>
                    <a:pt x="76354" y="1"/>
                    <a:pt x="632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sp>
        <p:nvSpPr>
          <p:cNvPr id="1406" name="Google Shape;1406;p120"/>
          <p:cNvSpPr/>
          <p:nvPr/>
        </p:nvSpPr>
        <p:spPr>
          <a:xfrm>
            <a:off x="1179475" y="6222288"/>
            <a:ext cx="340572" cy="443333"/>
          </a:xfrm>
          <a:custGeom>
            <a:avLst/>
            <a:gdLst/>
            <a:ahLst/>
            <a:cxnLst/>
            <a:rect l="l" t="t" r="r" b="b"/>
            <a:pathLst>
              <a:path w="8080" h="10518" extrusionOk="0">
                <a:moveTo>
                  <a:pt x="4055" y="0"/>
                </a:moveTo>
                <a:cubicBezTo>
                  <a:pt x="2028" y="0"/>
                  <a:pt x="1" y="2850"/>
                  <a:pt x="1" y="5141"/>
                </a:cubicBezTo>
                <a:cubicBezTo>
                  <a:pt x="1" y="7345"/>
                  <a:pt x="1793" y="8285"/>
                  <a:pt x="3673" y="8373"/>
                </a:cubicBezTo>
                <a:lnTo>
                  <a:pt x="3673" y="10517"/>
                </a:lnTo>
                <a:lnTo>
                  <a:pt x="4231" y="10517"/>
                </a:lnTo>
                <a:lnTo>
                  <a:pt x="4114" y="8402"/>
                </a:lnTo>
                <a:cubicBezTo>
                  <a:pt x="6141" y="8373"/>
                  <a:pt x="8080" y="7374"/>
                  <a:pt x="8080" y="5083"/>
                </a:cubicBezTo>
                <a:cubicBezTo>
                  <a:pt x="8080" y="2791"/>
                  <a:pt x="6082" y="0"/>
                  <a:pt x="4055"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407" name="Google Shape;1407;p120"/>
          <p:cNvSpPr/>
          <p:nvPr/>
        </p:nvSpPr>
        <p:spPr>
          <a:xfrm>
            <a:off x="1595641" y="5866558"/>
            <a:ext cx="553513" cy="850756"/>
          </a:xfrm>
          <a:custGeom>
            <a:avLst/>
            <a:gdLst/>
            <a:ahLst/>
            <a:cxnLst/>
            <a:rect l="l" t="t" r="r" b="b"/>
            <a:pathLst>
              <a:path w="13132" h="20184" extrusionOk="0">
                <a:moveTo>
                  <a:pt x="6551" y="1"/>
                </a:moveTo>
                <a:cubicBezTo>
                  <a:pt x="3261" y="1"/>
                  <a:pt x="0" y="4642"/>
                  <a:pt x="0" y="8403"/>
                </a:cubicBezTo>
                <a:cubicBezTo>
                  <a:pt x="0" y="11928"/>
                  <a:pt x="2850" y="13485"/>
                  <a:pt x="5934" y="13661"/>
                </a:cubicBezTo>
                <a:lnTo>
                  <a:pt x="5729" y="20183"/>
                </a:lnTo>
                <a:lnTo>
                  <a:pt x="7227" y="18891"/>
                </a:lnTo>
                <a:lnTo>
                  <a:pt x="6757" y="13661"/>
                </a:lnTo>
                <a:cubicBezTo>
                  <a:pt x="9988" y="13603"/>
                  <a:pt x="13132" y="11987"/>
                  <a:pt x="13132" y="8315"/>
                </a:cubicBezTo>
                <a:cubicBezTo>
                  <a:pt x="13132" y="4525"/>
                  <a:pt x="9871" y="1"/>
                  <a:pt x="6551"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408" name="Google Shape;1408;p120"/>
          <p:cNvSpPr/>
          <p:nvPr/>
        </p:nvSpPr>
        <p:spPr>
          <a:xfrm flipH="1">
            <a:off x="2224770" y="6291515"/>
            <a:ext cx="236097" cy="307371"/>
          </a:xfrm>
          <a:custGeom>
            <a:avLst/>
            <a:gdLst/>
            <a:ahLst/>
            <a:cxnLst/>
            <a:rect l="l" t="t" r="r" b="b"/>
            <a:pathLst>
              <a:path w="8080" h="10518" extrusionOk="0">
                <a:moveTo>
                  <a:pt x="4055" y="0"/>
                </a:moveTo>
                <a:cubicBezTo>
                  <a:pt x="2028" y="0"/>
                  <a:pt x="1" y="2850"/>
                  <a:pt x="1" y="5141"/>
                </a:cubicBezTo>
                <a:cubicBezTo>
                  <a:pt x="1" y="7345"/>
                  <a:pt x="1793" y="8285"/>
                  <a:pt x="3673" y="8373"/>
                </a:cubicBezTo>
                <a:lnTo>
                  <a:pt x="3673" y="10517"/>
                </a:lnTo>
                <a:lnTo>
                  <a:pt x="4231" y="10517"/>
                </a:lnTo>
                <a:lnTo>
                  <a:pt x="4114" y="8402"/>
                </a:lnTo>
                <a:cubicBezTo>
                  <a:pt x="6141" y="8373"/>
                  <a:pt x="8080" y="7374"/>
                  <a:pt x="8080" y="5083"/>
                </a:cubicBezTo>
                <a:cubicBezTo>
                  <a:pt x="8080" y="2791"/>
                  <a:pt x="6082" y="0"/>
                  <a:pt x="4055"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nvGrpSpPr>
          <p:cNvPr id="1409" name="Google Shape;1409;p120"/>
          <p:cNvGrpSpPr/>
          <p:nvPr/>
        </p:nvGrpSpPr>
        <p:grpSpPr>
          <a:xfrm>
            <a:off x="4465955" y="5119331"/>
            <a:ext cx="4521471" cy="1751656"/>
            <a:chOff x="2189450" y="2220300"/>
            <a:chExt cx="3202175" cy="1240550"/>
          </a:xfrm>
        </p:grpSpPr>
        <p:sp>
          <p:nvSpPr>
            <p:cNvPr id="1410" name="Google Shape;1410;p120"/>
            <p:cNvSpPr/>
            <p:nvPr/>
          </p:nvSpPr>
          <p:spPr>
            <a:xfrm>
              <a:off x="2189450" y="2220300"/>
              <a:ext cx="3202175" cy="1240550"/>
            </a:xfrm>
            <a:custGeom>
              <a:avLst/>
              <a:gdLst/>
              <a:ahLst/>
              <a:cxnLst/>
              <a:rect l="l" t="t" r="r" b="b"/>
              <a:pathLst>
                <a:path w="128087" h="49622" extrusionOk="0">
                  <a:moveTo>
                    <a:pt x="63421" y="0"/>
                  </a:moveTo>
                  <a:cubicBezTo>
                    <a:pt x="63373" y="0"/>
                    <a:pt x="63326" y="1"/>
                    <a:pt x="63280" y="3"/>
                  </a:cubicBezTo>
                  <a:cubicBezTo>
                    <a:pt x="51881" y="414"/>
                    <a:pt x="0" y="49622"/>
                    <a:pt x="0" y="49622"/>
                  </a:cubicBezTo>
                  <a:lnTo>
                    <a:pt x="128087" y="49622"/>
                  </a:lnTo>
                  <a:cubicBezTo>
                    <a:pt x="128087" y="49622"/>
                    <a:pt x="75085" y="0"/>
                    <a:pt x="6342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411" name="Google Shape;1411;p120"/>
            <p:cNvSpPr/>
            <p:nvPr/>
          </p:nvSpPr>
          <p:spPr>
            <a:xfrm>
              <a:off x="2189450" y="2220350"/>
              <a:ext cx="3202175" cy="1240500"/>
            </a:xfrm>
            <a:custGeom>
              <a:avLst/>
              <a:gdLst/>
              <a:ahLst/>
              <a:cxnLst/>
              <a:rect l="l" t="t" r="r" b="b"/>
              <a:pathLst>
                <a:path w="128087" h="49620" extrusionOk="0">
                  <a:moveTo>
                    <a:pt x="63291" y="1"/>
                  </a:moveTo>
                  <a:cubicBezTo>
                    <a:pt x="63287" y="1"/>
                    <a:pt x="63284" y="1"/>
                    <a:pt x="63280" y="1"/>
                  </a:cubicBezTo>
                  <a:cubicBezTo>
                    <a:pt x="51881" y="1"/>
                    <a:pt x="0" y="49620"/>
                    <a:pt x="0" y="49620"/>
                  </a:cubicBezTo>
                  <a:lnTo>
                    <a:pt x="128087" y="49620"/>
                  </a:lnTo>
                  <a:cubicBezTo>
                    <a:pt x="128087" y="49620"/>
                    <a:pt x="76354" y="1"/>
                    <a:pt x="632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sp>
        <p:nvSpPr>
          <p:cNvPr id="1412" name="Google Shape;1412;p120"/>
          <p:cNvSpPr/>
          <p:nvPr/>
        </p:nvSpPr>
        <p:spPr>
          <a:xfrm>
            <a:off x="1642800" y="958397"/>
            <a:ext cx="2375768" cy="1500788"/>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413" name="Google Shape;1413;p120"/>
          <p:cNvSpPr/>
          <p:nvPr/>
        </p:nvSpPr>
        <p:spPr>
          <a:xfrm>
            <a:off x="466780" y="531082"/>
            <a:ext cx="1380809" cy="872381"/>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414" name="Google Shape;1414;p120"/>
          <p:cNvSpPr/>
          <p:nvPr/>
        </p:nvSpPr>
        <p:spPr>
          <a:xfrm>
            <a:off x="9131245" y="454000"/>
            <a:ext cx="1990980" cy="1257880"/>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415" name="Google Shape;1415;p120"/>
          <p:cNvSpPr/>
          <p:nvPr/>
        </p:nvSpPr>
        <p:spPr>
          <a:xfrm>
            <a:off x="10887186" y="1876570"/>
            <a:ext cx="845559" cy="534215"/>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416" name="Google Shape;1416;p120"/>
          <p:cNvSpPr/>
          <p:nvPr/>
        </p:nvSpPr>
        <p:spPr>
          <a:xfrm>
            <a:off x="8480233" y="1711876"/>
            <a:ext cx="584968" cy="369576"/>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417" name="Google Shape;1417;p120"/>
          <p:cNvSpPr txBox="1">
            <a:spLocks noGrp="1"/>
          </p:cNvSpPr>
          <p:nvPr>
            <p:ph type="title"/>
          </p:nvPr>
        </p:nvSpPr>
        <p:spPr>
          <a:xfrm>
            <a:off x="2267933" y="3227300"/>
            <a:ext cx="7656000" cy="744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accent2"/>
              </a:buClr>
              <a:buSzPts val="3000"/>
              <a:buFont typeface="Patrick Hand"/>
              <a:buNone/>
              <a:defRPr sz="5333">
                <a:latin typeface="Patrick Hand"/>
                <a:ea typeface="Patrick Hand"/>
                <a:cs typeface="Patrick Hand"/>
                <a:sym typeface="Patrick Hand"/>
              </a:defRPr>
            </a:lvl1pPr>
            <a:lvl2pPr lvl="1" algn="l">
              <a:lnSpc>
                <a:spcPct val="100000"/>
              </a:lnSpc>
              <a:spcBef>
                <a:spcPts val="0"/>
              </a:spcBef>
              <a:spcAft>
                <a:spcPts val="0"/>
              </a:spcAft>
              <a:buSzPts val="3000"/>
              <a:buNone/>
              <a:defRPr sz="4000"/>
            </a:lvl2pPr>
            <a:lvl3pPr lvl="2" algn="l">
              <a:lnSpc>
                <a:spcPct val="100000"/>
              </a:lnSpc>
              <a:spcBef>
                <a:spcPts val="0"/>
              </a:spcBef>
              <a:spcAft>
                <a:spcPts val="0"/>
              </a:spcAft>
              <a:buSzPts val="3000"/>
              <a:buNone/>
              <a:defRPr sz="4000"/>
            </a:lvl3pPr>
            <a:lvl4pPr lvl="3" algn="l">
              <a:lnSpc>
                <a:spcPct val="100000"/>
              </a:lnSpc>
              <a:spcBef>
                <a:spcPts val="0"/>
              </a:spcBef>
              <a:spcAft>
                <a:spcPts val="0"/>
              </a:spcAft>
              <a:buSzPts val="3000"/>
              <a:buNone/>
              <a:defRPr sz="4000"/>
            </a:lvl4pPr>
            <a:lvl5pPr lvl="4" algn="l">
              <a:lnSpc>
                <a:spcPct val="100000"/>
              </a:lnSpc>
              <a:spcBef>
                <a:spcPts val="0"/>
              </a:spcBef>
              <a:spcAft>
                <a:spcPts val="0"/>
              </a:spcAft>
              <a:buSzPts val="3000"/>
              <a:buNone/>
              <a:defRPr sz="4000"/>
            </a:lvl5pPr>
            <a:lvl6pPr lvl="5" algn="l">
              <a:lnSpc>
                <a:spcPct val="100000"/>
              </a:lnSpc>
              <a:spcBef>
                <a:spcPts val="0"/>
              </a:spcBef>
              <a:spcAft>
                <a:spcPts val="0"/>
              </a:spcAft>
              <a:buSzPts val="3000"/>
              <a:buNone/>
              <a:defRPr sz="4000"/>
            </a:lvl6pPr>
            <a:lvl7pPr lvl="6" algn="l">
              <a:lnSpc>
                <a:spcPct val="100000"/>
              </a:lnSpc>
              <a:spcBef>
                <a:spcPts val="0"/>
              </a:spcBef>
              <a:spcAft>
                <a:spcPts val="0"/>
              </a:spcAft>
              <a:buSzPts val="3000"/>
              <a:buNone/>
              <a:defRPr sz="4000"/>
            </a:lvl7pPr>
            <a:lvl8pPr lvl="7" algn="l">
              <a:lnSpc>
                <a:spcPct val="100000"/>
              </a:lnSpc>
              <a:spcBef>
                <a:spcPts val="0"/>
              </a:spcBef>
              <a:spcAft>
                <a:spcPts val="0"/>
              </a:spcAft>
              <a:buSzPts val="3000"/>
              <a:buNone/>
              <a:defRPr sz="4000"/>
            </a:lvl8pPr>
            <a:lvl9pPr lvl="8" algn="l">
              <a:lnSpc>
                <a:spcPct val="100000"/>
              </a:lnSpc>
              <a:spcBef>
                <a:spcPts val="0"/>
              </a:spcBef>
              <a:spcAft>
                <a:spcPts val="0"/>
              </a:spcAft>
              <a:buSzPts val="3000"/>
              <a:buNone/>
              <a:defRPr sz="4000"/>
            </a:lvl9pPr>
          </a:lstStyle>
          <a:p>
            <a:endParaRPr/>
          </a:p>
        </p:txBody>
      </p:sp>
      <p:sp>
        <p:nvSpPr>
          <p:cNvPr id="1418" name="Google Shape;1418;p120"/>
          <p:cNvSpPr txBox="1">
            <a:spLocks noGrp="1"/>
          </p:cNvSpPr>
          <p:nvPr>
            <p:ph type="subTitle" idx="1"/>
          </p:nvPr>
        </p:nvSpPr>
        <p:spPr>
          <a:xfrm>
            <a:off x="2268067" y="3929976"/>
            <a:ext cx="7656000" cy="635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accent6"/>
              </a:buClr>
              <a:buSzPts val="1600"/>
              <a:buFont typeface="Patrick Hand"/>
              <a:buNone/>
              <a:defRPr sz="2133"/>
            </a:lvl1pPr>
            <a:lvl2pPr lvl="1" algn="l">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2pPr>
            <a:lvl3pPr lvl="2" algn="l">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3pPr>
            <a:lvl4pPr lvl="3" algn="l">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4pPr>
            <a:lvl5pPr lvl="4" algn="l">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5pPr>
            <a:lvl6pPr lvl="5" algn="l">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6pPr>
            <a:lvl7pPr lvl="6" algn="l">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7pPr>
            <a:lvl8pPr lvl="7" algn="l">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8pPr>
            <a:lvl9pPr lvl="8" algn="l">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9pPr>
          </a:lstStyle>
          <a:p>
            <a:endParaRPr/>
          </a:p>
        </p:txBody>
      </p:sp>
      <p:sp>
        <p:nvSpPr>
          <p:cNvPr id="1419" name="Google Shape;1419;p120"/>
          <p:cNvSpPr/>
          <p:nvPr/>
        </p:nvSpPr>
        <p:spPr>
          <a:xfrm flipH="1">
            <a:off x="2288938" y="6348128"/>
            <a:ext cx="7614029" cy="534219"/>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420" name="Google Shape;1420;p120"/>
          <p:cNvSpPr/>
          <p:nvPr/>
        </p:nvSpPr>
        <p:spPr>
          <a:xfrm flipH="1">
            <a:off x="466783" y="6576394"/>
            <a:ext cx="4245317" cy="291183"/>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421" name="Google Shape;1421;p120"/>
          <p:cNvSpPr/>
          <p:nvPr/>
        </p:nvSpPr>
        <p:spPr>
          <a:xfrm flipH="1">
            <a:off x="10566537" y="6222288"/>
            <a:ext cx="340572" cy="443333"/>
          </a:xfrm>
          <a:custGeom>
            <a:avLst/>
            <a:gdLst/>
            <a:ahLst/>
            <a:cxnLst/>
            <a:rect l="l" t="t" r="r" b="b"/>
            <a:pathLst>
              <a:path w="8080" h="10518" extrusionOk="0">
                <a:moveTo>
                  <a:pt x="4055" y="0"/>
                </a:moveTo>
                <a:cubicBezTo>
                  <a:pt x="2028" y="0"/>
                  <a:pt x="1" y="2850"/>
                  <a:pt x="1" y="5141"/>
                </a:cubicBezTo>
                <a:cubicBezTo>
                  <a:pt x="1" y="7345"/>
                  <a:pt x="1793" y="8285"/>
                  <a:pt x="3673" y="8373"/>
                </a:cubicBezTo>
                <a:lnTo>
                  <a:pt x="3673" y="10517"/>
                </a:lnTo>
                <a:lnTo>
                  <a:pt x="4231" y="10517"/>
                </a:lnTo>
                <a:lnTo>
                  <a:pt x="4114" y="8402"/>
                </a:lnTo>
                <a:cubicBezTo>
                  <a:pt x="6141" y="8373"/>
                  <a:pt x="8080" y="7374"/>
                  <a:pt x="8080" y="5083"/>
                </a:cubicBezTo>
                <a:cubicBezTo>
                  <a:pt x="8080" y="2791"/>
                  <a:pt x="6082" y="0"/>
                  <a:pt x="4055"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422" name="Google Shape;1422;p120"/>
          <p:cNvSpPr/>
          <p:nvPr/>
        </p:nvSpPr>
        <p:spPr>
          <a:xfrm flipH="1">
            <a:off x="9937430" y="5866558"/>
            <a:ext cx="553513" cy="850756"/>
          </a:xfrm>
          <a:custGeom>
            <a:avLst/>
            <a:gdLst/>
            <a:ahLst/>
            <a:cxnLst/>
            <a:rect l="l" t="t" r="r" b="b"/>
            <a:pathLst>
              <a:path w="13132" h="20184" extrusionOk="0">
                <a:moveTo>
                  <a:pt x="6551" y="1"/>
                </a:moveTo>
                <a:cubicBezTo>
                  <a:pt x="3261" y="1"/>
                  <a:pt x="0" y="4642"/>
                  <a:pt x="0" y="8403"/>
                </a:cubicBezTo>
                <a:cubicBezTo>
                  <a:pt x="0" y="11928"/>
                  <a:pt x="2850" y="13485"/>
                  <a:pt x="5934" y="13661"/>
                </a:cubicBezTo>
                <a:lnTo>
                  <a:pt x="5729" y="20183"/>
                </a:lnTo>
                <a:lnTo>
                  <a:pt x="7227" y="18891"/>
                </a:lnTo>
                <a:lnTo>
                  <a:pt x="6757" y="13661"/>
                </a:lnTo>
                <a:cubicBezTo>
                  <a:pt x="9988" y="13603"/>
                  <a:pt x="13132" y="11987"/>
                  <a:pt x="13132" y="8315"/>
                </a:cubicBezTo>
                <a:cubicBezTo>
                  <a:pt x="13132" y="4525"/>
                  <a:pt x="9871" y="1"/>
                  <a:pt x="6551"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423" name="Google Shape;1423;p120"/>
          <p:cNvSpPr/>
          <p:nvPr/>
        </p:nvSpPr>
        <p:spPr>
          <a:xfrm>
            <a:off x="9625717" y="6291515"/>
            <a:ext cx="236097" cy="307371"/>
          </a:xfrm>
          <a:custGeom>
            <a:avLst/>
            <a:gdLst/>
            <a:ahLst/>
            <a:cxnLst/>
            <a:rect l="l" t="t" r="r" b="b"/>
            <a:pathLst>
              <a:path w="8080" h="10518" extrusionOk="0">
                <a:moveTo>
                  <a:pt x="4055" y="0"/>
                </a:moveTo>
                <a:cubicBezTo>
                  <a:pt x="2028" y="0"/>
                  <a:pt x="1" y="2850"/>
                  <a:pt x="1" y="5141"/>
                </a:cubicBezTo>
                <a:cubicBezTo>
                  <a:pt x="1" y="7345"/>
                  <a:pt x="1793" y="8285"/>
                  <a:pt x="3673" y="8373"/>
                </a:cubicBezTo>
                <a:lnTo>
                  <a:pt x="3673" y="10517"/>
                </a:lnTo>
                <a:lnTo>
                  <a:pt x="4231" y="10517"/>
                </a:lnTo>
                <a:lnTo>
                  <a:pt x="4114" y="8402"/>
                </a:lnTo>
                <a:cubicBezTo>
                  <a:pt x="6141" y="8373"/>
                  <a:pt x="8080" y="7374"/>
                  <a:pt x="8080" y="5083"/>
                </a:cubicBezTo>
                <a:cubicBezTo>
                  <a:pt x="8080" y="2791"/>
                  <a:pt x="6082" y="0"/>
                  <a:pt x="4055"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424" name="Google Shape;1424;p120"/>
          <p:cNvSpPr/>
          <p:nvPr/>
        </p:nvSpPr>
        <p:spPr>
          <a:xfrm>
            <a:off x="7374483" y="6576394"/>
            <a:ext cx="4245317" cy="291183"/>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dk1"/>
        </a:solidFill>
        <a:effectLst/>
      </p:bgPr>
    </p:bg>
    <p:spTree>
      <p:nvGrpSpPr>
        <p:cNvPr id="1" name="Shape 1425"/>
        <p:cNvGrpSpPr/>
        <p:nvPr/>
      </p:nvGrpSpPr>
      <p:grpSpPr>
        <a:xfrm>
          <a:off x="0" y="0"/>
          <a:ext cx="0" cy="0"/>
          <a:chOff x="0" y="0"/>
          <a:chExt cx="0" cy="0"/>
        </a:xfrm>
      </p:grpSpPr>
      <p:sp>
        <p:nvSpPr>
          <p:cNvPr id="1426" name="Google Shape;1426;p121"/>
          <p:cNvSpPr/>
          <p:nvPr/>
        </p:nvSpPr>
        <p:spPr>
          <a:xfrm flipH="1">
            <a:off x="32" y="6509969"/>
            <a:ext cx="6209603" cy="364252"/>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427" name="Google Shape;1427;p121"/>
          <p:cNvSpPr/>
          <p:nvPr/>
        </p:nvSpPr>
        <p:spPr>
          <a:xfrm>
            <a:off x="771100" y="1127498"/>
            <a:ext cx="2481267" cy="1567441"/>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428" name="Google Shape;1428;p121"/>
          <p:cNvSpPr/>
          <p:nvPr/>
        </p:nvSpPr>
        <p:spPr>
          <a:xfrm>
            <a:off x="337739" y="541756"/>
            <a:ext cx="785773" cy="496443"/>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429" name="Google Shape;1429;p121"/>
          <p:cNvSpPr/>
          <p:nvPr/>
        </p:nvSpPr>
        <p:spPr>
          <a:xfrm>
            <a:off x="9539802" y="1242101"/>
            <a:ext cx="2375756" cy="1503604"/>
          </a:xfrm>
          <a:custGeom>
            <a:avLst/>
            <a:gdLst/>
            <a:ahLst/>
            <a:cxnLst/>
            <a:rect l="l" t="t" r="r" b="b"/>
            <a:pathLst>
              <a:path w="25554" h="16173" extrusionOk="0">
                <a:moveTo>
                  <a:pt x="14556" y="0"/>
                </a:moveTo>
                <a:cubicBezTo>
                  <a:pt x="11530" y="0"/>
                  <a:pt x="8988" y="2103"/>
                  <a:pt x="8295" y="4898"/>
                </a:cubicBezTo>
                <a:cubicBezTo>
                  <a:pt x="7856" y="4713"/>
                  <a:pt x="7394" y="4598"/>
                  <a:pt x="6909" y="4598"/>
                </a:cubicBezTo>
                <a:cubicBezTo>
                  <a:pt x="5500" y="4598"/>
                  <a:pt x="4275" y="5522"/>
                  <a:pt x="3836" y="6793"/>
                </a:cubicBezTo>
                <a:cubicBezTo>
                  <a:pt x="1664" y="7232"/>
                  <a:pt x="1" y="9149"/>
                  <a:pt x="1" y="11437"/>
                </a:cubicBezTo>
                <a:cubicBezTo>
                  <a:pt x="1" y="14047"/>
                  <a:pt x="2126" y="16173"/>
                  <a:pt x="4737" y="16173"/>
                </a:cubicBezTo>
                <a:lnTo>
                  <a:pt x="20771" y="16173"/>
                </a:lnTo>
                <a:cubicBezTo>
                  <a:pt x="23359" y="16173"/>
                  <a:pt x="25507" y="14047"/>
                  <a:pt x="25507" y="11437"/>
                </a:cubicBezTo>
                <a:cubicBezTo>
                  <a:pt x="25553" y="8895"/>
                  <a:pt x="23543" y="6816"/>
                  <a:pt x="21025" y="6700"/>
                </a:cubicBezTo>
                <a:lnTo>
                  <a:pt x="21025" y="6469"/>
                </a:lnTo>
                <a:cubicBezTo>
                  <a:pt x="21025" y="2888"/>
                  <a:pt x="18137" y="0"/>
                  <a:pt x="14556"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430" name="Google Shape;1430;p121"/>
          <p:cNvSpPr/>
          <p:nvPr/>
        </p:nvSpPr>
        <p:spPr>
          <a:xfrm>
            <a:off x="9285600" y="932665"/>
            <a:ext cx="785773" cy="496443"/>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431" name="Google Shape;1431;p121"/>
          <p:cNvSpPr txBox="1">
            <a:spLocks noGrp="1"/>
          </p:cNvSpPr>
          <p:nvPr>
            <p:ph type="body" idx="1"/>
          </p:nvPr>
        </p:nvSpPr>
        <p:spPr>
          <a:xfrm>
            <a:off x="2929933" y="2499704"/>
            <a:ext cx="6332000" cy="2192800"/>
          </a:xfrm>
          <a:prstGeom prst="rect">
            <a:avLst/>
          </a:prstGeom>
          <a:noFill/>
          <a:ln>
            <a:noFill/>
          </a:ln>
        </p:spPr>
        <p:txBody>
          <a:bodyPr spcFirstLastPara="1" wrap="square" lIns="91425" tIns="91425" rIns="91425" bIns="91425" anchor="t" anchorCtr="0">
            <a:noAutofit/>
          </a:bodyPr>
          <a:lstStyle>
            <a:lvl1pPr marL="457200" lvl="0" indent="-317500" algn="ctr">
              <a:lnSpc>
                <a:spcPct val="100000"/>
              </a:lnSpc>
              <a:spcBef>
                <a:spcPts val="0"/>
              </a:spcBef>
              <a:spcAft>
                <a:spcPts val="0"/>
              </a:spcAft>
              <a:buClr>
                <a:schemeClr val="lt2"/>
              </a:buClr>
              <a:buSzPts val="1400"/>
              <a:buChar char="●"/>
              <a:defRPr sz="2133">
                <a:solidFill>
                  <a:schemeClr val="lt2"/>
                </a:solidFill>
              </a:defRPr>
            </a:lvl1pPr>
            <a:lvl2pPr marL="914400" lvl="1" indent="-317500" algn="ctr">
              <a:lnSpc>
                <a:spcPct val="100000"/>
              </a:lnSpc>
              <a:spcBef>
                <a:spcPts val="0"/>
              </a:spcBef>
              <a:spcAft>
                <a:spcPts val="0"/>
              </a:spcAft>
              <a:buClr>
                <a:schemeClr val="lt2"/>
              </a:buClr>
              <a:buSzPts val="1400"/>
              <a:buChar char="○"/>
              <a:defRPr>
                <a:solidFill>
                  <a:schemeClr val="lt2"/>
                </a:solidFill>
              </a:defRPr>
            </a:lvl2pPr>
            <a:lvl3pPr marL="1371600" lvl="2" indent="-317500" algn="ctr">
              <a:lnSpc>
                <a:spcPct val="100000"/>
              </a:lnSpc>
              <a:spcBef>
                <a:spcPts val="0"/>
              </a:spcBef>
              <a:spcAft>
                <a:spcPts val="0"/>
              </a:spcAft>
              <a:buClr>
                <a:schemeClr val="lt2"/>
              </a:buClr>
              <a:buSzPts val="1400"/>
              <a:buChar char="■"/>
              <a:defRPr>
                <a:solidFill>
                  <a:schemeClr val="lt2"/>
                </a:solidFill>
              </a:defRPr>
            </a:lvl3pPr>
            <a:lvl4pPr marL="1828800" lvl="3" indent="-317500" algn="ctr">
              <a:lnSpc>
                <a:spcPct val="100000"/>
              </a:lnSpc>
              <a:spcBef>
                <a:spcPts val="0"/>
              </a:spcBef>
              <a:spcAft>
                <a:spcPts val="0"/>
              </a:spcAft>
              <a:buClr>
                <a:schemeClr val="lt2"/>
              </a:buClr>
              <a:buSzPts val="1400"/>
              <a:buChar char="●"/>
              <a:defRPr>
                <a:solidFill>
                  <a:schemeClr val="lt2"/>
                </a:solidFill>
              </a:defRPr>
            </a:lvl4pPr>
            <a:lvl5pPr marL="2286000" lvl="4" indent="-317500" algn="ctr">
              <a:lnSpc>
                <a:spcPct val="100000"/>
              </a:lnSpc>
              <a:spcBef>
                <a:spcPts val="0"/>
              </a:spcBef>
              <a:spcAft>
                <a:spcPts val="0"/>
              </a:spcAft>
              <a:buClr>
                <a:schemeClr val="lt2"/>
              </a:buClr>
              <a:buSzPts val="1400"/>
              <a:buChar char="○"/>
              <a:defRPr>
                <a:solidFill>
                  <a:schemeClr val="lt2"/>
                </a:solidFill>
              </a:defRPr>
            </a:lvl5pPr>
            <a:lvl6pPr marL="2743200" lvl="5" indent="-317500" algn="ctr">
              <a:lnSpc>
                <a:spcPct val="100000"/>
              </a:lnSpc>
              <a:spcBef>
                <a:spcPts val="0"/>
              </a:spcBef>
              <a:spcAft>
                <a:spcPts val="0"/>
              </a:spcAft>
              <a:buClr>
                <a:schemeClr val="lt2"/>
              </a:buClr>
              <a:buSzPts val="1400"/>
              <a:buChar char="■"/>
              <a:defRPr>
                <a:solidFill>
                  <a:schemeClr val="lt2"/>
                </a:solidFill>
              </a:defRPr>
            </a:lvl6pPr>
            <a:lvl7pPr marL="3200400" lvl="6" indent="-317500" algn="ctr">
              <a:lnSpc>
                <a:spcPct val="100000"/>
              </a:lnSpc>
              <a:spcBef>
                <a:spcPts val="0"/>
              </a:spcBef>
              <a:spcAft>
                <a:spcPts val="0"/>
              </a:spcAft>
              <a:buClr>
                <a:schemeClr val="lt2"/>
              </a:buClr>
              <a:buSzPts val="1400"/>
              <a:buChar char="●"/>
              <a:defRPr>
                <a:solidFill>
                  <a:schemeClr val="lt2"/>
                </a:solidFill>
              </a:defRPr>
            </a:lvl7pPr>
            <a:lvl8pPr marL="3657600" lvl="7" indent="-317500" algn="ctr">
              <a:lnSpc>
                <a:spcPct val="100000"/>
              </a:lnSpc>
              <a:spcBef>
                <a:spcPts val="0"/>
              </a:spcBef>
              <a:spcAft>
                <a:spcPts val="0"/>
              </a:spcAft>
              <a:buClr>
                <a:schemeClr val="lt2"/>
              </a:buClr>
              <a:buSzPts val="1400"/>
              <a:buChar char="○"/>
              <a:defRPr>
                <a:solidFill>
                  <a:schemeClr val="lt2"/>
                </a:solidFill>
              </a:defRPr>
            </a:lvl8pPr>
            <a:lvl9pPr marL="4114800" lvl="8" indent="-317500" algn="ctr">
              <a:lnSpc>
                <a:spcPct val="100000"/>
              </a:lnSpc>
              <a:spcBef>
                <a:spcPts val="0"/>
              </a:spcBef>
              <a:spcAft>
                <a:spcPts val="0"/>
              </a:spcAft>
              <a:buClr>
                <a:schemeClr val="lt2"/>
              </a:buClr>
              <a:buSzPts val="1400"/>
              <a:buChar char="■"/>
              <a:defRPr>
                <a:solidFill>
                  <a:schemeClr val="lt2"/>
                </a:solidFill>
              </a:defRPr>
            </a:lvl9pPr>
          </a:lstStyle>
          <a:p>
            <a:endParaRPr/>
          </a:p>
        </p:txBody>
      </p:sp>
      <p:sp>
        <p:nvSpPr>
          <p:cNvPr id="1432" name="Google Shape;1432;p121"/>
          <p:cNvSpPr txBox="1">
            <a:spLocks noGrp="1"/>
          </p:cNvSpPr>
          <p:nvPr>
            <p:ph type="title"/>
          </p:nvPr>
        </p:nvSpPr>
        <p:spPr>
          <a:xfrm>
            <a:off x="2925800" y="1978513"/>
            <a:ext cx="6332000" cy="573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accent2"/>
              </a:buClr>
              <a:buSzPts val="3000"/>
              <a:buFont typeface="Patrick Hand"/>
              <a:buNone/>
              <a:defRPr sz="4000">
                <a:latin typeface="Patrick Hand"/>
                <a:ea typeface="Patrick Hand"/>
                <a:cs typeface="Patrick Hand"/>
                <a:sym typeface="Patrick Hand"/>
              </a:defRPr>
            </a:lvl1pPr>
            <a:lvl2pPr lvl="1" algn="l">
              <a:lnSpc>
                <a:spcPct val="100000"/>
              </a:lnSpc>
              <a:spcBef>
                <a:spcPts val="0"/>
              </a:spcBef>
              <a:spcAft>
                <a:spcPts val="0"/>
              </a:spcAft>
              <a:buSzPts val="3000"/>
              <a:buNone/>
              <a:defRPr sz="4000"/>
            </a:lvl2pPr>
            <a:lvl3pPr lvl="2" algn="l">
              <a:lnSpc>
                <a:spcPct val="100000"/>
              </a:lnSpc>
              <a:spcBef>
                <a:spcPts val="0"/>
              </a:spcBef>
              <a:spcAft>
                <a:spcPts val="0"/>
              </a:spcAft>
              <a:buSzPts val="3000"/>
              <a:buNone/>
              <a:defRPr sz="4000"/>
            </a:lvl3pPr>
            <a:lvl4pPr lvl="3" algn="l">
              <a:lnSpc>
                <a:spcPct val="100000"/>
              </a:lnSpc>
              <a:spcBef>
                <a:spcPts val="0"/>
              </a:spcBef>
              <a:spcAft>
                <a:spcPts val="0"/>
              </a:spcAft>
              <a:buSzPts val="3000"/>
              <a:buNone/>
              <a:defRPr sz="4000"/>
            </a:lvl4pPr>
            <a:lvl5pPr lvl="4" algn="l">
              <a:lnSpc>
                <a:spcPct val="100000"/>
              </a:lnSpc>
              <a:spcBef>
                <a:spcPts val="0"/>
              </a:spcBef>
              <a:spcAft>
                <a:spcPts val="0"/>
              </a:spcAft>
              <a:buSzPts val="3000"/>
              <a:buNone/>
              <a:defRPr sz="4000"/>
            </a:lvl5pPr>
            <a:lvl6pPr lvl="5" algn="l">
              <a:lnSpc>
                <a:spcPct val="100000"/>
              </a:lnSpc>
              <a:spcBef>
                <a:spcPts val="0"/>
              </a:spcBef>
              <a:spcAft>
                <a:spcPts val="0"/>
              </a:spcAft>
              <a:buSzPts val="3000"/>
              <a:buNone/>
              <a:defRPr sz="4000"/>
            </a:lvl6pPr>
            <a:lvl7pPr lvl="6" algn="l">
              <a:lnSpc>
                <a:spcPct val="100000"/>
              </a:lnSpc>
              <a:spcBef>
                <a:spcPts val="0"/>
              </a:spcBef>
              <a:spcAft>
                <a:spcPts val="0"/>
              </a:spcAft>
              <a:buSzPts val="3000"/>
              <a:buNone/>
              <a:defRPr sz="4000"/>
            </a:lvl7pPr>
            <a:lvl8pPr lvl="7" algn="l">
              <a:lnSpc>
                <a:spcPct val="100000"/>
              </a:lnSpc>
              <a:spcBef>
                <a:spcPts val="0"/>
              </a:spcBef>
              <a:spcAft>
                <a:spcPts val="0"/>
              </a:spcAft>
              <a:buSzPts val="3000"/>
              <a:buNone/>
              <a:defRPr sz="4000"/>
            </a:lvl8pPr>
            <a:lvl9pPr lvl="8" algn="l">
              <a:lnSpc>
                <a:spcPct val="100000"/>
              </a:lnSpc>
              <a:spcBef>
                <a:spcPts val="0"/>
              </a:spcBef>
              <a:spcAft>
                <a:spcPts val="0"/>
              </a:spcAft>
              <a:buSzPts val="3000"/>
              <a:buNone/>
              <a:defRPr sz="4000"/>
            </a:lvl9pPr>
          </a:lstStyle>
          <a:p>
            <a:endParaRPr/>
          </a:p>
        </p:txBody>
      </p:sp>
      <p:sp>
        <p:nvSpPr>
          <p:cNvPr id="1433" name="Google Shape;1433;p121"/>
          <p:cNvSpPr/>
          <p:nvPr/>
        </p:nvSpPr>
        <p:spPr>
          <a:xfrm>
            <a:off x="1431068" y="302770"/>
            <a:ext cx="672581" cy="424891"/>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434" name="Google Shape;1434;p121"/>
          <p:cNvSpPr/>
          <p:nvPr/>
        </p:nvSpPr>
        <p:spPr>
          <a:xfrm>
            <a:off x="7735667" y="6374451"/>
            <a:ext cx="4456395" cy="496440"/>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dk1"/>
        </a:solidFill>
        <a:effectLst/>
      </p:bgPr>
    </p:bg>
    <p:spTree>
      <p:nvGrpSpPr>
        <p:cNvPr id="1" name="Shape 1435"/>
        <p:cNvGrpSpPr/>
        <p:nvPr/>
      </p:nvGrpSpPr>
      <p:grpSpPr>
        <a:xfrm>
          <a:off x="0" y="0"/>
          <a:ext cx="0" cy="0"/>
          <a:chOff x="0" y="0"/>
          <a:chExt cx="0" cy="0"/>
        </a:xfrm>
      </p:grpSpPr>
      <p:grpSp>
        <p:nvGrpSpPr>
          <p:cNvPr id="1436" name="Google Shape;1436;p122"/>
          <p:cNvGrpSpPr/>
          <p:nvPr/>
        </p:nvGrpSpPr>
        <p:grpSpPr>
          <a:xfrm>
            <a:off x="418089" y="4927092"/>
            <a:ext cx="4465967" cy="1730153"/>
            <a:chOff x="2189450" y="2220300"/>
            <a:chExt cx="3202175" cy="1240550"/>
          </a:xfrm>
        </p:grpSpPr>
        <p:sp>
          <p:nvSpPr>
            <p:cNvPr id="1437" name="Google Shape;1437;p122"/>
            <p:cNvSpPr/>
            <p:nvPr/>
          </p:nvSpPr>
          <p:spPr>
            <a:xfrm>
              <a:off x="2189450" y="2220300"/>
              <a:ext cx="3202175" cy="1240550"/>
            </a:xfrm>
            <a:custGeom>
              <a:avLst/>
              <a:gdLst/>
              <a:ahLst/>
              <a:cxnLst/>
              <a:rect l="l" t="t" r="r" b="b"/>
              <a:pathLst>
                <a:path w="128087" h="49622" extrusionOk="0">
                  <a:moveTo>
                    <a:pt x="63421" y="0"/>
                  </a:moveTo>
                  <a:cubicBezTo>
                    <a:pt x="63373" y="0"/>
                    <a:pt x="63326" y="1"/>
                    <a:pt x="63280" y="3"/>
                  </a:cubicBezTo>
                  <a:cubicBezTo>
                    <a:pt x="51881" y="414"/>
                    <a:pt x="0" y="49622"/>
                    <a:pt x="0" y="49622"/>
                  </a:cubicBezTo>
                  <a:lnTo>
                    <a:pt x="128087" y="49622"/>
                  </a:lnTo>
                  <a:cubicBezTo>
                    <a:pt x="128087" y="49622"/>
                    <a:pt x="75085" y="0"/>
                    <a:pt x="6342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438" name="Google Shape;1438;p122"/>
            <p:cNvSpPr/>
            <p:nvPr/>
          </p:nvSpPr>
          <p:spPr>
            <a:xfrm>
              <a:off x="2189450" y="2220350"/>
              <a:ext cx="3202175" cy="1240500"/>
            </a:xfrm>
            <a:custGeom>
              <a:avLst/>
              <a:gdLst/>
              <a:ahLst/>
              <a:cxnLst/>
              <a:rect l="l" t="t" r="r" b="b"/>
              <a:pathLst>
                <a:path w="128087" h="49620" extrusionOk="0">
                  <a:moveTo>
                    <a:pt x="63291" y="1"/>
                  </a:moveTo>
                  <a:cubicBezTo>
                    <a:pt x="63287" y="1"/>
                    <a:pt x="63284" y="1"/>
                    <a:pt x="63280" y="1"/>
                  </a:cubicBezTo>
                  <a:cubicBezTo>
                    <a:pt x="51881" y="1"/>
                    <a:pt x="0" y="49620"/>
                    <a:pt x="0" y="49620"/>
                  </a:cubicBezTo>
                  <a:lnTo>
                    <a:pt x="128087" y="49620"/>
                  </a:lnTo>
                  <a:cubicBezTo>
                    <a:pt x="128087" y="49620"/>
                    <a:pt x="76354" y="1"/>
                    <a:pt x="632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grpSp>
        <p:nvGrpSpPr>
          <p:cNvPr id="1439" name="Google Shape;1439;p122"/>
          <p:cNvGrpSpPr/>
          <p:nvPr/>
        </p:nvGrpSpPr>
        <p:grpSpPr>
          <a:xfrm>
            <a:off x="3075404" y="5298511"/>
            <a:ext cx="3514707" cy="1361628"/>
            <a:chOff x="2189450" y="2220300"/>
            <a:chExt cx="3202175" cy="1240550"/>
          </a:xfrm>
        </p:grpSpPr>
        <p:sp>
          <p:nvSpPr>
            <p:cNvPr id="1440" name="Google Shape;1440;p122"/>
            <p:cNvSpPr/>
            <p:nvPr/>
          </p:nvSpPr>
          <p:spPr>
            <a:xfrm>
              <a:off x="2189450" y="2220300"/>
              <a:ext cx="3202175" cy="1240550"/>
            </a:xfrm>
            <a:custGeom>
              <a:avLst/>
              <a:gdLst/>
              <a:ahLst/>
              <a:cxnLst/>
              <a:rect l="l" t="t" r="r" b="b"/>
              <a:pathLst>
                <a:path w="128087" h="49622" extrusionOk="0">
                  <a:moveTo>
                    <a:pt x="63421" y="0"/>
                  </a:moveTo>
                  <a:cubicBezTo>
                    <a:pt x="63373" y="0"/>
                    <a:pt x="63326" y="1"/>
                    <a:pt x="63280" y="3"/>
                  </a:cubicBezTo>
                  <a:cubicBezTo>
                    <a:pt x="51881" y="414"/>
                    <a:pt x="0" y="49622"/>
                    <a:pt x="0" y="49622"/>
                  </a:cubicBezTo>
                  <a:lnTo>
                    <a:pt x="128087" y="49622"/>
                  </a:lnTo>
                  <a:cubicBezTo>
                    <a:pt x="128087" y="49622"/>
                    <a:pt x="75085" y="0"/>
                    <a:pt x="6342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441" name="Google Shape;1441;p122"/>
            <p:cNvSpPr/>
            <p:nvPr/>
          </p:nvSpPr>
          <p:spPr>
            <a:xfrm>
              <a:off x="2189450" y="2220350"/>
              <a:ext cx="3202175" cy="1240500"/>
            </a:xfrm>
            <a:custGeom>
              <a:avLst/>
              <a:gdLst/>
              <a:ahLst/>
              <a:cxnLst/>
              <a:rect l="l" t="t" r="r" b="b"/>
              <a:pathLst>
                <a:path w="128087" h="49620" extrusionOk="0">
                  <a:moveTo>
                    <a:pt x="63291" y="1"/>
                  </a:moveTo>
                  <a:cubicBezTo>
                    <a:pt x="63287" y="1"/>
                    <a:pt x="63284" y="1"/>
                    <a:pt x="63280" y="1"/>
                  </a:cubicBezTo>
                  <a:cubicBezTo>
                    <a:pt x="51881" y="1"/>
                    <a:pt x="0" y="49620"/>
                    <a:pt x="0" y="49620"/>
                  </a:cubicBezTo>
                  <a:lnTo>
                    <a:pt x="128087" y="49620"/>
                  </a:lnTo>
                  <a:cubicBezTo>
                    <a:pt x="128087" y="49620"/>
                    <a:pt x="76354" y="1"/>
                    <a:pt x="632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sp>
        <p:nvSpPr>
          <p:cNvPr id="1442" name="Google Shape;1442;p122"/>
          <p:cNvSpPr/>
          <p:nvPr/>
        </p:nvSpPr>
        <p:spPr>
          <a:xfrm>
            <a:off x="1488567" y="382063"/>
            <a:ext cx="2375768" cy="1500788"/>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443" name="Google Shape;1443;p122"/>
          <p:cNvSpPr/>
          <p:nvPr/>
        </p:nvSpPr>
        <p:spPr>
          <a:xfrm>
            <a:off x="556080" y="578082"/>
            <a:ext cx="1380809" cy="872381"/>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444" name="Google Shape;1444;p122"/>
          <p:cNvSpPr/>
          <p:nvPr/>
        </p:nvSpPr>
        <p:spPr>
          <a:xfrm>
            <a:off x="9362533" y="324135"/>
            <a:ext cx="1708376" cy="1079335"/>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445" name="Google Shape;1445;p122"/>
          <p:cNvSpPr/>
          <p:nvPr/>
        </p:nvSpPr>
        <p:spPr>
          <a:xfrm>
            <a:off x="10869217" y="1544768"/>
            <a:ext cx="725551" cy="458395"/>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446" name="Google Shape;1446;p122"/>
          <p:cNvSpPr/>
          <p:nvPr/>
        </p:nvSpPr>
        <p:spPr>
          <a:xfrm>
            <a:off x="8803934" y="1403453"/>
            <a:ext cx="501919" cy="317107"/>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447" name="Google Shape;1447;p122"/>
          <p:cNvSpPr/>
          <p:nvPr/>
        </p:nvSpPr>
        <p:spPr>
          <a:xfrm>
            <a:off x="6234998" y="6137574"/>
            <a:ext cx="5956929" cy="708973"/>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448" name="Google Shape;1448;p122"/>
          <p:cNvSpPr/>
          <p:nvPr/>
        </p:nvSpPr>
        <p:spPr>
          <a:xfrm>
            <a:off x="0" y="5390100"/>
            <a:ext cx="12191995" cy="1467904"/>
          </a:xfrm>
          <a:custGeom>
            <a:avLst/>
            <a:gdLst/>
            <a:ahLst/>
            <a:cxnLst/>
            <a:rect l="l" t="t" r="r" b="b"/>
            <a:pathLst>
              <a:path w="229590" h="28713" extrusionOk="0">
                <a:moveTo>
                  <a:pt x="0" y="0"/>
                </a:moveTo>
                <a:lnTo>
                  <a:pt x="0" y="28712"/>
                </a:lnTo>
                <a:lnTo>
                  <a:pt x="229589" y="28712"/>
                </a:lnTo>
                <a:lnTo>
                  <a:pt x="229589" y="20351"/>
                </a:lnTo>
                <a:cubicBezTo>
                  <a:pt x="229025" y="20540"/>
                  <a:pt x="228487" y="20728"/>
                  <a:pt x="227923" y="20916"/>
                </a:cubicBezTo>
                <a:cubicBezTo>
                  <a:pt x="223836" y="22287"/>
                  <a:pt x="219642" y="23846"/>
                  <a:pt x="215287" y="24438"/>
                </a:cubicBezTo>
                <a:cubicBezTo>
                  <a:pt x="213512" y="24685"/>
                  <a:pt x="211747" y="24787"/>
                  <a:pt x="209988" y="24787"/>
                </a:cubicBezTo>
                <a:cubicBezTo>
                  <a:pt x="206764" y="24787"/>
                  <a:pt x="203557" y="24443"/>
                  <a:pt x="200340" y="24008"/>
                </a:cubicBezTo>
                <a:cubicBezTo>
                  <a:pt x="196556" y="23486"/>
                  <a:pt x="192841" y="23007"/>
                  <a:pt x="189076" y="23007"/>
                </a:cubicBezTo>
                <a:cubicBezTo>
                  <a:pt x="187598" y="23007"/>
                  <a:pt x="186113" y="23081"/>
                  <a:pt x="184613" y="23255"/>
                </a:cubicBezTo>
                <a:cubicBezTo>
                  <a:pt x="179773" y="23793"/>
                  <a:pt x="175042" y="24922"/>
                  <a:pt x="170203" y="25433"/>
                </a:cubicBezTo>
                <a:cubicBezTo>
                  <a:pt x="167571" y="25727"/>
                  <a:pt x="164904" y="25789"/>
                  <a:pt x="162238" y="25789"/>
                </a:cubicBezTo>
                <a:cubicBezTo>
                  <a:pt x="160273" y="25789"/>
                  <a:pt x="158308" y="25755"/>
                  <a:pt x="156357" y="25755"/>
                </a:cubicBezTo>
                <a:cubicBezTo>
                  <a:pt x="151975" y="25755"/>
                  <a:pt x="136759" y="20755"/>
                  <a:pt x="134017" y="19894"/>
                </a:cubicBezTo>
                <a:cubicBezTo>
                  <a:pt x="131409" y="19115"/>
                  <a:pt x="128774" y="18174"/>
                  <a:pt x="126059" y="17824"/>
                </a:cubicBezTo>
                <a:cubicBezTo>
                  <a:pt x="123854" y="17551"/>
                  <a:pt x="121649" y="17402"/>
                  <a:pt x="119444" y="17402"/>
                </a:cubicBezTo>
                <a:cubicBezTo>
                  <a:pt x="117966" y="17402"/>
                  <a:pt x="116488" y="17469"/>
                  <a:pt x="115010" y="17609"/>
                </a:cubicBezTo>
                <a:cubicBezTo>
                  <a:pt x="104848" y="18577"/>
                  <a:pt x="95250" y="22045"/>
                  <a:pt x="85196" y="23470"/>
                </a:cubicBezTo>
                <a:cubicBezTo>
                  <a:pt x="81334" y="24010"/>
                  <a:pt x="77458" y="24253"/>
                  <a:pt x="73581" y="24253"/>
                </a:cubicBezTo>
                <a:cubicBezTo>
                  <a:pt x="67041" y="24253"/>
                  <a:pt x="60502" y="23563"/>
                  <a:pt x="54037" y="22448"/>
                </a:cubicBezTo>
                <a:cubicBezTo>
                  <a:pt x="48821" y="21561"/>
                  <a:pt x="43660" y="20432"/>
                  <a:pt x="38525" y="19249"/>
                </a:cubicBezTo>
                <a:cubicBezTo>
                  <a:pt x="33740" y="18147"/>
                  <a:pt x="28874" y="17287"/>
                  <a:pt x="24196" y="15862"/>
                </a:cubicBezTo>
                <a:cubicBezTo>
                  <a:pt x="19652" y="14491"/>
                  <a:pt x="15324" y="12690"/>
                  <a:pt x="11533" y="10028"/>
                </a:cubicBezTo>
                <a:cubicBezTo>
                  <a:pt x="7716" y="7393"/>
                  <a:pt x="4678" y="3979"/>
                  <a:pt x="1317" y="914"/>
                </a:cubicBezTo>
                <a:cubicBezTo>
                  <a:pt x="995" y="619"/>
                  <a:pt x="834" y="296"/>
                  <a:pt x="807"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449" name="Google Shape;1449;p122"/>
          <p:cNvSpPr txBox="1">
            <a:spLocks noGrp="1"/>
          </p:cNvSpPr>
          <p:nvPr>
            <p:ph type="title"/>
          </p:nvPr>
        </p:nvSpPr>
        <p:spPr>
          <a:xfrm>
            <a:off x="1639600" y="727667"/>
            <a:ext cx="8904400" cy="573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accent2"/>
              </a:buClr>
              <a:buSzPts val="3000"/>
              <a:buFont typeface="Patrick Hand"/>
              <a:buNone/>
              <a:defRPr sz="4000">
                <a:solidFill>
                  <a:schemeClr val="accent2"/>
                </a:solidFill>
                <a:latin typeface="Patrick Hand"/>
                <a:ea typeface="Patrick Hand"/>
                <a:cs typeface="Patrick Hand"/>
                <a:sym typeface="Patrick Hand"/>
              </a:defRPr>
            </a:lvl1pPr>
            <a:lvl2pPr lvl="1" algn="l">
              <a:lnSpc>
                <a:spcPct val="100000"/>
              </a:lnSpc>
              <a:spcBef>
                <a:spcPts val="0"/>
              </a:spcBef>
              <a:spcAft>
                <a:spcPts val="0"/>
              </a:spcAft>
              <a:buSzPts val="3000"/>
              <a:buNone/>
              <a:defRPr sz="4000"/>
            </a:lvl2pPr>
            <a:lvl3pPr lvl="2" algn="l">
              <a:lnSpc>
                <a:spcPct val="100000"/>
              </a:lnSpc>
              <a:spcBef>
                <a:spcPts val="0"/>
              </a:spcBef>
              <a:spcAft>
                <a:spcPts val="0"/>
              </a:spcAft>
              <a:buSzPts val="3000"/>
              <a:buNone/>
              <a:defRPr sz="4000"/>
            </a:lvl3pPr>
            <a:lvl4pPr lvl="3" algn="l">
              <a:lnSpc>
                <a:spcPct val="100000"/>
              </a:lnSpc>
              <a:spcBef>
                <a:spcPts val="0"/>
              </a:spcBef>
              <a:spcAft>
                <a:spcPts val="0"/>
              </a:spcAft>
              <a:buSzPts val="3000"/>
              <a:buNone/>
              <a:defRPr sz="4000"/>
            </a:lvl4pPr>
            <a:lvl5pPr lvl="4" algn="l">
              <a:lnSpc>
                <a:spcPct val="100000"/>
              </a:lnSpc>
              <a:spcBef>
                <a:spcPts val="0"/>
              </a:spcBef>
              <a:spcAft>
                <a:spcPts val="0"/>
              </a:spcAft>
              <a:buSzPts val="3000"/>
              <a:buNone/>
              <a:defRPr sz="4000"/>
            </a:lvl5pPr>
            <a:lvl6pPr lvl="5" algn="l">
              <a:lnSpc>
                <a:spcPct val="100000"/>
              </a:lnSpc>
              <a:spcBef>
                <a:spcPts val="0"/>
              </a:spcBef>
              <a:spcAft>
                <a:spcPts val="0"/>
              </a:spcAft>
              <a:buSzPts val="3000"/>
              <a:buNone/>
              <a:defRPr sz="4000"/>
            </a:lvl6pPr>
            <a:lvl7pPr lvl="6" algn="l">
              <a:lnSpc>
                <a:spcPct val="100000"/>
              </a:lnSpc>
              <a:spcBef>
                <a:spcPts val="0"/>
              </a:spcBef>
              <a:spcAft>
                <a:spcPts val="0"/>
              </a:spcAft>
              <a:buSzPts val="3000"/>
              <a:buNone/>
              <a:defRPr sz="4000"/>
            </a:lvl7pPr>
            <a:lvl8pPr lvl="7" algn="l">
              <a:lnSpc>
                <a:spcPct val="100000"/>
              </a:lnSpc>
              <a:spcBef>
                <a:spcPts val="0"/>
              </a:spcBef>
              <a:spcAft>
                <a:spcPts val="0"/>
              </a:spcAft>
              <a:buSzPts val="3000"/>
              <a:buNone/>
              <a:defRPr sz="4000"/>
            </a:lvl8pPr>
            <a:lvl9pPr lvl="8" algn="l">
              <a:lnSpc>
                <a:spcPct val="100000"/>
              </a:lnSpc>
              <a:spcBef>
                <a:spcPts val="0"/>
              </a:spcBef>
              <a:spcAft>
                <a:spcPts val="0"/>
              </a:spcAft>
              <a:buSzPts val="3000"/>
              <a:buNone/>
              <a:defRPr sz="4000"/>
            </a:lvl9pPr>
          </a:lstStyle>
          <a:p>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solidFill>
          <a:schemeClr val="dk1"/>
        </a:solidFill>
        <a:effectLst/>
      </p:bgPr>
    </p:bg>
    <p:spTree>
      <p:nvGrpSpPr>
        <p:cNvPr id="1" name="Shape 1450"/>
        <p:cNvGrpSpPr/>
        <p:nvPr/>
      </p:nvGrpSpPr>
      <p:grpSpPr>
        <a:xfrm>
          <a:off x="0" y="0"/>
          <a:ext cx="0" cy="0"/>
          <a:chOff x="0" y="0"/>
          <a:chExt cx="0" cy="0"/>
        </a:xfrm>
      </p:grpSpPr>
      <p:sp>
        <p:nvSpPr>
          <p:cNvPr id="1451" name="Google Shape;1451;p123"/>
          <p:cNvSpPr/>
          <p:nvPr/>
        </p:nvSpPr>
        <p:spPr>
          <a:xfrm>
            <a:off x="771100" y="1127498"/>
            <a:ext cx="2481267" cy="1567441"/>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452" name="Google Shape;1452;p123"/>
          <p:cNvSpPr/>
          <p:nvPr/>
        </p:nvSpPr>
        <p:spPr>
          <a:xfrm>
            <a:off x="337739" y="541756"/>
            <a:ext cx="785773" cy="496443"/>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453" name="Google Shape;1453;p123"/>
          <p:cNvSpPr/>
          <p:nvPr/>
        </p:nvSpPr>
        <p:spPr>
          <a:xfrm>
            <a:off x="9336869" y="727667"/>
            <a:ext cx="2375756" cy="1503604"/>
          </a:xfrm>
          <a:custGeom>
            <a:avLst/>
            <a:gdLst/>
            <a:ahLst/>
            <a:cxnLst/>
            <a:rect l="l" t="t" r="r" b="b"/>
            <a:pathLst>
              <a:path w="25554" h="16173" extrusionOk="0">
                <a:moveTo>
                  <a:pt x="14556" y="0"/>
                </a:moveTo>
                <a:cubicBezTo>
                  <a:pt x="11530" y="0"/>
                  <a:pt x="8988" y="2103"/>
                  <a:pt x="8295" y="4898"/>
                </a:cubicBezTo>
                <a:cubicBezTo>
                  <a:pt x="7856" y="4713"/>
                  <a:pt x="7394" y="4598"/>
                  <a:pt x="6909" y="4598"/>
                </a:cubicBezTo>
                <a:cubicBezTo>
                  <a:pt x="5500" y="4598"/>
                  <a:pt x="4275" y="5522"/>
                  <a:pt x="3836" y="6793"/>
                </a:cubicBezTo>
                <a:cubicBezTo>
                  <a:pt x="1664" y="7232"/>
                  <a:pt x="1" y="9149"/>
                  <a:pt x="1" y="11437"/>
                </a:cubicBezTo>
                <a:cubicBezTo>
                  <a:pt x="1" y="14047"/>
                  <a:pt x="2126" y="16173"/>
                  <a:pt x="4737" y="16173"/>
                </a:cubicBezTo>
                <a:lnTo>
                  <a:pt x="20771" y="16173"/>
                </a:lnTo>
                <a:cubicBezTo>
                  <a:pt x="23359" y="16173"/>
                  <a:pt x="25507" y="14047"/>
                  <a:pt x="25507" y="11437"/>
                </a:cubicBezTo>
                <a:cubicBezTo>
                  <a:pt x="25553" y="8895"/>
                  <a:pt x="23543" y="6816"/>
                  <a:pt x="21025" y="6700"/>
                </a:cubicBezTo>
                <a:lnTo>
                  <a:pt x="21025" y="6469"/>
                </a:lnTo>
                <a:cubicBezTo>
                  <a:pt x="21025" y="2888"/>
                  <a:pt x="18137" y="0"/>
                  <a:pt x="14556"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454" name="Google Shape;1454;p123"/>
          <p:cNvSpPr/>
          <p:nvPr/>
        </p:nvSpPr>
        <p:spPr>
          <a:xfrm>
            <a:off x="1431068" y="302770"/>
            <a:ext cx="672581" cy="424891"/>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nvGrpSpPr>
          <p:cNvPr id="1455" name="Google Shape;1455;p123"/>
          <p:cNvGrpSpPr/>
          <p:nvPr/>
        </p:nvGrpSpPr>
        <p:grpSpPr>
          <a:xfrm>
            <a:off x="941954" y="5303848"/>
            <a:ext cx="4005708" cy="1551845"/>
            <a:chOff x="2189450" y="2220300"/>
            <a:chExt cx="3202175" cy="1240550"/>
          </a:xfrm>
        </p:grpSpPr>
        <p:sp>
          <p:nvSpPr>
            <p:cNvPr id="1456" name="Google Shape;1456;p123"/>
            <p:cNvSpPr/>
            <p:nvPr/>
          </p:nvSpPr>
          <p:spPr>
            <a:xfrm>
              <a:off x="2189450" y="2220300"/>
              <a:ext cx="3202175" cy="1240550"/>
            </a:xfrm>
            <a:custGeom>
              <a:avLst/>
              <a:gdLst/>
              <a:ahLst/>
              <a:cxnLst/>
              <a:rect l="l" t="t" r="r" b="b"/>
              <a:pathLst>
                <a:path w="128087" h="49622" extrusionOk="0">
                  <a:moveTo>
                    <a:pt x="63421" y="0"/>
                  </a:moveTo>
                  <a:cubicBezTo>
                    <a:pt x="63373" y="0"/>
                    <a:pt x="63326" y="1"/>
                    <a:pt x="63280" y="3"/>
                  </a:cubicBezTo>
                  <a:cubicBezTo>
                    <a:pt x="51881" y="414"/>
                    <a:pt x="0" y="49622"/>
                    <a:pt x="0" y="49622"/>
                  </a:cubicBezTo>
                  <a:lnTo>
                    <a:pt x="128087" y="49622"/>
                  </a:lnTo>
                  <a:cubicBezTo>
                    <a:pt x="128087" y="49622"/>
                    <a:pt x="75085" y="0"/>
                    <a:pt x="6342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457" name="Google Shape;1457;p123"/>
            <p:cNvSpPr/>
            <p:nvPr/>
          </p:nvSpPr>
          <p:spPr>
            <a:xfrm>
              <a:off x="2189450" y="2220350"/>
              <a:ext cx="3202175" cy="1240500"/>
            </a:xfrm>
            <a:custGeom>
              <a:avLst/>
              <a:gdLst/>
              <a:ahLst/>
              <a:cxnLst/>
              <a:rect l="l" t="t" r="r" b="b"/>
              <a:pathLst>
                <a:path w="128087" h="49620" extrusionOk="0">
                  <a:moveTo>
                    <a:pt x="63291" y="1"/>
                  </a:moveTo>
                  <a:cubicBezTo>
                    <a:pt x="63287" y="1"/>
                    <a:pt x="63284" y="1"/>
                    <a:pt x="63280" y="1"/>
                  </a:cubicBezTo>
                  <a:cubicBezTo>
                    <a:pt x="51881" y="1"/>
                    <a:pt x="0" y="49620"/>
                    <a:pt x="0" y="49620"/>
                  </a:cubicBezTo>
                  <a:lnTo>
                    <a:pt x="128087" y="49620"/>
                  </a:lnTo>
                  <a:cubicBezTo>
                    <a:pt x="128087" y="49620"/>
                    <a:pt x="76354" y="1"/>
                    <a:pt x="632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grpSp>
        <p:nvGrpSpPr>
          <p:cNvPr id="1458" name="Google Shape;1458;p123"/>
          <p:cNvGrpSpPr/>
          <p:nvPr/>
        </p:nvGrpSpPr>
        <p:grpSpPr>
          <a:xfrm>
            <a:off x="3325190" y="5636800"/>
            <a:ext cx="3152221" cy="1221197"/>
            <a:chOff x="2189450" y="2220300"/>
            <a:chExt cx="3202175" cy="1240550"/>
          </a:xfrm>
        </p:grpSpPr>
        <p:sp>
          <p:nvSpPr>
            <p:cNvPr id="1459" name="Google Shape;1459;p123"/>
            <p:cNvSpPr/>
            <p:nvPr/>
          </p:nvSpPr>
          <p:spPr>
            <a:xfrm>
              <a:off x="2189450" y="2220300"/>
              <a:ext cx="3202175" cy="1240550"/>
            </a:xfrm>
            <a:custGeom>
              <a:avLst/>
              <a:gdLst/>
              <a:ahLst/>
              <a:cxnLst/>
              <a:rect l="l" t="t" r="r" b="b"/>
              <a:pathLst>
                <a:path w="128087" h="49622" extrusionOk="0">
                  <a:moveTo>
                    <a:pt x="63421" y="0"/>
                  </a:moveTo>
                  <a:cubicBezTo>
                    <a:pt x="63373" y="0"/>
                    <a:pt x="63326" y="1"/>
                    <a:pt x="63280" y="3"/>
                  </a:cubicBezTo>
                  <a:cubicBezTo>
                    <a:pt x="51881" y="414"/>
                    <a:pt x="0" y="49622"/>
                    <a:pt x="0" y="49622"/>
                  </a:cubicBezTo>
                  <a:lnTo>
                    <a:pt x="128087" y="49622"/>
                  </a:lnTo>
                  <a:cubicBezTo>
                    <a:pt x="128087" y="49622"/>
                    <a:pt x="75085" y="0"/>
                    <a:pt x="6342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460" name="Google Shape;1460;p123"/>
            <p:cNvSpPr/>
            <p:nvPr/>
          </p:nvSpPr>
          <p:spPr>
            <a:xfrm>
              <a:off x="2189450" y="2220350"/>
              <a:ext cx="3202175" cy="1240500"/>
            </a:xfrm>
            <a:custGeom>
              <a:avLst/>
              <a:gdLst/>
              <a:ahLst/>
              <a:cxnLst/>
              <a:rect l="l" t="t" r="r" b="b"/>
              <a:pathLst>
                <a:path w="128087" h="49620" extrusionOk="0">
                  <a:moveTo>
                    <a:pt x="63291" y="1"/>
                  </a:moveTo>
                  <a:cubicBezTo>
                    <a:pt x="63287" y="1"/>
                    <a:pt x="63284" y="1"/>
                    <a:pt x="63280" y="1"/>
                  </a:cubicBezTo>
                  <a:cubicBezTo>
                    <a:pt x="51881" y="1"/>
                    <a:pt x="0" y="49620"/>
                    <a:pt x="0" y="49620"/>
                  </a:cubicBezTo>
                  <a:lnTo>
                    <a:pt x="128087" y="49620"/>
                  </a:lnTo>
                  <a:cubicBezTo>
                    <a:pt x="128087" y="49620"/>
                    <a:pt x="76354" y="1"/>
                    <a:pt x="632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sp>
        <p:nvSpPr>
          <p:cNvPr id="1461" name="Google Shape;1461;p123"/>
          <p:cNvSpPr/>
          <p:nvPr/>
        </p:nvSpPr>
        <p:spPr>
          <a:xfrm>
            <a:off x="0" y="6615503"/>
            <a:ext cx="4529509" cy="242508"/>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462" name="Google Shape;1462;p123"/>
          <p:cNvSpPr/>
          <p:nvPr/>
        </p:nvSpPr>
        <p:spPr>
          <a:xfrm flipH="1">
            <a:off x="5107602" y="6337434"/>
            <a:ext cx="7084399" cy="520569"/>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463" name="Google Shape;1463;p123"/>
          <p:cNvSpPr/>
          <p:nvPr/>
        </p:nvSpPr>
        <p:spPr>
          <a:xfrm>
            <a:off x="3287367" y="6574915"/>
            <a:ext cx="8904275" cy="291203"/>
          </a:xfrm>
          <a:custGeom>
            <a:avLst/>
            <a:gdLst/>
            <a:ahLst/>
            <a:cxnLst/>
            <a:rect l="l" t="t" r="r" b="b"/>
            <a:pathLst>
              <a:path w="157756" h="11284" extrusionOk="0">
                <a:moveTo>
                  <a:pt x="47603" y="1"/>
                </a:moveTo>
                <a:cubicBezTo>
                  <a:pt x="46122" y="1"/>
                  <a:pt x="44638" y="67"/>
                  <a:pt x="43149" y="207"/>
                </a:cubicBezTo>
                <a:cubicBezTo>
                  <a:pt x="33014" y="1175"/>
                  <a:pt x="23416" y="4616"/>
                  <a:pt x="13362" y="6041"/>
                </a:cubicBezTo>
                <a:cubicBezTo>
                  <a:pt x="2984" y="7520"/>
                  <a:pt x="0" y="11284"/>
                  <a:pt x="0" y="11284"/>
                </a:cubicBezTo>
                <a:lnTo>
                  <a:pt x="157756" y="11284"/>
                </a:lnTo>
                <a:lnTo>
                  <a:pt x="157756" y="2950"/>
                </a:lnTo>
                <a:cubicBezTo>
                  <a:pt x="157191" y="3111"/>
                  <a:pt x="156626" y="3299"/>
                  <a:pt x="156089" y="3487"/>
                </a:cubicBezTo>
                <a:cubicBezTo>
                  <a:pt x="152002" y="4885"/>
                  <a:pt x="147782" y="6418"/>
                  <a:pt x="143453" y="7036"/>
                </a:cubicBezTo>
                <a:cubicBezTo>
                  <a:pt x="141678" y="7283"/>
                  <a:pt x="139914" y="7385"/>
                  <a:pt x="138154" y="7385"/>
                </a:cubicBezTo>
                <a:cubicBezTo>
                  <a:pt x="134930" y="7385"/>
                  <a:pt x="131723" y="7041"/>
                  <a:pt x="128506" y="6606"/>
                </a:cubicBezTo>
                <a:cubicBezTo>
                  <a:pt x="124682" y="6079"/>
                  <a:pt x="120929" y="5595"/>
                  <a:pt x="117123" y="5595"/>
                </a:cubicBezTo>
                <a:cubicBezTo>
                  <a:pt x="115685" y="5595"/>
                  <a:pt x="114239" y="5664"/>
                  <a:pt x="112779" y="5826"/>
                </a:cubicBezTo>
                <a:cubicBezTo>
                  <a:pt x="107940" y="6391"/>
                  <a:pt x="103208" y="7493"/>
                  <a:pt x="98369" y="8031"/>
                </a:cubicBezTo>
                <a:cubicBezTo>
                  <a:pt x="95627" y="8321"/>
                  <a:pt x="92836" y="8379"/>
                  <a:pt x="90049" y="8379"/>
                </a:cubicBezTo>
                <a:cubicBezTo>
                  <a:pt x="88192" y="8379"/>
                  <a:pt x="86336" y="8353"/>
                  <a:pt x="84497" y="8353"/>
                </a:cubicBezTo>
                <a:cubicBezTo>
                  <a:pt x="80142" y="8353"/>
                  <a:pt x="64925" y="3353"/>
                  <a:pt x="62156" y="2493"/>
                </a:cubicBezTo>
                <a:cubicBezTo>
                  <a:pt x="59575" y="1713"/>
                  <a:pt x="56941" y="772"/>
                  <a:pt x="54198" y="422"/>
                </a:cubicBezTo>
                <a:cubicBezTo>
                  <a:pt x="52009" y="149"/>
                  <a:pt x="49811" y="1"/>
                  <a:pt x="47603"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464" name="Google Shape;1464;p123"/>
          <p:cNvSpPr txBox="1">
            <a:spLocks noGrp="1"/>
          </p:cNvSpPr>
          <p:nvPr>
            <p:ph type="title"/>
          </p:nvPr>
        </p:nvSpPr>
        <p:spPr>
          <a:xfrm>
            <a:off x="1639600" y="727667"/>
            <a:ext cx="8904400" cy="573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accent2"/>
              </a:buClr>
              <a:buSzPts val="3000"/>
              <a:buFont typeface="Patrick Hand"/>
              <a:buNone/>
              <a:defRPr sz="4000">
                <a:solidFill>
                  <a:schemeClr val="accent2"/>
                </a:solidFill>
                <a:latin typeface="Patrick Hand"/>
                <a:ea typeface="Patrick Hand"/>
                <a:cs typeface="Patrick Hand"/>
                <a:sym typeface="Patrick Hand"/>
              </a:defRPr>
            </a:lvl1pPr>
            <a:lvl2pPr lvl="1" algn="l">
              <a:lnSpc>
                <a:spcPct val="100000"/>
              </a:lnSpc>
              <a:spcBef>
                <a:spcPts val="0"/>
              </a:spcBef>
              <a:spcAft>
                <a:spcPts val="0"/>
              </a:spcAft>
              <a:buSzPts val="3000"/>
              <a:buNone/>
              <a:defRPr sz="4000"/>
            </a:lvl2pPr>
            <a:lvl3pPr lvl="2" algn="l">
              <a:lnSpc>
                <a:spcPct val="100000"/>
              </a:lnSpc>
              <a:spcBef>
                <a:spcPts val="0"/>
              </a:spcBef>
              <a:spcAft>
                <a:spcPts val="0"/>
              </a:spcAft>
              <a:buSzPts val="3000"/>
              <a:buNone/>
              <a:defRPr sz="4000"/>
            </a:lvl3pPr>
            <a:lvl4pPr lvl="3" algn="l">
              <a:lnSpc>
                <a:spcPct val="100000"/>
              </a:lnSpc>
              <a:spcBef>
                <a:spcPts val="0"/>
              </a:spcBef>
              <a:spcAft>
                <a:spcPts val="0"/>
              </a:spcAft>
              <a:buSzPts val="3000"/>
              <a:buNone/>
              <a:defRPr sz="4000"/>
            </a:lvl4pPr>
            <a:lvl5pPr lvl="4" algn="l">
              <a:lnSpc>
                <a:spcPct val="100000"/>
              </a:lnSpc>
              <a:spcBef>
                <a:spcPts val="0"/>
              </a:spcBef>
              <a:spcAft>
                <a:spcPts val="0"/>
              </a:spcAft>
              <a:buSzPts val="3000"/>
              <a:buNone/>
              <a:defRPr sz="4000"/>
            </a:lvl5pPr>
            <a:lvl6pPr lvl="5" algn="l">
              <a:lnSpc>
                <a:spcPct val="100000"/>
              </a:lnSpc>
              <a:spcBef>
                <a:spcPts val="0"/>
              </a:spcBef>
              <a:spcAft>
                <a:spcPts val="0"/>
              </a:spcAft>
              <a:buSzPts val="3000"/>
              <a:buNone/>
              <a:defRPr sz="4000"/>
            </a:lvl6pPr>
            <a:lvl7pPr lvl="6" algn="l">
              <a:lnSpc>
                <a:spcPct val="100000"/>
              </a:lnSpc>
              <a:spcBef>
                <a:spcPts val="0"/>
              </a:spcBef>
              <a:spcAft>
                <a:spcPts val="0"/>
              </a:spcAft>
              <a:buSzPts val="3000"/>
              <a:buNone/>
              <a:defRPr sz="4000"/>
            </a:lvl7pPr>
            <a:lvl8pPr lvl="7" algn="l">
              <a:lnSpc>
                <a:spcPct val="100000"/>
              </a:lnSpc>
              <a:spcBef>
                <a:spcPts val="0"/>
              </a:spcBef>
              <a:spcAft>
                <a:spcPts val="0"/>
              </a:spcAft>
              <a:buSzPts val="3000"/>
              <a:buNone/>
              <a:defRPr sz="4000"/>
            </a:lvl8pPr>
            <a:lvl9pPr lvl="8" algn="l">
              <a:lnSpc>
                <a:spcPct val="100000"/>
              </a:lnSpc>
              <a:spcBef>
                <a:spcPts val="0"/>
              </a:spcBef>
              <a:spcAft>
                <a:spcPts val="0"/>
              </a:spcAft>
              <a:buSzPts val="3000"/>
              <a:buNone/>
              <a:defRPr sz="4000"/>
            </a:lvl9pPr>
          </a:lstStyle>
          <a:p>
            <a:endParaRPr/>
          </a:p>
        </p:txBody>
      </p:sp>
      <p:sp>
        <p:nvSpPr>
          <p:cNvPr id="1465" name="Google Shape;1465;p123"/>
          <p:cNvSpPr txBox="1">
            <a:spLocks noGrp="1"/>
          </p:cNvSpPr>
          <p:nvPr>
            <p:ph type="body" idx="1"/>
          </p:nvPr>
        </p:nvSpPr>
        <p:spPr>
          <a:xfrm>
            <a:off x="1000033" y="2533767"/>
            <a:ext cx="6934400" cy="32096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Clr>
                <a:schemeClr val="accent2"/>
              </a:buClr>
              <a:buSzPts val="1200"/>
              <a:buChar char="●"/>
              <a:defRPr/>
            </a:lvl1pPr>
            <a:lvl2pPr marL="914400" lvl="1" indent="-304800" algn="l">
              <a:lnSpc>
                <a:spcPct val="115000"/>
              </a:lnSpc>
              <a:spcBef>
                <a:spcPts val="2133"/>
              </a:spcBef>
              <a:spcAft>
                <a:spcPts val="0"/>
              </a:spcAft>
              <a:buSzPts val="1200"/>
              <a:buChar char="○"/>
              <a:defRPr sz="1600"/>
            </a:lvl2pPr>
            <a:lvl3pPr marL="1371600" lvl="2" indent="-304800" algn="l">
              <a:lnSpc>
                <a:spcPct val="115000"/>
              </a:lnSpc>
              <a:spcBef>
                <a:spcPts val="2133"/>
              </a:spcBef>
              <a:spcAft>
                <a:spcPts val="0"/>
              </a:spcAft>
              <a:buSzPts val="1200"/>
              <a:buChar char="■"/>
              <a:defRPr sz="1600"/>
            </a:lvl3pPr>
            <a:lvl4pPr marL="1828800" lvl="3" indent="-304800" algn="l">
              <a:lnSpc>
                <a:spcPct val="115000"/>
              </a:lnSpc>
              <a:spcBef>
                <a:spcPts val="2133"/>
              </a:spcBef>
              <a:spcAft>
                <a:spcPts val="0"/>
              </a:spcAft>
              <a:buSzPts val="1200"/>
              <a:buChar char="●"/>
              <a:defRPr sz="1600"/>
            </a:lvl4pPr>
            <a:lvl5pPr marL="2286000" lvl="4" indent="-304800" algn="l">
              <a:lnSpc>
                <a:spcPct val="115000"/>
              </a:lnSpc>
              <a:spcBef>
                <a:spcPts val="2133"/>
              </a:spcBef>
              <a:spcAft>
                <a:spcPts val="0"/>
              </a:spcAft>
              <a:buSzPts val="1200"/>
              <a:buChar char="○"/>
              <a:defRPr sz="1600"/>
            </a:lvl5pPr>
            <a:lvl6pPr marL="2743200" lvl="5" indent="-304800" algn="l">
              <a:lnSpc>
                <a:spcPct val="115000"/>
              </a:lnSpc>
              <a:spcBef>
                <a:spcPts val="2133"/>
              </a:spcBef>
              <a:spcAft>
                <a:spcPts val="0"/>
              </a:spcAft>
              <a:buSzPts val="1200"/>
              <a:buChar char="■"/>
              <a:defRPr sz="1600"/>
            </a:lvl6pPr>
            <a:lvl7pPr marL="3200400" lvl="6" indent="-304800" algn="l">
              <a:lnSpc>
                <a:spcPct val="115000"/>
              </a:lnSpc>
              <a:spcBef>
                <a:spcPts val="2133"/>
              </a:spcBef>
              <a:spcAft>
                <a:spcPts val="0"/>
              </a:spcAft>
              <a:buSzPts val="1200"/>
              <a:buChar char="●"/>
              <a:defRPr sz="1600"/>
            </a:lvl7pPr>
            <a:lvl8pPr marL="3657600" lvl="7" indent="-304800" algn="l">
              <a:lnSpc>
                <a:spcPct val="115000"/>
              </a:lnSpc>
              <a:spcBef>
                <a:spcPts val="2133"/>
              </a:spcBef>
              <a:spcAft>
                <a:spcPts val="0"/>
              </a:spcAft>
              <a:buSzPts val="1200"/>
              <a:buChar char="○"/>
              <a:defRPr sz="1600"/>
            </a:lvl8pPr>
            <a:lvl9pPr marL="4114800" lvl="8" indent="-304800" algn="l">
              <a:lnSpc>
                <a:spcPct val="115000"/>
              </a:lnSpc>
              <a:spcBef>
                <a:spcPts val="2133"/>
              </a:spcBef>
              <a:spcAft>
                <a:spcPts val="2133"/>
              </a:spcAft>
              <a:buSzPts val="1200"/>
              <a:buChar char="■"/>
              <a:defRPr sz="16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3"/>
        <p:cNvGrpSpPr/>
        <p:nvPr/>
      </p:nvGrpSpPr>
      <p:grpSpPr>
        <a:xfrm>
          <a:off x="0" y="0"/>
          <a:ext cx="0" cy="0"/>
          <a:chOff x="0" y="0"/>
          <a:chExt cx="0" cy="0"/>
        </a:xfrm>
      </p:grpSpPr>
      <p:sp>
        <p:nvSpPr>
          <p:cNvPr id="74" name="Google Shape;74;p6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68"/>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p6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6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6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dk1"/>
        </a:solidFill>
        <a:effectLst/>
      </p:bgPr>
    </p:bg>
    <p:spTree>
      <p:nvGrpSpPr>
        <p:cNvPr id="1" name="Shape 1466"/>
        <p:cNvGrpSpPr/>
        <p:nvPr/>
      </p:nvGrpSpPr>
      <p:grpSpPr>
        <a:xfrm>
          <a:off x="0" y="0"/>
          <a:ext cx="0" cy="0"/>
          <a:chOff x="0" y="0"/>
          <a:chExt cx="0" cy="0"/>
        </a:xfrm>
      </p:grpSpPr>
      <p:sp>
        <p:nvSpPr>
          <p:cNvPr id="1467" name="Google Shape;1467;p124"/>
          <p:cNvSpPr/>
          <p:nvPr/>
        </p:nvSpPr>
        <p:spPr>
          <a:xfrm>
            <a:off x="8086769" y="882701"/>
            <a:ext cx="2375756" cy="1503604"/>
          </a:xfrm>
          <a:custGeom>
            <a:avLst/>
            <a:gdLst/>
            <a:ahLst/>
            <a:cxnLst/>
            <a:rect l="l" t="t" r="r" b="b"/>
            <a:pathLst>
              <a:path w="25554" h="16173" extrusionOk="0">
                <a:moveTo>
                  <a:pt x="14556" y="0"/>
                </a:moveTo>
                <a:cubicBezTo>
                  <a:pt x="11530" y="0"/>
                  <a:pt x="8988" y="2103"/>
                  <a:pt x="8295" y="4898"/>
                </a:cubicBezTo>
                <a:cubicBezTo>
                  <a:pt x="7856" y="4713"/>
                  <a:pt x="7394" y="4598"/>
                  <a:pt x="6909" y="4598"/>
                </a:cubicBezTo>
                <a:cubicBezTo>
                  <a:pt x="5500" y="4598"/>
                  <a:pt x="4275" y="5522"/>
                  <a:pt x="3836" y="6793"/>
                </a:cubicBezTo>
                <a:cubicBezTo>
                  <a:pt x="1664" y="7232"/>
                  <a:pt x="1" y="9149"/>
                  <a:pt x="1" y="11437"/>
                </a:cubicBezTo>
                <a:cubicBezTo>
                  <a:pt x="1" y="14047"/>
                  <a:pt x="2126" y="16173"/>
                  <a:pt x="4737" y="16173"/>
                </a:cubicBezTo>
                <a:lnTo>
                  <a:pt x="20771" y="16173"/>
                </a:lnTo>
                <a:cubicBezTo>
                  <a:pt x="23359" y="16173"/>
                  <a:pt x="25507" y="14047"/>
                  <a:pt x="25507" y="11437"/>
                </a:cubicBezTo>
                <a:cubicBezTo>
                  <a:pt x="25553" y="8895"/>
                  <a:pt x="23543" y="6816"/>
                  <a:pt x="21025" y="6700"/>
                </a:cubicBezTo>
                <a:lnTo>
                  <a:pt x="21025" y="6469"/>
                </a:lnTo>
                <a:cubicBezTo>
                  <a:pt x="21025" y="2888"/>
                  <a:pt x="18137" y="0"/>
                  <a:pt x="14556"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nvGrpSpPr>
          <p:cNvPr id="1468" name="Google Shape;1468;p124"/>
          <p:cNvGrpSpPr/>
          <p:nvPr/>
        </p:nvGrpSpPr>
        <p:grpSpPr>
          <a:xfrm>
            <a:off x="0" y="387934"/>
            <a:ext cx="10542531" cy="6470111"/>
            <a:chOff x="0" y="290950"/>
            <a:chExt cx="7906898" cy="4852583"/>
          </a:xfrm>
        </p:grpSpPr>
        <p:sp>
          <p:nvSpPr>
            <p:cNvPr id="1469" name="Google Shape;1469;p124"/>
            <p:cNvSpPr/>
            <p:nvPr/>
          </p:nvSpPr>
          <p:spPr>
            <a:xfrm>
              <a:off x="0" y="290950"/>
              <a:ext cx="7906898" cy="4408837"/>
            </a:xfrm>
            <a:custGeom>
              <a:avLst/>
              <a:gdLst/>
              <a:ahLst/>
              <a:cxnLst/>
              <a:rect l="l" t="t" r="r" b="b"/>
              <a:pathLst>
                <a:path w="145978" h="92540" extrusionOk="0">
                  <a:moveTo>
                    <a:pt x="62986" y="0"/>
                  </a:moveTo>
                  <a:cubicBezTo>
                    <a:pt x="39337" y="0"/>
                    <a:pt x="15865" y="9988"/>
                    <a:pt x="1" y="23326"/>
                  </a:cubicBezTo>
                  <a:lnTo>
                    <a:pt x="1" y="81787"/>
                  </a:lnTo>
                  <a:cubicBezTo>
                    <a:pt x="15865" y="89249"/>
                    <a:pt x="39337" y="92539"/>
                    <a:pt x="62986" y="92539"/>
                  </a:cubicBezTo>
                  <a:cubicBezTo>
                    <a:pt x="104790" y="92539"/>
                    <a:pt x="145978" y="81670"/>
                    <a:pt x="145978" y="56111"/>
                  </a:cubicBezTo>
                  <a:cubicBezTo>
                    <a:pt x="145978" y="30553"/>
                    <a:pt x="104790" y="0"/>
                    <a:pt x="6298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470" name="Google Shape;1470;p124"/>
            <p:cNvSpPr/>
            <p:nvPr/>
          </p:nvSpPr>
          <p:spPr>
            <a:xfrm>
              <a:off x="2698475" y="3704675"/>
              <a:ext cx="2070766" cy="1438858"/>
            </a:xfrm>
            <a:custGeom>
              <a:avLst/>
              <a:gdLst/>
              <a:ahLst/>
              <a:cxnLst/>
              <a:rect l="l" t="t" r="r" b="b"/>
              <a:pathLst>
                <a:path w="107993" h="83874" extrusionOk="0">
                  <a:moveTo>
                    <a:pt x="20917" y="1"/>
                  </a:moveTo>
                  <a:lnTo>
                    <a:pt x="21593" y="15688"/>
                  </a:lnTo>
                  <a:lnTo>
                    <a:pt x="4084" y="7022"/>
                  </a:lnTo>
                  <a:lnTo>
                    <a:pt x="5729" y="10195"/>
                  </a:lnTo>
                  <a:lnTo>
                    <a:pt x="18890" y="18538"/>
                  </a:lnTo>
                  <a:lnTo>
                    <a:pt x="1" y="25353"/>
                  </a:lnTo>
                  <a:lnTo>
                    <a:pt x="1" y="26910"/>
                  </a:lnTo>
                  <a:lnTo>
                    <a:pt x="21946" y="20653"/>
                  </a:lnTo>
                  <a:lnTo>
                    <a:pt x="49267" y="34754"/>
                  </a:lnTo>
                  <a:lnTo>
                    <a:pt x="49267" y="83873"/>
                  </a:lnTo>
                  <a:lnTo>
                    <a:pt x="59402" y="83873"/>
                  </a:lnTo>
                  <a:lnTo>
                    <a:pt x="55524" y="32140"/>
                  </a:lnTo>
                  <a:lnTo>
                    <a:pt x="76940" y="22474"/>
                  </a:lnTo>
                  <a:lnTo>
                    <a:pt x="107287" y="29878"/>
                  </a:lnTo>
                  <a:lnTo>
                    <a:pt x="107992" y="28996"/>
                  </a:lnTo>
                  <a:lnTo>
                    <a:pt x="80994" y="19860"/>
                  </a:lnTo>
                  <a:lnTo>
                    <a:pt x="104291" y="6787"/>
                  </a:lnTo>
                  <a:lnTo>
                    <a:pt x="100912" y="6787"/>
                  </a:lnTo>
                  <a:lnTo>
                    <a:pt x="77969" y="18538"/>
                  </a:lnTo>
                  <a:lnTo>
                    <a:pt x="75589" y="2615"/>
                  </a:lnTo>
                  <a:lnTo>
                    <a:pt x="73914" y="4701"/>
                  </a:lnTo>
                  <a:lnTo>
                    <a:pt x="74238" y="20124"/>
                  </a:lnTo>
                  <a:lnTo>
                    <a:pt x="55524" y="27439"/>
                  </a:lnTo>
                  <a:lnTo>
                    <a:pt x="53938" y="21182"/>
                  </a:lnTo>
                  <a:lnTo>
                    <a:pt x="62398" y="13779"/>
                  </a:lnTo>
                  <a:lnTo>
                    <a:pt x="62017" y="10371"/>
                  </a:lnTo>
                  <a:lnTo>
                    <a:pt x="52116" y="18920"/>
                  </a:lnTo>
                  <a:lnTo>
                    <a:pt x="42069" y="8961"/>
                  </a:lnTo>
                  <a:lnTo>
                    <a:pt x="41540" y="11282"/>
                  </a:lnTo>
                  <a:lnTo>
                    <a:pt x="49913" y="21182"/>
                  </a:lnTo>
                  <a:lnTo>
                    <a:pt x="49267" y="28232"/>
                  </a:lnTo>
                  <a:lnTo>
                    <a:pt x="24648" y="17774"/>
                  </a:lnTo>
                  <a:lnTo>
                    <a:pt x="2232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sp>
        <p:nvSpPr>
          <p:cNvPr id="1471" name="Google Shape;1471;p124"/>
          <p:cNvSpPr txBox="1">
            <a:spLocks noGrp="1"/>
          </p:cNvSpPr>
          <p:nvPr>
            <p:ph type="title"/>
          </p:nvPr>
        </p:nvSpPr>
        <p:spPr>
          <a:xfrm>
            <a:off x="1045867" y="1483933"/>
            <a:ext cx="7662000" cy="2918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3500"/>
              <a:buFont typeface="Patrick Hand"/>
              <a:buNone/>
              <a:defRPr sz="3200">
                <a:solidFill>
                  <a:schemeClr val="dk1"/>
                </a:solidFill>
                <a:latin typeface="Poppins Light"/>
                <a:ea typeface="Poppins Light"/>
                <a:cs typeface="Poppins Light"/>
                <a:sym typeface="Poppins Light"/>
              </a:defRPr>
            </a:lvl1pPr>
            <a:lvl2pPr lvl="1" algn="ctr">
              <a:lnSpc>
                <a:spcPct val="100000"/>
              </a:lnSpc>
              <a:spcBef>
                <a:spcPts val="0"/>
              </a:spcBef>
              <a:spcAft>
                <a:spcPts val="0"/>
              </a:spcAft>
              <a:buSzPts val="3500"/>
              <a:buFont typeface="Patrick Hand"/>
              <a:buNone/>
              <a:defRPr sz="4667">
                <a:latin typeface="Patrick Hand"/>
                <a:ea typeface="Patrick Hand"/>
                <a:cs typeface="Patrick Hand"/>
                <a:sym typeface="Patrick Hand"/>
              </a:defRPr>
            </a:lvl2pPr>
            <a:lvl3pPr lvl="2" algn="ctr">
              <a:lnSpc>
                <a:spcPct val="100000"/>
              </a:lnSpc>
              <a:spcBef>
                <a:spcPts val="0"/>
              </a:spcBef>
              <a:spcAft>
                <a:spcPts val="0"/>
              </a:spcAft>
              <a:buSzPts val="3500"/>
              <a:buFont typeface="Patrick Hand"/>
              <a:buNone/>
              <a:defRPr sz="4667">
                <a:latin typeface="Patrick Hand"/>
                <a:ea typeface="Patrick Hand"/>
                <a:cs typeface="Patrick Hand"/>
                <a:sym typeface="Patrick Hand"/>
              </a:defRPr>
            </a:lvl3pPr>
            <a:lvl4pPr lvl="3" algn="ctr">
              <a:lnSpc>
                <a:spcPct val="100000"/>
              </a:lnSpc>
              <a:spcBef>
                <a:spcPts val="0"/>
              </a:spcBef>
              <a:spcAft>
                <a:spcPts val="0"/>
              </a:spcAft>
              <a:buSzPts val="3500"/>
              <a:buFont typeface="Patrick Hand"/>
              <a:buNone/>
              <a:defRPr sz="4667">
                <a:latin typeface="Patrick Hand"/>
                <a:ea typeface="Patrick Hand"/>
                <a:cs typeface="Patrick Hand"/>
                <a:sym typeface="Patrick Hand"/>
              </a:defRPr>
            </a:lvl4pPr>
            <a:lvl5pPr lvl="4" algn="ctr">
              <a:lnSpc>
                <a:spcPct val="100000"/>
              </a:lnSpc>
              <a:spcBef>
                <a:spcPts val="0"/>
              </a:spcBef>
              <a:spcAft>
                <a:spcPts val="0"/>
              </a:spcAft>
              <a:buSzPts val="3500"/>
              <a:buFont typeface="Patrick Hand"/>
              <a:buNone/>
              <a:defRPr sz="4667">
                <a:latin typeface="Patrick Hand"/>
                <a:ea typeface="Patrick Hand"/>
                <a:cs typeface="Patrick Hand"/>
                <a:sym typeface="Patrick Hand"/>
              </a:defRPr>
            </a:lvl5pPr>
            <a:lvl6pPr lvl="5" algn="ctr">
              <a:lnSpc>
                <a:spcPct val="100000"/>
              </a:lnSpc>
              <a:spcBef>
                <a:spcPts val="0"/>
              </a:spcBef>
              <a:spcAft>
                <a:spcPts val="0"/>
              </a:spcAft>
              <a:buSzPts val="3500"/>
              <a:buFont typeface="Patrick Hand"/>
              <a:buNone/>
              <a:defRPr sz="4667">
                <a:latin typeface="Patrick Hand"/>
                <a:ea typeface="Patrick Hand"/>
                <a:cs typeface="Patrick Hand"/>
                <a:sym typeface="Patrick Hand"/>
              </a:defRPr>
            </a:lvl6pPr>
            <a:lvl7pPr lvl="6" algn="ctr">
              <a:lnSpc>
                <a:spcPct val="100000"/>
              </a:lnSpc>
              <a:spcBef>
                <a:spcPts val="0"/>
              </a:spcBef>
              <a:spcAft>
                <a:spcPts val="0"/>
              </a:spcAft>
              <a:buSzPts val="3500"/>
              <a:buFont typeface="Patrick Hand"/>
              <a:buNone/>
              <a:defRPr sz="4667">
                <a:latin typeface="Patrick Hand"/>
                <a:ea typeface="Patrick Hand"/>
                <a:cs typeface="Patrick Hand"/>
                <a:sym typeface="Patrick Hand"/>
              </a:defRPr>
            </a:lvl7pPr>
            <a:lvl8pPr lvl="7" algn="ctr">
              <a:lnSpc>
                <a:spcPct val="100000"/>
              </a:lnSpc>
              <a:spcBef>
                <a:spcPts val="0"/>
              </a:spcBef>
              <a:spcAft>
                <a:spcPts val="0"/>
              </a:spcAft>
              <a:buSzPts val="3500"/>
              <a:buFont typeface="Patrick Hand"/>
              <a:buNone/>
              <a:defRPr sz="4667">
                <a:latin typeface="Patrick Hand"/>
                <a:ea typeface="Patrick Hand"/>
                <a:cs typeface="Patrick Hand"/>
                <a:sym typeface="Patrick Hand"/>
              </a:defRPr>
            </a:lvl8pPr>
            <a:lvl9pPr lvl="8" algn="ctr">
              <a:lnSpc>
                <a:spcPct val="100000"/>
              </a:lnSpc>
              <a:spcBef>
                <a:spcPts val="0"/>
              </a:spcBef>
              <a:spcAft>
                <a:spcPts val="0"/>
              </a:spcAft>
              <a:buSzPts val="3500"/>
              <a:buFont typeface="Patrick Hand"/>
              <a:buNone/>
              <a:defRPr sz="4667">
                <a:latin typeface="Patrick Hand"/>
                <a:ea typeface="Patrick Hand"/>
                <a:cs typeface="Patrick Hand"/>
                <a:sym typeface="Patrick Hand"/>
              </a:defRPr>
            </a:lvl9pPr>
          </a:lstStyle>
          <a:p>
            <a:endParaRPr/>
          </a:p>
        </p:txBody>
      </p:sp>
      <p:sp>
        <p:nvSpPr>
          <p:cNvPr id="1472" name="Google Shape;1472;p124"/>
          <p:cNvSpPr/>
          <p:nvPr/>
        </p:nvSpPr>
        <p:spPr>
          <a:xfrm>
            <a:off x="10462534" y="679299"/>
            <a:ext cx="785773" cy="496443"/>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473" name="Google Shape;1473;p124"/>
          <p:cNvSpPr txBox="1">
            <a:spLocks noGrp="1"/>
          </p:cNvSpPr>
          <p:nvPr>
            <p:ph type="title" idx="2"/>
          </p:nvPr>
        </p:nvSpPr>
        <p:spPr>
          <a:xfrm>
            <a:off x="1055767" y="4080933"/>
            <a:ext cx="7662000" cy="680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lt2"/>
              </a:buClr>
              <a:buSzPts val="1400"/>
              <a:buNone/>
              <a:defRPr sz="2800">
                <a:solidFill>
                  <a:schemeClr val="lt2"/>
                </a:solidFill>
              </a:defRPr>
            </a:lvl1pPr>
            <a:lvl2pPr lvl="1" algn="l">
              <a:lnSpc>
                <a:spcPct val="100000"/>
              </a:lnSpc>
              <a:spcBef>
                <a:spcPts val="0"/>
              </a:spcBef>
              <a:spcAft>
                <a:spcPts val="0"/>
              </a:spcAft>
              <a:buSzPts val="2800"/>
              <a:buNone/>
              <a:defRPr>
                <a:latin typeface="Poppins Light"/>
                <a:ea typeface="Poppins Light"/>
                <a:cs typeface="Poppins Light"/>
                <a:sym typeface="Poppins Light"/>
              </a:defRPr>
            </a:lvl2pPr>
            <a:lvl3pPr lvl="2" algn="l">
              <a:lnSpc>
                <a:spcPct val="100000"/>
              </a:lnSpc>
              <a:spcBef>
                <a:spcPts val="0"/>
              </a:spcBef>
              <a:spcAft>
                <a:spcPts val="0"/>
              </a:spcAft>
              <a:buSzPts val="2800"/>
              <a:buNone/>
              <a:defRPr>
                <a:latin typeface="Poppins Light"/>
                <a:ea typeface="Poppins Light"/>
                <a:cs typeface="Poppins Light"/>
                <a:sym typeface="Poppins Light"/>
              </a:defRPr>
            </a:lvl3pPr>
            <a:lvl4pPr lvl="3" algn="l">
              <a:lnSpc>
                <a:spcPct val="100000"/>
              </a:lnSpc>
              <a:spcBef>
                <a:spcPts val="0"/>
              </a:spcBef>
              <a:spcAft>
                <a:spcPts val="0"/>
              </a:spcAft>
              <a:buSzPts val="2800"/>
              <a:buNone/>
              <a:defRPr>
                <a:latin typeface="Poppins Light"/>
                <a:ea typeface="Poppins Light"/>
                <a:cs typeface="Poppins Light"/>
                <a:sym typeface="Poppins Light"/>
              </a:defRPr>
            </a:lvl4pPr>
            <a:lvl5pPr lvl="4" algn="l">
              <a:lnSpc>
                <a:spcPct val="100000"/>
              </a:lnSpc>
              <a:spcBef>
                <a:spcPts val="0"/>
              </a:spcBef>
              <a:spcAft>
                <a:spcPts val="0"/>
              </a:spcAft>
              <a:buSzPts val="2800"/>
              <a:buNone/>
              <a:defRPr>
                <a:latin typeface="Poppins Light"/>
                <a:ea typeface="Poppins Light"/>
                <a:cs typeface="Poppins Light"/>
                <a:sym typeface="Poppins Light"/>
              </a:defRPr>
            </a:lvl5pPr>
            <a:lvl6pPr lvl="5" algn="l">
              <a:lnSpc>
                <a:spcPct val="100000"/>
              </a:lnSpc>
              <a:spcBef>
                <a:spcPts val="0"/>
              </a:spcBef>
              <a:spcAft>
                <a:spcPts val="0"/>
              </a:spcAft>
              <a:buSzPts val="2800"/>
              <a:buNone/>
              <a:defRPr>
                <a:latin typeface="Poppins Light"/>
                <a:ea typeface="Poppins Light"/>
                <a:cs typeface="Poppins Light"/>
                <a:sym typeface="Poppins Light"/>
              </a:defRPr>
            </a:lvl6pPr>
            <a:lvl7pPr lvl="6" algn="l">
              <a:lnSpc>
                <a:spcPct val="100000"/>
              </a:lnSpc>
              <a:spcBef>
                <a:spcPts val="0"/>
              </a:spcBef>
              <a:spcAft>
                <a:spcPts val="0"/>
              </a:spcAft>
              <a:buSzPts val="2800"/>
              <a:buNone/>
              <a:defRPr>
                <a:latin typeface="Poppins Light"/>
                <a:ea typeface="Poppins Light"/>
                <a:cs typeface="Poppins Light"/>
                <a:sym typeface="Poppins Light"/>
              </a:defRPr>
            </a:lvl7pPr>
            <a:lvl8pPr lvl="7" algn="l">
              <a:lnSpc>
                <a:spcPct val="100000"/>
              </a:lnSpc>
              <a:spcBef>
                <a:spcPts val="0"/>
              </a:spcBef>
              <a:spcAft>
                <a:spcPts val="0"/>
              </a:spcAft>
              <a:buSzPts val="2800"/>
              <a:buNone/>
              <a:defRPr>
                <a:latin typeface="Poppins Light"/>
                <a:ea typeface="Poppins Light"/>
                <a:cs typeface="Poppins Light"/>
                <a:sym typeface="Poppins Light"/>
              </a:defRPr>
            </a:lvl8pPr>
            <a:lvl9pPr lvl="8" algn="l">
              <a:lnSpc>
                <a:spcPct val="100000"/>
              </a:lnSpc>
              <a:spcBef>
                <a:spcPts val="0"/>
              </a:spcBef>
              <a:spcAft>
                <a:spcPts val="0"/>
              </a:spcAft>
              <a:buSzPts val="2800"/>
              <a:buNone/>
              <a:defRPr>
                <a:latin typeface="Poppins Light"/>
                <a:ea typeface="Poppins Light"/>
                <a:cs typeface="Poppins Light"/>
                <a:sym typeface="Poppins Light"/>
              </a:defRPr>
            </a:lvl9pPr>
          </a:lstStyle>
          <a:p>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solidFill>
          <a:schemeClr val="dk1"/>
        </a:solidFill>
        <a:effectLst/>
      </p:bgPr>
    </p:bg>
    <p:spTree>
      <p:nvGrpSpPr>
        <p:cNvPr id="1" name="Shape 1474"/>
        <p:cNvGrpSpPr/>
        <p:nvPr/>
      </p:nvGrpSpPr>
      <p:grpSpPr>
        <a:xfrm>
          <a:off x="0" y="0"/>
          <a:ext cx="0" cy="0"/>
          <a:chOff x="0" y="0"/>
          <a:chExt cx="0" cy="0"/>
        </a:xfrm>
      </p:grpSpPr>
      <p:grpSp>
        <p:nvGrpSpPr>
          <p:cNvPr id="1475" name="Google Shape;1475;p125"/>
          <p:cNvGrpSpPr/>
          <p:nvPr/>
        </p:nvGrpSpPr>
        <p:grpSpPr>
          <a:xfrm>
            <a:off x="122117" y="4592996"/>
            <a:ext cx="5745556" cy="2225877"/>
            <a:chOff x="2189450" y="2220300"/>
            <a:chExt cx="3202175" cy="1240550"/>
          </a:xfrm>
        </p:grpSpPr>
        <p:sp>
          <p:nvSpPr>
            <p:cNvPr id="1476" name="Google Shape;1476;p125"/>
            <p:cNvSpPr/>
            <p:nvPr/>
          </p:nvSpPr>
          <p:spPr>
            <a:xfrm>
              <a:off x="2189450" y="2220300"/>
              <a:ext cx="3202175" cy="1240550"/>
            </a:xfrm>
            <a:custGeom>
              <a:avLst/>
              <a:gdLst/>
              <a:ahLst/>
              <a:cxnLst/>
              <a:rect l="l" t="t" r="r" b="b"/>
              <a:pathLst>
                <a:path w="128087" h="49622" extrusionOk="0">
                  <a:moveTo>
                    <a:pt x="63421" y="0"/>
                  </a:moveTo>
                  <a:cubicBezTo>
                    <a:pt x="63373" y="0"/>
                    <a:pt x="63326" y="1"/>
                    <a:pt x="63280" y="3"/>
                  </a:cubicBezTo>
                  <a:cubicBezTo>
                    <a:pt x="51881" y="414"/>
                    <a:pt x="0" y="49622"/>
                    <a:pt x="0" y="49622"/>
                  </a:cubicBezTo>
                  <a:lnTo>
                    <a:pt x="128087" y="49622"/>
                  </a:lnTo>
                  <a:cubicBezTo>
                    <a:pt x="128087" y="49622"/>
                    <a:pt x="75085" y="0"/>
                    <a:pt x="6342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477" name="Google Shape;1477;p125"/>
            <p:cNvSpPr/>
            <p:nvPr/>
          </p:nvSpPr>
          <p:spPr>
            <a:xfrm>
              <a:off x="2189450" y="2220350"/>
              <a:ext cx="3202175" cy="1240500"/>
            </a:xfrm>
            <a:custGeom>
              <a:avLst/>
              <a:gdLst/>
              <a:ahLst/>
              <a:cxnLst/>
              <a:rect l="l" t="t" r="r" b="b"/>
              <a:pathLst>
                <a:path w="128087" h="49620" extrusionOk="0">
                  <a:moveTo>
                    <a:pt x="63291" y="1"/>
                  </a:moveTo>
                  <a:cubicBezTo>
                    <a:pt x="63287" y="1"/>
                    <a:pt x="63284" y="1"/>
                    <a:pt x="63280" y="1"/>
                  </a:cubicBezTo>
                  <a:cubicBezTo>
                    <a:pt x="51881" y="1"/>
                    <a:pt x="0" y="49620"/>
                    <a:pt x="0" y="49620"/>
                  </a:cubicBezTo>
                  <a:lnTo>
                    <a:pt x="128087" y="49620"/>
                  </a:lnTo>
                  <a:cubicBezTo>
                    <a:pt x="128087" y="49620"/>
                    <a:pt x="76354" y="1"/>
                    <a:pt x="632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grpSp>
        <p:nvGrpSpPr>
          <p:cNvPr id="1478" name="Google Shape;1478;p125"/>
          <p:cNvGrpSpPr/>
          <p:nvPr/>
        </p:nvGrpSpPr>
        <p:grpSpPr>
          <a:xfrm>
            <a:off x="3540589" y="5070631"/>
            <a:ext cx="4521471" cy="1751656"/>
            <a:chOff x="2189450" y="2220300"/>
            <a:chExt cx="3202175" cy="1240550"/>
          </a:xfrm>
        </p:grpSpPr>
        <p:sp>
          <p:nvSpPr>
            <p:cNvPr id="1479" name="Google Shape;1479;p125"/>
            <p:cNvSpPr/>
            <p:nvPr/>
          </p:nvSpPr>
          <p:spPr>
            <a:xfrm>
              <a:off x="2189450" y="2220300"/>
              <a:ext cx="3202175" cy="1240550"/>
            </a:xfrm>
            <a:custGeom>
              <a:avLst/>
              <a:gdLst/>
              <a:ahLst/>
              <a:cxnLst/>
              <a:rect l="l" t="t" r="r" b="b"/>
              <a:pathLst>
                <a:path w="128087" h="49622" extrusionOk="0">
                  <a:moveTo>
                    <a:pt x="63421" y="0"/>
                  </a:moveTo>
                  <a:cubicBezTo>
                    <a:pt x="63373" y="0"/>
                    <a:pt x="63326" y="1"/>
                    <a:pt x="63280" y="3"/>
                  </a:cubicBezTo>
                  <a:cubicBezTo>
                    <a:pt x="51881" y="414"/>
                    <a:pt x="0" y="49622"/>
                    <a:pt x="0" y="49622"/>
                  </a:cubicBezTo>
                  <a:lnTo>
                    <a:pt x="128087" y="49622"/>
                  </a:lnTo>
                  <a:cubicBezTo>
                    <a:pt x="128087" y="49622"/>
                    <a:pt x="75085" y="0"/>
                    <a:pt x="6342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480" name="Google Shape;1480;p125"/>
            <p:cNvSpPr/>
            <p:nvPr/>
          </p:nvSpPr>
          <p:spPr>
            <a:xfrm>
              <a:off x="2189450" y="2220350"/>
              <a:ext cx="3202175" cy="1240500"/>
            </a:xfrm>
            <a:custGeom>
              <a:avLst/>
              <a:gdLst/>
              <a:ahLst/>
              <a:cxnLst/>
              <a:rect l="l" t="t" r="r" b="b"/>
              <a:pathLst>
                <a:path w="128087" h="49620" extrusionOk="0">
                  <a:moveTo>
                    <a:pt x="63291" y="1"/>
                  </a:moveTo>
                  <a:cubicBezTo>
                    <a:pt x="63287" y="1"/>
                    <a:pt x="63284" y="1"/>
                    <a:pt x="63280" y="1"/>
                  </a:cubicBezTo>
                  <a:cubicBezTo>
                    <a:pt x="51881" y="1"/>
                    <a:pt x="0" y="49620"/>
                    <a:pt x="0" y="49620"/>
                  </a:cubicBezTo>
                  <a:lnTo>
                    <a:pt x="128087" y="49620"/>
                  </a:lnTo>
                  <a:cubicBezTo>
                    <a:pt x="128087" y="49620"/>
                    <a:pt x="76354" y="1"/>
                    <a:pt x="632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sp>
        <p:nvSpPr>
          <p:cNvPr id="1481" name="Google Shape;1481;p125"/>
          <p:cNvSpPr/>
          <p:nvPr/>
        </p:nvSpPr>
        <p:spPr>
          <a:xfrm>
            <a:off x="771100" y="1127498"/>
            <a:ext cx="2481267" cy="1567441"/>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482" name="Google Shape;1482;p125"/>
          <p:cNvSpPr/>
          <p:nvPr/>
        </p:nvSpPr>
        <p:spPr>
          <a:xfrm>
            <a:off x="337739" y="541756"/>
            <a:ext cx="785773" cy="496443"/>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483" name="Google Shape;1483;p125"/>
          <p:cNvSpPr/>
          <p:nvPr/>
        </p:nvSpPr>
        <p:spPr>
          <a:xfrm>
            <a:off x="1431068" y="302770"/>
            <a:ext cx="672581" cy="424891"/>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484" name="Google Shape;1484;p125"/>
          <p:cNvSpPr txBox="1">
            <a:spLocks noGrp="1"/>
          </p:cNvSpPr>
          <p:nvPr>
            <p:ph type="title"/>
          </p:nvPr>
        </p:nvSpPr>
        <p:spPr>
          <a:xfrm>
            <a:off x="1118467" y="1852900"/>
            <a:ext cx="4364400" cy="19420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3600"/>
              <a:buNone/>
              <a:defRPr>
                <a:solidFill>
                  <a:schemeClr val="accent2"/>
                </a:solidFill>
              </a:defRPr>
            </a:lvl1pPr>
            <a:lvl2pPr lvl="1" algn="ctr">
              <a:lnSpc>
                <a:spcPct val="100000"/>
              </a:lnSpc>
              <a:spcBef>
                <a:spcPts val="0"/>
              </a:spcBef>
              <a:spcAft>
                <a:spcPts val="0"/>
              </a:spcAft>
              <a:buSzPts val="3600"/>
              <a:buNone/>
              <a:defRPr sz="4800"/>
            </a:lvl2pPr>
            <a:lvl3pPr lvl="2" algn="ctr">
              <a:lnSpc>
                <a:spcPct val="100000"/>
              </a:lnSpc>
              <a:spcBef>
                <a:spcPts val="0"/>
              </a:spcBef>
              <a:spcAft>
                <a:spcPts val="0"/>
              </a:spcAft>
              <a:buSzPts val="3600"/>
              <a:buNone/>
              <a:defRPr sz="4800"/>
            </a:lvl3pPr>
            <a:lvl4pPr lvl="3" algn="ctr">
              <a:lnSpc>
                <a:spcPct val="100000"/>
              </a:lnSpc>
              <a:spcBef>
                <a:spcPts val="0"/>
              </a:spcBef>
              <a:spcAft>
                <a:spcPts val="0"/>
              </a:spcAft>
              <a:buSzPts val="3600"/>
              <a:buNone/>
              <a:defRPr sz="4800"/>
            </a:lvl4pPr>
            <a:lvl5pPr lvl="4" algn="ctr">
              <a:lnSpc>
                <a:spcPct val="100000"/>
              </a:lnSpc>
              <a:spcBef>
                <a:spcPts val="0"/>
              </a:spcBef>
              <a:spcAft>
                <a:spcPts val="0"/>
              </a:spcAft>
              <a:buSzPts val="3600"/>
              <a:buNone/>
              <a:defRPr sz="4800"/>
            </a:lvl5pPr>
            <a:lvl6pPr lvl="5" algn="ctr">
              <a:lnSpc>
                <a:spcPct val="100000"/>
              </a:lnSpc>
              <a:spcBef>
                <a:spcPts val="0"/>
              </a:spcBef>
              <a:spcAft>
                <a:spcPts val="0"/>
              </a:spcAft>
              <a:buSzPts val="3600"/>
              <a:buNone/>
              <a:defRPr sz="4800"/>
            </a:lvl6pPr>
            <a:lvl7pPr lvl="6" algn="ctr">
              <a:lnSpc>
                <a:spcPct val="100000"/>
              </a:lnSpc>
              <a:spcBef>
                <a:spcPts val="0"/>
              </a:spcBef>
              <a:spcAft>
                <a:spcPts val="0"/>
              </a:spcAft>
              <a:buSzPts val="3600"/>
              <a:buNone/>
              <a:defRPr sz="4800"/>
            </a:lvl7pPr>
            <a:lvl8pPr lvl="7" algn="ctr">
              <a:lnSpc>
                <a:spcPct val="100000"/>
              </a:lnSpc>
              <a:spcBef>
                <a:spcPts val="0"/>
              </a:spcBef>
              <a:spcAft>
                <a:spcPts val="0"/>
              </a:spcAft>
              <a:buSzPts val="3600"/>
              <a:buNone/>
              <a:defRPr sz="4800"/>
            </a:lvl8pPr>
            <a:lvl9pPr lvl="8" algn="ctr">
              <a:lnSpc>
                <a:spcPct val="100000"/>
              </a:lnSpc>
              <a:spcBef>
                <a:spcPts val="0"/>
              </a:spcBef>
              <a:spcAft>
                <a:spcPts val="0"/>
              </a:spcAft>
              <a:buSzPts val="3600"/>
              <a:buNone/>
              <a:defRPr sz="4800"/>
            </a:lvl9pPr>
          </a:lstStyle>
          <a:p>
            <a:endParaRPr/>
          </a:p>
        </p:txBody>
      </p:sp>
      <p:sp>
        <p:nvSpPr>
          <p:cNvPr id="1485" name="Google Shape;1485;p125"/>
          <p:cNvSpPr/>
          <p:nvPr/>
        </p:nvSpPr>
        <p:spPr>
          <a:xfrm flipH="1">
            <a:off x="5107602" y="6484371"/>
            <a:ext cx="7084399" cy="373640"/>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486" name="Google Shape;1486;p125"/>
          <p:cNvSpPr/>
          <p:nvPr/>
        </p:nvSpPr>
        <p:spPr>
          <a:xfrm>
            <a:off x="10985037" y="6369869"/>
            <a:ext cx="408484" cy="206776"/>
          </a:xfrm>
          <a:custGeom>
            <a:avLst/>
            <a:gdLst/>
            <a:ahLst/>
            <a:cxnLst/>
            <a:rect l="l" t="t" r="r" b="b"/>
            <a:pathLst>
              <a:path w="21469" h="15141" extrusionOk="0">
                <a:moveTo>
                  <a:pt x="14579" y="1"/>
                </a:moveTo>
                <a:cubicBezTo>
                  <a:pt x="14135" y="1"/>
                  <a:pt x="13692" y="13"/>
                  <a:pt x="13255" y="18"/>
                </a:cubicBezTo>
                <a:lnTo>
                  <a:pt x="12900" y="18"/>
                </a:lnTo>
                <a:cubicBezTo>
                  <a:pt x="12736" y="16"/>
                  <a:pt x="12573" y="15"/>
                  <a:pt x="12409" y="15"/>
                </a:cubicBezTo>
                <a:cubicBezTo>
                  <a:pt x="11285" y="15"/>
                  <a:pt x="10160" y="70"/>
                  <a:pt x="9036" y="168"/>
                </a:cubicBezTo>
                <a:cubicBezTo>
                  <a:pt x="8868" y="186"/>
                  <a:pt x="8681" y="186"/>
                  <a:pt x="8494" y="205"/>
                </a:cubicBezTo>
                <a:cubicBezTo>
                  <a:pt x="7934" y="242"/>
                  <a:pt x="7318" y="298"/>
                  <a:pt x="6833" y="541"/>
                </a:cubicBezTo>
                <a:cubicBezTo>
                  <a:pt x="6310" y="784"/>
                  <a:pt x="5862" y="877"/>
                  <a:pt x="5265" y="1138"/>
                </a:cubicBezTo>
                <a:cubicBezTo>
                  <a:pt x="5227" y="1157"/>
                  <a:pt x="5190" y="1176"/>
                  <a:pt x="5134" y="1194"/>
                </a:cubicBezTo>
                <a:cubicBezTo>
                  <a:pt x="4966" y="1269"/>
                  <a:pt x="4798" y="1362"/>
                  <a:pt x="4611" y="1474"/>
                </a:cubicBezTo>
                <a:cubicBezTo>
                  <a:pt x="4555" y="1512"/>
                  <a:pt x="4518" y="1530"/>
                  <a:pt x="4462" y="1568"/>
                </a:cubicBezTo>
                <a:cubicBezTo>
                  <a:pt x="4369" y="1642"/>
                  <a:pt x="4257" y="1698"/>
                  <a:pt x="4163" y="1773"/>
                </a:cubicBezTo>
                <a:cubicBezTo>
                  <a:pt x="3678" y="2128"/>
                  <a:pt x="3099" y="2613"/>
                  <a:pt x="2409" y="3304"/>
                </a:cubicBezTo>
                <a:cubicBezTo>
                  <a:pt x="2017" y="3696"/>
                  <a:pt x="1681" y="4107"/>
                  <a:pt x="1401" y="4517"/>
                </a:cubicBezTo>
                <a:cubicBezTo>
                  <a:pt x="1027" y="5077"/>
                  <a:pt x="747" y="5675"/>
                  <a:pt x="542" y="6253"/>
                </a:cubicBezTo>
                <a:cubicBezTo>
                  <a:pt x="523" y="6328"/>
                  <a:pt x="486" y="6421"/>
                  <a:pt x="467" y="6496"/>
                </a:cubicBezTo>
                <a:cubicBezTo>
                  <a:pt x="0" y="8064"/>
                  <a:pt x="131" y="9539"/>
                  <a:pt x="467" y="10528"/>
                </a:cubicBezTo>
                <a:cubicBezTo>
                  <a:pt x="1008" y="12190"/>
                  <a:pt x="1289" y="14131"/>
                  <a:pt x="8793" y="14971"/>
                </a:cubicBezTo>
                <a:cubicBezTo>
                  <a:pt x="8980" y="14990"/>
                  <a:pt x="9166" y="15009"/>
                  <a:pt x="9353" y="15027"/>
                </a:cubicBezTo>
                <a:cubicBezTo>
                  <a:pt x="9428" y="15027"/>
                  <a:pt x="9521" y="15046"/>
                  <a:pt x="9596" y="15046"/>
                </a:cubicBezTo>
                <a:cubicBezTo>
                  <a:pt x="9670" y="15046"/>
                  <a:pt x="9745" y="15065"/>
                  <a:pt x="9801" y="15065"/>
                </a:cubicBezTo>
                <a:cubicBezTo>
                  <a:pt x="10455" y="15116"/>
                  <a:pt x="11068" y="15141"/>
                  <a:pt x="11642" y="15141"/>
                </a:cubicBezTo>
                <a:cubicBezTo>
                  <a:pt x="16955" y="15141"/>
                  <a:pt x="19010" y="12998"/>
                  <a:pt x="20442" y="9427"/>
                </a:cubicBezTo>
                <a:cubicBezTo>
                  <a:pt x="21469" y="6851"/>
                  <a:pt x="21133" y="3323"/>
                  <a:pt x="19079" y="1344"/>
                </a:cubicBezTo>
                <a:cubicBezTo>
                  <a:pt x="18687" y="970"/>
                  <a:pt x="18239" y="672"/>
                  <a:pt x="17716" y="466"/>
                </a:cubicBezTo>
                <a:cubicBezTo>
                  <a:pt x="16726" y="70"/>
                  <a:pt x="15652" y="1"/>
                  <a:pt x="14579"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487" name="Google Shape;1487;p125"/>
          <p:cNvSpPr/>
          <p:nvPr/>
        </p:nvSpPr>
        <p:spPr>
          <a:xfrm flipH="1">
            <a:off x="-133" y="6433100"/>
            <a:ext cx="6948100" cy="424880"/>
          </a:xfrm>
          <a:custGeom>
            <a:avLst/>
            <a:gdLst/>
            <a:ahLst/>
            <a:cxnLst/>
            <a:rect l="l" t="t" r="r" b="b"/>
            <a:pathLst>
              <a:path w="157756" h="11284" extrusionOk="0">
                <a:moveTo>
                  <a:pt x="47603" y="1"/>
                </a:moveTo>
                <a:cubicBezTo>
                  <a:pt x="46122" y="1"/>
                  <a:pt x="44638" y="67"/>
                  <a:pt x="43149" y="207"/>
                </a:cubicBezTo>
                <a:cubicBezTo>
                  <a:pt x="33014" y="1175"/>
                  <a:pt x="23416" y="4616"/>
                  <a:pt x="13362" y="6041"/>
                </a:cubicBezTo>
                <a:cubicBezTo>
                  <a:pt x="2984" y="7520"/>
                  <a:pt x="0" y="11284"/>
                  <a:pt x="0" y="11284"/>
                </a:cubicBezTo>
                <a:lnTo>
                  <a:pt x="157756" y="11284"/>
                </a:lnTo>
                <a:lnTo>
                  <a:pt x="157756" y="2950"/>
                </a:lnTo>
                <a:cubicBezTo>
                  <a:pt x="157191" y="3111"/>
                  <a:pt x="156626" y="3299"/>
                  <a:pt x="156089" y="3487"/>
                </a:cubicBezTo>
                <a:cubicBezTo>
                  <a:pt x="152002" y="4885"/>
                  <a:pt x="147782" y="6418"/>
                  <a:pt x="143453" y="7036"/>
                </a:cubicBezTo>
                <a:cubicBezTo>
                  <a:pt x="141678" y="7283"/>
                  <a:pt x="139914" y="7385"/>
                  <a:pt x="138154" y="7385"/>
                </a:cubicBezTo>
                <a:cubicBezTo>
                  <a:pt x="134930" y="7385"/>
                  <a:pt x="131723" y="7041"/>
                  <a:pt x="128506" y="6606"/>
                </a:cubicBezTo>
                <a:cubicBezTo>
                  <a:pt x="124682" y="6079"/>
                  <a:pt x="120929" y="5595"/>
                  <a:pt x="117123" y="5595"/>
                </a:cubicBezTo>
                <a:cubicBezTo>
                  <a:pt x="115685" y="5595"/>
                  <a:pt x="114239" y="5664"/>
                  <a:pt x="112779" y="5826"/>
                </a:cubicBezTo>
                <a:cubicBezTo>
                  <a:pt x="107940" y="6391"/>
                  <a:pt x="103208" y="7493"/>
                  <a:pt x="98369" y="8031"/>
                </a:cubicBezTo>
                <a:cubicBezTo>
                  <a:pt x="95627" y="8321"/>
                  <a:pt x="92836" y="8379"/>
                  <a:pt x="90049" y="8379"/>
                </a:cubicBezTo>
                <a:cubicBezTo>
                  <a:pt x="88192" y="8379"/>
                  <a:pt x="86336" y="8353"/>
                  <a:pt x="84497" y="8353"/>
                </a:cubicBezTo>
                <a:cubicBezTo>
                  <a:pt x="80142" y="8353"/>
                  <a:pt x="64925" y="3353"/>
                  <a:pt x="62156" y="2493"/>
                </a:cubicBezTo>
                <a:cubicBezTo>
                  <a:pt x="59575" y="1713"/>
                  <a:pt x="56941" y="772"/>
                  <a:pt x="54198" y="422"/>
                </a:cubicBezTo>
                <a:cubicBezTo>
                  <a:pt x="52009" y="149"/>
                  <a:pt x="49811" y="1"/>
                  <a:pt x="47603"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488" name="Google Shape;1488;p125"/>
          <p:cNvSpPr txBox="1">
            <a:spLocks noGrp="1"/>
          </p:cNvSpPr>
          <p:nvPr>
            <p:ph type="subTitle" idx="1"/>
          </p:nvPr>
        </p:nvSpPr>
        <p:spPr>
          <a:xfrm>
            <a:off x="1138200" y="3908281"/>
            <a:ext cx="4308400" cy="1096800"/>
          </a:xfrm>
          <a:prstGeom prst="rect">
            <a:avLst/>
          </a:prstGeom>
          <a:noFill/>
          <a:ln>
            <a:noFill/>
          </a:ln>
        </p:spPr>
        <p:txBody>
          <a:bodyPr spcFirstLastPara="1" wrap="square" lIns="91425" tIns="91425" rIns="91425" bIns="91425" anchor="ctr" anchorCtr="0">
            <a:noAutofit/>
          </a:bodyPr>
          <a:lstStyle>
            <a:lvl1pPr lvl="0" algn="l">
              <a:lnSpc>
                <a:spcPct val="115000"/>
              </a:lnSpc>
              <a:spcBef>
                <a:spcPts val="0"/>
              </a:spcBef>
              <a:spcAft>
                <a:spcPts val="0"/>
              </a:spcAft>
              <a:buSzPts val="1400"/>
              <a:buNone/>
              <a:defRPr/>
            </a:lvl1pPr>
            <a:lvl2pPr lvl="1" algn="l">
              <a:lnSpc>
                <a:spcPct val="115000"/>
              </a:lnSpc>
              <a:spcBef>
                <a:spcPts val="2133"/>
              </a:spcBef>
              <a:spcAft>
                <a:spcPts val="0"/>
              </a:spcAft>
              <a:buSzPts val="1400"/>
              <a:buNone/>
              <a:defRPr/>
            </a:lvl2pPr>
            <a:lvl3pPr lvl="2" algn="l">
              <a:lnSpc>
                <a:spcPct val="115000"/>
              </a:lnSpc>
              <a:spcBef>
                <a:spcPts val="2133"/>
              </a:spcBef>
              <a:spcAft>
                <a:spcPts val="0"/>
              </a:spcAft>
              <a:buSzPts val="1400"/>
              <a:buNone/>
              <a:defRPr/>
            </a:lvl3pPr>
            <a:lvl4pPr lvl="3" algn="l">
              <a:lnSpc>
                <a:spcPct val="115000"/>
              </a:lnSpc>
              <a:spcBef>
                <a:spcPts val="2133"/>
              </a:spcBef>
              <a:spcAft>
                <a:spcPts val="0"/>
              </a:spcAft>
              <a:buSzPts val="1400"/>
              <a:buNone/>
              <a:defRPr/>
            </a:lvl4pPr>
            <a:lvl5pPr lvl="4" algn="l">
              <a:lnSpc>
                <a:spcPct val="115000"/>
              </a:lnSpc>
              <a:spcBef>
                <a:spcPts val="2133"/>
              </a:spcBef>
              <a:spcAft>
                <a:spcPts val="0"/>
              </a:spcAft>
              <a:buSzPts val="1400"/>
              <a:buNone/>
              <a:defRPr/>
            </a:lvl5pPr>
            <a:lvl6pPr lvl="5" algn="l">
              <a:lnSpc>
                <a:spcPct val="115000"/>
              </a:lnSpc>
              <a:spcBef>
                <a:spcPts val="2133"/>
              </a:spcBef>
              <a:spcAft>
                <a:spcPts val="0"/>
              </a:spcAft>
              <a:buSzPts val="1400"/>
              <a:buNone/>
              <a:defRPr/>
            </a:lvl6pPr>
            <a:lvl7pPr lvl="6" algn="l">
              <a:lnSpc>
                <a:spcPct val="115000"/>
              </a:lnSpc>
              <a:spcBef>
                <a:spcPts val="2133"/>
              </a:spcBef>
              <a:spcAft>
                <a:spcPts val="0"/>
              </a:spcAft>
              <a:buSzPts val="1400"/>
              <a:buNone/>
              <a:defRPr/>
            </a:lvl7pPr>
            <a:lvl8pPr lvl="7" algn="l">
              <a:lnSpc>
                <a:spcPct val="115000"/>
              </a:lnSpc>
              <a:spcBef>
                <a:spcPts val="2133"/>
              </a:spcBef>
              <a:spcAft>
                <a:spcPts val="0"/>
              </a:spcAft>
              <a:buSzPts val="1400"/>
              <a:buNone/>
              <a:defRPr/>
            </a:lvl8pPr>
            <a:lvl9pPr lvl="8" algn="l">
              <a:lnSpc>
                <a:spcPct val="115000"/>
              </a:lnSpc>
              <a:spcBef>
                <a:spcPts val="2133"/>
              </a:spcBef>
              <a:spcAft>
                <a:spcPts val="2133"/>
              </a:spcAft>
              <a:buSzPts val="1400"/>
              <a:buNone/>
              <a:defRPr/>
            </a:lvl9pPr>
          </a:lstStyle>
          <a:p>
            <a:endParaRP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matchingName="Caption">
  <p:cSld name="Caption">
    <p:bg>
      <p:bgPr>
        <a:solidFill>
          <a:schemeClr val="dk1"/>
        </a:solidFill>
        <a:effectLst/>
      </p:bgPr>
    </p:bg>
    <p:spTree>
      <p:nvGrpSpPr>
        <p:cNvPr id="1" name="Shape 1489"/>
        <p:cNvGrpSpPr/>
        <p:nvPr/>
      </p:nvGrpSpPr>
      <p:grpSpPr>
        <a:xfrm>
          <a:off x="0" y="0"/>
          <a:ext cx="0" cy="0"/>
          <a:chOff x="0" y="0"/>
          <a:chExt cx="0" cy="0"/>
        </a:xfrm>
      </p:grpSpPr>
      <p:sp>
        <p:nvSpPr>
          <p:cNvPr id="1490" name="Google Shape;1490;p126"/>
          <p:cNvSpPr txBox="1">
            <a:spLocks noGrp="1"/>
          </p:cNvSpPr>
          <p:nvPr>
            <p:ph type="title"/>
          </p:nvPr>
        </p:nvSpPr>
        <p:spPr>
          <a:xfrm>
            <a:off x="4903200" y="852733"/>
            <a:ext cx="6344800" cy="12792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3100"/>
              <a:buNone/>
              <a:defRPr sz="4133"/>
            </a:lvl1pPr>
            <a:lvl2pPr lvl="1" algn="l">
              <a:lnSpc>
                <a:spcPct val="100000"/>
              </a:lnSpc>
              <a:spcBef>
                <a:spcPts val="0"/>
              </a:spcBef>
              <a:spcAft>
                <a:spcPts val="0"/>
              </a:spcAft>
              <a:buSzPts val="2800"/>
              <a:buNone/>
              <a:defRPr>
                <a:latin typeface="Poppins Light"/>
                <a:ea typeface="Poppins Light"/>
                <a:cs typeface="Poppins Light"/>
                <a:sym typeface="Poppins Light"/>
              </a:defRPr>
            </a:lvl2pPr>
            <a:lvl3pPr lvl="2" algn="l">
              <a:lnSpc>
                <a:spcPct val="100000"/>
              </a:lnSpc>
              <a:spcBef>
                <a:spcPts val="0"/>
              </a:spcBef>
              <a:spcAft>
                <a:spcPts val="0"/>
              </a:spcAft>
              <a:buSzPts val="2800"/>
              <a:buNone/>
              <a:defRPr>
                <a:latin typeface="Poppins Light"/>
                <a:ea typeface="Poppins Light"/>
                <a:cs typeface="Poppins Light"/>
                <a:sym typeface="Poppins Light"/>
              </a:defRPr>
            </a:lvl3pPr>
            <a:lvl4pPr lvl="3" algn="l">
              <a:lnSpc>
                <a:spcPct val="100000"/>
              </a:lnSpc>
              <a:spcBef>
                <a:spcPts val="0"/>
              </a:spcBef>
              <a:spcAft>
                <a:spcPts val="0"/>
              </a:spcAft>
              <a:buSzPts val="2800"/>
              <a:buNone/>
              <a:defRPr>
                <a:latin typeface="Poppins Light"/>
                <a:ea typeface="Poppins Light"/>
                <a:cs typeface="Poppins Light"/>
                <a:sym typeface="Poppins Light"/>
              </a:defRPr>
            </a:lvl4pPr>
            <a:lvl5pPr lvl="4" algn="l">
              <a:lnSpc>
                <a:spcPct val="100000"/>
              </a:lnSpc>
              <a:spcBef>
                <a:spcPts val="0"/>
              </a:spcBef>
              <a:spcAft>
                <a:spcPts val="0"/>
              </a:spcAft>
              <a:buSzPts val="2800"/>
              <a:buNone/>
              <a:defRPr>
                <a:latin typeface="Poppins Light"/>
                <a:ea typeface="Poppins Light"/>
                <a:cs typeface="Poppins Light"/>
                <a:sym typeface="Poppins Light"/>
              </a:defRPr>
            </a:lvl5pPr>
            <a:lvl6pPr lvl="5" algn="l">
              <a:lnSpc>
                <a:spcPct val="100000"/>
              </a:lnSpc>
              <a:spcBef>
                <a:spcPts val="0"/>
              </a:spcBef>
              <a:spcAft>
                <a:spcPts val="0"/>
              </a:spcAft>
              <a:buSzPts val="2800"/>
              <a:buNone/>
              <a:defRPr>
                <a:latin typeface="Poppins Light"/>
                <a:ea typeface="Poppins Light"/>
                <a:cs typeface="Poppins Light"/>
                <a:sym typeface="Poppins Light"/>
              </a:defRPr>
            </a:lvl6pPr>
            <a:lvl7pPr lvl="6" algn="l">
              <a:lnSpc>
                <a:spcPct val="100000"/>
              </a:lnSpc>
              <a:spcBef>
                <a:spcPts val="0"/>
              </a:spcBef>
              <a:spcAft>
                <a:spcPts val="0"/>
              </a:spcAft>
              <a:buSzPts val="2800"/>
              <a:buNone/>
              <a:defRPr>
                <a:latin typeface="Poppins Light"/>
                <a:ea typeface="Poppins Light"/>
                <a:cs typeface="Poppins Light"/>
                <a:sym typeface="Poppins Light"/>
              </a:defRPr>
            </a:lvl7pPr>
            <a:lvl8pPr lvl="7" algn="l">
              <a:lnSpc>
                <a:spcPct val="100000"/>
              </a:lnSpc>
              <a:spcBef>
                <a:spcPts val="0"/>
              </a:spcBef>
              <a:spcAft>
                <a:spcPts val="0"/>
              </a:spcAft>
              <a:buSzPts val="2800"/>
              <a:buNone/>
              <a:defRPr>
                <a:latin typeface="Poppins Light"/>
                <a:ea typeface="Poppins Light"/>
                <a:cs typeface="Poppins Light"/>
                <a:sym typeface="Poppins Light"/>
              </a:defRPr>
            </a:lvl8pPr>
            <a:lvl9pPr lvl="8" algn="l">
              <a:lnSpc>
                <a:spcPct val="100000"/>
              </a:lnSpc>
              <a:spcBef>
                <a:spcPts val="0"/>
              </a:spcBef>
              <a:spcAft>
                <a:spcPts val="0"/>
              </a:spcAft>
              <a:buSzPts val="2800"/>
              <a:buNone/>
              <a:defRPr>
                <a:latin typeface="Poppins Light"/>
                <a:ea typeface="Poppins Light"/>
                <a:cs typeface="Poppins Light"/>
                <a:sym typeface="Poppins Light"/>
              </a:defRPr>
            </a:lvl9pPr>
          </a:lstStyle>
          <a:p>
            <a:endParaRPr/>
          </a:p>
        </p:txBody>
      </p:sp>
      <p:sp>
        <p:nvSpPr>
          <p:cNvPr id="1491" name="Google Shape;1491;p126"/>
          <p:cNvSpPr/>
          <p:nvPr/>
        </p:nvSpPr>
        <p:spPr>
          <a:xfrm>
            <a:off x="6235001" y="6428805"/>
            <a:ext cx="5956929" cy="417715"/>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492" name="Google Shape;1492;p126"/>
          <p:cNvSpPr/>
          <p:nvPr/>
        </p:nvSpPr>
        <p:spPr>
          <a:xfrm flipH="1">
            <a:off x="-3167" y="6071634"/>
            <a:ext cx="12191995" cy="786353"/>
          </a:xfrm>
          <a:custGeom>
            <a:avLst/>
            <a:gdLst/>
            <a:ahLst/>
            <a:cxnLst/>
            <a:rect l="l" t="t" r="r" b="b"/>
            <a:pathLst>
              <a:path w="229590" h="28713" extrusionOk="0">
                <a:moveTo>
                  <a:pt x="0" y="0"/>
                </a:moveTo>
                <a:lnTo>
                  <a:pt x="0" y="28712"/>
                </a:lnTo>
                <a:lnTo>
                  <a:pt x="229589" y="28712"/>
                </a:lnTo>
                <a:lnTo>
                  <a:pt x="229589" y="20351"/>
                </a:lnTo>
                <a:cubicBezTo>
                  <a:pt x="229025" y="20540"/>
                  <a:pt x="228487" y="20728"/>
                  <a:pt x="227923" y="20916"/>
                </a:cubicBezTo>
                <a:cubicBezTo>
                  <a:pt x="223836" y="22287"/>
                  <a:pt x="219642" y="23846"/>
                  <a:pt x="215287" y="24438"/>
                </a:cubicBezTo>
                <a:cubicBezTo>
                  <a:pt x="213512" y="24685"/>
                  <a:pt x="211747" y="24787"/>
                  <a:pt x="209988" y="24787"/>
                </a:cubicBezTo>
                <a:cubicBezTo>
                  <a:pt x="206764" y="24787"/>
                  <a:pt x="203557" y="24443"/>
                  <a:pt x="200340" y="24008"/>
                </a:cubicBezTo>
                <a:cubicBezTo>
                  <a:pt x="196556" y="23486"/>
                  <a:pt x="192841" y="23007"/>
                  <a:pt x="189076" y="23007"/>
                </a:cubicBezTo>
                <a:cubicBezTo>
                  <a:pt x="187598" y="23007"/>
                  <a:pt x="186113" y="23081"/>
                  <a:pt x="184613" y="23255"/>
                </a:cubicBezTo>
                <a:cubicBezTo>
                  <a:pt x="179773" y="23793"/>
                  <a:pt x="175042" y="24922"/>
                  <a:pt x="170203" y="25433"/>
                </a:cubicBezTo>
                <a:cubicBezTo>
                  <a:pt x="167571" y="25727"/>
                  <a:pt x="164904" y="25789"/>
                  <a:pt x="162238" y="25789"/>
                </a:cubicBezTo>
                <a:cubicBezTo>
                  <a:pt x="160273" y="25789"/>
                  <a:pt x="158308" y="25755"/>
                  <a:pt x="156357" y="25755"/>
                </a:cubicBezTo>
                <a:cubicBezTo>
                  <a:pt x="151975" y="25755"/>
                  <a:pt x="136759" y="20755"/>
                  <a:pt x="134017" y="19894"/>
                </a:cubicBezTo>
                <a:cubicBezTo>
                  <a:pt x="131409" y="19115"/>
                  <a:pt x="128774" y="18174"/>
                  <a:pt x="126059" y="17824"/>
                </a:cubicBezTo>
                <a:cubicBezTo>
                  <a:pt x="123854" y="17551"/>
                  <a:pt x="121649" y="17402"/>
                  <a:pt x="119444" y="17402"/>
                </a:cubicBezTo>
                <a:cubicBezTo>
                  <a:pt x="117966" y="17402"/>
                  <a:pt x="116488" y="17469"/>
                  <a:pt x="115010" y="17609"/>
                </a:cubicBezTo>
                <a:cubicBezTo>
                  <a:pt x="104848" y="18577"/>
                  <a:pt x="95250" y="22045"/>
                  <a:pt x="85196" y="23470"/>
                </a:cubicBezTo>
                <a:cubicBezTo>
                  <a:pt x="81334" y="24010"/>
                  <a:pt x="77458" y="24253"/>
                  <a:pt x="73581" y="24253"/>
                </a:cubicBezTo>
                <a:cubicBezTo>
                  <a:pt x="67041" y="24253"/>
                  <a:pt x="60502" y="23563"/>
                  <a:pt x="54037" y="22448"/>
                </a:cubicBezTo>
                <a:cubicBezTo>
                  <a:pt x="48821" y="21561"/>
                  <a:pt x="43660" y="20432"/>
                  <a:pt x="38525" y="19249"/>
                </a:cubicBezTo>
                <a:cubicBezTo>
                  <a:pt x="33740" y="18147"/>
                  <a:pt x="28874" y="17287"/>
                  <a:pt x="24196" y="15862"/>
                </a:cubicBezTo>
                <a:cubicBezTo>
                  <a:pt x="19652" y="14491"/>
                  <a:pt x="15324" y="12690"/>
                  <a:pt x="11533" y="10028"/>
                </a:cubicBezTo>
                <a:cubicBezTo>
                  <a:pt x="7716" y="7393"/>
                  <a:pt x="4678" y="3979"/>
                  <a:pt x="1317" y="914"/>
                </a:cubicBezTo>
                <a:cubicBezTo>
                  <a:pt x="995" y="619"/>
                  <a:pt x="834" y="296"/>
                  <a:pt x="807"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dk1"/>
        </a:solidFill>
        <a:effectLst/>
      </p:bgPr>
    </p:bg>
    <p:spTree>
      <p:nvGrpSpPr>
        <p:cNvPr id="1" name="Shape 1493"/>
        <p:cNvGrpSpPr/>
        <p:nvPr/>
      </p:nvGrpSpPr>
      <p:grpSpPr>
        <a:xfrm>
          <a:off x="0" y="0"/>
          <a:ext cx="0" cy="0"/>
          <a:chOff x="0" y="0"/>
          <a:chExt cx="0" cy="0"/>
        </a:xfrm>
      </p:grpSpPr>
      <p:grpSp>
        <p:nvGrpSpPr>
          <p:cNvPr id="1494" name="Google Shape;1494;p127"/>
          <p:cNvGrpSpPr/>
          <p:nvPr/>
        </p:nvGrpSpPr>
        <p:grpSpPr>
          <a:xfrm flipH="1">
            <a:off x="4083583" y="5106331"/>
            <a:ext cx="4521471" cy="1751656"/>
            <a:chOff x="2189450" y="2220300"/>
            <a:chExt cx="3202175" cy="1240550"/>
          </a:xfrm>
        </p:grpSpPr>
        <p:sp>
          <p:nvSpPr>
            <p:cNvPr id="1495" name="Google Shape;1495;p127"/>
            <p:cNvSpPr/>
            <p:nvPr/>
          </p:nvSpPr>
          <p:spPr>
            <a:xfrm>
              <a:off x="2189450" y="2220300"/>
              <a:ext cx="3202175" cy="1240550"/>
            </a:xfrm>
            <a:custGeom>
              <a:avLst/>
              <a:gdLst/>
              <a:ahLst/>
              <a:cxnLst/>
              <a:rect l="l" t="t" r="r" b="b"/>
              <a:pathLst>
                <a:path w="128087" h="49622" extrusionOk="0">
                  <a:moveTo>
                    <a:pt x="63421" y="0"/>
                  </a:moveTo>
                  <a:cubicBezTo>
                    <a:pt x="63373" y="0"/>
                    <a:pt x="63326" y="1"/>
                    <a:pt x="63280" y="3"/>
                  </a:cubicBezTo>
                  <a:cubicBezTo>
                    <a:pt x="51881" y="414"/>
                    <a:pt x="0" y="49622"/>
                    <a:pt x="0" y="49622"/>
                  </a:cubicBezTo>
                  <a:lnTo>
                    <a:pt x="128087" y="49622"/>
                  </a:lnTo>
                  <a:cubicBezTo>
                    <a:pt x="128087" y="49622"/>
                    <a:pt x="75085" y="0"/>
                    <a:pt x="6342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496" name="Google Shape;1496;p127"/>
            <p:cNvSpPr/>
            <p:nvPr/>
          </p:nvSpPr>
          <p:spPr>
            <a:xfrm>
              <a:off x="2189450" y="2220350"/>
              <a:ext cx="3202175" cy="1240500"/>
            </a:xfrm>
            <a:custGeom>
              <a:avLst/>
              <a:gdLst/>
              <a:ahLst/>
              <a:cxnLst/>
              <a:rect l="l" t="t" r="r" b="b"/>
              <a:pathLst>
                <a:path w="128087" h="49620" extrusionOk="0">
                  <a:moveTo>
                    <a:pt x="63291" y="1"/>
                  </a:moveTo>
                  <a:cubicBezTo>
                    <a:pt x="63287" y="1"/>
                    <a:pt x="63284" y="1"/>
                    <a:pt x="63280" y="1"/>
                  </a:cubicBezTo>
                  <a:cubicBezTo>
                    <a:pt x="51881" y="1"/>
                    <a:pt x="0" y="49620"/>
                    <a:pt x="0" y="49620"/>
                  </a:cubicBezTo>
                  <a:lnTo>
                    <a:pt x="128087" y="49620"/>
                  </a:lnTo>
                  <a:cubicBezTo>
                    <a:pt x="128087" y="49620"/>
                    <a:pt x="76354" y="1"/>
                    <a:pt x="632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grpSp>
        <p:nvGrpSpPr>
          <p:cNvPr id="1497" name="Google Shape;1497;p127"/>
          <p:cNvGrpSpPr/>
          <p:nvPr/>
        </p:nvGrpSpPr>
        <p:grpSpPr>
          <a:xfrm flipH="1">
            <a:off x="6277971" y="4628696"/>
            <a:ext cx="5745556" cy="2225877"/>
            <a:chOff x="2189450" y="2220300"/>
            <a:chExt cx="3202175" cy="1240550"/>
          </a:xfrm>
        </p:grpSpPr>
        <p:sp>
          <p:nvSpPr>
            <p:cNvPr id="1498" name="Google Shape;1498;p127"/>
            <p:cNvSpPr/>
            <p:nvPr/>
          </p:nvSpPr>
          <p:spPr>
            <a:xfrm>
              <a:off x="2189450" y="2220300"/>
              <a:ext cx="3202175" cy="1240550"/>
            </a:xfrm>
            <a:custGeom>
              <a:avLst/>
              <a:gdLst/>
              <a:ahLst/>
              <a:cxnLst/>
              <a:rect l="l" t="t" r="r" b="b"/>
              <a:pathLst>
                <a:path w="128087" h="49622" extrusionOk="0">
                  <a:moveTo>
                    <a:pt x="63421" y="0"/>
                  </a:moveTo>
                  <a:cubicBezTo>
                    <a:pt x="63373" y="0"/>
                    <a:pt x="63326" y="1"/>
                    <a:pt x="63280" y="3"/>
                  </a:cubicBezTo>
                  <a:cubicBezTo>
                    <a:pt x="51881" y="414"/>
                    <a:pt x="0" y="49622"/>
                    <a:pt x="0" y="49622"/>
                  </a:cubicBezTo>
                  <a:lnTo>
                    <a:pt x="128087" y="49622"/>
                  </a:lnTo>
                  <a:cubicBezTo>
                    <a:pt x="128087" y="49622"/>
                    <a:pt x="75085" y="0"/>
                    <a:pt x="6342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499" name="Google Shape;1499;p127"/>
            <p:cNvSpPr/>
            <p:nvPr/>
          </p:nvSpPr>
          <p:spPr>
            <a:xfrm>
              <a:off x="2189450" y="2220350"/>
              <a:ext cx="3202175" cy="1240500"/>
            </a:xfrm>
            <a:custGeom>
              <a:avLst/>
              <a:gdLst/>
              <a:ahLst/>
              <a:cxnLst/>
              <a:rect l="l" t="t" r="r" b="b"/>
              <a:pathLst>
                <a:path w="128087" h="49620" extrusionOk="0">
                  <a:moveTo>
                    <a:pt x="63291" y="1"/>
                  </a:moveTo>
                  <a:cubicBezTo>
                    <a:pt x="63287" y="1"/>
                    <a:pt x="63284" y="1"/>
                    <a:pt x="63280" y="1"/>
                  </a:cubicBezTo>
                  <a:cubicBezTo>
                    <a:pt x="51881" y="1"/>
                    <a:pt x="0" y="49620"/>
                    <a:pt x="0" y="49620"/>
                  </a:cubicBezTo>
                  <a:lnTo>
                    <a:pt x="128087" y="49620"/>
                  </a:lnTo>
                  <a:cubicBezTo>
                    <a:pt x="128087" y="49620"/>
                    <a:pt x="76354" y="1"/>
                    <a:pt x="632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sp>
        <p:nvSpPr>
          <p:cNvPr id="1500" name="Google Shape;1500;p127"/>
          <p:cNvSpPr/>
          <p:nvPr/>
        </p:nvSpPr>
        <p:spPr>
          <a:xfrm flipH="1">
            <a:off x="62" y="6468085"/>
            <a:ext cx="5956929" cy="383744"/>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501" name="Google Shape;1501;p127"/>
          <p:cNvSpPr/>
          <p:nvPr/>
        </p:nvSpPr>
        <p:spPr>
          <a:xfrm flipH="1">
            <a:off x="0" y="6063533"/>
            <a:ext cx="12191995" cy="794393"/>
          </a:xfrm>
          <a:custGeom>
            <a:avLst/>
            <a:gdLst/>
            <a:ahLst/>
            <a:cxnLst/>
            <a:rect l="l" t="t" r="r" b="b"/>
            <a:pathLst>
              <a:path w="229590" h="28713" extrusionOk="0">
                <a:moveTo>
                  <a:pt x="0" y="0"/>
                </a:moveTo>
                <a:lnTo>
                  <a:pt x="0" y="28712"/>
                </a:lnTo>
                <a:lnTo>
                  <a:pt x="229589" y="28712"/>
                </a:lnTo>
                <a:lnTo>
                  <a:pt x="229589" y="20351"/>
                </a:lnTo>
                <a:cubicBezTo>
                  <a:pt x="229025" y="20540"/>
                  <a:pt x="228487" y="20728"/>
                  <a:pt x="227923" y="20916"/>
                </a:cubicBezTo>
                <a:cubicBezTo>
                  <a:pt x="223836" y="22287"/>
                  <a:pt x="219642" y="23846"/>
                  <a:pt x="215287" y="24438"/>
                </a:cubicBezTo>
                <a:cubicBezTo>
                  <a:pt x="213512" y="24685"/>
                  <a:pt x="211747" y="24787"/>
                  <a:pt x="209988" y="24787"/>
                </a:cubicBezTo>
                <a:cubicBezTo>
                  <a:pt x="206764" y="24787"/>
                  <a:pt x="203557" y="24443"/>
                  <a:pt x="200340" y="24008"/>
                </a:cubicBezTo>
                <a:cubicBezTo>
                  <a:pt x="196556" y="23486"/>
                  <a:pt x="192841" y="23007"/>
                  <a:pt x="189076" y="23007"/>
                </a:cubicBezTo>
                <a:cubicBezTo>
                  <a:pt x="187598" y="23007"/>
                  <a:pt x="186113" y="23081"/>
                  <a:pt x="184613" y="23255"/>
                </a:cubicBezTo>
                <a:cubicBezTo>
                  <a:pt x="179773" y="23793"/>
                  <a:pt x="175042" y="24922"/>
                  <a:pt x="170203" y="25433"/>
                </a:cubicBezTo>
                <a:cubicBezTo>
                  <a:pt x="167571" y="25727"/>
                  <a:pt x="164904" y="25789"/>
                  <a:pt x="162238" y="25789"/>
                </a:cubicBezTo>
                <a:cubicBezTo>
                  <a:pt x="160273" y="25789"/>
                  <a:pt x="158308" y="25755"/>
                  <a:pt x="156357" y="25755"/>
                </a:cubicBezTo>
                <a:cubicBezTo>
                  <a:pt x="151975" y="25755"/>
                  <a:pt x="136759" y="20755"/>
                  <a:pt x="134017" y="19894"/>
                </a:cubicBezTo>
                <a:cubicBezTo>
                  <a:pt x="131409" y="19115"/>
                  <a:pt x="128774" y="18174"/>
                  <a:pt x="126059" y="17824"/>
                </a:cubicBezTo>
                <a:cubicBezTo>
                  <a:pt x="123854" y="17551"/>
                  <a:pt x="121649" y="17402"/>
                  <a:pt x="119444" y="17402"/>
                </a:cubicBezTo>
                <a:cubicBezTo>
                  <a:pt x="117966" y="17402"/>
                  <a:pt x="116488" y="17469"/>
                  <a:pt x="115010" y="17609"/>
                </a:cubicBezTo>
                <a:cubicBezTo>
                  <a:pt x="104848" y="18577"/>
                  <a:pt x="95250" y="22045"/>
                  <a:pt x="85196" y="23470"/>
                </a:cubicBezTo>
                <a:cubicBezTo>
                  <a:pt x="81334" y="24010"/>
                  <a:pt x="77458" y="24253"/>
                  <a:pt x="73581" y="24253"/>
                </a:cubicBezTo>
                <a:cubicBezTo>
                  <a:pt x="67041" y="24253"/>
                  <a:pt x="60502" y="23563"/>
                  <a:pt x="54037" y="22448"/>
                </a:cubicBezTo>
                <a:cubicBezTo>
                  <a:pt x="48821" y="21561"/>
                  <a:pt x="43660" y="20432"/>
                  <a:pt x="38525" y="19249"/>
                </a:cubicBezTo>
                <a:cubicBezTo>
                  <a:pt x="33740" y="18147"/>
                  <a:pt x="28874" y="17287"/>
                  <a:pt x="24196" y="15862"/>
                </a:cubicBezTo>
                <a:cubicBezTo>
                  <a:pt x="19652" y="14491"/>
                  <a:pt x="15324" y="12690"/>
                  <a:pt x="11533" y="10028"/>
                </a:cubicBezTo>
                <a:cubicBezTo>
                  <a:pt x="7716" y="7393"/>
                  <a:pt x="4678" y="3979"/>
                  <a:pt x="1317" y="914"/>
                </a:cubicBezTo>
                <a:cubicBezTo>
                  <a:pt x="995" y="619"/>
                  <a:pt x="834" y="296"/>
                  <a:pt x="807"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502" name="Google Shape;1502;p127"/>
          <p:cNvSpPr txBox="1">
            <a:spLocks noGrp="1"/>
          </p:cNvSpPr>
          <p:nvPr>
            <p:ph type="title"/>
          </p:nvPr>
        </p:nvSpPr>
        <p:spPr>
          <a:xfrm>
            <a:off x="715867" y="2010833"/>
            <a:ext cx="10760400" cy="1907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2000"/>
              <a:buNone/>
              <a:defRPr sz="14666"/>
            </a:lvl1pPr>
            <a:lvl2pPr lvl="1" algn="ctr">
              <a:lnSpc>
                <a:spcPct val="100000"/>
              </a:lnSpc>
              <a:spcBef>
                <a:spcPts val="0"/>
              </a:spcBef>
              <a:spcAft>
                <a:spcPts val="0"/>
              </a:spcAft>
              <a:buSzPts val="12000"/>
              <a:buNone/>
              <a:defRPr sz="16000"/>
            </a:lvl2pPr>
            <a:lvl3pPr lvl="2" algn="ctr">
              <a:lnSpc>
                <a:spcPct val="100000"/>
              </a:lnSpc>
              <a:spcBef>
                <a:spcPts val="0"/>
              </a:spcBef>
              <a:spcAft>
                <a:spcPts val="0"/>
              </a:spcAft>
              <a:buSzPts val="12000"/>
              <a:buNone/>
              <a:defRPr sz="16000"/>
            </a:lvl3pPr>
            <a:lvl4pPr lvl="3" algn="ctr">
              <a:lnSpc>
                <a:spcPct val="100000"/>
              </a:lnSpc>
              <a:spcBef>
                <a:spcPts val="0"/>
              </a:spcBef>
              <a:spcAft>
                <a:spcPts val="0"/>
              </a:spcAft>
              <a:buSzPts val="12000"/>
              <a:buNone/>
              <a:defRPr sz="16000"/>
            </a:lvl4pPr>
            <a:lvl5pPr lvl="4" algn="ctr">
              <a:lnSpc>
                <a:spcPct val="100000"/>
              </a:lnSpc>
              <a:spcBef>
                <a:spcPts val="0"/>
              </a:spcBef>
              <a:spcAft>
                <a:spcPts val="0"/>
              </a:spcAft>
              <a:buSzPts val="12000"/>
              <a:buNone/>
              <a:defRPr sz="16000"/>
            </a:lvl5pPr>
            <a:lvl6pPr lvl="5" algn="ctr">
              <a:lnSpc>
                <a:spcPct val="100000"/>
              </a:lnSpc>
              <a:spcBef>
                <a:spcPts val="0"/>
              </a:spcBef>
              <a:spcAft>
                <a:spcPts val="0"/>
              </a:spcAft>
              <a:buSzPts val="12000"/>
              <a:buNone/>
              <a:defRPr sz="16000"/>
            </a:lvl6pPr>
            <a:lvl7pPr lvl="6" algn="ctr">
              <a:lnSpc>
                <a:spcPct val="100000"/>
              </a:lnSpc>
              <a:spcBef>
                <a:spcPts val="0"/>
              </a:spcBef>
              <a:spcAft>
                <a:spcPts val="0"/>
              </a:spcAft>
              <a:buSzPts val="12000"/>
              <a:buNone/>
              <a:defRPr sz="16000"/>
            </a:lvl7pPr>
            <a:lvl8pPr lvl="7" algn="ctr">
              <a:lnSpc>
                <a:spcPct val="100000"/>
              </a:lnSpc>
              <a:spcBef>
                <a:spcPts val="0"/>
              </a:spcBef>
              <a:spcAft>
                <a:spcPts val="0"/>
              </a:spcAft>
              <a:buSzPts val="12000"/>
              <a:buNone/>
              <a:defRPr sz="16000"/>
            </a:lvl8pPr>
            <a:lvl9pPr lvl="8" algn="ctr">
              <a:lnSpc>
                <a:spcPct val="100000"/>
              </a:lnSpc>
              <a:spcBef>
                <a:spcPts val="0"/>
              </a:spcBef>
              <a:spcAft>
                <a:spcPts val="0"/>
              </a:spcAft>
              <a:buSzPts val="12000"/>
              <a:buNone/>
              <a:defRPr sz="16000"/>
            </a:lvl9pPr>
          </a:lstStyle>
          <a:p>
            <a:endParaRPr/>
          </a:p>
        </p:txBody>
      </p:sp>
      <p:sp>
        <p:nvSpPr>
          <p:cNvPr id="1503" name="Google Shape;1503;p127"/>
          <p:cNvSpPr txBox="1">
            <a:spLocks noGrp="1"/>
          </p:cNvSpPr>
          <p:nvPr>
            <p:ph type="body" idx="1"/>
          </p:nvPr>
        </p:nvSpPr>
        <p:spPr>
          <a:xfrm>
            <a:off x="715867" y="4070300"/>
            <a:ext cx="10760400" cy="564400"/>
          </a:xfrm>
          <a:prstGeom prst="rect">
            <a:avLst/>
          </a:prstGeom>
          <a:noFill/>
          <a:ln>
            <a:noFill/>
          </a:ln>
        </p:spPr>
        <p:txBody>
          <a:bodyPr spcFirstLastPara="1" wrap="square" lIns="91425" tIns="91425" rIns="91425" bIns="91425" anchor="t" anchorCtr="0">
            <a:noAutofit/>
          </a:bodyPr>
          <a:lstStyle>
            <a:lvl1pPr marL="457200" lvl="0" indent="-317500" algn="ctr">
              <a:lnSpc>
                <a:spcPct val="100000"/>
              </a:lnSpc>
              <a:spcBef>
                <a:spcPts val="0"/>
              </a:spcBef>
              <a:spcAft>
                <a:spcPts val="0"/>
              </a:spcAft>
              <a:buSzPts val="14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2133"/>
              </a:spcBef>
              <a:spcAft>
                <a:spcPts val="0"/>
              </a:spcAft>
              <a:buSzPts val="1400"/>
              <a:buChar char="■"/>
              <a:defRPr/>
            </a:lvl3pPr>
            <a:lvl4pPr marL="1828800" lvl="3" indent="-317500" algn="ctr">
              <a:lnSpc>
                <a:spcPct val="115000"/>
              </a:lnSpc>
              <a:spcBef>
                <a:spcPts val="2133"/>
              </a:spcBef>
              <a:spcAft>
                <a:spcPts val="0"/>
              </a:spcAft>
              <a:buSzPts val="1400"/>
              <a:buChar char="●"/>
              <a:defRPr/>
            </a:lvl4pPr>
            <a:lvl5pPr marL="2286000" lvl="4" indent="-317500" algn="ctr">
              <a:lnSpc>
                <a:spcPct val="115000"/>
              </a:lnSpc>
              <a:spcBef>
                <a:spcPts val="2133"/>
              </a:spcBef>
              <a:spcAft>
                <a:spcPts val="0"/>
              </a:spcAft>
              <a:buSzPts val="1400"/>
              <a:buChar char="○"/>
              <a:defRPr/>
            </a:lvl5pPr>
            <a:lvl6pPr marL="2743200" lvl="5" indent="-317500" algn="ctr">
              <a:lnSpc>
                <a:spcPct val="115000"/>
              </a:lnSpc>
              <a:spcBef>
                <a:spcPts val="2133"/>
              </a:spcBef>
              <a:spcAft>
                <a:spcPts val="0"/>
              </a:spcAft>
              <a:buSzPts val="1400"/>
              <a:buChar char="■"/>
              <a:defRPr/>
            </a:lvl6pPr>
            <a:lvl7pPr marL="3200400" lvl="6" indent="-317500" algn="ctr">
              <a:lnSpc>
                <a:spcPct val="115000"/>
              </a:lnSpc>
              <a:spcBef>
                <a:spcPts val="2133"/>
              </a:spcBef>
              <a:spcAft>
                <a:spcPts val="0"/>
              </a:spcAft>
              <a:buSzPts val="1400"/>
              <a:buChar char="●"/>
              <a:defRPr/>
            </a:lvl7pPr>
            <a:lvl8pPr marL="3657600" lvl="7" indent="-317500" algn="ctr">
              <a:lnSpc>
                <a:spcPct val="115000"/>
              </a:lnSpc>
              <a:spcBef>
                <a:spcPts val="2133"/>
              </a:spcBef>
              <a:spcAft>
                <a:spcPts val="0"/>
              </a:spcAft>
              <a:buSzPts val="1400"/>
              <a:buChar char="○"/>
              <a:defRPr/>
            </a:lvl8pPr>
            <a:lvl9pPr marL="4114800" lvl="8" indent="-317500" algn="ctr">
              <a:lnSpc>
                <a:spcPct val="115000"/>
              </a:lnSpc>
              <a:spcBef>
                <a:spcPts val="2133"/>
              </a:spcBef>
              <a:spcAft>
                <a:spcPts val="2133"/>
              </a:spcAft>
              <a:buSzPts val="1400"/>
              <a:buChar char="■"/>
              <a:defRPr/>
            </a:lvl9pPr>
          </a:lstStyle>
          <a:p>
            <a:endParaRPr/>
          </a:p>
        </p:txBody>
      </p:sp>
      <p:sp>
        <p:nvSpPr>
          <p:cNvPr id="1504" name="Google Shape;1504;p127"/>
          <p:cNvSpPr/>
          <p:nvPr/>
        </p:nvSpPr>
        <p:spPr>
          <a:xfrm>
            <a:off x="1642800" y="958397"/>
            <a:ext cx="2375768" cy="1500788"/>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505" name="Google Shape;1505;p127"/>
          <p:cNvSpPr/>
          <p:nvPr/>
        </p:nvSpPr>
        <p:spPr>
          <a:xfrm>
            <a:off x="466780" y="531082"/>
            <a:ext cx="1380809" cy="872381"/>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506" name="Google Shape;1506;p127"/>
          <p:cNvSpPr/>
          <p:nvPr/>
        </p:nvSpPr>
        <p:spPr>
          <a:xfrm>
            <a:off x="9131245" y="454000"/>
            <a:ext cx="1990980" cy="1257880"/>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507" name="Google Shape;1507;p127"/>
          <p:cNvSpPr/>
          <p:nvPr/>
        </p:nvSpPr>
        <p:spPr>
          <a:xfrm>
            <a:off x="10887186" y="1876570"/>
            <a:ext cx="845559" cy="534215"/>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508" name="Google Shape;1508;p127"/>
          <p:cNvSpPr/>
          <p:nvPr/>
        </p:nvSpPr>
        <p:spPr>
          <a:xfrm>
            <a:off x="8480233" y="1711876"/>
            <a:ext cx="584968" cy="369576"/>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nvGrpSpPr>
          <p:cNvPr id="1509" name="Google Shape;1509;p127"/>
          <p:cNvGrpSpPr/>
          <p:nvPr/>
        </p:nvGrpSpPr>
        <p:grpSpPr>
          <a:xfrm>
            <a:off x="1190758" y="5210441"/>
            <a:ext cx="1582404" cy="1352016"/>
            <a:chOff x="6771225" y="2829938"/>
            <a:chExt cx="1528400" cy="1305875"/>
          </a:xfrm>
        </p:grpSpPr>
        <p:sp>
          <p:nvSpPr>
            <p:cNvPr id="1510" name="Google Shape;1510;p127"/>
            <p:cNvSpPr/>
            <p:nvPr/>
          </p:nvSpPr>
          <p:spPr>
            <a:xfrm>
              <a:off x="6771225" y="3808963"/>
              <a:ext cx="202000" cy="262950"/>
            </a:xfrm>
            <a:custGeom>
              <a:avLst/>
              <a:gdLst/>
              <a:ahLst/>
              <a:cxnLst/>
              <a:rect l="l" t="t" r="r" b="b"/>
              <a:pathLst>
                <a:path w="8080" h="10518" extrusionOk="0">
                  <a:moveTo>
                    <a:pt x="4055" y="0"/>
                  </a:moveTo>
                  <a:cubicBezTo>
                    <a:pt x="2028" y="0"/>
                    <a:pt x="1" y="2850"/>
                    <a:pt x="1" y="5141"/>
                  </a:cubicBezTo>
                  <a:cubicBezTo>
                    <a:pt x="1" y="7345"/>
                    <a:pt x="1793" y="8285"/>
                    <a:pt x="3673" y="8373"/>
                  </a:cubicBezTo>
                  <a:lnTo>
                    <a:pt x="3673" y="10517"/>
                  </a:lnTo>
                  <a:lnTo>
                    <a:pt x="4231" y="10517"/>
                  </a:lnTo>
                  <a:lnTo>
                    <a:pt x="4114" y="8402"/>
                  </a:lnTo>
                  <a:cubicBezTo>
                    <a:pt x="6141" y="8373"/>
                    <a:pt x="8080" y="7374"/>
                    <a:pt x="8080" y="5083"/>
                  </a:cubicBezTo>
                  <a:cubicBezTo>
                    <a:pt x="8080" y="2791"/>
                    <a:pt x="6082" y="0"/>
                    <a:pt x="405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511" name="Google Shape;1511;p127"/>
            <p:cNvSpPr/>
            <p:nvPr/>
          </p:nvSpPr>
          <p:spPr>
            <a:xfrm>
              <a:off x="7897875" y="3619463"/>
              <a:ext cx="328300" cy="504600"/>
            </a:xfrm>
            <a:custGeom>
              <a:avLst/>
              <a:gdLst/>
              <a:ahLst/>
              <a:cxnLst/>
              <a:rect l="l" t="t" r="r" b="b"/>
              <a:pathLst>
                <a:path w="13132" h="20184" extrusionOk="0">
                  <a:moveTo>
                    <a:pt x="6551" y="1"/>
                  </a:moveTo>
                  <a:cubicBezTo>
                    <a:pt x="3261" y="1"/>
                    <a:pt x="0" y="4642"/>
                    <a:pt x="0" y="8403"/>
                  </a:cubicBezTo>
                  <a:cubicBezTo>
                    <a:pt x="0" y="11928"/>
                    <a:pt x="2850" y="13485"/>
                    <a:pt x="5934" y="13661"/>
                  </a:cubicBezTo>
                  <a:lnTo>
                    <a:pt x="5729" y="20183"/>
                  </a:lnTo>
                  <a:lnTo>
                    <a:pt x="7227" y="18891"/>
                  </a:lnTo>
                  <a:lnTo>
                    <a:pt x="6757" y="13661"/>
                  </a:lnTo>
                  <a:cubicBezTo>
                    <a:pt x="9988" y="13603"/>
                    <a:pt x="13132" y="11987"/>
                    <a:pt x="13132" y="8315"/>
                  </a:cubicBezTo>
                  <a:cubicBezTo>
                    <a:pt x="13132" y="4525"/>
                    <a:pt x="9871" y="1"/>
                    <a:pt x="655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512" name="Google Shape;1512;p127"/>
            <p:cNvSpPr/>
            <p:nvPr/>
          </p:nvSpPr>
          <p:spPr>
            <a:xfrm>
              <a:off x="7318400" y="2829938"/>
              <a:ext cx="981225" cy="1021650"/>
            </a:xfrm>
            <a:custGeom>
              <a:avLst/>
              <a:gdLst/>
              <a:ahLst/>
              <a:cxnLst/>
              <a:rect l="l" t="t" r="r" b="b"/>
              <a:pathLst>
                <a:path w="39249" h="40866" extrusionOk="0">
                  <a:moveTo>
                    <a:pt x="19624" y="1"/>
                  </a:moveTo>
                  <a:cubicBezTo>
                    <a:pt x="9724" y="1"/>
                    <a:pt x="0" y="13779"/>
                    <a:pt x="0" y="25089"/>
                  </a:cubicBezTo>
                  <a:cubicBezTo>
                    <a:pt x="0" y="36370"/>
                    <a:pt x="9724" y="40865"/>
                    <a:pt x="19624" y="40865"/>
                  </a:cubicBezTo>
                  <a:cubicBezTo>
                    <a:pt x="29525" y="40865"/>
                    <a:pt x="39249" y="36077"/>
                    <a:pt x="39249" y="24796"/>
                  </a:cubicBezTo>
                  <a:cubicBezTo>
                    <a:pt x="39249" y="13485"/>
                    <a:pt x="29495" y="1"/>
                    <a:pt x="1962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513" name="Google Shape;1513;p127"/>
            <p:cNvSpPr/>
            <p:nvPr/>
          </p:nvSpPr>
          <p:spPr>
            <a:xfrm>
              <a:off x="7318400" y="3055413"/>
              <a:ext cx="907775" cy="795425"/>
            </a:xfrm>
            <a:custGeom>
              <a:avLst/>
              <a:gdLst/>
              <a:ahLst/>
              <a:cxnLst/>
              <a:rect l="l" t="t" r="r" b="b"/>
              <a:pathLst>
                <a:path w="36311" h="31817" extrusionOk="0">
                  <a:moveTo>
                    <a:pt x="5582" y="1"/>
                  </a:moveTo>
                  <a:cubicBezTo>
                    <a:pt x="2204" y="4731"/>
                    <a:pt x="0" y="10665"/>
                    <a:pt x="0" y="16041"/>
                  </a:cubicBezTo>
                  <a:cubicBezTo>
                    <a:pt x="0" y="27322"/>
                    <a:pt x="9724" y="31817"/>
                    <a:pt x="19624" y="31817"/>
                  </a:cubicBezTo>
                  <a:cubicBezTo>
                    <a:pt x="26176" y="31817"/>
                    <a:pt x="32668" y="29731"/>
                    <a:pt x="36311" y="25001"/>
                  </a:cubicBezTo>
                  <a:lnTo>
                    <a:pt x="36311" y="25001"/>
                  </a:lnTo>
                  <a:cubicBezTo>
                    <a:pt x="35800" y="25025"/>
                    <a:pt x="35288" y="25036"/>
                    <a:pt x="34778" y="25036"/>
                  </a:cubicBezTo>
                  <a:cubicBezTo>
                    <a:pt x="32735" y="25036"/>
                    <a:pt x="30700" y="24848"/>
                    <a:pt x="28702" y="24472"/>
                  </a:cubicBezTo>
                  <a:cubicBezTo>
                    <a:pt x="24354" y="23591"/>
                    <a:pt x="20506" y="21535"/>
                    <a:pt x="16980" y="18861"/>
                  </a:cubicBezTo>
                  <a:cubicBezTo>
                    <a:pt x="13631" y="16364"/>
                    <a:pt x="9754" y="13632"/>
                    <a:pt x="7580" y="9930"/>
                  </a:cubicBezTo>
                  <a:cubicBezTo>
                    <a:pt x="5729" y="6787"/>
                    <a:pt x="5611" y="3438"/>
                    <a:pt x="558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514" name="Google Shape;1514;p127"/>
            <p:cNvSpPr/>
            <p:nvPr/>
          </p:nvSpPr>
          <p:spPr>
            <a:xfrm>
              <a:off x="7438850" y="2901188"/>
              <a:ext cx="740325" cy="1211125"/>
            </a:xfrm>
            <a:custGeom>
              <a:avLst/>
              <a:gdLst/>
              <a:ahLst/>
              <a:cxnLst/>
              <a:rect l="l" t="t" r="r" b="b"/>
              <a:pathLst>
                <a:path w="29613" h="48445" extrusionOk="0">
                  <a:moveTo>
                    <a:pt x="14748" y="1"/>
                  </a:moveTo>
                  <a:lnTo>
                    <a:pt x="13954" y="882"/>
                  </a:lnTo>
                  <a:lnTo>
                    <a:pt x="13367" y="16305"/>
                  </a:lnTo>
                  <a:lnTo>
                    <a:pt x="9078" y="12515"/>
                  </a:lnTo>
                  <a:lnTo>
                    <a:pt x="8813" y="5024"/>
                  </a:lnTo>
                  <a:lnTo>
                    <a:pt x="8520" y="5024"/>
                  </a:lnTo>
                  <a:lnTo>
                    <a:pt x="8167" y="11663"/>
                  </a:lnTo>
                  <a:lnTo>
                    <a:pt x="1616" y="7786"/>
                  </a:lnTo>
                  <a:lnTo>
                    <a:pt x="1616" y="8285"/>
                  </a:lnTo>
                  <a:lnTo>
                    <a:pt x="7462" y="12750"/>
                  </a:lnTo>
                  <a:lnTo>
                    <a:pt x="1293" y="13984"/>
                  </a:lnTo>
                  <a:lnTo>
                    <a:pt x="1263" y="14572"/>
                  </a:lnTo>
                  <a:lnTo>
                    <a:pt x="8549" y="13426"/>
                  </a:lnTo>
                  <a:lnTo>
                    <a:pt x="13367" y="17745"/>
                  </a:lnTo>
                  <a:lnTo>
                    <a:pt x="13132" y="30348"/>
                  </a:lnTo>
                  <a:lnTo>
                    <a:pt x="6581" y="26734"/>
                  </a:lnTo>
                  <a:lnTo>
                    <a:pt x="5934" y="20624"/>
                  </a:lnTo>
                  <a:lnTo>
                    <a:pt x="5582" y="20624"/>
                  </a:lnTo>
                  <a:lnTo>
                    <a:pt x="5758" y="26029"/>
                  </a:lnTo>
                  <a:lnTo>
                    <a:pt x="1087" y="23033"/>
                  </a:lnTo>
                  <a:lnTo>
                    <a:pt x="1528" y="24120"/>
                  </a:lnTo>
                  <a:lnTo>
                    <a:pt x="5024" y="26999"/>
                  </a:lnTo>
                  <a:lnTo>
                    <a:pt x="0" y="29349"/>
                  </a:lnTo>
                  <a:lnTo>
                    <a:pt x="0" y="29878"/>
                  </a:lnTo>
                  <a:lnTo>
                    <a:pt x="5846" y="27733"/>
                  </a:lnTo>
                  <a:lnTo>
                    <a:pt x="13132" y="32580"/>
                  </a:lnTo>
                  <a:lnTo>
                    <a:pt x="13132" y="48444"/>
                  </a:lnTo>
                  <a:lnTo>
                    <a:pt x="15835" y="48444"/>
                  </a:lnTo>
                  <a:lnTo>
                    <a:pt x="14806" y="31699"/>
                  </a:lnTo>
                  <a:lnTo>
                    <a:pt x="20535" y="28350"/>
                  </a:lnTo>
                  <a:lnTo>
                    <a:pt x="28614" y="30906"/>
                  </a:lnTo>
                  <a:lnTo>
                    <a:pt x="28819" y="30612"/>
                  </a:lnTo>
                  <a:lnTo>
                    <a:pt x="21593" y="27469"/>
                  </a:lnTo>
                  <a:lnTo>
                    <a:pt x="27821" y="22944"/>
                  </a:lnTo>
                  <a:lnTo>
                    <a:pt x="26910" y="22944"/>
                  </a:lnTo>
                  <a:lnTo>
                    <a:pt x="20799" y="26999"/>
                  </a:lnTo>
                  <a:lnTo>
                    <a:pt x="20153" y="21505"/>
                  </a:lnTo>
                  <a:lnTo>
                    <a:pt x="19712" y="22239"/>
                  </a:lnTo>
                  <a:lnTo>
                    <a:pt x="19801" y="27557"/>
                  </a:lnTo>
                  <a:lnTo>
                    <a:pt x="14806" y="30083"/>
                  </a:lnTo>
                  <a:lnTo>
                    <a:pt x="14395" y="21799"/>
                  </a:lnTo>
                  <a:lnTo>
                    <a:pt x="21416" y="17275"/>
                  </a:lnTo>
                  <a:lnTo>
                    <a:pt x="29613" y="17803"/>
                  </a:lnTo>
                  <a:lnTo>
                    <a:pt x="29613" y="17363"/>
                  </a:lnTo>
                  <a:lnTo>
                    <a:pt x="22768" y="16217"/>
                  </a:lnTo>
                  <a:lnTo>
                    <a:pt x="29084" y="11517"/>
                  </a:lnTo>
                  <a:lnTo>
                    <a:pt x="29084" y="10606"/>
                  </a:lnTo>
                  <a:lnTo>
                    <a:pt x="22239" y="15747"/>
                  </a:lnTo>
                  <a:lnTo>
                    <a:pt x="23502" y="8902"/>
                  </a:lnTo>
                  <a:lnTo>
                    <a:pt x="22826" y="9196"/>
                  </a:lnTo>
                  <a:lnTo>
                    <a:pt x="20887" y="16393"/>
                  </a:lnTo>
                  <a:lnTo>
                    <a:pt x="14307" y="20154"/>
                  </a:lnTo>
                  <a:lnTo>
                    <a:pt x="1474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515" name="Google Shape;1515;p127"/>
            <p:cNvSpPr/>
            <p:nvPr/>
          </p:nvSpPr>
          <p:spPr>
            <a:xfrm>
              <a:off x="7779625" y="2901188"/>
              <a:ext cx="399550" cy="1211125"/>
            </a:xfrm>
            <a:custGeom>
              <a:avLst/>
              <a:gdLst/>
              <a:ahLst/>
              <a:cxnLst/>
              <a:rect l="l" t="t" r="r" b="b"/>
              <a:pathLst>
                <a:path w="15982" h="48445" extrusionOk="0">
                  <a:moveTo>
                    <a:pt x="1117" y="1"/>
                  </a:moveTo>
                  <a:lnTo>
                    <a:pt x="882" y="265"/>
                  </a:lnTo>
                  <a:lnTo>
                    <a:pt x="882" y="412"/>
                  </a:lnTo>
                  <a:cubicBezTo>
                    <a:pt x="882" y="3732"/>
                    <a:pt x="852" y="7110"/>
                    <a:pt x="705" y="10459"/>
                  </a:cubicBezTo>
                  <a:cubicBezTo>
                    <a:pt x="529" y="13691"/>
                    <a:pt x="558" y="17010"/>
                    <a:pt x="206" y="20242"/>
                  </a:cubicBezTo>
                  <a:cubicBezTo>
                    <a:pt x="0" y="22181"/>
                    <a:pt x="265" y="48444"/>
                    <a:pt x="265" y="48444"/>
                  </a:cubicBezTo>
                  <a:lnTo>
                    <a:pt x="2204" y="48444"/>
                  </a:lnTo>
                  <a:lnTo>
                    <a:pt x="1175" y="31699"/>
                  </a:lnTo>
                  <a:lnTo>
                    <a:pt x="6875" y="28350"/>
                  </a:lnTo>
                  <a:lnTo>
                    <a:pt x="14953" y="30935"/>
                  </a:lnTo>
                  <a:lnTo>
                    <a:pt x="15159" y="30641"/>
                  </a:lnTo>
                  <a:lnTo>
                    <a:pt x="7962" y="27469"/>
                  </a:lnTo>
                  <a:lnTo>
                    <a:pt x="14160" y="22974"/>
                  </a:lnTo>
                  <a:lnTo>
                    <a:pt x="13250" y="22974"/>
                  </a:lnTo>
                  <a:lnTo>
                    <a:pt x="7139" y="27028"/>
                  </a:lnTo>
                  <a:lnTo>
                    <a:pt x="6493" y="21505"/>
                  </a:lnTo>
                  <a:lnTo>
                    <a:pt x="6052" y="22239"/>
                  </a:lnTo>
                  <a:lnTo>
                    <a:pt x="6140" y="27557"/>
                  </a:lnTo>
                  <a:lnTo>
                    <a:pt x="1175" y="30054"/>
                  </a:lnTo>
                  <a:lnTo>
                    <a:pt x="764" y="21769"/>
                  </a:lnTo>
                  <a:lnTo>
                    <a:pt x="7785" y="17275"/>
                  </a:lnTo>
                  <a:lnTo>
                    <a:pt x="15982" y="17803"/>
                  </a:lnTo>
                  <a:lnTo>
                    <a:pt x="15982" y="17363"/>
                  </a:lnTo>
                  <a:lnTo>
                    <a:pt x="9137" y="16217"/>
                  </a:lnTo>
                  <a:lnTo>
                    <a:pt x="15453" y="11517"/>
                  </a:lnTo>
                  <a:lnTo>
                    <a:pt x="15453" y="10606"/>
                  </a:lnTo>
                  <a:lnTo>
                    <a:pt x="8608" y="15747"/>
                  </a:lnTo>
                  <a:lnTo>
                    <a:pt x="9871" y="8931"/>
                  </a:lnTo>
                  <a:lnTo>
                    <a:pt x="9195" y="9196"/>
                  </a:lnTo>
                  <a:lnTo>
                    <a:pt x="7256" y="16393"/>
                  </a:lnTo>
                  <a:lnTo>
                    <a:pt x="676" y="20183"/>
                  </a:lnTo>
                  <a:lnTo>
                    <a:pt x="1117"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516" name="Google Shape;1516;p127"/>
            <p:cNvSpPr/>
            <p:nvPr/>
          </p:nvSpPr>
          <p:spPr>
            <a:xfrm>
              <a:off x="6847625" y="3176613"/>
              <a:ext cx="734450" cy="764575"/>
            </a:xfrm>
            <a:custGeom>
              <a:avLst/>
              <a:gdLst/>
              <a:ahLst/>
              <a:cxnLst/>
              <a:rect l="l" t="t" r="r" b="b"/>
              <a:pathLst>
                <a:path w="29378" h="30583" extrusionOk="0">
                  <a:moveTo>
                    <a:pt x="14689" y="0"/>
                  </a:moveTo>
                  <a:cubicBezTo>
                    <a:pt x="7286" y="0"/>
                    <a:pt x="0" y="10106"/>
                    <a:pt x="0" y="18537"/>
                  </a:cubicBezTo>
                  <a:cubicBezTo>
                    <a:pt x="0" y="26969"/>
                    <a:pt x="7286" y="30582"/>
                    <a:pt x="14689" y="30582"/>
                  </a:cubicBezTo>
                  <a:cubicBezTo>
                    <a:pt x="22092" y="30582"/>
                    <a:pt x="29378" y="27204"/>
                    <a:pt x="29378" y="18743"/>
                  </a:cubicBezTo>
                  <a:cubicBezTo>
                    <a:pt x="29378" y="10312"/>
                    <a:pt x="22092" y="0"/>
                    <a:pt x="1468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517" name="Google Shape;1517;p127"/>
            <p:cNvSpPr/>
            <p:nvPr/>
          </p:nvSpPr>
          <p:spPr>
            <a:xfrm>
              <a:off x="6901975" y="3345513"/>
              <a:ext cx="679375" cy="595675"/>
            </a:xfrm>
            <a:custGeom>
              <a:avLst/>
              <a:gdLst/>
              <a:ahLst/>
              <a:cxnLst/>
              <a:rect l="l" t="t" r="r" b="b"/>
              <a:pathLst>
                <a:path w="27175" h="23827" extrusionOk="0">
                  <a:moveTo>
                    <a:pt x="23032" y="1"/>
                  </a:moveTo>
                  <a:cubicBezTo>
                    <a:pt x="23003" y="2557"/>
                    <a:pt x="22885" y="5083"/>
                    <a:pt x="21534" y="7434"/>
                  </a:cubicBezTo>
                  <a:cubicBezTo>
                    <a:pt x="19918" y="10195"/>
                    <a:pt x="16980" y="12222"/>
                    <a:pt x="14483" y="14102"/>
                  </a:cubicBezTo>
                  <a:cubicBezTo>
                    <a:pt x="11869" y="16100"/>
                    <a:pt x="8990" y="17628"/>
                    <a:pt x="5729" y="18303"/>
                  </a:cubicBezTo>
                  <a:cubicBezTo>
                    <a:pt x="4205" y="18589"/>
                    <a:pt x="2643" y="18739"/>
                    <a:pt x="1090" y="18739"/>
                  </a:cubicBezTo>
                  <a:cubicBezTo>
                    <a:pt x="726" y="18739"/>
                    <a:pt x="363" y="18731"/>
                    <a:pt x="0" y="18714"/>
                  </a:cubicBezTo>
                  <a:lnTo>
                    <a:pt x="0" y="18714"/>
                  </a:lnTo>
                  <a:cubicBezTo>
                    <a:pt x="2732" y="22240"/>
                    <a:pt x="7580" y="23826"/>
                    <a:pt x="12486" y="23826"/>
                  </a:cubicBezTo>
                  <a:cubicBezTo>
                    <a:pt x="19918" y="23826"/>
                    <a:pt x="27174" y="20448"/>
                    <a:pt x="27174" y="11987"/>
                  </a:cubicBezTo>
                  <a:cubicBezTo>
                    <a:pt x="27174" y="7992"/>
                    <a:pt x="25529" y="3556"/>
                    <a:pt x="2303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518" name="Google Shape;1518;p127"/>
            <p:cNvSpPr/>
            <p:nvPr/>
          </p:nvSpPr>
          <p:spPr>
            <a:xfrm>
              <a:off x="6937950" y="3229488"/>
              <a:ext cx="553800" cy="906325"/>
            </a:xfrm>
            <a:custGeom>
              <a:avLst/>
              <a:gdLst/>
              <a:ahLst/>
              <a:cxnLst/>
              <a:rect l="l" t="t" r="r" b="b"/>
              <a:pathLst>
                <a:path w="22152" h="36253" extrusionOk="0">
                  <a:moveTo>
                    <a:pt x="11105" y="0"/>
                  </a:moveTo>
                  <a:lnTo>
                    <a:pt x="11458" y="15100"/>
                  </a:lnTo>
                  <a:lnTo>
                    <a:pt x="6522" y="12280"/>
                  </a:lnTo>
                  <a:lnTo>
                    <a:pt x="5083" y="6875"/>
                  </a:lnTo>
                  <a:lnTo>
                    <a:pt x="4584" y="6669"/>
                  </a:lnTo>
                  <a:lnTo>
                    <a:pt x="4584" y="6669"/>
                  </a:lnTo>
                  <a:lnTo>
                    <a:pt x="5524" y="11781"/>
                  </a:lnTo>
                  <a:lnTo>
                    <a:pt x="383" y="7962"/>
                  </a:lnTo>
                  <a:lnTo>
                    <a:pt x="383" y="8637"/>
                  </a:lnTo>
                  <a:lnTo>
                    <a:pt x="5112" y="12133"/>
                  </a:lnTo>
                  <a:lnTo>
                    <a:pt x="1" y="13015"/>
                  </a:lnTo>
                  <a:lnTo>
                    <a:pt x="1" y="13338"/>
                  </a:lnTo>
                  <a:lnTo>
                    <a:pt x="6111" y="12956"/>
                  </a:lnTo>
                  <a:lnTo>
                    <a:pt x="11370" y="16305"/>
                  </a:lnTo>
                  <a:lnTo>
                    <a:pt x="11076" y="22504"/>
                  </a:lnTo>
                  <a:lnTo>
                    <a:pt x="7345" y="20623"/>
                  </a:lnTo>
                  <a:lnTo>
                    <a:pt x="7404" y="16657"/>
                  </a:lnTo>
                  <a:lnTo>
                    <a:pt x="7051" y="16099"/>
                  </a:lnTo>
                  <a:lnTo>
                    <a:pt x="6581" y="20212"/>
                  </a:lnTo>
                  <a:lnTo>
                    <a:pt x="1998" y="17186"/>
                  </a:lnTo>
                  <a:lnTo>
                    <a:pt x="1323" y="17186"/>
                  </a:lnTo>
                  <a:lnTo>
                    <a:pt x="5994" y="20565"/>
                  </a:lnTo>
                  <a:lnTo>
                    <a:pt x="588" y="22915"/>
                  </a:lnTo>
                  <a:lnTo>
                    <a:pt x="735" y="23120"/>
                  </a:lnTo>
                  <a:lnTo>
                    <a:pt x="6787" y="21240"/>
                  </a:lnTo>
                  <a:lnTo>
                    <a:pt x="11076" y="23708"/>
                  </a:lnTo>
                  <a:lnTo>
                    <a:pt x="10312" y="36252"/>
                  </a:lnTo>
                  <a:lnTo>
                    <a:pt x="12310" y="36252"/>
                  </a:lnTo>
                  <a:lnTo>
                    <a:pt x="12310" y="24384"/>
                  </a:lnTo>
                  <a:lnTo>
                    <a:pt x="17774" y="20741"/>
                  </a:lnTo>
                  <a:lnTo>
                    <a:pt x="22151" y="22357"/>
                  </a:lnTo>
                  <a:lnTo>
                    <a:pt x="22151" y="21975"/>
                  </a:lnTo>
                  <a:lnTo>
                    <a:pt x="18391" y="20212"/>
                  </a:lnTo>
                  <a:lnTo>
                    <a:pt x="21006" y="18068"/>
                  </a:lnTo>
                  <a:lnTo>
                    <a:pt x="21329" y="17245"/>
                  </a:lnTo>
                  <a:lnTo>
                    <a:pt x="17833" y="19478"/>
                  </a:lnTo>
                  <a:lnTo>
                    <a:pt x="17980" y="15424"/>
                  </a:lnTo>
                  <a:lnTo>
                    <a:pt x="17686" y="15424"/>
                  </a:lnTo>
                  <a:lnTo>
                    <a:pt x="17245" y="20006"/>
                  </a:lnTo>
                  <a:lnTo>
                    <a:pt x="12310" y="22709"/>
                  </a:lnTo>
                  <a:lnTo>
                    <a:pt x="12134" y="13279"/>
                  </a:lnTo>
                  <a:lnTo>
                    <a:pt x="15747" y="10047"/>
                  </a:lnTo>
                  <a:lnTo>
                    <a:pt x="21211" y="10929"/>
                  </a:lnTo>
                  <a:lnTo>
                    <a:pt x="21182" y="10488"/>
                  </a:lnTo>
                  <a:lnTo>
                    <a:pt x="16570" y="9548"/>
                  </a:lnTo>
                  <a:lnTo>
                    <a:pt x="20947" y="6199"/>
                  </a:lnTo>
                  <a:lnTo>
                    <a:pt x="20947" y="5817"/>
                  </a:lnTo>
                  <a:lnTo>
                    <a:pt x="16041" y="8725"/>
                  </a:lnTo>
                  <a:lnTo>
                    <a:pt x="15776" y="3790"/>
                  </a:lnTo>
                  <a:lnTo>
                    <a:pt x="15541" y="3790"/>
                  </a:lnTo>
                  <a:lnTo>
                    <a:pt x="15336" y="9372"/>
                  </a:lnTo>
                  <a:lnTo>
                    <a:pt x="12134" y="12221"/>
                  </a:lnTo>
                  <a:lnTo>
                    <a:pt x="11722" y="676"/>
                  </a:lnTo>
                  <a:lnTo>
                    <a:pt x="11105"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519" name="Google Shape;1519;p127"/>
            <p:cNvSpPr/>
            <p:nvPr/>
          </p:nvSpPr>
          <p:spPr>
            <a:xfrm>
              <a:off x="6937950" y="3229488"/>
              <a:ext cx="298950" cy="906325"/>
            </a:xfrm>
            <a:custGeom>
              <a:avLst/>
              <a:gdLst/>
              <a:ahLst/>
              <a:cxnLst/>
              <a:rect l="l" t="t" r="r" b="b"/>
              <a:pathLst>
                <a:path w="11958" h="36253" extrusionOk="0">
                  <a:moveTo>
                    <a:pt x="11105" y="0"/>
                  </a:moveTo>
                  <a:lnTo>
                    <a:pt x="11458" y="15100"/>
                  </a:lnTo>
                  <a:lnTo>
                    <a:pt x="11458" y="15100"/>
                  </a:lnTo>
                  <a:lnTo>
                    <a:pt x="6552" y="12280"/>
                  </a:lnTo>
                  <a:lnTo>
                    <a:pt x="5083" y="6875"/>
                  </a:lnTo>
                  <a:lnTo>
                    <a:pt x="4584" y="6669"/>
                  </a:lnTo>
                  <a:lnTo>
                    <a:pt x="4584" y="6669"/>
                  </a:lnTo>
                  <a:lnTo>
                    <a:pt x="5524" y="11781"/>
                  </a:lnTo>
                  <a:lnTo>
                    <a:pt x="412" y="7962"/>
                  </a:lnTo>
                  <a:lnTo>
                    <a:pt x="412" y="8637"/>
                  </a:lnTo>
                  <a:lnTo>
                    <a:pt x="5142" y="12163"/>
                  </a:lnTo>
                  <a:lnTo>
                    <a:pt x="1" y="13015"/>
                  </a:lnTo>
                  <a:lnTo>
                    <a:pt x="1" y="13338"/>
                  </a:lnTo>
                  <a:lnTo>
                    <a:pt x="6111" y="12956"/>
                  </a:lnTo>
                  <a:lnTo>
                    <a:pt x="11370" y="16305"/>
                  </a:lnTo>
                  <a:lnTo>
                    <a:pt x="11076" y="22504"/>
                  </a:lnTo>
                  <a:lnTo>
                    <a:pt x="7345" y="20623"/>
                  </a:lnTo>
                  <a:lnTo>
                    <a:pt x="7404" y="16657"/>
                  </a:lnTo>
                  <a:lnTo>
                    <a:pt x="7081" y="16129"/>
                  </a:lnTo>
                  <a:lnTo>
                    <a:pt x="6611" y="20241"/>
                  </a:lnTo>
                  <a:lnTo>
                    <a:pt x="2028" y="17186"/>
                  </a:lnTo>
                  <a:lnTo>
                    <a:pt x="1352" y="17186"/>
                  </a:lnTo>
                  <a:lnTo>
                    <a:pt x="5994" y="20565"/>
                  </a:lnTo>
                  <a:lnTo>
                    <a:pt x="588" y="22915"/>
                  </a:lnTo>
                  <a:lnTo>
                    <a:pt x="735" y="23150"/>
                  </a:lnTo>
                  <a:lnTo>
                    <a:pt x="6787" y="21240"/>
                  </a:lnTo>
                  <a:lnTo>
                    <a:pt x="11076" y="23737"/>
                  </a:lnTo>
                  <a:lnTo>
                    <a:pt x="10312" y="36252"/>
                  </a:lnTo>
                  <a:lnTo>
                    <a:pt x="11752" y="36252"/>
                  </a:lnTo>
                  <a:cubicBezTo>
                    <a:pt x="11752" y="36252"/>
                    <a:pt x="11957" y="16599"/>
                    <a:pt x="11810" y="15159"/>
                  </a:cubicBezTo>
                  <a:cubicBezTo>
                    <a:pt x="11517" y="12721"/>
                    <a:pt x="11546" y="10253"/>
                    <a:pt x="11429" y="7815"/>
                  </a:cubicBezTo>
                  <a:cubicBezTo>
                    <a:pt x="11282" y="5318"/>
                    <a:pt x="11282" y="2791"/>
                    <a:pt x="11282" y="294"/>
                  </a:cubicBezTo>
                  <a:cubicBezTo>
                    <a:pt x="11282" y="265"/>
                    <a:pt x="11282" y="235"/>
                    <a:pt x="11282" y="206"/>
                  </a:cubicBezTo>
                  <a:lnTo>
                    <a:pt x="11105" y="0"/>
                  </a:lnTo>
                  <a:close/>
                </a:path>
              </a:pathLst>
            </a:custGeom>
            <a:solidFill>
              <a:srgbClr val="442E2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20"/>
        <p:cNvGrpSpPr/>
        <p:nvPr/>
      </p:nvGrpSpPr>
      <p:grpSpPr>
        <a:xfrm>
          <a:off x="0" y="0"/>
          <a:ext cx="0" cy="0"/>
          <a:chOff x="0" y="0"/>
          <a:chExt cx="0" cy="0"/>
        </a:xfrm>
      </p:grpSpPr>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dk1"/>
        </a:solidFill>
        <a:effectLst/>
      </p:bgPr>
    </p:bg>
    <p:spTree>
      <p:nvGrpSpPr>
        <p:cNvPr id="1" name="Shape 1521"/>
        <p:cNvGrpSpPr/>
        <p:nvPr/>
      </p:nvGrpSpPr>
      <p:grpSpPr>
        <a:xfrm>
          <a:off x="0" y="0"/>
          <a:ext cx="0" cy="0"/>
          <a:chOff x="0" y="0"/>
          <a:chExt cx="0" cy="0"/>
        </a:xfrm>
      </p:grpSpPr>
      <p:sp>
        <p:nvSpPr>
          <p:cNvPr id="1522" name="Google Shape;1522;p129"/>
          <p:cNvSpPr/>
          <p:nvPr/>
        </p:nvSpPr>
        <p:spPr>
          <a:xfrm flipH="1">
            <a:off x="9924046" y="510171"/>
            <a:ext cx="1944577" cy="1228405"/>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523" name="Google Shape;1523;p129"/>
          <p:cNvSpPr/>
          <p:nvPr/>
        </p:nvSpPr>
        <p:spPr>
          <a:xfrm flipH="1">
            <a:off x="8663771" y="360632"/>
            <a:ext cx="1086700" cy="686565"/>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524" name="Google Shape;1524;p129"/>
          <p:cNvSpPr/>
          <p:nvPr/>
        </p:nvSpPr>
        <p:spPr>
          <a:xfrm flipH="1">
            <a:off x="323385" y="571034"/>
            <a:ext cx="2375756" cy="1503604"/>
          </a:xfrm>
          <a:custGeom>
            <a:avLst/>
            <a:gdLst/>
            <a:ahLst/>
            <a:cxnLst/>
            <a:rect l="l" t="t" r="r" b="b"/>
            <a:pathLst>
              <a:path w="25554" h="16173" extrusionOk="0">
                <a:moveTo>
                  <a:pt x="14556" y="0"/>
                </a:moveTo>
                <a:cubicBezTo>
                  <a:pt x="11530" y="0"/>
                  <a:pt x="8988" y="2103"/>
                  <a:pt x="8295" y="4898"/>
                </a:cubicBezTo>
                <a:cubicBezTo>
                  <a:pt x="7856" y="4713"/>
                  <a:pt x="7394" y="4598"/>
                  <a:pt x="6909" y="4598"/>
                </a:cubicBezTo>
                <a:cubicBezTo>
                  <a:pt x="5500" y="4598"/>
                  <a:pt x="4275" y="5522"/>
                  <a:pt x="3836" y="6793"/>
                </a:cubicBezTo>
                <a:cubicBezTo>
                  <a:pt x="1664" y="7232"/>
                  <a:pt x="1" y="9149"/>
                  <a:pt x="1" y="11437"/>
                </a:cubicBezTo>
                <a:cubicBezTo>
                  <a:pt x="1" y="14047"/>
                  <a:pt x="2126" y="16173"/>
                  <a:pt x="4737" y="16173"/>
                </a:cubicBezTo>
                <a:lnTo>
                  <a:pt x="20771" y="16173"/>
                </a:lnTo>
                <a:cubicBezTo>
                  <a:pt x="23359" y="16173"/>
                  <a:pt x="25507" y="14047"/>
                  <a:pt x="25507" y="11437"/>
                </a:cubicBezTo>
                <a:cubicBezTo>
                  <a:pt x="25553" y="8895"/>
                  <a:pt x="23543" y="6816"/>
                  <a:pt x="21025" y="6700"/>
                </a:cubicBezTo>
                <a:lnTo>
                  <a:pt x="21025" y="6469"/>
                </a:lnTo>
                <a:cubicBezTo>
                  <a:pt x="21025" y="2888"/>
                  <a:pt x="18137" y="0"/>
                  <a:pt x="14556"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525" name="Google Shape;1525;p129"/>
          <p:cNvSpPr/>
          <p:nvPr/>
        </p:nvSpPr>
        <p:spPr>
          <a:xfrm flipH="1">
            <a:off x="2471039" y="474717"/>
            <a:ext cx="725551" cy="458395"/>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526" name="Google Shape;1526;p129"/>
          <p:cNvSpPr/>
          <p:nvPr/>
        </p:nvSpPr>
        <p:spPr>
          <a:xfrm flipH="1">
            <a:off x="5107602" y="6337434"/>
            <a:ext cx="7084399" cy="520569"/>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527" name="Google Shape;1527;p129"/>
          <p:cNvSpPr/>
          <p:nvPr/>
        </p:nvSpPr>
        <p:spPr>
          <a:xfrm>
            <a:off x="10985031" y="6337435"/>
            <a:ext cx="182272" cy="128547"/>
          </a:xfrm>
          <a:custGeom>
            <a:avLst/>
            <a:gdLst/>
            <a:ahLst/>
            <a:cxnLst/>
            <a:rect l="l" t="t" r="r" b="b"/>
            <a:pathLst>
              <a:path w="21469" h="15141" extrusionOk="0">
                <a:moveTo>
                  <a:pt x="14579" y="1"/>
                </a:moveTo>
                <a:cubicBezTo>
                  <a:pt x="14135" y="1"/>
                  <a:pt x="13692" y="13"/>
                  <a:pt x="13255" y="18"/>
                </a:cubicBezTo>
                <a:lnTo>
                  <a:pt x="12900" y="18"/>
                </a:lnTo>
                <a:cubicBezTo>
                  <a:pt x="12736" y="16"/>
                  <a:pt x="12573" y="15"/>
                  <a:pt x="12409" y="15"/>
                </a:cubicBezTo>
                <a:cubicBezTo>
                  <a:pt x="11285" y="15"/>
                  <a:pt x="10160" y="70"/>
                  <a:pt x="9036" y="168"/>
                </a:cubicBezTo>
                <a:cubicBezTo>
                  <a:pt x="8868" y="186"/>
                  <a:pt x="8681" y="186"/>
                  <a:pt x="8494" y="205"/>
                </a:cubicBezTo>
                <a:cubicBezTo>
                  <a:pt x="7934" y="242"/>
                  <a:pt x="7318" y="298"/>
                  <a:pt x="6833" y="541"/>
                </a:cubicBezTo>
                <a:cubicBezTo>
                  <a:pt x="6310" y="784"/>
                  <a:pt x="5862" y="877"/>
                  <a:pt x="5265" y="1138"/>
                </a:cubicBezTo>
                <a:cubicBezTo>
                  <a:pt x="5227" y="1157"/>
                  <a:pt x="5190" y="1176"/>
                  <a:pt x="5134" y="1194"/>
                </a:cubicBezTo>
                <a:cubicBezTo>
                  <a:pt x="4966" y="1269"/>
                  <a:pt x="4798" y="1362"/>
                  <a:pt x="4611" y="1474"/>
                </a:cubicBezTo>
                <a:cubicBezTo>
                  <a:pt x="4555" y="1512"/>
                  <a:pt x="4518" y="1530"/>
                  <a:pt x="4462" y="1568"/>
                </a:cubicBezTo>
                <a:cubicBezTo>
                  <a:pt x="4369" y="1642"/>
                  <a:pt x="4257" y="1698"/>
                  <a:pt x="4163" y="1773"/>
                </a:cubicBezTo>
                <a:cubicBezTo>
                  <a:pt x="3678" y="2128"/>
                  <a:pt x="3099" y="2613"/>
                  <a:pt x="2409" y="3304"/>
                </a:cubicBezTo>
                <a:cubicBezTo>
                  <a:pt x="2017" y="3696"/>
                  <a:pt x="1681" y="4107"/>
                  <a:pt x="1401" y="4517"/>
                </a:cubicBezTo>
                <a:cubicBezTo>
                  <a:pt x="1027" y="5077"/>
                  <a:pt x="747" y="5675"/>
                  <a:pt x="542" y="6253"/>
                </a:cubicBezTo>
                <a:cubicBezTo>
                  <a:pt x="523" y="6328"/>
                  <a:pt x="486" y="6421"/>
                  <a:pt x="467" y="6496"/>
                </a:cubicBezTo>
                <a:cubicBezTo>
                  <a:pt x="0" y="8064"/>
                  <a:pt x="131" y="9539"/>
                  <a:pt x="467" y="10528"/>
                </a:cubicBezTo>
                <a:cubicBezTo>
                  <a:pt x="1008" y="12190"/>
                  <a:pt x="1289" y="14131"/>
                  <a:pt x="8793" y="14971"/>
                </a:cubicBezTo>
                <a:cubicBezTo>
                  <a:pt x="8980" y="14990"/>
                  <a:pt x="9166" y="15009"/>
                  <a:pt x="9353" y="15027"/>
                </a:cubicBezTo>
                <a:cubicBezTo>
                  <a:pt x="9428" y="15027"/>
                  <a:pt x="9521" y="15046"/>
                  <a:pt x="9596" y="15046"/>
                </a:cubicBezTo>
                <a:cubicBezTo>
                  <a:pt x="9670" y="15046"/>
                  <a:pt x="9745" y="15065"/>
                  <a:pt x="9801" y="15065"/>
                </a:cubicBezTo>
                <a:cubicBezTo>
                  <a:pt x="10455" y="15116"/>
                  <a:pt x="11068" y="15141"/>
                  <a:pt x="11642" y="15141"/>
                </a:cubicBezTo>
                <a:cubicBezTo>
                  <a:pt x="16955" y="15141"/>
                  <a:pt x="19010" y="12998"/>
                  <a:pt x="20442" y="9427"/>
                </a:cubicBezTo>
                <a:cubicBezTo>
                  <a:pt x="21469" y="6851"/>
                  <a:pt x="21133" y="3323"/>
                  <a:pt x="19079" y="1344"/>
                </a:cubicBezTo>
                <a:cubicBezTo>
                  <a:pt x="18687" y="970"/>
                  <a:pt x="18239" y="672"/>
                  <a:pt x="17716" y="466"/>
                </a:cubicBezTo>
                <a:cubicBezTo>
                  <a:pt x="16726" y="70"/>
                  <a:pt x="15652" y="1"/>
                  <a:pt x="14579"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528" name="Google Shape;1528;p129"/>
          <p:cNvSpPr/>
          <p:nvPr/>
        </p:nvSpPr>
        <p:spPr>
          <a:xfrm>
            <a:off x="-133" y="6266001"/>
            <a:ext cx="12191909" cy="591996"/>
          </a:xfrm>
          <a:custGeom>
            <a:avLst/>
            <a:gdLst/>
            <a:ahLst/>
            <a:cxnLst/>
            <a:rect l="l" t="t" r="r" b="b"/>
            <a:pathLst>
              <a:path w="157756" h="11284" extrusionOk="0">
                <a:moveTo>
                  <a:pt x="47603" y="1"/>
                </a:moveTo>
                <a:cubicBezTo>
                  <a:pt x="46122" y="1"/>
                  <a:pt x="44638" y="67"/>
                  <a:pt x="43149" y="207"/>
                </a:cubicBezTo>
                <a:cubicBezTo>
                  <a:pt x="33014" y="1175"/>
                  <a:pt x="23416" y="4616"/>
                  <a:pt x="13362" y="6041"/>
                </a:cubicBezTo>
                <a:cubicBezTo>
                  <a:pt x="2984" y="7520"/>
                  <a:pt x="0" y="11284"/>
                  <a:pt x="0" y="11284"/>
                </a:cubicBezTo>
                <a:lnTo>
                  <a:pt x="157756" y="11284"/>
                </a:lnTo>
                <a:lnTo>
                  <a:pt x="157756" y="2950"/>
                </a:lnTo>
                <a:cubicBezTo>
                  <a:pt x="157191" y="3111"/>
                  <a:pt x="156626" y="3299"/>
                  <a:pt x="156089" y="3487"/>
                </a:cubicBezTo>
                <a:cubicBezTo>
                  <a:pt x="152002" y="4885"/>
                  <a:pt x="147782" y="6418"/>
                  <a:pt x="143453" y="7036"/>
                </a:cubicBezTo>
                <a:cubicBezTo>
                  <a:pt x="141678" y="7283"/>
                  <a:pt x="139914" y="7385"/>
                  <a:pt x="138154" y="7385"/>
                </a:cubicBezTo>
                <a:cubicBezTo>
                  <a:pt x="134930" y="7385"/>
                  <a:pt x="131723" y="7041"/>
                  <a:pt x="128506" y="6606"/>
                </a:cubicBezTo>
                <a:cubicBezTo>
                  <a:pt x="124682" y="6079"/>
                  <a:pt x="120929" y="5595"/>
                  <a:pt x="117123" y="5595"/>
                </a:cubicBezTo>
                <a:cubicBezTo>
                  <a:pt x="115685" y="5595"/>
                  <a:pt x="114239" y="5664"/>
                  <a:pt x="112779" y="5826"/>
                </a:cubicBezTo>
                <a:cubicBezTo>
                  <a:pt x="107940" y="6391"/>
                  <a:pt x="103208" y="7493"/>
                  <a:pt x="98369" y="8031"/>
                </a:cubicBezTo>
                <a:cubicBezTo>
                  <a:pt x="95627" y="8321"/>
                  <a:pt x="92836" y="8379"/>
                  <a:pt x="90049" y="8379"/>
                </a:cubicBezTo>
                <a:cubicBezTo>
                  <a:pt x="88192" y="8379"/>
                  <a:pt x="86336" y="8353"/>
                  <a:pt x="84497" y="8353"/>
                </a:cubicBezTo>
                <a:cubicBezTo>
                  <a:pt x="80142" y="8353"/>
                  <a:pt x="64925" y="3353"/>
                  <a:pt x="62156" y="2493"/>
                </a:cubicBezTo>
                <a:cubicBezTo>
                  <a:pt x="59575" y="1713"/>
                  <a:pt x="56941" y="772"/>
                  <a:pt x="54198" y="422"/>
                </a:cubicBezTo>
                <a:cubicBezTo>
                  <a:pt x="52009" y="149"/>
                  <a:pt x="49811" y="1"/>
                  <a:pt x="47603"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529" name="Google Shape;1529;p129"/>
          <p:cNvSpPr/>
          <p:nvPr/>
        </p:nvSpPr>
        <p:spPr>
          <a:xfrm flipH="1">
            <a:off x="11226047" y="2074633"/>
            <a:ext cx="725488" cy="458356"/>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matchingName="Background 2">
  <p:cSld name="Background 2">
    <p:bg>
      <p:bgPr>
        <a:solidFill>
          <a:schemeClr val="dk1"/>
        </a:solidFill>
        <a:effectLst/>
      </p:bgPr>
    </p:bg>
    <p:spTree>
      <p:nvGrpSpPr>
        <p:cNvPr id="1" name="Shape 1530"/>
        <p:cNvGrpSpPr/>
        <p:nvPr/>
      </p:nvGrpSpPr>
      <p:grpSpPr>
        <a:xfrm>
          <a:off x="0" y="0"/>
          <a:ext cx="0" cy="0"/>
          <a:chOff x="0" y="0"/>
          <a:chExt cx="0" cy="0"/>
        </a:xfrm>
      </p:grpSpPr>
      <p:grpSp>
        <p:nvGrpSpPr>
          <p:cNvPr id="1531" name="Google Shape;1531;p130"/>
          <p:cNvGrpSpPr/>
          <p:nvPr/>
        </p:nvGrpSpPr>
        <p:grpSpPr>
          <a:xfrm flipH="1">
            <a:off x="4083583" y="5106331"/>
            <a:ext cx="4521471" cy="1751656"/>
            <a:chOff x="2189450" y="2220300"/>
            <a:chExt cx="3202175" cy="1240550"/>
          </a:xfrm>
        </p:grpSpPr>
        <p:sp>
          <p:nvSpPr>
            <p:cNvPr id="1532" name="Google Shape;1532;p130"/>
            <p:cNvSpPr/>
            <p:nvPr/>
          </p:nvSpPr>
          <p:spPr>
            <a:xfrm>
              <a:off x="2189450" y="2220300"/>
              <a:ext cx="3202175" cy="1240550"/>
            </a:xfrm>
            <a:custGeom>
              <a:avLst/>
              <a:gdLst/>
              <a:ahLst/>
              <a:cxnLst/>
              <a:rect l="l" t="t" r="r" b="b"/>
              <a:pathLst>
                <a:path w="128087" h="49622" extrusionOk="0">
                  <a:moveTo>
                    <a:pt x="63421" y="0"/>
                  </a:moveTo>
                  <a:cubicBezTo>
                    <a:pt x="63373" y="0"/>
                    <a:pt x="63326" y="1"/>
                    <a:pt x="63280" y="3"/>
                  </a:cubicBezTo>
                  <a:cubicBezTo>
                    <a:pt x="51881" y="414"/>
                    <a:pt x="0" y="49622"/>
                    <a:pt x="0" y="49622"/>
                  </a:cubicBezTo>
                  <a:lnTo>
                    <a:pt x="128087" y="49622"/>
                  </a:lnTo>
                  <a:cubicBezTo>
                    <a:pt x="128087" y="49622"/>
                    <a:pt x="75085" y="0"/>
                    <a:pt x="6342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533" name="Google Shape;1533;p130"/>
            <p:cNvSpPr/>
            <p:nvPr/>
          </p:nvSpPr>
          <p:spPr>
            <a:xfrm>
              <a:off x="2189450" y="2220350"/>
              <a:ext cx="3202175" cy="1240500"/>
            </a:xfrm>
            <a:custGeom>
              <a:avLst/>
              <a:gdLst/>
              <a:ahLst/>
              <a:cxnLst/>
              <a:rect l="l" t="t" r="r" b="b"/>
              <a:pathLst>
                <a:path w="128087" h="49620" extrusionOk="0">
                  <a:moveTo>
                    <a:pt x="63291" y="1"/>
                  </a:moveTo>
                  <a:cubicBezTo>
                    <a:pt x="63287" y="1"/>
                    <a:pt x="63284" y="1"/>
                    <a:pt x="63280" y="1"/>
                  </a:cubicBezTo>
                  <a:cubicBezTo>
                    <a:pt x="51881" y="1"/>
                    <a:pt x="0" y="49620"/>
                    <a:pt x="0" y="49620"/>
                  </a:cubicBezTo>
                  <a:lnTo>
                    <a:pt x="128087" y="49620"/>
                  </a:lnTo>
                  <a:cubicBezTo>
                    <a:pt x="128087" y="49620"/>
                    <a:pt x="76354" y="1"/>
                    <a:pt x="632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grpSp>
        <p:nvGrpSpPr>
          <p:cNvPr id="1534" name="Google Shape;1534;p130"/>
          <p:cNvGrpSpPr/>
          <p:nvPr/>
        </p:nvGrpSpPr>
        <p:grpSpPr>
          <a:xfrm flipH="1">
            <a:off x="6277971" y="4628696"/>
            <a:ext cx="5745556" cy="2225877"/>
            <a:chOff x="2189450" y="2220300"/>
            <a:chExt cx="3202175" cy="1240550"/>
          </a:xfrm>
        </p:grpSpPr>
        <p:sp>
          <p:nvSpPr>
            <p:cNvPr id="1535" name="Google Shape;1535;p130"/>
            <p:cNvSpPr/>
            <p:nvPr/>
          </p:nvSpPr>
          <p:spPr>
            <a:xfrm>
              <a:off x="2189450" y="2220300"/>
              <a:ext cx="3202175" cy="1240550"/>
            </a:xfrm>
            <a:custGeom>
              <a:avLst/>
              <a:gdLst/>
              <a:ahLst/>
              <a:cxnLst/>
              <a:rect l="l" t="t" r="r" b="b"/>
              <a:pathLst>
                <a:path w="128087" h="49622" extrusionOk="0">
                  <a:moveTo>
                    <a:pt x="63421" y="0"/>
                  </a:moveTo>
                  <a:cubicBezTo>
                    <a:pt x="63373" y="0"/>
                    <a:pt x="63326" y="1"/>
                    <a:pt x="63280" y="3"/>
                  </a:cubicBezTo>
                  <a:cubicBezTo>
                    <a:pt x="51881" y="414"/>
                    <a:pt x="0" y="49622"/>
                    <a:pt x="0" y="49622"/>
                  </a:cubicBezTo>
                  <a:lnTo>
                    <a:pt x="128087" y="49622"/>
                  </a:lnTo>
                  <a:cubicBezTo>
                    <a:pt x="128087" y="49622"/>
                    <a:pt x="75085" y="0"/>
                    <a:pt x="6342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536" name="Google Shape;1536;p130"/>
            <p:cNvSpPr/>
            <p:nvPr/>
          </p:nvSpPr>
          <p:spPr>
            <a:xfrm>
              <a:off x="2189450" y="2220350"/>
              <a:ext cx="3202175" cy="1240500"/>
            </a:xfrm>
            <a:custGeom>
              <a:avLst/>
              <a:gdLst/>
              <a:ahLst/>
              <a:cxnLst/>
              <a:rect l="l" t="t" r="r" b="b"/>
              <a:pathLst>
                <a:path w="128087" h="49620" extrusionOk="0">
                  <a:moveTo>
                    <a:pt x="63291" y="1"/>
                  </a:moveTo>
                  <a:cubicBezTo>
                    <a:pt x="63287" y="1"/>
                    <a:pt x="63284" y="1"/>
                    <a:pt x="63280" y="1"/>
                  </a:cubicBezTo>
                  <a:cubicBezTo>
                    <a:pt x="51881" y="1"/>
                    <a:pt x="0" y="49620"/>
                    <a:pt x="0" y="49620"/>
                  </a:cubicBezTo>
                  <a:lnTo>
                    <a:pt x="128087" y="49620"/>
                  </a:lnTo>
                  <a:cubicBezTo>
                    <a:pt x="128087" y="49620"/>
                    <a:pt x="76354" y="1"/>
                    <a:pt x="632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sp>
        <p:nvSpPr>
          <p:cNvPr id="1537" name="Google Shape;1537;p130"/>
          <p:cNvSpPr/>
          <p:nvPr/>
        </p:nvSpPr>
        <p:spPr>
          <a:xfrm flipH="1">
            <a:off x="62" y="6468085"/>
            <a:ext cx="5956929" cy="383744"/>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538" name="Google Shape;1538;p130"/>
          <p:cNvSpPr/>
          <p:nvPr/>
        </p:nvSpPr>
        <p:spPr>
          <a:xfrm flipH="1">
            <a:off x="0" y="6063533"/>
            <a:ext cx="12191995" cy="794393"/>
          </a:xfrm>
          <a:custGeom>
            <a:avLst/>
            <a:gdLst/>
            <a:ahLst/>
            <a:cxnLst/>
            <a:rect l="l" t="t" r="r" b="b"/>
            <a:pathLst>
              <a:path w="229590" h="28713" extrusionOk="0">
                <a:moveTo>
                  <a:pt x="0" y="0"/>
                </a:moveTo>
                <a:lnTo>
                  <a:pt x="0" y="28712"/>
                </a:lnTo>
                <a:lnTo>
                  <a:pt x="229589" y="28712"/>
                </a:lnTo>
                <a:lnTo>
                  <a:pt x="229589" y="20351"/>
                </a:lnTo>
                <a:cubicBezTo>
                  <a:pt x="229025" y="20540"/>
                  <a:pt x="228487" y="20728"/>
                  <a:pt x="227923" y="20916"/>
                </a:cubicBezTo>
                <a:cubicBezTo>
                  <a:pt x="223836" y="22287"/>
                  <a:pt x="219642" y="23846"/>
                  <a:pt x="215287" y="24438"/>
                </a:cubicBezTo>
                <a:cubicBezTo>
                  <a:pt x="213512" y="24685"/>
                  <a:pt x="211747" y="24787"/>
                  <a:pt x="209988" y="24787"/>
                </a:cubicBezTo>
                <a:cubicBezTo>
                  <a:pt x="206764" y="24787"/>
                  <a:pt x="203557" y="24443"/>
                  <a:pt x="200340" y="24008"/>
                </a:cubicBezTo>
                <a:cubicBezTo>
                  <a:pt x="196556" y="23486"/>
                  <a:pt x="192841" y="23007"/>
                  <a:pt x="189076" y="23007"/>
                </a:cubicBezTo>
                <a:cubicBezTo>
                  <a:pt x="187598" y="23007"/>
                  <a:pt x="186113" y="23081"/>
                  <a:pt x="184613" y="23255"/>
                </a:cubicBezTo>
                <a:cubicBezTo>
                  <a:pt x="179773" y="23793"/>
                  <a:pt x="175042" y="24922"/>
                  <a:pt x="170203" y="25433"/>
                </a:cubicBezTo>
                <a:cubicBezTo>
                  <a:pt x="167571" y="25727"/>
                  <a:pt x="164904" y="25789"/>
                  <a:pt x="162238" y="25789"/>
                </a:cubicBezTo>
                <a:cubicBezTo>
                  <a:pt x="160273" y="25789"/>
                  <a:pt x="158308" y="25755"/>
                  <a:pt x="156357" y="25755"/>
                </a:cubicBezTo>
                <a:cubicBezTo>
                  <a:pt x="151975" y="25755"/>
                  <a:pt x="136759" y="20755"/>
                  <a:pt x="134017" y="19894"/>
                </a:cubicBezTo>
                <a:cubicBezTo>
                  <a:pt x="131409" y="19115"/>
                  <a:pt x="128774" y="18174"/>
                  <a:pt x="126059" y="17824"/>
                </a:cubicBezTo>
                <a:cubicBezTo>
                  <a:pt x="123854" y="17551"/>
                  <a:pt x="121649" y="17402"/>
                  <a:pt x="119444" y="17402"/>
                </a:cubicBezTo>
                <a:cubicBezTo>
                  <a:pt x="117966" y="17402"/>
                  <a:pt x="116488" y="17469"/>
                  <a:pt x="115010" y="17609"/>
                </a:cubicBezTo>
                <a:cubicBezTo>
                  <a:pt x="104848" y="18577"/>
                  <a:pt x="95250" y="22045"/>
                  <a:pt x="85196" y="23470"/>
                </a:cubicBezTo>
                <a:cubicBezTo>
                  <a:pt x="81334" y="24010"/>
                  <a:pt x="77458" y="24253"/>
                  <a:pt x="73581" y="24253"/>
                </a:cubicBezTo>
                <a:cubicBezTo>
                  <a:pt x="67041" y="24253"/>
                  <a:pt x="60502" y="23563"/>
                  <a:pt x="54037" y="22448"/>
                </a:cubicBezTo>
                <a:cubicBezTo>
                  <a:pt x="48821" y="21561"/>
                  <a:pt x="43660" y="20432"/>
                  <a:pt x="38525" y="19249"/>
                </a:cubicBezTo>
                <a:cubicBezTo>
                  <a:pt x="33740" y="18147"/>
                  <a:pt x="28874" y="17287"/>
                  <a:pt x="24196" y="15862"/>
                </a:cubicBezTo>
                <a:cubicBezTo>
                  <a:pt x="19652" y="14491"/>
                  <a:pt x="15324" y="12690"/>
                  <a:pt x="11533" y="10028"/>
                </a:cubicBezTo>
                <a:cubicBezTo>
                  <a:pt x="7716" y="7393"/>
                  <a:pt x="4678" y="3979"/>
                  <a:pt x="1317" y="914"/>
                </a:cubicBezTo>
                <a:cubicBezTo>
                  <a:pt x="995" y="619"/>
                  <a:pt x="834" y="296"/>
                  <a:pt x="807"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539" name="Google Shape;1539;p130"/>
          <p:cNvSpPr/>
          <p:nvPr/>
        </p:nvSpPr>
        <p:spPr>
          <a:xfrm>
            <a:off x="1642800" y="958397"/>
            <a:ext cx="2375768" cy="1500788"/>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540" name="Google Shape;1540;p130"/>
          <p:cNvSpPr/>
          <p:nvPr/>
        </p:nvSpPr>
        <p:spPr>
          <a:xfrm>
            <a:off x="466780" y="531082"/>
            <a:ext cx="1380809" cy="872381"/>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541" name="Google Shape;1541;p130"/>
          <p:cNvSpPr/>
          <p:nvPr/>
        </p:nvSpPr>
        <p:spPr>
          <a:xfrm>
            <a:off x="9131245" y="454000"/>
            <a:ext cx="1990980" cy="1257880"/>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542" name="Google Shape;1542;p130"/>
          <p:cNvSpPr/>
          <p:nvPr/>
        </p:nvSpPr>
        <p:spPr>
          <a:xfrm>
            <a:off x="10887186" y="1876570"/>
            <a:ext cx="845559" cy="534215"/>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543" name="Google Shape;1543;p130"/>
          <p:cNvSpPr/>
          <p:nvPr/>
        </p:nvSpPr>
        <p:spPr>
          <a:xfrm>
            <a:off x="8480233" y="1711876"/>
            <a:ext cx="584968" cy="369576"/>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nvGrpSpPr>
          <p:cNvPr id="1544" name="Google Shape;1544;p130"/>
          <p:cNvGrpSpPr/>
          <p:nvPr/>
        </p:nvGrpSpPr>
        <p:grpSpPr>
          <a:xfrm>
            <a:off x="1190758" y="5210441"/>
            <a:ext cx="1582404" cy="1352016"/>
            <a:chOff x="6771225" y="2829938"/>
            <a:chExt cx="1528400" cy="1305875"/>
          </a:xfrm>
        </p:grpSpPr>
        <p:sp>
          <p:nvSpPr>
            <p:cNvPr id="1545" name="Google Shape;1545;p130"/>
            <p:cNvSpPr/>
            <p:nvPr/>
          </p:nvSpPr>
          <p:spPr>
            <a:xfrm>
              <a:off x="6771225" y="3808963"/>
              <a:ext cx="202000" cy="262950"/>
            </a:xfrm>
            <a:custGeom>
              <a:avLst/>
              <a:gdLst/>
              <a:ahLst/>
              <a:cxnLst/>
              <a:rect l="l" t="t" r="r" b="b"/>
              <a:pathLst>
                <a:path w="8080" h="10518" extrusionOk="0">
                  <a:moveTo>
                    <a:pt x="4055" y="0"/>
                  </a:moveTo>
                  <a:cubicBezTo>
                    <a:pt x="2028" y="0"/>
                    <a:pt x="1" y="2850"/>
                    <a:pt x="1" y="5141"/>
                  </a:cubicBezTo>
                  <a:cubicBezTo>
                    <a:pt x="1" y="7345"/>
                    <a:pt x="1793" y="8285"/>
                    <a:pt x="3673" y="8373"/>
                  </a:cubicBezTo>
                  <a:lnTo>
                    <a:pt x="3673" y="10517"/>
                  </a:lnTo>
                  <a:lnTo>
                    <a:pt x="4231" y="10517"/>
                  </a:lnTo>
                  <a:lnTo>
                    <a:pt x="4114" y="8402"/>
                  </a:lnTo>
                  <a:cubicBezTo>
                    <a:pt x="6141" y="8373"/>
                    <a:pt x="8080" y="7374"/>
                    <a:pt x="8080" y="5083"/>
                  </a:cubicBezTo>
                  <a:cubicBezTo>
                    <a:pt x="8080" y="2791"/>
                    <a:pt x="6082" y="0"/>
                    <a:pt x="405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546" name="Google Shape;1546;p130"/>
            <p:cNvSpPr/>
            <p:nvPr/>
          </p:nvSpPr>
          <p:spPr>
            <a:xfrm>
              <a:off x="7897875" y="3619463"/>
              <a:ext cx="328300" cy="504600"/>
            </a:xfrm>
            <a:custGeom>
              <a:avLst/>
              <a:gdLst/>
              <a:ahLst/>
              <a:cxnLst/>
              <a:rect l="l" t="t" r="r" b="b"/>
              <a:pathLst>
                <a:path w="13132" h="20184" extrusionOk="0">
                  <a:moveTo>
                    <a:pt x="6551" y="1"/>
                  </a:moveTo>
                  <a:cubicBezTo>
                    <a:pt x="3261" y="1"/>
                    <a:pt x="0" y="4642"/>
                    <a:pt x="0" y="8403"/>
                  </a:cubicBezTo>
                  <a:cubicBezTo>
                    <a:pt x="0" y="11928"/>
                    <a:pt x="2850" y="13485"/>
                    <a:pt x="5934" y="13661"/>
                  </a:cubicBezTo>
                  <a:lnTo>
                    <a:pt x="5729" y="20183"/>
                  </a:lnTo>
                  <a:lnTo>
                    <a:pt x="7227" y="18891"/>
                  </a:lnTo>
                  <a:lnTo>
                    <a:pt x="6757" y="13661"/>
                  </a:lnTo>
                  <a:cubicBezTo>
                    <a:pt x="9988" y="13603"/>
                    <a:pt x="13132" y="11987"/>
                    <a:pt x="13132" y="8315"/>
                  </a:cubicBezTo>
                  <a:cubicBezTo>
                    <a:pt x="13132" y="4525"/>
                    <a:pt x="9871" y="1"/>
                    <a:pt x="655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547" name="Google Shape;1547;p130"/>
            <p:cNvSpPr/>
            <p:nvPr/>
          </p:nvSpPr>
          <p:spPr>
            <a:xfrm>
              <a:off x="7318400" y="2829938"/>
              <a:ext cx="981225" cy="1021650"/>
            </a:xfrm>
            <a:custGeom>
              <a:avLst/>
              <a:gdLst/>
              <a:ahLst/>
              <a:cxnLst/>
              <a:rect l="l" t="t" r="r" b="b"/>
              <a:pathLst>
                <a:path w="39249" h="40866" extrusionOk="0">
                  <a:moveTo>
                    <a:pt x="19624" y="1"/>
                  </a:moveTo>
                  <a:cubicBezTo>
                    <a:pt x="9724" y="1"/>
                    <a:pt x="0" y="13779"/>
                    <a:pt x="0" y="25089"/>
                  </a:cubicBezTo>
                  <a:cubicBezTo>
                    <a:pt x="0" y="36370"/>
                    <a:pt x="9724" y="40865"/>
                    <a:pt x="19624" y="40865"/>
                  </a:cubicBezTo>
                  <a:cubicBezTo>
                    <a:pt x="29525" y="40865"/>
                    <a:pt x="39249" y="36077"/>
                    <a:pt x="39249" y="24796"/>
                  </a:cubicBezTo>
                  <a:cubicBezTo>
                    <a:pt x="39249" y="13485"/>
                    <a:pt x="29495" y="1"/>
                    <a:pt x="1962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548" name="Google Shape;1548;p130"/>
            <p:cNvSpPr/>
            <p:nvPr/>
          </p:nvSpPr>
          <p:spPr>
            <a:xfrm>
              <a:off x="7318400" y="3055413"/>
              <a:ext cx="907775" cy="795425"/>
            </a:xfrm>
            <a:custGeom>
              <a:avLst/>
              <a:gdLst/>
              <a:ahLst/>
              <a:cxnLst/>
              <a:rect l="l" t="t" r="r" b="b"/>
              <a:pathLst>
                <a:path w="36311" h="31817" extrusionOk="0">
                  <a:moveTo>
                    <a:pt x="5582" y="1"/>
                  </a:moveTo>
                  <a:cubicBezTo>
                    <a:pt x="2204" y="4731"/>
                    <a:pt x="0" y="10665"/>
                    <a:pt x="0" y="16041"/>
                  </a:cubicBezTo>
                  <a:cubicBezTo>
                    <a:pt x="0" y="27322"/>
                    <a:pt x="9724" y="31817"/>
                    <a:pt x="19624" y="31817"/>
                  </a:cubicBezTo>
                  <a:cubicBezTo>
                    <a:pt x="26176" y="31817"/>
                    <a:pt x="32668" y="29731"/>
                    <a:pt x="36311" y="25001"/>
                  </a:cubicBezTo>
                  <a:lnTo>
                    <a:pt x="36311" y="25001"/>
                  </a:lnTo>
                  <a:cubicBezTo>
                    <a:pt x="35800" y="25025"/>
                    <a:pt x="35288" y="25036"/>
                    <a:pt x="34778" y="25036"/>
                  </a:cubicBezTo>
                  <a:cubicBezTo>
                    <a:pt x="32735" y="25036"/>
                    <a:pt x="30700" y="24848"/>
                    <a:pt x="28702" y="24472"/>
                  </a:cubicBezTo>
                  <a:cubicBezTo>
                    <a:pt x="24354" y="23591"/>
                    <a:pt x="20506" y="21535"/>
                    <a:pt x="16980" y="18861"/>
                  </a:cubicBezTo>
                  <a:cubicBezTo>
                    <a:pt x="13631" y="16364"/>
                    <a:pt x="9754" y="13632"/>
                    <a:pt x="7580" y="9930"/>
                  </a:cubicBezTo>
                  <a:cubicBezTo>
                    <a:pt x="5729" y="6787"/>
                    <a:pt x="5611" y="3438"/>
                    <a:pt x="558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549" name="Google Shape;1549;p130"/>
            <p:cNvSpPr/>
            <p:nvPr/>
          </p:nvSpPr>
          <p:spPr>
            <a:xfrm>
              <a:off x="7438850" y="2901188"/>
              <a:ext cx="740325" cy="1211125"/>
            </a:xfrm>
            <a:custGeom>
              <a:avLst/>
              <a:gdLst/>
              <a:ahLst/>
              <a:cxnLst/>
              <a:rect l="l" t="t" r="r" b="b"/>
              <a:pathLst>
                <a:path w="29613" h="48445" extrusionOk="0">
                  <a:moveTo>
                    <a:pt x="14748" y="1"/>
                  </a:moveTo>
                  <a:lnTo>
                    <a:pt x="13954" y="882"/>
                  </a:lnTo>
                  <a:lnTo>
                    <a:pt x="13367" y="16305"/>
                  </a:lnTo>
                  <a:lnTo>
                    <a:pt x="9078" y="12515"/>
                  </a:lnTo>
                  <a:lnTo>
                    <a:pt x="8813" y="5024"/>
                  </a:lnTo>
                  <a:lnTo>
                    <a:pt x="8520" y="5024"/>
                  </a:lnTo>
                  <a:lnTo>
                    <a:pt x="8167" y="11663"/>
                  </a:lnTo>
                  <a:lnTo>
                    <a:pt x="1616" y="7786"/>
                  </a:lnTo>
                  <a:lnTo>
                    <a:pt x="1616" y="8285"/>
                  </a:lnTo>
                  <a:lnTo>
                    <a:pt x="7462" y="12750"/>
                  </a:lnTo>
                  <a:lnTo>
                    <a:pt x="1293" y="13984"/>
                  </a:lnTo>
                  <a:lnTo>
                    <a:pt x="1263" y="14572"/>
                  </a:lnTo>
                  <a:lnTo>
                    <a:pt x="8549" y="13426"/>
                  </a:lnTo>
                  <a:lnTo>
                    <a:pt x="13367" y="17745"/>
                  </a:lnTo>
                  <a:lnTo>
                    <a:pt x="13132" y="30348"/>
                  </a:lnTo>
                  <a:lnTo>
                    <a:pt x="6581" y="26734"/>
                  </a:lnTo>
                  <a:lnTo>
                    <a:pt x="5934" y="20624"/>
                  </a:lnTo>
                  <a:lnTo>
                    <a:pt x="5582" y="20624"/>
                  </a:lnTo>
                  <a:lnTo>
                    <a:pt x="5758" y="26029"/>
                  </a:lnTo>
                  <a:lnTo>
                    <a:pt x="1087" y="23033"/>
                  </a:lnTo>
                  <a:lnTo>
                    <a:pt x="1528" y="24120"/>
                  </a:lnTo>
                  <a:lnTo>
                    <a:pt x="5024" y="26999"/>
                  </a:lnTo>
                  <a:lnTo>
                    <a:pt x="0" y="29349"/>
                  </a:lnTo>
                  <a:lnTo>
                    <a:pt x="0" y="29878"/>
                  </a:lnTo>
                  <a:lnTo>
                    <a:pt x="5846" y="27733"/>
                  </a:lnTo>
                  <a:lnTo>
                    <a:pt x="13132" y="32580"/>
                  </a:lnTo>
                  <a:lnTo>
                    <a:pt x="13132" y="48444"/>
                  </a:lnTo>
                  <a:lnTo>
                    <a:pt x="15835" y="48444"/>
                  </a:lnTo>
                  <a:lnTo>
                    <a:pt x="14806" y="31699"/>
                  </a:lnTo>
                  <a:lnTo>
                    <a:pt x="20535" y="28350"/>
                  </a:lnTo>
                  <a:lnTo>
                    <a:pt x="28614" y="30906"/>
                  </a:lnTo>
                  <a:lnTo>
                    <a:pt x="28819" y="30612"/>
                  </a:lnTo>
                  <a:lnTo>
                    <a:pt x="21593" y="27469"/>
                  </a:lnTo>
                  <a:lnTo>
                    <a:pt x="27821" y="22944"/>
                  </a:lnTo>
                  <a:lnTo>
                    <a:pt x="26910" y="22944"/>
                  </a:lnTo>
                  <a:lnTo>
                    <a:pt x="20799" y="26999"/>
                  </a:lnTo>
                  <a:lnTo>
                    <a:pt x="20153" y="21505"/>
                  </a:lnTo>
                  <a:lnTo>
                    <a:pt x="19712" y="22239"/>
                  </a:lnTo>
                  <a:lnTo>
                    <a:pt x="19801" y="27557"/>
                  </a:lnTo>
                  <a:lnTo>
                    <a:pt x="14806" y="30083"/>
                  </a:lnTo>
                  <a:lnTo>
                    <a:pt x="14395" y="21799"/>
                  </a:lnTo>
                  <a:lnTo>
                    <a:pt x="21416" y="17275"/>
                  </a:lnTo>
                  <a:lnTo>
                    <a:pt x="29613" y="17803"/>
                  </a:lnTo>
                  <a:lnTo>
                    <a:pt x="29613" y="17363"/>
                  </a:lnTo>
                  <a:lnTo>
                    <a:pt x="22768" y="16217"/>
                  </a:lnTo>
                  <a:lnTo>
                    <a:pt x="29084" y="11517"/>
                  </a:lnTo>
                  <a:lnTo>
                    <a:pt x="29084" y="10606"/>
                  </a:lnTo>
                  <a:lnTo>
                    <a:pt x="22239" y="15747"/>
                  </a:lnTo>
                  <a:lnTo>
                    <a:pt x="23502" y="8902"/>
                  </a:lnTo>
                  <a:lnTo>
                    <a:pt x="22826" y="9196"/>
                  </a:lnTo>
                  <a:lnTo>
                    <a:pt x="20887" y="16393"/>
                  </a:lnTo>
                  <a:lnTo>
                    <a:pt x="14307" y="20154"/>
                  </a:lnTo>
                  <a:lnTo>
                    <a:pt x="1474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550" name="Google Shape;1550;p130"/>
            <p:cNvSpPr/>
            <p:nvPr/>
          </p:nvSpPr>
          <p:spPr>
            <a:xfrm>
              <a:off x="7779625" y="2901188"/>
              <a:ext cx="399550" cy="1211125"/>
            </a:xfrm>
            <a:custGeom>
              <a:avLst/>
              <a:gdLst/>
              <a:ahLst/>
              <a:cxnLst/>
              <a:rect l="l" t="t" r="r" b="b"/>
              <a:pathLst>
                <a:path w="15982" h="48445" extrusionOk="0">
                  <a:moveTo>
                    <a:pt x="1117" y="1"/>
                  </a:moveTo>
                  <a:lnTo>
                    <a:pt x="882" y="265"/>
                  </a:lnTo>
                  <a:lnTo>
                    <a:pt x="882" y="412"/>
                  </a:lnTo>
                  <a:cubicBezTo>
                    <a:pt x="882" y="3732"/>
                    <a:pt x="852" y="7110"/>
                    <a:pt x="705" y="10459"/>
                  </a:cubicBezTo>
                  <a:cubicBezTo>
                    <a:pt x="529" y="13691"/>
                    <a:pt x="558" y="17010"/>
                    <a:pt x="206" y="20242"/>
                  </a:cubicBezTo>
                  <a:cubicBezTo>
                    <a:pt x="0" y="22181"/>
                    <a:pt x="265" y="48444"/>
                    <a:pt x="265" y="48444"/>
                  </a:cubicBezTo>
                  <a:lnTo>
                    <a:pt x="2204" y="48444"/>
                  </a:lnTo>
                  <a:lnTo>
                    <a:pt x="1175" y="31699"/>
                  </a:lnTo>
                  <a:lnTo>
                    <a:pt x="6875" y="28350"/>
                  </a:lnTo>
                  <a:lnTo>
                    <a:pt x="14953" y="30935"/>
                  </a:lnTo>
                  <a:lnTo>
                    <a:pt x="15159" y="30641"/>
                  </a:lnTo>
                  <a:lnTo>
                    <a:pt x="7962" y="27469"/>
                  </a:lnTo>
                  <a:lnTo>
                    <a:pt x="14160" y="22974"/>
                  </a:lnTo>
                  <a:lnTo>
                    <a:pt x="13250" y="22974"/>
                  </a:lnTo>
                  <a:lnTo>
                    <a:pt x="7139" y="27028"/>
                  </a:lnTo>
                  <a:lnTo>
                    <a:pt x="6493" y="21505"/>
                  </a:lnTo>
                  <a:lnTo>
                    <a:pt x="6052" y="22239"/>
                  </a:lnTo>
                  <a:lnTo>
                    <a:pt x="6140" y="27557"/>
                  </a:lnTo>
                  <a:lnTo>
                    <a:pt x="1175" y="30054"/>
                  </a:lnTo>
                  <a:lnTo>
                    <a:pt x="764" y="21769"/>
                  </a:lnTo>
                  <a:lnTo>
                    <a:pt x="7785" y="17275"/>
                  </a:lnTo>
                  <a:lnTo>
                    <a:pt x="15982" y="17803"/>
                  </a:lnTo>
                  <a:lnTo>
                    <a:pt x="15982" y="17363"/>
                  </a:lnTo>
                  <a:lnTo>
                    <a:pt x="9137" y="16217"/>
                  </a:lnTo>
                  <a:lnTo>
                    <a:pt x="15453" y="11517"/>
                  </a:lnTo>
                  <a:lnTo>
                    <a:pt x="15453" y="10606"/>
                  </a:lnTo>
                  <a:lnTo>
                    <a:pt x="8608" y="15747"/>
                  </a:lnTo>
                  <a:lnTo>
                    <a:pt x="9871" y="8931"/>
                  </a:lnTo>
                  <a:lnTo>
                    <a:pt x="9195" y="9196"/>
                  </a:lnTo>
                  <a:lnTo>
                    <a:pt x="7256" y="16393"/>
                  </a:lnTo>
                  <a:lnTo>
                    <a:pt x="676" y="20183"/>
                  </a:lnTo>
                  <a:lnTo>
                    <a:pt x="1117"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551" name="Google Shape;1551;p130"/>
            <p:cNvSpPr/>
            <p:nvPr/>
          </p:nvSpPr>
          <p:spPr>
            <a:xfrm>
              <a:off x="6847625" y="3176613"/>
              <a:ext cx="734450" cy="764575"/>
            </a:xfrm>
            <a:custGeom>
              <a:avLst/>
              <a:gdLst/>
              <a:ahLst/>
              <a:cxnLst/>
              <a:rect l="l" t="t" r="r" b="b"/>
              <a:pathLst>
                <a:path w="29378" h="30583" extrusionOk="0">
                  <a:moveTo>
                    <a:pt x="14689" y="0"/>
                  </a:moveTo>
                  <a:cubicBezTo>
                    <a:pt x="7286" y="0"/>
                    <a:pt x="0" y="10106"/>
                    <a:pt x="0" y="18537"/>
                  </a:cubicBezTo>
                  <a:cubicBezTo>
                    <a:pt x="0" y="26969"/>
                    <a:pt x="7286" y="30582"/>
                    <a:pt x="14689" y="30582"/>
                  </a:cubicBezTo>
                  <a:cubicBezTo>
                    <a:pt x="22092" y="30582"/>
                    <a:pt x="29378" y="27204"/>
                    <a:pt x="29378" y="18743"/>
                  </a:cubicBezTo>
                  <a:cubicBezTo>
                    <a:pt x="29378" y="10312"/>
                    <a:pt x="22092" y="0"/>
                    <a:pt x="1468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552" name="Google Shape;1552;p130"/>
            <p:cNvSpPr/>
            <p:nvPr/>
          </p:nvSpPr>
          <p:spPr>
            <a:xfrm>
              <a:off x="6901975" y="3345513"/>
              <a:ext cx="679375" cy="595675"/>
            </a:xfrm>
            <a:custGeom>
              <a:avLst/>
              <a:gdLst/>
              <a:ahLst/>
              <a:cxnLst/>
              <a:rect l="l" t="t" r="r" b="b"/>
              <a:pathLst>
                <a:path w="27175" h="23827" extrusionOk="0">
                  <a:moveTo>
                    <a:pt x="23032" y="1"/>
                  </a:moveTo>
                  <a:cubicBezTo>
                    <a:pt x="23003" y="2557"/>
                    <a:pt x="22885" y="5083"/>
                    <a:pt x="21534" y="7434"/>
                  </a:cubicBezTo>
                  <a:cubicBezTo>
                    <a:pt x="19918" y="10195"/>
                    <a:pt x="16980" y="12222"/>
                    <a:pt x="14483" y="14102"/>
                  </a:cubicBezTo>
                  <a:cubicBezTo>
                    <a:pt x="11869" y="16100"/>
                    <a:pt x="8990" y="17628"/>
                    <a:pt x="5729" y="18303"/>
                  </a:cubicBezTo>
                  <a:cubicBezTo>
                    <a:pt x="4205" y="18589"/>
                    <a:pt x="2643" y="18739"/>
                    <a:pt x="1090" y="18739"/>
                  </a:cubicBezTo>
                  <a:cubicBezTo>
                    <a:pt x="726" y="18739"/>
                    <a:pt x="363" y="18731"/>
                    <a:pt x="0" y="18714"/>
                  </a:cubicBezTo>
                  <a:lnTo>
                    <a:pt x="0" y="18714"/>
                  </a:lnTo>
                  <a:cubicBezTo>
                    <a:pt x="2732" y="22240"/>
                    <a:pt x="7580" y="23826"/>
                    <a:pt x="12486" y="23826"/>
                  </a:cubicBezTo>
                  <a:cubicBezTo>
                    <a:pt x="19918" y="23826"/>
                    <a:pt x="27174" y="20448"/>
                    <a:pt x="27174" y="11987"/>
                  </a:cubicBezTo>
                  <a:cubicBezTo>
                    <a:pt x="27174" y="7992"/>
                    <a:pt x="25529" y="3556"/>
                    <a:pt x="2303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553" name="Google Shape;1553;p130"/>
            <p:cNvSpPr/>
            <p:nvPr/>
          </p:nvSpPr>
          <p:spPr>
            <a:xfrm>
              <a:off x="6937950" y="3229488"/>
              <a:ext cx="553800" cy="906325"/>
            </a:xfrm>
            <a:custGeom>
              <a:avLst/>
              <a:gdLst/>
              <a:ahLst/>
              <a:cxnLst/>
              <a:rect l="l" t="t" r="r" b="b"/>
              <a:pathLst>
                <a:path w="22152" h="36253" extrusionOk="0">
                  <a:moveTo>
                    <a:pt x="11105" y="0"/>
                  </a:moveTo>
                  <a:lnTo>
                    <a:pt x="11458" y="15100"/>
                  </a:lnTo>
                  <a:lnTo>
                    <a:pt x="6522" y="12280"/>
                  </a:lnTo>
                  <a:lnTo>
                    <a:pt x="5083" y="6875"/>
                  </a:lnTo>
                  <a:lnTo>
                    <a:pt x="4584" y="6669"/>
                  </a:lnTo>
                  <a:lnTo>
                    <a:pt x="4584" y="6669"/>
                  </a:lnTo>
                  <a:lnTo>
                    <a:pt x="5524" y="11781"/>
                  </a:lnTo>
                  <a:lnTo>
                    <a:pt x="383" y="7962"/>
                  </a:lnTo>
                  <a:lnTo>
                    <a:pt x="383" y="8637"/>
                  </a:lnTo>
                  <a:lnTo>
                    <a:pt x="5112" y="12133"/>
                  </a:lnTo>
                  <a:lnTo>
                    <a:pt x="1" y="13015"/>
                  </a:lnTo>
                  <a:lnTo>
                    <a:pt x="1" y="13338"/>
                  </a:lnTo>
                  <a:lnTo>
                    <a:pt x="6111" y="12956"/>
                  </a:lnTo>
                  <a:lnTo>
                    <a:pt x="11370" y="16305"/>
                  </a:lnTo>
                  <a:lnTo>
                    <a:pt x="11076" y="22504"/>
                  </a:lnTo>
                  <a:lnTo>
                    <a:pt x="7345" y="20623"/>
                  </a:lnTo>
                  <a:lnTo>
                    <a:pt x="7404" y="16657"/>
                  </a:lnTo>
                  <a:lnTo>
                    <a:pt x="7051" y="16099"/>
                  </a:lnTo>
                  <a:lnTo>
                    <a:pt x="6581" y="20212"/>
                  </a:lnTo>
                  <a:lnTo>
                    <a:pt x="1998" y="17186"/>
                  </a:lnTo>
                  <a:lnTo>
                    <a:pt x="1323" y="17186"/>
                  </a:lnTo>
                  <a:lnTo>
                    <a:pt x="5994" y="20565"/>
                  </a:lnTo>
                  <a:lnTo>
                    <a:pt x="588" y="22915"/>
                  </a:lnTo>
                  <a:lnTo>
                    <a:pt x="735" y="23120"/>
                  </a:lnTo>
                  <a:lnTo>
                    <a:pt x="6787" y="21240"/>
                  </a:lnTo>
                  <a:lnTo>
                    <a:pt x="11076" y="23708"/>
                  </a:lnTo>
                  <a:lnTo>
                    <a:pt x="10312" y="36252"/>
                  </a:lnTo>
                  <a:lnTo>
                    <a:pt x="12310" y="36252"/>
                  </a:lnTo>
                  <a:lnTo>
                    <a:pt x="12310" y="24384"/>
                  </a:lnTo>
                  <a:lnTo>
                    <a:pt x="17774" y="20741"/>
                  </a:lnTo>
                  <a:lnTo>
                    <a:pt x="22151" y="22357"/>
                  </a:lnTo>
                  <a:lnTo>
                    <a:pt x="22151" y="21975"/>
                  </a:lnTo>
                  <a:lnTo>
                    <a:pt x="18391" y="20212"/>
                  </a:lnTo>
                  <a:lnTo>
                    <a:pt x="21006" y="18068"/>
                  </a:lnTo>
                  <a:lnTo>
                    <a:pt x="21329" y="17245"/>
                  </a:lnTo>
                  <a:lnTo>
                    <a:pt x="17833" y="19478"/>
                  </a:lnTo>
                  <a:lnTo>
                    <a:pt x="17980" y="15424"/>
                  </a:lnTo>
                  <a:lnTo>
                    <a:pt x="17686" y="15424"/>
                  </a:lnTo>
                  <a:lnTo>
                    <a:pt x="17245" y="20006"/>
                  </a:lnTo>
                  <a:lnTo>
                    <a:pt x="12310" y="22709"/>
                  </a:lnTo>
                  <a:lnTo>
                    <a:pt x="12134" y="13279"/>
                  </a:lnTo>
                  <a:lnTo>
                    <a:pt x="15747" y="10047"/>
                  </a:lnTo>
                  <a:lnTo>
                    <a:pt x="21211" y="10929"/>
                  </a:lnTo>
                  <a:lnTo>
                    <a:pt x="21182" y="10488"/>
                  </a:lnTo>
                  <a:lnTo>
                    <a:pt x="16570" y="9548"/>
                  </a:lnTo>
                  <a:lnTo>
                    <a:pt x="20947" y="6199"/>
                  </a:lnTo>
                  <a:lnTo>
                    <a:pt x="20947" y="5817"/>
                  </a:lnTo>
                  <a:lnTo>
                    <a:pt x="16041" y="8725"/>
                  </a:lnTo>
                  <a:lnTo>
                    <a:pt x="15776" y="3790"/>
                  </a:lnTo>
                  <a:lnTo>
                    <a:pt x="15541" y="3790"/>
                  </a:lnTo>
                  <a:lnTo>
                    <a:pt x="15336" y="9372"/>
                  </a:lnTo>
                  <a:lnTo>
                    <a:pt x="12134" y="12221"/>
                  </a:lnTo>
                  <a:lnTo>
                    <a:pt x="11722" y="676"/>
                  </a:lnTo>
                  <a:lnTo>
                    <a:pt x="11105"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554" name="Google Shape;1554;p130"/>
            <p:cNvSpPr/>
            <p:nvPr/>
          </p:nvSpPr>
          <p:spPr>
            <a:xfrm>
              <a:off x="6937950" y="3229488"/>
              <a:ext cx="298950" cy="906325"/>
            </a:xfrm>
            <a:custGeom>
              <a:avLst/>
              <a:gdLst/>
              <a:ahLst/>
              <a:cxnLst/>
              <a:rect l="l" t="t" r="r" b="b"/>
              <a:pathLst>
                <a:path w="11958" h="36253" extrusionOk="0">
                  <a:moveTo>
                    <a:pt x="11105" y="0"/>
                  </a:moveTo>
                  <a:lnTo>
                    <a:pt x="11458" y="15100"/>
                  </a:lnTo>
                  <a:lnTo>
                    <a:pt x="11458" y="15100"/>
                  </a:lnTo>
                  <a:lnTo>
                    <a:pt x="6552" y="12280"/>
                  </a:lnTo>
                  <a:lnTo>
                    <a:pt x="5083" y="6875"/>
                  </a:lnTo>
                  <a:lnTo>
                    <a:pt x="4584" y="6669"/>
                  </a:lnTo>
                  <a:lnTo>
                    <a:pt x="4584" y="6669"/>
                  </a:lnTo>
                  <a:lnTo>
                    <a:pt x="5524" y="11781"/>
                  </a:lnTo>
                  <a:lnTo>
                    <a:pt x="412" y="7962"/>
                  </a:lnTo>
                  <a:lnTo>
                    <a:pt x="412" y="8637"/>
                  </a:lnTo>
                  <a:lnTo>
                    <a:pt x="5142" y="12163"/>
                  </a:lnTo>
                  <a:lnTo>
                    <a:pt x="1" y="13015"/>
                  </a:lnTo>
                  <a:lnTo>
                    <a:pt x="1" y="13338"/>
                  </a:lnTo>
                  <a:lnTo>
                    <a:pt x="6111" y="12956"/>
                  </a:lnTo>
                  <a:lnTo>
                    <a:pt x="11370" y="16305"/>
                  </a:lnTo>
                  <a:lnTo>
                    <a:pt x="11076" y="22504"/>
                  </a:lnTo>
                  <a:lnTo>
                    <a:pt x="7345" y="20623"/>
                  </a:lnTo>
                  <a:lnTo>
                    <a:pt x="7404" y="16657"/>
                  </a:lnTo>
                  <a:lnTo>
                    <a:pt x="7081" y="16129"/>
                  </a:lnTo>
                  <a:lnTo>
                    <a:pt x="6611" y="20241"/>
                  </a:lnTo>
                  <a:lnTo>
                    <a:pt x="2028" y="17186"/>
                  </a:lnTo>
                  <a:lnTo>
                    <a:pt x="1352" y="17186"/>
                  </a:lnTo>
                  <a:lnTo>
                    <a:pt x="5994" y="20565"/>
                  </a:lnTo>
                  <a:lnTo>
                    <a:pt x="588" y="22915"/>
                  </a:lnTo>
                  <a:lnTo>
                    <a:pt x="735" y="23150"/>
                  </a:lnTo>
                  <a:lnTo>
                    <a:pt x="6787" y="21240"/>
                  </a:lnTo>
                  <a:lnTo>
                    <a:pt x="11076" y="23737"/>
                  </a:lnTo>
                  <a:lnTo>
                    <a:pt x="10312" y="36252"/>
                  </a:lnTo>
                  <a:lnTo>
                    <a:pt x="11752" y="36252"/>
                  </a:lnTo>
                  <a:cubicBezTo>
                    <a:pt x="11752" y="36252"/>
                    <a:pt x="11957" y="16599"/>
                    <a:pt x="11810" y="15159"/>
                  </a:cubicBezTo>
                  <a:cubicBezTo>
                    <a:pt x="11517" y="12721"/>
                    <a:pt x="11546" y="10253"/>
                    <a:pt x="11429" y="7815"/>
                  </a:cubicBezTo>
                  <a:cubicBezTo>
                    <a:pt x="11282" y="5318"/>
                    <a:pt x="11282" y="2791"/>
                    <a:pt x="11282" y="294"/>
                  </a:cubicBezTo>
                  <a:cubicBezTo>
                    <a:pt x="11282" y="265"/>
                    <a:pt x="11282" y="235"/>
                    <a:pt x="11282" y="206"/>
                  </a:cubicBezTo>
                  <a:lnTo>
                    <a:pt x="11105" y="0"/>
                  </a:lnTo>
                  <a:close/>
                </a:path>
              </a:pathLst>
            </a:custGeom>
            <a:solidFill>
              <a:srgbClr val="442E2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matchingName="Background 3">
  <p:cSld name="Background 3">
    <p:spTree>
      <p:nvGrpSpPr>
        <p:cNvPr id="1" name="Shape 1555"/>
        <p:cNvGrpSpPr/>
        <p:nvPr/>
      </p:nvGrpSpPr>
      <p:grpSpPr>
        <a:xfrm>
          <a:off x="0" y="0"/>
          <a:ext cx="0" cy="0"/>
          <a:chOff x="0" y="0"/>
          <a:chExt cx="0" cy="0"/>
        </a:xfrm>
      </p:grpSpPr>
      <p:sp>
        <p:nvSpPr>
          <p:cNvPr id="1556" name="Google Shape;1556;p131"/>
          <p:cNvSpPr/>
          <p:nvPr/>
        </p:nvSpPr>
        <p:spPr>
          <a:xfrm>
            <a:off x="2480034" y="6144697"/>
            <a:ext cx="9711845" cy="713331"/>
          </a:xfrm>
          <a:custGeom>
            <a:avLst/>
            <a:gdLst/>
            <a:ahLst/>
            <a:cxnLst/>
            <a:rect l="l" t="t" r="r" b="b"/>
            <a:pathLst>
              <a:path w="129451" h="32597" extrusionOk="0">
                <a:moveTo>
                  <a:pt x="124299" y="0"/>
                </a:moveTo>
                <a:cubicBezTo>
                  <a:pt x="114383" y="0"/>
                  <a:pt x="105380" y="3761"/>
                  <a:pt x="99313" y="3761"/>
                </a:cubicBezTo>
                <a:cubicBezTo>
                  <a:pt x="98215" y="3761"/>
                  <a:pt x="97214" y="3638"/>
                  <a:pt x="96320" y="3347"/>
                </a:cubicBezTo>
                <a:cubicBezTo>
                  <a:pt x="92990" y="2269"/>
                  <a:pt x="90357" y="2158"/>
                  <a:pt x="87783" y="2158"/>
                </a:cubicBezTo>
                <a:cubicBezTo>
                  <a:pt x="87116" y="2158"/>
                  <a:pt x="86453" y="2166"/>
                  <a:pt x="85783" y="2166"/>
                </a:cubicBezTo>
                <a:cubicBezTo>
                  <a:pt x="83387" y="2166"/>
                  <a:pt x="80899" y="2070"/>
                  <a:pt x="77814" y="1199"/>
                </a:cubicBezTo>
                <a:cubicBezTo>
                  <a:pt x="75060" y="408"/>
                  <a:pt x="72628" y="83"/>
                  <a:pt x="70423" y="83"/>
                </a:cubicBezTo>
                <a:cubicBezTo>
                  <a:pt x="60378" y="83"/>
                  <a:pt x="55051" y="6819"/>
                  <a:pt x="45442" y="6819"/>
                </a:cubicBezTo>
                <a:cubicBezTo>
                  <a:pt x="43982" y="6819"/>
                  <a:pt x="42422" y="6663"/>
                  <a:pt x="40733" y="6305"/>
                </a:cubicBezTo>
                <a:cubicBezTo>
                  <a:pt x="37210" y="5551"/>
                  <a:pt x="34230" y="5157"/>
                  <a:pt x="31699" y="5157"/>
                </a:cubicBezTo>
                <a:cubicBezTo>
                  <a:pt x="28485" y="5157"/>
                  <a:pt x="25993" y="5792"/>
                  <a:pt x="24029" y="7136"/>
                </a:cubicBezTo>
                <a:cubicBezTo>
                  <a:pt x="23382" y="7598"/>
                  <a:pt x="22527" y="7691"/>
                  <a:pt x="21949" y="8199"/>
                </a:cubicBezTo>
                <a:cubicBezTo>
                  <a:pt x="20147" y="9816"/>
                  <a:pt x="19131" y="12312"/>
                  <a:pt x="18715" y="14645"/>
                </a:cubicBezTo>
                <a:cubicBezTo>
                  <a:pt x="18325" y="17070"/>
                  <a:pt x="16191" y="18804"/>
                  <a:pt x="13757" y="18804"/>
                </a:cubicBezTo>
                <a:cubicBezTo>
                  <a:pt x="13593" y="18804"/>
                  <a:pt x="13428" y="18797"/>
                  <a:pt x="13262" y="18781"/>
                </a:cubicBezTo>
                <a:cubicBezTo>
                  <a:pt x="12087" y="18665"/>
                  <a:pt x="10945" y="18596"/>
                  <a:pt x="9855" y="18596"/>
                </a:cubicBezTo>
                <a:cubicBezTo>
                  <a:pt x="4219" y="18596"/>
                  <a:pt x="1" y="20420"/>
                  <a:pt x="1" y="26867"/>
                </a:cubicBezTo>
                <a:cubicBezTo>
                  <a:pt x="1" y="28992"/>
                  <a:pt x="347" y="30933"/>
                  <a:pt x="1017" y="32597"/>
                </a:cubicBezTo>
                <a:lnTo>
                  <a:pt x="129451" y="32597"/>
                </a:lnTo>
                <a:lnTo>
                  <a:pt x="129451" y="367"/>
                </a:lnTo>
                <a:cubicBezTo>
                  <a:pt x="127713" y="110"/>
                  <a:pt x="125993" y="0"/>
                  <a:pt x="124299"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557" name="Google Shape;1557;p131"/>
          <p:cNvSpPr/>
          <p:nvPr/>
        </p:nvSpPr>
        <p:spPr>
          <a:xfrm>
            <a:off x="2480034" y="6209631"/>
            <a:ext cx="4390316" cy="348227"/>
          </a:xfrm>
          <a:custGeom>
            <a:avLst/>
            <a:gdLst/>
            <a:ahLst/>
            <a:cxnLst/>
            <a:rect l="l" t="t" r="r" b="b"/>
            <a:pathLst>
              <a:path w="92240" h="25852" extrusionOk="0">
                <a:moveTo>
                  <a:pt x="47662" y="0"/>
                </a:moveTo>
                <a:cubicBezTo>
                  <a:pt x="46167" y="0"/>
                  <a:pt x="44671" y="161"/>
                  <a:pt x="43176" y="500"/>
                </a:cubicBezTo>
                <a:cubicBezTo>
                  <a:pt x="33014" y="2704"/>
                  <a:pt x="23443" y="10608"/>
                  <a:pt x="13388" y="13861"/>
                </a:cubicBezTo>
                <a:cubicBezTo>
                  <a:pt x="2984" y="17221"/>
                  <a:pt x="0" y="25851"/>
                  <a:pt x="0" y="25851"/>
                </a:cubicBezTo>
                <a:lnTo>
                  <a:pt x="92239" y="25851"/>
                </a:lnTo>
                <a:cubicBezTo>
                  <a:pt x="92239" y="25851"/>
                  <a:pt x="78340" y="10366"/>
                  <a:pt x="66699" y="5661"/>
                </a:cubicBezTo>
                <a:cubicBezTo>
                  <a:pt x="63769" y="4478"/>
                  <a:pt x="56940" y="1790"/>
                  <a:pt x="54225" y="984"/>
                </a:cubicBezTo>
                <a:cubicBezTo>
                  <a:pt x="52037" y="345"/>
                  <a:pt x="49850" y="0"/>
                  <a:pt x="47662"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558" name="Google Shape;1558;p131"/>
          <p:cNvSpPr/>
          <p:nvPr/>
        </p:nvSpPr>
        <p:spPr>
          <a:xfrm flipH="1">
            <a:off x="1256" y="6374746"/>
            <a:ext cx="10189845" cy="483205"/>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nvGrpSpPr>
          <p:cNvPr id="1559" name="Google Shape;1559;p131"/>
          <p:cNvGrpSpPr/>
          <p:nvPr/>
        </p:nvGrpSpPr>
        <p:grpSpPr>
          <a:xfrm>
            <a:off x="608656" y="5863614"/>
            <a:ext cx="2402764" cy="1010553"/>
            <a:chOff x="456506" y="4454146"/>
            <a:chExt cx="1639142" cy="689390"/>
          </a:xfrm>
        </p:grpSpPr>
        <p:sp>
          <p:nvSpPr>
            <p:cNvPr id="1560" name="Google Shape;1560;p131"/>
            <p:cNvSpPr/>
            <p:nvPr/>
          </p:nvSpPr>
          <p:spPr>
            <a:xfrm>
              <a:off x="1789865" y="4904274"/>
              <a:ext cx="57843" cy="162595"/>
            </a:xfrm>
            <a:custGeom>
              <a:avLst/>
              <a:gdLst/>
              <a:ahLst/>
              <a:cxnLst/>
              <a:rect l="l" t="t" r="r" b="b"/>
              <a:pathLst>
                <a:path w="3905" h="10975" extrusionOk="0">
                  <a:moveTo>
                    <a:pt x="1068" y="1"/>
                  </a:moveTo>
                  <a:cubicBezTo>
                    <a:pt x="420" y="1"/>
                    <a:pt x="30" y="996"/>
                    <a:pt x="30" y="1748"/>
                  </a:cubicBezTo>
                  <a:cubicBezTo>
                    <a:pt x="1" y="5119"/>
                    <a:pt x="1243" y="8461"/>
                    <a:pt x="3490" y="10974"/>
                  </a:cubicBezTo>
                  <a:lnTo>
                    <a:pt x="3816" y="10265"/>
                  </a:lnTo>
                  <a:cubicBezTo>
                    <a:pt x="3904" y="7101"/>
                    <a:pt x="3283" y="3877"/>
                    <a:pt x="2012" y="920"/>
                  </a:cubicBezTo>
                  <a:cubicBezTo>
                    <a:pt x="1864" y="565"/>
                    <a:pt x="1657" y="151"/>
                    <a:pt x="1272" y="33"/>
                  </a:cubicBezTo>
                  <a:cubicBezTo>
                    <a:pt x="1202" y="11"/>
                    <a:pt x="1133" y="1"/>
                    <a:pt x="106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561" name="Google Shape;1561;p131"/>
            <p:cNvSpPr/>
            <p:nvPr/>
          </p:nvSpPr>
          <p:spPr>
            <a:xfrm>
              <a:off x="1831917" y="4873710"/>
              <a:ext cx="145444" cy="201040"/>
            </a:xfrm>
            <a:custGeom>
              <a:avLst/>
              <a:gdLst/>
              <a:ahLst/>
              <a:cxnLst/>
              <a:rect l="l" t="t" r="r" b="b"/>
              <a:pathLst>
                <a:path w="9819" h="13570" extrusionOk="0">
                  <a:moveTo>
                    <a:pt x="7836" y="0"/>
                  </a:moveTo>
                  <a:cubicBezTo>
                    <a:pt x="7727" y="0"/>
                    <a:pt x="7619" y="8"/>
                    <a:pt x="7512" y="26"/>
                  </a:cubicBezTo>
                  <a:cubicBezTo>
                    <a:pt x="6566" y="174"/>
                    <a:pt x="5826" y="824"/>
                    <a:pt x="5176" y="1475"/>
                  </a:cubicBezTo>
                  <a:cubicBezTo>
                    <a:pt x="2041" y="4609"/>
                    <a:pt x="149" y="8986"/>
                    <a:pt x="1" y="13422"/>
                  </a:cubicBezTo>
                  <a:lnTo>
                    <a:pt x="60" y="13570"/>
                  </a:lnTo>
                  <a:cubicBezTo>
                    <a:pt x="3727" y="10731"/>
                    <a:pt x="6832" y="7123"/>
                    <a:pt x="9168" y="3131"/>
                  </a:cubicBezTo>
                  <a:cubicBezTo>
                    <a:pt x="9493" y="2598"/>
                    <a:pt x="9819" y="1918"/>
                    <a:pt x="9671" y="1297"/>
                  </a:cubicBezTo>
                  <a:cubicBezTo>
                    <a:pt x="9514" y="487"/>
                    <a:pt x="8664" y="0"/>
                    <a:pt x="783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562" name="Google Shape;1562;p131"/>
            <p:cNvSpPr/>
            <p:nvPr/>
          </p:nvSpPr>
          <p:spPr>
            <a:xfrm>
              <a:off x="800355" y="4785159"/>
              <a:ext cx="185749" cy="293530"/>
            </a:xfrm>
            <a:custGeom>
              <a:avLst/>
              <a:gdLst/>
              <a:ahLst/>
              <a:cxnLst/>
              <a:rect l="l" t="t" r="r" b="b"/>
              <a:pathLst>
                <a:path w="12540" h="19813" extrusionOk="0">
                  <a:moveTo>
                    <a:pt x="8340" y="1"/>
                  </a:moveTo>
                  <a:cubicBezTo>
                    <a:pt x="8193" y="1"/>
                    <a:pt x="8044" y="10"/>
                    <a:pt x="7897" y="29"/>
                  </a:cubicBezTo>
                  <a:cubicBezTo>
                    <a:pt x="5915" y="295"/>
                    <a:pt x="4437" y="2070"/>
                    <a:pt x="3431" y="3785"/>
                  </a:cubicBezTo>
                  <a:cubicBezTo>
                    <a:pt x="740" y="8605"/>
                    <a:pt x="1" y="14431"/>
                    <a:pt x="1361" y="19813"/>
                  </a:cubicBezTo>
                  <a:lnTo>
                    <a:pt x="1686" y="19369"/>
                  </a:lnTo>
                  <a:cubicBezTo>
                    <a:pt x="2396" y="15762"/>
                    <a:pt x="5058" y="12893"/>
                    <a:pt x="7808" y="10498"/>
                  </a:cubicBezTo>
                  <a:cubicBezTo>
                    <a:pt x="8991" y="9463"/>
                    <a:pt x="10203" y="8487"/>
                    <a:pt x="11090" y="7186"/>
                  </a:cubicBezTo>
                  <a:cubicBezTo>
                    <a:pt x="11978" y="5943"/>
                    <a:pt x="12539" y="4287"/>
                    <a:pt x="12096" y="2809"/>
                  </a:cubicBezTo>
                  <a:cubicBezTo>
                    <a:pt x="11634" y="1205"/>
                    <a:pt x="10022" y="1"/>
                    <a:pt x="834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563" name="Google Shape;1563;p131"/>
            <p:cNvSpPr/>
            <p:nvPr/>
          </p:nvSpPr>
          <p:spPr>
            <a:xfrm>
              <a:off x="566886" y="4683497"/>
              <a:ext cx="251457" cy="385116"/>
            </a:xfrm>
            <a:custGeom>
              <a:avLst/>
              <a:gdLst/>
              <a:ahLst/>
              <a:cxnLst/>
              <a:rect l="l" t="t" r="r" b="b"/>
              <a:pathLst>
                <a:path w="16976" h="25995" extrusionOk="0">
                  <a:moveTo>
                    <a:pt x="4021" y="1"/>
                  </a:moveTo>
                  <a:cubicBezTo>
                    <a:pt x="3802" y="1"/>
                    <a:pt x="3585" y="19"/>
                    <a:pt x="3372" y="60"/>
                  </a:cubicBezTo>
                  <a:cubicBezTo>
                    <a:pt x="858" y="533"/>
                    <a:pt x="1" y="3993"/>
                    <a:pt x="1124" y="6300"/>
                  </a:cubicBezTo>
                  <a:cubicBezTo>
                    <a:pt x="2278" y="8577"/>
                    <a:pt x="4555" y="10026"/>
                    <a:pt x="6625" y="11534"/>
                  </a:cubicBezTo>
                  <a:cubicBezTo>
                    <a:pt x="11268" y="14935"/>
                    <a:pt x="15319" y="19578"/>
                    <a:pt x="16620" y="25137"/>
                  </a:cubicBezTo>
                  <a:lnTo>
                    <a:pt x="16975" y="25995"/>
                  </a:lnTo>
                  <a:cubicBezTo>
                    <a:pt x="16058" y="21115"/>
                    <a:pt x="16058" y="16088"/>
                    <a:pt x="14728" y="11327"/>
                  </a:cubicBezTo>
                  <a:cubicBezTo>
                    <a:pt x="13426" y="6566"/>
                    <a:pt x="10440" y="1834"/>
                    <a:pt x="5708" y="296"/>
                  </a:cubicBezTo>
                  <a:cubicBezTo>
                    <a:pt x="5173" y="125"/>
                    <a:pt x="4592" y="1"/>
                    <a:pt x="402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564" name="Google Shape;1564;p131"/>
            <p:cNvSpPr/>
            <p:nvPr/>
          </p:nvSpPr>
          <p:spPr>
            <a:xfrm>
              <a:off x="664054" y="4764684"/>
              <a:ext cx="163693" cy="319263"/>
            </a:xfrm>
            <a:custGeom>
              <a:avLst/>
              <a:gdLst/>
              <a:ahLst/>
              <a:cxnLst/>
              <a:rect l="l" t="t" r="r" b="b"/>
              <a:pathLst>
                <a:path w="11051" h="21550" extrusionOk="0">
                  <a:moveTo>
                    <a:pt x="584" y="0"/>
                  </a:moveTo>
                  <a:cubicBezTo>
                    <a:pt x="279" y="0"/>
                    <a:pt x="1" y="417"/>
                    <a:pt x="301" y="672"/>
                  </a:cubicBezTo>
                  <a:cubicBezTo>
                    <a:pt x="4649" y="4841"/>
                    <a:pt x="7783" y="10253"/>
                    <a:pt x="9321" y="16108"/>
                  </a:cubicBezTo>
                  <a:cubicBezTo>
                    <a:pt x="9765" y="17794"/>
                    <a:pt x="10060" y="19480"/>
                    <a:pt x="10208" y="21195"/>
                  </a:cubicBezTo>
                  <a:cubicBezTo>
                    <a:pt x="10238" y="21432"/>
                    <a:pt x="10460" y="21550"/>
                    <a:pt x="10663" y="21550"/>
                  </a:cubicBezTo>
                  <a:cubicBezTo>
                    <a:pt x="10866" y="21550"/>
                    <a:pt x="11051" y="21432"/>
                    <a:pt x="11007" y="21195"/>
                  </a:cubicBezTo>
                  <a:cubicBezTo>
                    <a:pt x="10415" y="15014"/>
                    <a:pt x="8079" y="9011"/>
                    <a:pt x="4353" y="4073"/>
                  </a:cubicBezTo>
                  <a:cubicBezTo>
                    <a:pt x="3288" y="2653"/>
                    <a:pt x="2135" y="1322"/>
                    <a:pt x="834" y="110"/>
                  </a:cubicBezTo>
                  <a:cubicBezTo>
                    <a:pt x="756" y="32"/>
                    <a:pt x="669" y="0"/>
                    <a:pt x="58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565" name="Google Shape;1565;p131"/>
            <p:cNvSpPr/>
            <p:nvPr/>
          </p:nvSpPr>
          <p:spPr>
            <a:xfrm>
              <a:off x="814160" y="4867739"/>
              <a:ext cx="99807" cy="205040"/>
            </a:xfrm>
            <a:custGeom>
              <a:avLst/>
              <a:gdLst/>
              <a:ahLst/>
              <a:cxnLst/>
              <a:rect l="l" t="t" r="r" b="b"/>
              <a:pathLst>
                <a:path w="6738" h="13840" extrusionOk="0">
                  <a:moveTo>
                    <a:pt x="6205" y="0"/>
                  </a:moveTo>
                  <a:cubicBezTo>
                    <a:pt x="6112" y="0"/>
                    <a:pt x="6016" y="39"/>
                    <a:pt x="5930" y="133"/>
                  </a:cubicBezTo>
                  <a:cubicBezTo>
                    <a:pt x="2706" y="3918"/>
                    <a:pt x="695" y="8561"/>
                    <a:pt x="15" y="13440"/>
                  </a:cubicBezTo>
                  <a:cubicBezTo>
                    <a:pt x="0" y="13707"/>
                    <a:pt x="200" y="13840"/>
                    <a:pt x="407" y="13840"/>
                  </a:cubicBezTo>
                  <a:cubicBezTo>
                    <a:pt x="614" y="13840"/>
                    <a:pt x="828" y="13707"/>
                    <a:pt x="843" y="13440"/>
                  </a:cubicBezTo>
                  <a:cubicBezTo>
                    <a:pt x="1464" y="8768"/>
                    <a:pt x="3445" y="4273"/>
                    <a:pt x="6491" y="695"/>
                  </a:cubicBezTo>
                  <a:cubicBezTo>
                    <a:pt x="6738" y="381"/>
                    <a:pt x="6492" y="0"/>
                    <a:pt x="620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566" name="Google Shape;1566;p131"/>
            <p:cNvSpPr/>
            <p:nvPr/>
          </p:nvSpPr>
          <p:spPr>
            <a:xfrm flipH="1">
              <a:off x="1172920" y="4592234"/>
              <a:ext cx="252305" cy="398687"/>
            </a:xfrm>
            <a:custGeom>
              <a:avLst/>
              <a:gdLst/>
              <a:ahLst/>
              <a:cxnLst/>
              <a:rect l="l" t="t" r="r" b="b"/>
              <a:pathLst>
                <a:path w="12540" h="19813" extrusionOk="0">
                  <a:moveTo>
                    <a:pt x="8340" y="1"/>
                  </a:moveTo>
                  <a:cubicBezTo>
                    <a:pt x="8193" y="1"/>
                    <a:pt x="8044" y="10"/>
                    <a:pt x="7897" y="29"/>
                  </a:cubicBezTo>
                  <a:cubicBezTo>
                    <a:pt x="5915" y="295"/>
                    <a:pt x="4437" y="2070"/>
                    <a:pt x="3431" y="3785"/>
                  </a:cubicBezTo>
                  <a:cubicBezTo>
                    <a:pt x="740" y="8605"/>
                    <a:pt x="1" y="14431"/>
                    <a:pt x="1361" y="19813"/>
                  </a:cubicBezTo>
                  <a:lnTo>
                    <a:pt x="1686" y="19369"/>
                  </a:lnTo>
                  <a:cubicBezTo>
                    <a:pt x="2396" y="15762"/>
                    <a:pt x="5058" y="12893"/>
                    <a:pt x="7808" y="10498"/>
                  </a:cubicBezTo>
                  <a:cubicBezTo>
                    <a:pt x="8991" y="9463"/>
                    <a:pt x="10203" y="8487"/>
                    <a:pt x="11090" y="7186"/>
                  </a:cubicBezTo>
                  <a:cubicBezTo>
                    <a:pt x="11978" y="5943"/>
                    <a:pt x="12539" y="4287"/>
                    <a:pt x="12096" y="2809"/>
                  </a:cubicBezTo>
                  <a:cubicBezTo>
                    <a:pt x="11634" y="1205"/>
                    <a:pt x="10022" y="1"/>
                    <a:pt x="834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567" name="Google Shape;1567;p131"/>
            <p:cNvSpPr/>
            <p:nvPr/>
          </p:nvSpPr>
          <p:spPr>
            <a:xfrm flipH="1">
              <a:off x="1400804" y="4454146"/>
              <a:ext cx="341557" cy="523084"/>
            </a:xfrm>
            <a:custGeom>
              <a:avLst/>
              <a:gdLst/>
              <a:ahLst/>
              <a:cxnLst/>
              <a:rect l="l" t="t" r="r" b="b"/>
              <a:pathLst>
                <a:path w="16976" h="25995" extrusionOk="0">
                  <a:moveTo>
                    <a:pt x="4021" y="1"/>
                  </a:moveTo>
                  <a:cubicBezTo>
                    <a:pt x="3802" y="1"/>
                    <a:pt x="3585" y="19"/>
                    <a:pt x="3372" y="60"/>
                  </a:cubicBezTo>
                  <a:cubicBezTo>
                    <a:pt x="858" y="533"/>
                    <a:pt x="1" y="3993"/>
                    <a:pt x="1124" y="6300"/>
                  </a:cubicBezTo>
                  <a:cubicBezTo>
                    <a:pt x="2278" y="8577"/>
                    <a:pt x="4555" y="10026"/>
                    <a:pt x="6625" y="11534"/>
                  </a:cubicBezTo>
                  <a:cubicBezTo>
                    <a:pt x="11268" y="14935"/>
                    <a:pt x="15319" y="19578"/>
                    <a:pt x="16620" y="25137"/>
                  </a:cubicBezTo>
                  <a:lnTo>
                    <a:pt x="16975" y="25995"/>
                  </a:lnTo>
                  <a:cubicBezTo>
                    <a:pt x="16058" y="21115"/>
                    <a:pt x="16058" y="16088"/>
                    <a:pt x="14728" y="11327"/>
                  </a:cubicBezTo>
                  <a:cubicBezTo>
                    <a:pt x="13426" y="6566"/>
                    <a:pt x="10440" y="1834"/>
                    <a:pt x="5708" y="296"/>
                  </a:cubicBezTo>
                  <a:cubicBezTo>
                    <a:pt x="5173" y="125"/>
                    <a:pt x="4592" y="1"/>
                    <a:pt x="402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568" name="Google Shape;1568;p131"/>
            <p:cNvSpPr/>
            <p:nvPr/>
          </p:nvSpPr>
          <p:spPr>
            <a:xfrm flipH="1">
              <a:off x="1388026" y="4564423"/>
              <a:ext cx="222346" cy="433640"/>
            </a:xfrm>
            <a:custGeom>
              <a:avLst/>
              <a:gdLst/>
              <a:ahLst/>
              <a:cxnLst/>
              <a:rect l="l" t="t" r="r" b="b"/>
              <a:pathLst>
                <a:path w="11051" h="21550" extrusionOk="0">
                  <a:moveTo>
                    <a:pt x="584" y="0"/>
                  </a:moveTo>
                  <a:cubicBezTo>
                    <a:pt x="279" y="0"/>
                    <a:pt x="1" y="417"/>
                    <a:pt x="301" y="672"/>
                  </a:cubicBezTo>
                  <a:cubicBezTo>
                    <a:pt x="4649" y="4841"/>
                    <a:pt x="7783" y="10253"/>
                    <a:pt x="9321" y="16108"/>
                  </a:cubicBezTo>
                  <a:cubicBezTo>
                    <a:pt x="9765" y="17794"/>
                    <a:pt x="10060" y="19480"/>
                    <a:pt x="10208" y="21195"/>
                  </a:cubicBezTo>
                  <a:cubicBezTo>
                    <a:pt x="10238" y="21432"/>
                    <a:pt x="10460" y="21550"/>
                    <a:pt x="10663" y="21550"/>
                  </a:cubicBezTo>
                  <a:cubicBezTo>
                    <a:pt x="10866" y="21550"/>
                    <a:pt x="11051" y="21432"/>
                    <a:pt x="11007" y="21195"/>
                  </a:cubicBezTo>
                  <a:cubicBezTo>
                    <a:pt x="10415" y="15014"/>
                    <a:pt x="8079" y="9011"/>
                    <a:pt x="4353" y="4073"/>
                  </a:cubicBezTo>
                  <a:cubicBezTo>
                    <a:pt x="3288" y="2653"/>
                    <a:pt x="2135" y="1322"/>
                    <a:pt x="834" y="110"/>
                  </a:cubicBezTo>
                  <a:cubicBezTo>
                    <a:pt x="756" y="32"/>
                    <a:pt x="669" y="0"/>
                    <a:pt x="58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569" name="Google Shape;1569;p131"/>
            <p:cNvSpPr/>
            <p:nvPr/>
          </p:nvSpPr>
          <p:spPr>
            <a:xfrm flipH="1">
              <a:off x="1270904" y="4704402"/>
              <a:ext cx="135569" cy="278495"/>
            </a:xfrm>
            <a:custGeom>
              <a:avLst/>
              <a:gdLst/>
              <a:ahLst/>
              <a:cxnLst/>
              <a:rect l="l" t="t" r="r" b="b"/>
              <a:pathLst>
                <a:path w="6738" h="13840" extrusionOk="0">
                  <a:moveTo>
                    <a:pt x="6205" y="0"/>
                  </a:moveTo>
                  <a:cubicBezTo>
                    <a:pt x="6112" y="0"/>
                    <a:pt x="6016" y="39"/>
                    <a:pt x="5930" y="133"/>
                  </a:cubicBezTo>
                  <a:cubicBezTo>
                    <a:pt x="2706" y="3918"/>
                    <a:pt x="695" y="8561"/>
                    <a:pt x="15" y="13440"/>
                  </a:cubicBezTo>
                  <a:cubicBezTo>
                    <a:pt x="0" y="13707"/>
                    <a:pt x="200" y="13840"/>
                    <a:pt x="407" y="13840"/>
                  </a:cubicBezTo>
                  <a:cubicBezTo>
                    <a:pt x="614" y="13840"/>
                    <a:pt x="828" y="13707"/>
                    <a:pt x="843" y="13440"/>
                  </a:cubicBezTo>
                  <a:cubicBezTo>
                    <a:pt x="1464" y="8768"/>
                    <a:pt x="3445" y="4273"/>
                    <a:pt x="6491" y="695"/>
                  </a:cubicBezTo>
                  <a:cubicBezTo>
                    <a:pt x="6738" y="381"/>
                    <a:pt x="6492" y="0"/>
                    <a:pt x="620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570" name="Google Shape;1570;p131"/>
            <p:cNvSpPr/>
            <p:nvPr/>
          </p:nvSpPr>
          <p:spPr>
            <a:xfrm>
              <a:off x="456506" y="4894466"/>
              <a:ext cx="1638722" cy="249070"/>
            </a:xfrm>
            <a:custGeom>
              <a:avLst/>
              <a:gdLst/>
              <a:ahLst/>
              <a:cxnLst/>
              <a:rect l="l" t="t" r="r" b="b"/>
              <a:pathLst>
                <a:path w="110631" h="16812" extrusionOk="0">
                  <a:moveTo>
                    <a:pt x="65797" y="1"/>
                  </a:moveTo>
                  <a:cubicBezTo>
                    <a:pt x="61461" y="1"/>
                    <a:pt x="57100" y="1818"/>
                    <a:pt x="54384" y="5131"/>
                  </a:cubicBezTo>
                  <a:cubicBezTo>
                    <a:pt x="53279" y="4427"/>
                    <a:pt x="51971" y="4081"/>
                    <a:pt x="50660" y="4081"/>
                  </a:cubicBezTo>
                  <a:cubicBezTo>
                    <a:pt x="48884" y="4081"/>
                    <a:pt x="47101" y="4717"/>
                    <a:pt x="45808" y="5959"/>
                  </a:cubicBezTo>
                  <a:cubicBezTo>
                    <a:pt x="44506" y="3852"/>
                    <a:pt x="41935" y="2844"/>
                    <a:pt x="39414" y="2844"/>
                  </a:cubicBezTo>
                  <a:cubicBezTo>
                    <a:pt x="38785" y="2844"/>
                    <a:pt x="38159" y="2907"/>
                    <a:pt x="37557" y="3031"/>
                  </a:cubicBezTo>
                  <a:cubicBezTo>
                    <a:pt x="34482" y="3652"/>
                    <a:pt x="31909" y="5515"/>
                    <a:pt x="29454" y="7467"/>
                  </a:cubicBezTo>
                  <a:cubicBezTo>
                    <a:pt x="28301" y="8384"/>
                    <a:pt x="27059" y="9389"/>
                    <a:pt x="25581" y="9389"/>
                  </a:cubicBezTo>
                  <a:cubicBezTo>
                    <a:pt x="24220" y="9359"/>
                    <a:pt x="22978" y="8472"/>
                    <a:pt x="21618" y="8236"/>
                  </a:cubicBezTo>
                  <a:cubicBezTo>
                    <a:pt x="21379" y="8196"/>
                    <a:pt x="21144" y="8178"/>
                    <a:pt x="20912" y="8178"/>
                  </a:cubicBezTo>
                  <a:cubicBezTo>
                    <a:pt x="17504" y="8178"/>
                    <a:pt x="14840" y="12197"/>
                    <a:pt x="11267" y="12612"/>
                  </a:cubicBezTo>
                  <a:cubicBezTo>
                    <a:pt x="11019" y="12644"/>
                    <a:pt x="10766" y="12657"/>
                    <a:pt x="10511" y="12657"/>
                  </a:cubicBezTo>
                  <a:cubicBezTo>
                    <a:pt x="9826" y="12657"/>
                    <a:pt x="9126" y="12567"/>
                    <a:pt x="8458" y="12524"/>
                  </a:cubicBezTo>
                  <a:cubicBezTo>
                    <a:pt x="8397" y="12523"/>
                    <a:pt x="8336" y="12522"/>
                    <a:pt x="8275" y="12522"/>
                  </a:cubicBezTo>
                  <a:cubicBezTo>
                    <a:pt x="5112" y="12522"/>
                    <a:pt x="1944" y="14020"/>
                    <a:pt x="0" y="16486"/>
                  </a:cubicBezTo>
                  <a:lnTo>
                    <a:pt x="110631" y="16812"/>
                  </a:lnTo>
                  <a:cubicBezTo>
                    <a:pt x="109300" y="15185"/>
                    <a:pt x="107348" y="14121"/>
                    <a:pt x="105278" y="13854"/>
                  </a:cubicBezTo>
                  <a:cubicBezTo>
                    <a:pt x="104095" y="13707"/>
                    <a:pt x="102824" y="13795"/>
                    <a:pt x="101877" y="13115"/>
                  </a:cubicBezTo>
                  <a:cubicBezTo>
                    <a:pt x="100724" y="12317"/>
                    <a:pt x="100340" y="10631"/>
                    <a:pt x="99097" y="10040"/>
                  </a:cubicBezTo>
                  <a:cubicBezTo>
                    <a:pt x="98780" y="9883"/>
                    <a:pt x="98454" y="9820"/>
                    <a:pt x="98123" y="9820"/>
                  </a:cubicBezTo>
                  <a:cubicBezTo>
                    <a:pt x="96697" y="9820"/>
                    <a:pt x="95157" y="10997"/>
                    <a:pt x="93597" y="11045"/>
                  </a:cubicBezTo>
                  <a:cubicBezTo>
                    <a:pt x="93542" y="11048"/>
                    <a:pt x="93486" y="11049"/>
                    <a:pt x="93432" y="11049"/>
                  </a:cubicBezTo>
                  <a:cubicBezTo>
                    <a:pt x="90049" y="11049"/>
                    <a:pt x="87793" y="6186"/>
                    <a:pt x="84724" y="6186"/>
                  </a:cubicBezTo>
                  <a:cubicBezTo>
                    <a:pt x="84446" y="6186"/>
                    <a:pt x="84161" y="6226"/>
                    <a:pt x="83868" y="6313"/>
                  </a:cubicBezTo>
                  <a:cubicBezTo>
                    <a:pt x="83107" y="6539"/>
                    <a:pt x="82427" y="7086"/>
                    <a:pt x="81622" y="7086"/>
                  </a:cubicBezTo>
                  <a:cubicBezTo>
                    <a:pt x="81582" y="7086"/>
                    <a:pt x="81542" y="7085"/>
                    <a:pt x="81502" y="7082"/>
                  </a:cubicBezTo>
                  <a:cubicBezTo>
                    <a:pt x="80703" y="7053"/>
                    <a:pt x="80053" y="6432"/>
                    <a:pt x="79461" y="5870"/>
                  </a:cubicBezTo>
                  <a:cubicBezTo>
                    <a:pt x="76061" y="2617"/>
                    <a:pt x="71625" y="369"/>
                    <a:pt x="66952" y="44"/>
                  </a:cubicBezTo>
                  <a:cubicBezTo>
                    <a:pt x="66568" y="15"/>
                    <a:pt x="66182" y="1"/>
                    <a:pt x="65797"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571" name="Google Shape;1571;p131"/>
            <p:cNvSpPr/>
            <p:nvPr/>
          </p:nvSpPr>
          <p:spPr>
            <a:xfrm>
              <a:off x="1409652" y="4893874"/>
              <a:ext cx="685996" cy="249233"/>
            </a:xfrm>
            <a:custGeom>
              <a:avLst/>
              <a:gdLst/>
              <a:ahLst/>
              <a:cxnLst/>
              <a:rect l="l" t="t" r="r" b="b"/>
              <a:pathLst>
                <a:path w="46312" h="16823" extrusionOk="0">
                  <a:moveTo>
                    <a:pt x="1514" y="1"/>
                  </a:moveTo>
                  <a:cubicBezTo>
                    <a:pt x="1008" y="1"/>
                    <a:pt x="499" y="33"/>
                    <a:pt x="1" y="84"/>
                  </a:cubicBezTo>
                  <a:cubicBezTo>
                    <a:pt x="4437" y="1770"/>
                    <a:pt x="8222" y="5171"/>
                    <a:pt x="10233" y="9518"/>
                  </a:cubicBezTo>
                  <a:cubicBezTo>
                    <a:pt x="11077" y="9220"/>
                    <a:pt x="11962" y="9078"/>
                    <a:pt x="12847" y="9078"/>
                  </a:cubicBezTo>
                  <a:cubicBezTo>
                    <a:pt x="15651" y="9078"/>
                    <a:pt x="18456" y="10499"/>
                    <a:pt x="19962" y="12859"/>
                  </a:cubicBezTo>
                  <a:cubicBezTo>
                    <a:pt x="20647" y="12593"/>
                    <a:pt x="21378" y="12466"/>
                    <a:pt x="22112" y="12466"/>
                  </a:cubicBezTo>
                  <a:cubicBezTo>
                    <a:pt x="24070" y="12466"/>
                    <a:pt x="26046" y="13375"/>
                    <a:pt x="27208" y="14989"/>
                  </a:cubicBezTo>
                  <a:cubicBezTo>
                    <a:pt x="27681" y="15639"/>
                    <a:pt x="28065" y="16408"/>
                    <a:pt x="28804" y="16763"/>
                  </a:cubicBezTo>
                  <a:cubicBezTo>
                    <a:pt x="28834" y="16793"/>
                    <a:pt x="28923" y="16793"/>
                    <a:pt x="28952" y="16793"/>
                  </a:cubicBezTo>
                  <a:lnTo>
                    <a:pt x="46311" y="16822"/>
                  </a:lnTo>
                  <a:cubicBezTo>
                    <a:pt x="44951" y="15196"/>
                    <a:pt x="42999" y="14131"/>
                    <a:pt x="40929" y="13865"/>
                  </a:cubicBezTo>
                  <a:cubicBezTo>
                    <a:pt x="39776" y="13717"/>
                    <a:pt x="38475" y="13776"/>
                    <a:pt x="37528" y="13126"/>
                  </a:cubicBezTo>
                  <a:cubicBezTo>
                    <a:pt x="36375" y="12298"/>
                    <a:pt x="36020" y="10641"/>
                    <a:pt x="34748" y="10050"/>
                  </a:cubicBezTo>
                  <a:cubicBezTo>
                    <a:pt x="34419" y="9894"/>
                    <a:pt x="34086" y="9830"/>
                    <a:pt x="33749" y="9830"/>
                  </a:cubicBezTo>
                  <a:cubicBezTo>
                    <a:pt x="32300" y="9830"/>
                    <a:pt x="30784" y="11007"/>
                    <a:pt x="29248" y="11055"/>
                  </a:cubicBezTo>
                  <a:cubicBezTo>
                    <a:pt x="29193" y="11058"/>
                    <a:pt x="29139" y="11059"/>
                    <a:pt x="29085" y="11059"/>
                  </a:cubicBezTo>
                  <a:cubicBezTo>
                    <a:pt x="25754" y="11059"/>
                    <a:pt x="23502" y="6197"/>
                    <a:pt x="20388" y="6197"/>
                  </a:cubicBezTo>
                  <a:cubicBezTo>
                    <a:pt x="20106" y="6197"/>
                    <a:pt x="19817" y="6237"/>
                    <a:pt x="19519" y="6324"/>
                  </a:cubicBezTo>
                  <a:cubicBezTo>
                    <a:pt x="18773" y="6545"/>
                    <a:pt x="18079" y="7101"/>
                    <a:pt x="17315" y="7101"/>
                  </a:cubicBezTo>
                  <a:cubicBezTo>
                    <a:pt x="17262" y="7101"/>
                    <a:pt x="17207" y="7099"/>
                    <a:pt x="17153" y="7093"/>
                  </a:cubicBezTo>
                  <a:cubicBezTo>
                    <a:pt x="16354" y="7063"/>
                    <a:pt x="15704" y="6442"/>
                    <a:pt x="15112" y="5880"/>
                  </a:cubicBezTo>
                  <a:cubicBezTo>
                    <a:pt x="11712" y="2657"/>
                    <a:pt x="7276" y="380"/>
                    <a:pt x="2603" y="55"/>
                  </a:cubicBezTo>
                  <a:cubicBezTo>
                    <a:pt x="2244" y="17"/>
                    <a:pt x="1880" y="1"/>
                    <a:pt x="151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matchingName="Only Title 2">
  <p:cSld name="Only Title 2">
    <p:bg>
      <p:bgPr>
        <a:solidFill>
          <a:schemeClr val="dk1"/>
        </a:solidFill>
        <a:effectLst/>
      </p:bgPr>
    </p:bg>
    <p:spTree>
      <p:nvGrpSpPr>
        <p:cNvPr id="1" name="Shape 1572"/>
        <p:cNvGrpSpPr/>
        <p:nvPr/>
      </p:nvGrpSpPr>
      <p:grpSpPr>
        <a:xfrm>
          <a:off x="0" y="0"/>
          <a:ext cx="0" cy="0"/>
          <a:chOff x="0" y="0"/>
          <a:chExt cx="0" cy="0"/>
        </a:xfrm>
      </p:grpSpPr>
      <p:sp>
        <p:nvSpPr>
          <p:cNvPr id="1573" name="Google Shape;1573;p132"/>
          <p:cNvSpPr/>
          <p:nvPr/>
        </p:nvSpPr>
        <p:spPr>
          <a:xfrm>
            <a:off x="1604368" y="840938"/>
            <a:ext cx="1944577" cy="1228405"/>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574" name="Google Shape;1574;p132"/>
          <p:cNvSpPr/>
          <p:nvPr/>
        </p:nvSpPr>
        <p:spPr>
          <a:xfrm>
            <a:off x="529486" y="391066"/>
            <a:ext cx="1086700" cy="686565"/>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575" name="Google Shape;1575;p132"/>
          <p:cNvSpPr/>
          <p:nvPr/>
        </p:nvSpPr>
        <p:spPr>
          <a:xfrm>
            <a:off x="8241285" y="1194001"/>
            <a:ext cx="2375756" cy="1503604"/>
          </a:xfrm>
          <a:custGeom>
            <a:avLst/>
            <a:gdLst/>
            <a:ahLst/>
            <a:cxnLst/>
            <a:rect l="l" t="t" r="r" b="b"/>
            <a:pathLst>
              <a:path w="25554" h="16173" extrusionOk="0">
                <a:moveTo>
                  <a:pt x="14556" y="0"/>
                </a:moveTo>
                <a:cubicBezTo>
                  <a:pt x="11530" y="0"/>
                  <a:pt x="8988" y="2103"/>
                  <a:pt x="8295" y="4898"/>
                </a:cubicBezTo>
                <a:cubicBezTo>
                  <a:pt x="7856" y="4713"/>
                  <a:pt x="7394" y="4598"/>
                  <a:pt x="6909" y="4598"/>
                </a:cubicBezTo>
                <a:cubicBezTo>
                  <a:pt x="5500" y="4598"/>
                  <a:pt x="4275" y="5522"/>
                  <a:pt x="3836" y="6793"/>
                </a:cubicBezTo>
                <a:cubicBezTo>
                  <a:pt x="1664" y="7232"/>
                  <a:pt x="1" y="9149"/>
                  <a:pt x="1" y="11437"/>
                </a:cubicBezTo>
                <a:cubicBezTo>
                  <a:pt x="1" y="14047"/>
                  <a:pt x="2126" y="16173"/>
                  <a:pt x="4737" y="16173"/>
                </a:cubicBezTo>
                <a:lnTo>
                  <a:pt x="20771" y="16173"/>
                </a:lnTo>
                <a:cubicBezTo>
                  <a:pt x="23359" y="16173"/>
                  <a:pt x="25507" y="14047"/>
                  <a:pt x="25507" y="11437"/>
                </a:cubicBezTo>
                <a:cubicBezTo>
                  <a:pt x="25553" y="8895"/>
                  <a:pt x="23543" y="6816"/>
                  <a:pt x="21025" y="6700"/>
                </a:cubicBezTo>
                <a:lnTo>
                  <a:pt x="21025" y="6469"/>
                </a:lnTo>
                <a:cubicBezTo>
                  <a:pt x="21025" y="2888"/>
                  <a:pt x="18137" y="0"/>
                  <a:pt x="14556"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576" name="Google Shape;1576;p132"/>
          <p:cNvSpPr/>
          <p:nvPr/>
        </p:nvSpPr>
        <p:spPr>
          <a:xfrm>
            <a:off x="10639367" y="505151"/>
            <a:ext cx="725551" cy="458395"/>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577" name="Google Shape;1577;p132"/>
          <p:cNvSpPr/>
          <p:nvPr/>
        </p:nvSpPr>
        <p:spPr>
          <a:xfrm flipH="1">
            <a:off x="5107602" y="6337434"/>
            <a:ext cx="7084399" cy="520569"/>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578" name="Google Shape;1578;p132"/>
          <p:cNvSpPr/>
          <p:nvPr/>
        </p:nvSpPr>
        <p:spPr>
          <a:xfrm>
            <a:off x="10985031" y="6337435"/>
            <a:ext cx="182272" cy="128547"/>
          </a:xfrm>
          <a:custGeom>
            <a:avLst/>
            <a:gdLst/>
            <a:ahLst/>
            <a:cxnLst/>
            <a:rect l="l" t="t" r="r" b="b"/>
            <a:pathLst>
              <a:path w="21469" h="15141" extrusionOk="0">
                <a:moveTo>
                  <a:pt x="14579" y="1"/>
                </a:moveTo>
                <a:cubicBezTo>
                  <a:pt x="14135" y="1"/>
                  <a:pt x="13692" y="13"/>
                  <a:pt x="13255" y="18"/>
                </a:cubicBezTo>
                <a:lnTo>
                  <a:pt x="12900" y="18"/>
                </a:lnTo>
                <a:cubicBezTo>
                  <a:pt x="12736" y="16"/>
                  <a:pt x="12573" y="15"/>
                  <a:pt x="12409" y="15"/>
                </a:cubicBezTo>
                <a:cubicBezTo>
                  <a:pt x="11285" y="15"/>
                  <a:pt x="10160" y="70"/>
                  <a:pt x="9036" y="168"/>
                </a:cubicBezTo>
                <a:cubicBezTo>
                  <a:pt x="8868" y="186"/>
                  <a:pt x="8681" y="186"/>
                  <a:pt x="8494" y="205"/>
                </a:cubicBezTo>
                <a:cubicBezTo>
                  <a:pt x="7934" y="242"/>
                  <a:pt x="7318" y="298"/>
                  <a:pt x="6833" y="541"/>
                </a:cubicBezTo>
                <a:cubicBezTo>
                  <a:pt x="6310" y="784"/>
                  <a:pt x="5862" y="877"/>
                  <a:pt x="5265" y="1138"/>
                </a:cubicBezTo>
                <a:cubicBezTo>
                  <a:pt x="5227" y="1157"/>
                  <a:pt x="5190" y="1176"/>
                  <a:pt x="5134" y="1194"/>
                </a:cubicBezTo>
                <a:cubicBezTo>
                  <a:pt x="4966" y="1269"/>
                  <a:pt x="4798" y="1362"/>
                  <a:pt x="4611" y="1474"/>
                </a:cubicBezTo>
                <a:cubicBezTo>
                  <a:pt x="4555" y="1512"/>
                  <a:pt x="4518" y="1530"/>
                  <a:pt x="4462" y="1568"/>
                </a:cubicBezTo>
                <a:cubicBezTo>
                  <a:pt x="4369" y="1642"/>
                  <a:pt x="4257" y="1698"/>
                  <a:pt x="4163" y="1773"/>
                </a:cubicBezTo>
                <a:cubicBezTo>
                  <a:pt x="3678" y="2128"/>
                  <a:pt x="3099" y="2613"/>
                  <a:pt x="2409" y="3304"/>
                </a:cubicBezTo>
                <a:cubicBezTo>
                  <a:pt x="2017" y="3696"/>
                  <a:pt x="1681" y="4107"/>
                  <a:pt x="1401" y="4517"/>
                </a:cubicBezTo>
                <a:cubicBezTo>
                  <a:pt x="1027" y="5077"/>
                  <a:pt x="747" y="5675"/>
                  <a:pt x="542" y="6253"/>
                </a:cubicBezTo>
                <a:cubicBezTo>
                  <a:pt x="523" y="6328"/>
                  <a:pt x="486" y="6421"/>
                  <a:pt x="467" y="6496"/>
                </a:cubicBezTo>
                <a:cubicBezTo>
                  <a:pt x="0" y="8064"/>
                  <a:pt x="131" y="9539"/>
                  <a:pt x="467" y="10528"/>
                </a:cubicBezTo>
                <a:cubicBezTo>
                  <a:pt x="1008" y="12190"/>
                  <a:pt x="1289" y="14131"/>
                  <a:pt x="8793" y="14971"/>
                </a:cubicBezTo>
                <a:cubicBezTo>
                  <a:pt x="8980" y="14990"/>
                  <a:pt x="9166" y="15009"/>
                  <a:pt x="9353" y="15027"/>
                </a:cubicBezTo>
                <a:cubicBezTo>
                  <a:pt x="9428" y="15027"/>
                  <a:pt x="9521" y="15046"/>
                  <a:pt x="9596" y="15046"/>
                </a:cubicBezTo>
                <a:cubicBezTo>
                  <a:pt x="9670" y="15046"/>
                  <a:pt x="9745" y="15065"/>
                  <a:pt x="9801" y="15065"/>
                </a:cubicBezTo>
                <a:cubicBezTo>
                  <a:pt x="10455" y="15116"/>
                  <a:pt x="11068" y="15141"/>
                  <a:pt x="11642" y="15141"/>
                </a:cubicBezTo>
                <a:cubicBezTo>
                  <a:pt x="16955" y="15141"/>
                  <a:pt x="19010" y="12998"/>
                  <a:pt x="20442" y="9427"/>
                </a:cubicBezTo>
                <a:cubicBezTo>
                  <a:pt x="21469" y="6851"/>
                  <a:pt x="21133" y="3323"/>
                  <a:pt x="19079" y="1344"/>
                </a:cubicBezTo>
                <a:cubicBezTo>
                  <a:pt x="18687" y="970"/>
                  <a:pt x="18239" y="672"/>
                  <a:pt x="17716" y="466"/>
                </a:cubicBezTo>
                <a:cubicBezTo>
                  <a:pt x="16726" y="70"/>
                  <a:pt x="15652" y="1"/>
                  <a:pt x="14579"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579" name="Google Shape;1579;p132"/>
          <p:cNvSpPr/>
          <p:nvPr/>
        </p:nvSpPr>
        <p:spPr>
          <a:xfrm>
            <a:off x="-133" y="6266001"/>
            <a:ext cx="12191909" cy="591996"/>
          </a:xfrm>
          <a:custGeom>
            <a:avLst/>
            <a:gdLst/>
            <a:ahLst/>
            <a:cxnLst/>
            <a:rect l="l" t="t" r="r" b="b"/>
            <a:pathLst>
              <a:path w="157756" h="11284" extrusionOk="0">
                <a:moveTo>
                  <a:pt x="47603" y="1"/>
                </a:moveTo>
                <a:cubicBezTo>
                  <a:pt x="46122" y="1"/>
                  <a:pt x="44638" y="67"/>
                  <a:pt x="43149" y="207"/>
                </a:cubicBezTo>
                <a:cubicBezTo>
                  <a:pt x="33014" y="1175"/>
                  <a:pt x="23416" y="4616"/>
                  <a:pt x="13362" y="6041"/>
                </a:cubicBezTo>
                <a:cubicBezTo>
                  <a:pt x="2984" y="7520"/>
                  <a:pt x="0" y="11284"/>
                  <a:pt x="0" y="11284"/>
                </a:cubicBezTo>
                <a:lnTo>
                  <a:pt x="157756" y="11284"/>
                </a:lnTo>
                <a:lnTo>
                  <a:pt x="157756" y="2950"/>
                </a:lnTo>
                <a:cubicBezTo>
                  <a:pt x="157191" y="3111"/>
                  <a:pt x="156626" y="3299"/>
                  <a:pt x="156089" y="3487"/>
                </a:cubicBezTo>
                <a:cubicBezTo>
                  <a:pt x="152002" y="4885"/>
                  <a:pt x="147782" y="6418"/>
                  <a:pt x="143453" y="7036"/>
                </a:cubicBezTo>
                <a:cubicBezTo>
                  <a:pt x="141678" y="7283"/>
                  <a:pt x="139914" y="7385"/>
                  <a:pt x="138154" y="7385"/>
                </a:cubicBezTo>
                <a:cubicBezTo>
                  <a:pt x="134930" y="7385"/>
                  <a:pt x="131723" y="7041"/>
                  <a:pt x="128506" y="6606"/>
                </a:cubicBezTo>
                <a:cubicBezTo>
                  <a:pt x="124682" y="6079"/>
                  <a:pt x="120929" y="5595"/>
                  <a:pt x="117123" y="5595"/>
                </a:cubicBezTo>
                <a:cubicBezTo>
                  <a:pt x="115685" y="5595"/>
                  <a:pt x="114239" y="5664"/>
                  <a:pt x="112779" y="5826"/>
                </a:cubicBezTo>
                <a:cubicBezTo>
                  <a:pt x="107940" y="6391"/>
                  <a:pt x="103208" y="7493"/>
                  <a:pt x="98369" y="8031"/>
                </a:cubicBezTo>
                <a:cubicBezTo>
                  <a:pt x="95627" y="8321"/>
                  <a:pt x="92836" y="8379"/>
                  <a:pt x="90049" y="8379"/>
                </a:cubicBezTo>
                <a:cubicBezTo>
                  <a:pt x="88192" y="8379"/>
                  <a:pt x="86336" y="8353"/>
                  <a:pt x="84497" y="8353"/>
                </a:cubicBezTo>
                <a:cubicBezTo>
                  <a:pt x="80142" y="8353"/>
                  <a:pt x="64925" y="3353"/>
                  <a:pt x="62156" y="2493"/>
                </a:cubicBezTo>
                <a:cubicBezTo>
                  <a:pt x="59575" y="1713"/>
                  <a:pt x="56941" y="772"/>
                  <a:pt x="54198" y="422"/>
                </a:cubicBezTo>
                <a:cubicBezTo>
                  <a:pt x="52009" y="149"/>
                  <a:pt x="49811" y="1"/>
                  <a:pt x="47603"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580" name="Google Shape;1580;p132"/>
          <p:cNvSpPr txBox="1">
            <a:spLocks noGrp="1"/>
          </p:cNvSpPr>
          <p:nvPr>
            <p:ph type="title"/>
          </p:nvPr>
        </p:nvSpPr>
        <p:spPr>
          <a:xfrm>
            <a:off x="1639600" y="727667"/>
            <a:ext cx="8904400" cy="573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2"/>
              </a:buClr>
              <a:buSzPts val="3000"/>
              <a:buFont typeface="Patrick Hand"/>
              <a:buNone/>
              <a:defRPr sz="4000">
                <a:solidFill>
                  <a:schemeClr val="accent2"/>
                </a:solidFill>
                <a:latin typeface="Patrick Hand"/>
                <a:ea typeface="Patrick Hand"/>
                <a:cs typeface="Patrick Hand"/>
                <a:sym typeface="Patrick Hand"/>
              </a:defRPr>
            </a:lvl1pPr>
            <a:lvl2pPr lvl="1" algn="l">
              <a:lnSpc>
                <a:spcPct val="100000"/>
              </a:lnSpc>
              <a:spcBef>
                <a:spcPts val="0"/>
              </a:spcBef>
              <a:spcAft>
                <a:spcPts val="0"/>
              </a:spcAft>
              <a:buSzPts val="3000"/>
              <a:buNone/>
              <a:defRPr sz="4000"/>
            </a:lvl2pPr>
            <a:lvl3pPr lvl="2" algn="l">
              <a:lnSpc>
                <a:spcPct val="100000"/>
              </a:lnSpc>
              <a:spcBef>
                <a:spcPts val="0"/>
              </a:spcBef>
              <a:spcAft>
                <a:spcPts val="0"/>
              </a:spcAft>
              <a:buSzPts val="3000"/>
              <a:buNone/>
              <a:defRPr sz="4000"/>
            </a:lvl3pPr>
            <a:lvl4pPr lvl="3" algn="l">
              <a:lnSpc>
                <a:spcPct val="100000"/>
              </a:lnSpc>
              <a:spcBef>
                <a:spcPts val="0"/>
              </a:spcBef>
              <a:spcAft>
                <a:spcPts val="0"/>
              </a:spcAft>
              <a:buSzPts val="3000"/>
              <a:buNone/>
              <a:defRPr sz="4000"/>
            </a:lvl4pPr>
            <a:lvl5pPr lvl="4" algn="l">
              <a:lnSpc>
                <a:spcPct val="100000"/>
              </a:lnSpc>
              <a:spcBef>
                <a:spcPts val="0"/>
              </a:spcBef>
              <a:spcAft>
                <a:spcPts val="0"/>
              </a:spcAft>
              <a:buSzPts val="3000"/>
              <a:buNone/>
              <a:defRPr sz="4000"/>
            </a:lvl5pPr>
            <a:lvl6pPr lvl="5" algn="l">
              <a:lnSpc>
                <a:spcPct val="100000"/>
              </a:lnSpc>
              <a:spcBef>
                <a:spcPts val="0"/>
              </a:spcBef>
              <a:spcAft>
                <a:spcPts val="0"/>
              </a:spcAft>
              <a:buSzPts val="3000"/>
              <a:buNone/>
              <a:defRPr sz="4000"/>
            </a:lvl6pPr>
            <a:lvl7pPr lvl="6" algn="l">
              <a:lnSpc>
                <a:spcPct val="100000"/>
              </a:lnSpc>
              <a:spcBef>
                <a:spcPts val="0"/>
              </a:spcBef>
              <a:spcAft>
                <a:spcPts val="0"/>
              </a:spcAft>
              <a:buSzPts val="3000"/>
              <a:buNone/>
              <a:defRPr sz="4000"/>
            </a:lvl7pPr>
            <a:lvl8pPr lvl="7" algn="l">
              <a:lnSpc>
                <a:spcPct val="100000"/>
              </a:lnSpc>
              <a:spcBef>
                <a:spcPts val="0"/>
              </a:spcBef>
              <a:spcAft>
                <a:spcPts val="0"/>
              </a:spcAft>
              <a:buSzPts val="3000"/>
              <a:buNone/>
              <a:defRPr sz="4000"/>
            </a:lvl8pPr>
            <a:lvl9pPr lvl="8" algn="l">
              <a:lnSpc>
                <a:spcPct val="100000"/>
              </a:lnSpc>
              <a:spcBef>
                <a:spcPts val="0"/>
              </a:spcBef>
              <a:spcAft>
                <a:spcPts val="0"/>
              </a:spcAft>
              <a:buSzPts val="3000"/>
              <a:buNone/>
              <a:defRPr sz="4000"/>
            </a:lvl9pPr>
          </a:lstStyle>
          <a:p>
            <a:endParaRP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bg>
      <p:bgPr>
        <a:solidFill>
          <a:schemeClr val="dk1"/>
        </a:solidFill>
        <a:effectLst/>
      </p:bgPr>
    </p:bg>
    <p:spTree>
      <p:nvGrpSpPr>
        <p:cNvPr id="1" name="Shape 1581"/>
        <p:cNvGrpSpPr/>
        <p:nvPr/>
      </p:nvGrpSpPr>
      <p:grpSpPr>
        <a:xfrm>
          <a:off x="0" y="0"/>
          <a:ext cx="0" cy="0"/>
          <a:chOff x="0" y="0"/>
          <a:chExt cx="0" cy="0"/>
        </a:xfrm>
      </p:grpSpPr>
      <p:sp>
        <p:nvSpPr>
          <p:cNvPr id="1582" name="Google Shape;1582;p133"/>
          <p:cNvSpPr/>
          <p:nvPr/>
        </p:nvSpPr>
        <p:spPr>
          <a:xfrm>
            <a:off x="427967" y="1217402"/>
            <a:ext cx="2819528" cy="1781111"/>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583" name="Google Shape;1583;p133"/>
          <p:cNvSpPr/>
          <p:nvPr/>
        </p:nvSpPr>
        <p:spPr>
          <a:xfrm>
            <a:off x="3247513" y="630815"/>
            <a:ext cx="1380809" cy="872381"/>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584" name="Google Shape;1584;p133"/>
          <p:cNvSpPr/>
          <p:nvPr/>
        </p:nvSpPr>
        <p:spPr>
          <a:xfrm>
            <a:off x="9557502" y="203101"/>
            <a:ext cx="2375756" cy="1503604"/>
          </a:xfrm>
          <a:custGeom>
            <a:avLst/>
            <a:gdLst/>
            <a:ahLst/>
            <a:cxnLst/>
            <a:rect l="l" t="t" r="r" b="b"/>
            <a:pathLst>
              <a:path w="25554" h="16173" extrusionOk="0">
                <a:moveTo>
                  <a:pt x="14556" y="0"/>
                </a:moveTo>
                <a:cubicBezTo>
                  <a:pt x="11530" y="0"/>
                  <a:pt x="8988" y="2103"/>
                  <a:pt x="8295" y="4898"/>
                </a:cubicBezTo>
                <a:cubicBezTo>
                  <a:pt x="7856" y="4713"/>
                  <a:pt x="7394" y="4598"/>
                  <a:pt x="6909" y="4598"/>
                </a:cubicBezTo>
                <a:cubicBezTo>
                  <a:pt x="5500" y="4598"/>
                  <a:pt x="4275" y="5522"/>
                  <a:pt x="3836" y="6793"/>
                </a:cubicBezTo>
                <a:cubicBezTo>
                  <a:pt x="1664" y="7232"/>
                  <a:pt x="1" y="9149"/>
                  <a:pt x="1" y="11437"/>
                </a:cubicBezTo>
                <a:cubicBezTo>
                  <a:pt x="1" y="14047"/>
                  <a:pt x="2126" y="16173"/>
                  <a:pt x="4737" y="16173"/>
                </a:cubicBezTo>
                <a:lnTo>
                  <a:pt x="20771" y="16173"/>
                </a:lnTo>
                <a:cubicBezTo>
                  <a:pt x="23359" y="16173"/>
                  <a:pt x="25507" y="14047"/>
                  <a:pt x="25507" y="11437"/>
                </a:cubicBezTo>
                <a:cubicBezTo>
                  <a:pt x="25553" y="8895"/>
                  <a:pt x="23543" y="6816"/>
                  <a:pt x="21025" y="6700"/>
                </a:cubicBezTo>
                <a:lnTo>
                  <a:pt x="21025" y="6469"/>
                </a:lnTo>
                <a:cubicBezTo>
                  <a:pt x="21025" y="2888"/>
                  <a:pt x="18137" y="0"/>
                  <a:pt x="14556"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585" name="Google Shape;1585;p133"/>
          <p:cNvSpPr/>
          <p:nvPr/>
        </p:nvSpPr>
        <p:spPr>
          <a:xfrm>
            <a:off x="8717934" y="1368999"/>
            <a:ext cx="785773" cy="496443"/>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586" name="Google Shape;1586;p133"/>
          <p:cNvSpPr/>
          <p:nvPr/>
        </p:nvSpPr>
        <p:spPr>
          <a:xfrm flipH="1">
            <a:off x="6965187" y="6423828"/>
            <a:ext cx="5226813" cy="426312"/>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587" name="Google Shape;1587;p133"/>
          <p:cNvSpPr/>
          <p:nvPr/>
        </p:nvSpPr>
        <p:spPr>
          <a:xfrm flipH="1">
            <a:off x="-3097" y="6364276"/>
            <a:ext cx="5956929" cy="485883"/>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588" name="Google Shape;1588;p133"/>
          <p:cNvSpPr/>
          <p:nvPr/>
        </p:nvSpPr>
        <p:spPr>
          <a:xfrm>
            <a:off x="-3167" y="6071634"/>
            <a:ext cx="12191995" cy="786353"/>
          </a:xfrm>
          <a:custGeom>
            <a:avLst/>
            <a:gdLst/>
            <a:ahLst/>
            <a:cxnLst/>
            <a:rect l="l" t="t" r="r" b="b"/>
            <a:pathLst>
              <a:path w="229590" h="28713" extrusionOk="0">
                <a:moveTo>
                  <a:pt x="0" y="0"/>
                </a:moveTo>
                <a:lnTo>
                  <a:pt x="0" y="28712"/>
                </a:lnTo>
                <a:lnTo>
                  <a:pt x="229589" y="28712"/>
                </a:lnTo>
                <a:lnTo>
                  <a:pt x="229589" y="20351"/>
                </a:lnTo>
                <a:cubicBezTo>
                  <a:pt x="229025" y="20540"/>
                  <a:pt x="228487" y="20728"/>
                  <a:pt x="227923" y="20916"/>
                </a:cubicBezTo>
                <a:cubicBezTo>
                  <a:pt x="223836" y="22287"/>
                  <a:pt x="219642" y="23846"/>
                  <a:pt x="215287" y="24438"/>
                </a:cubicBezTo>
                <a:cubicBezTo>
                  <a:pt x="213512" y="24685"/>
                  <a:pt x="211747" y="24787"/>
                  <a:pt x="209988" y="24787"/>
                </a:cubicBezTo>
                <a:cubicBezTo>
                  <a:pt x="206764" y="24787"/>
                  <a:pt x="203557" y="24443"/>
                  <a:pt x="200340" y="24008"/>
                </a:cubicBezTo>
                <a:cubicBezTo>
                  <a:pt x="196556" y="23486"/>
                  <a:pt x="192841" y="23007"/>
                  <a:pt x="189076" y="23007"/>
                </a:cubicBezTo>
                <a:cubicBezTo>
                  <a:pt x="187598" y="23007"/>
                  <a:pt x="186113" y="23081"/>
                  <a:pt x="184613" y="23255"/>
                </a:cubicBezTo>
                <a:cubicBezTo>
                  <a:pt x="179773" y="23793"/>
                  <a:pt x="175042" y="24922"/>
                  <a:pt x="170203" y="25433"/>
                </a:cubicBezTo>
                <a:cubicBezTo>
                  <a:pt x="167571" y="25727"/>
                  <a:pt x="164904" y="25789"/>
                  <a:pt x="162238" y="25789"/>
                </a:cubicBezTo>
                <a:cubicBezTo>
                  <a:pt x="160273" y="25789"/>
                  <a:pt x="158308" y="25755"/>
                  <a:pt x="156357" y="25755"/>
                </a:cubicBezTo>
                <a:cubicBezTo>
                  <a:pt x="151975" y="25755"/>
                  <a:pt x="136759" y="20755"/>
                  <a:pt x="134017" y="19894"/>
                </a:cubicBezTo>
                <a:cubicBezTo>
                  <a:pt x="131409" y="19115"/>
                  <a:pt x="128774" y="18174"/>
                  <a:pt x="126059" y="17824"/>
                </a:cubicBezTo>
                <a:cubicBezTo>
                  <a:pt x="123854" y="17551"/>
                  <a:pt x="121649" y="17402"/>
                  <a:pt x="119444" y="17402"/>
                </a:cubicBezTo>
                <a:cubicBezTo>
                  <a:pt x="117966" y="17402"/>
                  <a:pt x="116488" y="17469"/>
                  <a:pt x="115010" y="17609"/>
                </a:cubicBezTo>
                <a:cubicBezTo>
                  <a:pt x="104848" y="18577"/>
                  <a:pt x="95250" y="22045"/>
                  <a:pt x="85196" y="23470"/>
                </a:cubicBezTo>
                <a:cubicBezTo>
                  <a:pt x="81334" y="24010"/>
                  <a:pt x="77458" y="24253"/>
                  <a:pt x="73581" y="24253"/>
                </a:cubicBezTo>
                <a:cubicBezTo>
                  <a:pt x="67041" y="24253"/>
                  <a:pt x="60502" y="23563"/>
                  <a:pt x="54037" y="22448"/>
                </a:cubicBezTo>
                <a:cubicBezTo>
                  <a:pt x="48821" y="21561"/>
                  <a:pt x="43660" y="20432"/>
                  <a:pt x="38525" y="19249"/>
                </a:cubicBezTo>
                <a:cubicBezTo>
                  <a:pt x="33740" y="18147"/>
                  <a:pt x="28874" y="17287"/>
                  <a:pt x="24196" y="15862"/>
                </a:cubicBezTo>
                <a:cubicBezTo>
                  <a:pt x="19652" y="14491"/>
                  <a:pt x="15324" y="12690"/>
                  <a:pt x="11533" y="10028"/>
                </a:cubicBezTo>
                <a:cubicBezTo>
                  <a:pt x="7716" y="7393"/>
                  <a:pt x="4678" y="3979"/>
                  <a:pt x="1317" y="914"/>
                </a:cubicBezTo>
                <a:cubicBezTo>
                  <a:pt x="995" y="619"/>
                  <a:pt x="834" y="296"/>
                  <a:pt x="807"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589" name="Google Shape;1589;p133"/>
          <p:cNvSpPr txBox="1">
            <a:spLocks noGrp="1"/>
          </p:cNvSpPr>
          <p:nvPr>
            <p:ph type="subTitle" idx="1"/>
          </p:nvPr>
        </p:nvSpPr>
        <p:spPr>
          <a:xfrm>
            <a:off x="4492067" y="3615680"/>
            <a:ext cx="3216000" cy="458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000"/>
              <a:buFont typeface="Patrick Hand"/>
              <a:buNone/>
              <a:defRPr sz="2933">
                <a:solidFill>
                  <a:schemeClr val="accent2"/>
                </a:solidFill>
                <a:latin typeface="Patrick Hand"/>
                <a:ea typeface="Patrick Hand"/>
                <a:cs typeface="Patrick Hand"/>
                <a:sym typeface="Patrick Hand"/>
              </a:defRPr>
            </a:lvl1pPr>
            <a:lvl2pPr lvl="1" algn="ctr">
              <a:lnSpc>
                <a:spcPct val="100000"/>
              </a:lnSpc>
              <a:spcBef>
                <a:spcPts val="0"/>
              </a:spcBef>
              <a:spcAft>
                <a:spcPts val="0"/>
              </a:spcAft>
              <a:buSzPts val="1400"/>
              <a:buFont typeface="Patrick Hand"/>
              <a:buNone/>
              <a:defRPr>
                <a:latin typeface="Patrick Hand"/>
                <a:ea typeface="Patrick Hand"/>
                <a:cs typeface="Patrick Hand"/>
                <a:sym typeface="Patrick Hand"/>
              </a:defRPr>
            </a:lvl2pPr>
            <a:lvl3pPr lvl="2" algn="ctr">
              <a:lnSpc>
                <a:spcPct val="100000"/>
              </a:lnSpc>
              <a:spcBef>
                <a:spcPts val="0"/>
              </a:spcBef>
              <a:spcAft>
                <a:spcPts val="0"/>
              </a:spcAft>
              <a:buSzPts val="1400"/>
              <a:buFont typeface="Patrick Hand"/>
              <a:buNone/>
              <a:defRPr>
                <a:latin typeface="Patrick Hand"/>
                <a:ea typeface="Patrick Hand"/>
                <a:cs typeface="Patrick Hand"/>
                <a:sym typeface="Patrick Hand"/>
              </a:defRPr>
            </a:lvl3pPr>
            <a:lvl4pPr lvl="3" algn="ctr">
              <a:lnSpc>
                <a:spcPct val="100000"/>
              </a:lnSpc>
              <a:spcBef>
                <a:spcPts val="0"/>
              </a:spcBef>
              <a:spcAft>
                <a:spcPts val="0"/>
              </a:spcAft>
              <a:buSzPts val="1400"/>
              <a:buFont typeface="Patrick Hand"/>
              <a:buNone/>
              <a:defRPr>
                <a:latin typeface="Patrick Hand"/>
                <a:ea typeface="Patrick Hand"/>
                <a:cs typeface="Patrick Hand"/>
                <a:sym typeface="Patrick Hand"/>
              </a:defRPr>
            </a:lvl4pPr>
            <a:lvl5pPr lvl="4" algn="ctr">
              <a:lnSpc>
                <a:spcPct val="100000"/>
              </a:lnSpc>
              <a:spcBef>
                <a:spcPts val="0"/>
              </a:spcBef>
              <a:spcAft>
                <a:spcPts val="0"/>
              </a:spcAft>
              <a:buSzPts val="1400"/>
              <a:buFont typeface="Patrick Hand"/>
              <a:buNone/>
              <a:defRPr>
                <a:latin typeface="Patrick Hand"/>
                <a:ea typeface="Patrick Hand"/>
                <a:cs typeface="Patrick Hand"/>
                <a:sym typeface="Patrick Hand"/>
              </a:defRPr>
            </a:lvl5pPr>
            <a:lvl6pPr lvl="5" algn="ctr">
              <a:lnSpc>
                <a:spcPct val="100000"/>
              </a:lnSpc>
              <a:spcBef>
                <a:spcPts val="0"/>
              </a:spcBef>
              <a:spcAft>
                <a:spcPts val="0"/>
              </a:spcAft>
              <a:buSzPts val="1400"/>
              <a:buFont typeface="Patrick Hand"/>
              <a:buNone/>
              <a:defRPr>
                <a:latin typeface="Patrick Hand"/>
                <a:ea typeface="Patrick Hand"/>
                <a:cs typeface="Patrick Hand"/>
                <a:sym typeface="Patrick Hand"/>
              </a:defRPr>
            </a:lvl6pPr>
            <a:lvl7pPr lvl="6" algn="ctr">
              <a:lnSpc>
                <a:spcPct val="100000"/>
              </a:lnSpc>
              <a:spcBef>
                <a:spcPts val="0"/>
              </a:spcBef>
              <a:spcAft>
                <a:spcPts val="0"/>
              </a:spcAft>
              <a:buSzPts val="1400"/>
              <a:buFont typeface="Patrick Hand"/>
              <a:buNone/>
              <a:defRPr>
                <a:latin typeface="Patrick Hand"/>
                <a:ea typeface="Patrick Hand"/>
                <a:cs typeface="Patrick Hand"/>
                <a:sym typeface="Patrick Hand"/>
              </a:defRPr>
            </a:lvl7pPr>
            <a:lvl8pPr lvl="7" algn="ctr">
              <a:lnSpc>
                <a:spcPct val="100000"/>
              </a:lnSpc>
              <a:spcBef>
                <a:spcPts val="0"/>
              </a:spcBef>
              <a:spcAft>
                <a:spcPts val="0"/>
              </a:spcAft>
              <a:buSzPts val="1400"/>
              <a:buFont typeface="Patrick Hand"/>
              <a:buNone/>
              <a:defRPr>
                <a:latin typeface="Patrick Hand"/>
                <a:ea typeface="Patrick Hand"/>
                <a:cs typeface="Patrick Hand"/>
                <a:sym typeface="Patrick Hand"/>
              </a:defRPr>
            </a:lvl8pPr>
            <a:lvl9pPr lvl="8" algn="ctr">
              <a:lnSpc>
                <a:spcPct val="100000"/>
              </a:lnSpc>
              <a:spcBef>
                <a:spcPts val="0"/>
              </a:spcBef>
              <a:spcAft>
                <a:spcPts val="0"/>
              </a:spcAft>
              <a:buSzPts val="1400"/>
              <a:buFont typeface="Patrick Hand"/>
              <a:buNone/>
              <a:defRPr>
                <a:latin typeface="Patrick Hand"/>
                <a:ea typeface="Patrick Hand"/>
                <a:cs typeface="Patrick Hand"/>
                <a:sym typeface="Patrick Hand"/>
              </a:defRPr>
            </a:lvl9pPr>
          </a:lstStyle>
          <a:p>
            <a:endParaRPr/>
          </a:p>
        </p:txBody>
      </p:sp>
      <p:sp>
        <p:nvSpPr>
          <p:cNvPr id="1590" name="Google Shape;1590;p133"/>
          <p:cNvSpPr txBox="1">
            <a:spLocks noGrp="1"/>
          </p:cNvSpPr>
          <p:nvPr>
            <p:ph type="subTitle" idx="2"/>
          </p:nvPr>
        </p:nvSpPr>
        <p:spPr>
          <a:xfrm>
            <a:off x="4480624" y="3961073"/>
            <a:ext cx="3213200" cy="1537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accent2"/>
              </a:buClr>
              <a:buSzPts val="1600"/>
              <a:buFont typeface="Patrick Hand"/>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591" name="Google Shape;1591;p133"/>
          <p:cNvSpPr txBox="1">
            <a:spLocks noGrp="1"/>
          </p:cNvSpPr>
          <p:nvPr>
            <p:ph type="subTitle" idx="3"/>
          </p:nvPr>
        </p:nvSpPr>
        <p:spPr>
          <a:xfrm>
            <a:off x="865989" y="3615680"/>
            <a:ext cx="3216000" cy="458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000"/>
              <a:buFont typeface="Patrick Hand"/>
              <a:buNone/>
              <a:defRPr sz="2933">
                <a:solidFill>
                  <a:schemeClr val="accent2"/>
                </a:solidFill>
                <a:latin typeface="Patrick Hand"/>
                <a:ea typeface="Patrick Hand"/>
                <a:cs typeface="Patrick Hand"/>
                <a:sym typeface="Patrick Hand"/>
              </a:defRPr>
            </a:lvl1pPr>
            <a:lvl2pPr lvl="1" algn="ctr">
              <a:lnSpc>
                <a:spcPct val="100000"/>
              </a:lnSpc>
              <a:spcBef>
                <a:spcPts val="0"/>
              </a:spcBef>
              <a:spcAft>
                <a:spcPts val="0"/>
              </a:spcAft>
              <a:buSzPts val="1400"/>
              <a:buFont typeface="Patrick Hand"/>
              <a:buNone/>
              <a:defRPr>
                <a:latin typeface="Patrick Hand"/>
                <a:ea typeface="Patrick Hand"/>
                <a:cs typeface="Patrick Hand"/>
                <a:sym typeface="Patrick Hand"/>
              </a:defRPr>
            </a:lvl2pPr>
            <a:lvl3pPr lvl="2" algn="ctr">
              <a:lnSpc>
                <a:spcPct val="100000"/>
              </a:lnSpc>
              <a:spcBef>
                <a:spcPts val="0"/>
              </a:spcBef>
              <a:spcAft>
                <a:spcPts val="0"/>
              </a:spcAft>
              <a:buSzPts val="1400"/>
              <a:buFont typeface="Patrick Hand"/>
              <a:buNone/>
              <a:defRPr>
                <a:latin typeface="Patrick Hand"/>
                <a:ea typeface="Patrick Hand"/>
                <a:cs typeface="Patrick Hand"/>
                <a:sym typeface="Patrick Hand"/>
              </a:defRPr>
            </a:lvl3pPr>
            <a:lvl4pPr lvl="3" algn="ctr">
              <a:lnSpc>
                <a:spcPct val="100000"/>
              </a:lnSpc>
              <a:spcBef>
                <a:spcPts val="0"/>
              </a:spcBef>
              <a:spcAft>
                <a:spcPts val="0"/>
              </a:spcAft>
              <a:buSzPts val="1400"/>
              <a:buFont typeface="Patrick Hand"/>
              <a:buNone/>
              <a:defRPr>
                <a:latin typeface="Patrick Hand"/>
                <a:ea typeface="Patrick Hand"/>
                <a:cs typeface="Patrick Hand"/>
                <a:sym typeface="Patrick Hand"/>
              </a:defRPr>
            </a:lvl4pPr>
            <a:lvl5pPr lvl="4" algn="ctr">
              <a:lnSpc>
                <a:spcPct val="100000"/>
              </a:lnSpc>
              <a:spcBef>
                <a:spcPts val="0"/>
              </a:spcBef>
              <a:spcAft>
                <a:spcPts val="0"/>
              </a:spcAft>
              <a:buSzPts val="1400"/>
              <a:buFont typeface="Patrick Hand"/>
              <a:buNone/>
              <a:defRPr>
                <a:latin typeface="Patrick Hand"/>
                <a:ea typeface="Patrick Hand"/>
                <a:cs typeface="Patrick Hand"/>
                <a:sym typeface="Patrick Hand"/>
              </a:defRPr>
            </a:lvl5pPr>
            <a:lvl6pPr lvl="5" algn="ctr">
              <a:lnSpc>
                <a:spcPct val="100000"/>
              </a:lnSpc>
              <a:spcBef>
                <a:spcPts val="0"/>
              </a:spcBef>
              <a:spcAft>
                <a:spcPts val="0"/>
              </a:spcAft>
              <a:buSzPts val="1400"/>
              <a:buFont typeface="Patrick Hand"/>
              <a:buNone/>
              <a:defRPr>
                <a:latin typeface="Patrick Hand"/>
                <a:ea typeface="Patrick Hand"/>
                <a:cs typeface="Patrick Hand"/>
                <a:sym typeface="Patrick Hand"/>
              </a:defRPr>
            </a:lvl6pPr>
            <a:lvl7pPr lvl="6" algn="ctr">
              <a:lnSpc>
                <a:spcPct val="100000"/>
              </a:lnSpc>
              <a:spcBef>
                <a:spcPts val="0"/>
              </a:spcBef>
              <a:spcAft>
                <a:spcPts val="0"/>
              </a:spcAft>
              <a:buSzPts val="1400"/>
              <a:buFont typeface="Patrick Hand"/>
              <a:buNone/>
              <a:defRPr>
                <a:latin typeface="Patrick Hand"/>
                <a:ea typeface="Patrick Hand"/>
                <a:cs typeface="Patrick Hand"/>
                <a:sym typeface="Patrick Hand"/>
              </a:defRPr>
            </a:lvl7pPr>
            <a:lvl8pPr lvl="7" algn="ctr">
              <a:lnSpc>
                <a:spcPct val="100000"/>
              </a:lnSpc>
              <a:spcBef>
                <a:spcPts val="0"/>
              </a:spcBef>
              <a:spcAft>
                <a:spcPts val="0"/>
              </a:spcAft>
              <a:buSzPts val="1400"/>
              <a:buFont typeface="Patrick Hand"/>
              <a:buNone/>
              <a:defRPr>
                <a:latin typeface="Patrick Hand"/>
                <a:ea typeface="Patrick Hand"/>
                <a:cs typeface="Patrick Hand"/>
                <a:sym typeface="Patrick Hand"/>
              </a:defRPr>
            </a:lvl8pPr>
            <a:lvl9pPr lvl="8" algn="ctr">
              <a:lnSpc>
                <a:spcPct val="100000"/>
              </a:lnSpc>
              <a:spcBef>
                <a:spcPts val="0"/>
              </a:spcBef>
              <a:spcAft>
                <a:spcPts val="0"/>
              </a:spcAft>
              <a:buSzPts val="1400"/>
              <a:buFont typeface="Patrick Hand"/>
              <a:buNone/>
              <a:defRPr>
                <a:latin typeface="Patrick Hand"/>
                <a:ea typeface="Patrick Hand"/>
                <a:cs typeface="Patrick Hand"/>
                <a:sym typeface="Patrick Hand"/>
              </a:defRPr>
            </a:lvl9pPr>
          </a:lstStyle>
          <a:p>
            <a:endParaRPr/>
          </a:p>
        </p:txBody>
      </p:sp>
      <p:sp>
        <p:nvSpPr>
          <p:cNvPr id="1592" name="Google Shape;1592;p133"/>
          <p:cNvSpPr txBox="1">
            <a:spLocks noGrp="1"/>
          </p:cNvSpPr>
          <p:nvPr>
            <p:ph type="subTitle" idx="4"/>
          </p:nvPr>
        </p:nvSpPr>
        <p:spPr>
          <a:xfrm>
            <a:off x="857889" y="3961080"/>
            <a:ext cx="3213200" cy="1537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accent2"/>
              </a:buClr>
              <a:buSzPts val="1600"/>
              <a:buFont typeface="Patrick Hand"/>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593" name="Google Shape;1593;p133"/>
          <p:cNvSpPr txBox="1">
            <a:spLocks noGrp="1"/>
          </p:cNvSpPr>
          <p:nvPr>
            <p:ph type="subTitle" idx="5"/>
          </p:nvPr>
        </p:nvSpPr>
        <p:spPr>
          <a:xfrm>
            <a:off x="8111457" y="3615680"/>
            <a:ext cx="3216000" cy="458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000"/>
              <a:buFont typeface="Patrick Hand"/>
              <a:buNone/>
              <a:defRPr sz="2933">
                <a:solidFill>
                  <a:schemeClr val="accent2"/>
                </a:solidFill>
                <a:latin typeface="Patrick Hand"/>
                <a:ea typeface="Patrick Hand"/>
                <a:cs typeface="Patrick Hand"/>
                <a:sym typeface="Patrick Hand"/>
              </a:defRPr>
            </a:lvl1pPr>
            <a:lvl2pPr lvl="1" algn="ctr">
              <a:lnSpc>
                <a:spcPct val="100000"/>
              </a:lnSpc>
              <a:spcBef>
                <a:spcPts val="0"/>
              </a:spcBef>
              <a:spcAft>
                <a:spcPts val="0"/>
              </a:spcAft>
              <a:buSzPts val="1400"/>
              <a:buFont typeface="Patrick Hand"/>
              <a:buNone/>
              <a:defRPr>
                <a:latin typeface="Patrick Hand"/>
                <a:ea typeface="Patrick Hand"/>
                <a:cs typeface="Patrick Hand"/>
                <a:sym typeface="Patrick Hand"/>
              </a:defRPr>
            </a:lvl2pPr>
            <a:lvl3pPr lvl="2" algn="ctr">
              <a:lnSpc>
                <a:spcPct val="100000"/>
              </a:lnSpc>
              <a:spcBef>
                <a:spcPts val="0"/>
              </a:spcBef>
              <a:spcAft>
                <a:spcPts val="0"/>
              </a:spcAft>
              <a:buSzPts val="1400"/>
              <a:buFont typeface="Patrick Hand"/>
              <a:buNone/>
              <a:defRPr>
                <a:latin typeface="Patrick Hand"/>
                <a:ea typeface="Patrick Hand"/>
                <a:cs typeface="Patrick Hand"/>
                <a:sym typeface="Patrick Hand"/>
              </a:defRPr>
            </a:lvl3pPr>
            <a:lvl4pPr lvl="3" algn="ctr">
              <a:lnSpc>
                <a:spcPct val="100000"/>
              </a:lnSpc>
              <a:spcBef>
                <a:spcPts val="0"/>
              </a:spcBef>
              <a:spcAft>
                <a:spcPts val="0"/>
              </a:spcAft>
              <a:buSzPts val="1400"/>
              <a:buFont typeface="Patrick Hand"/>
              <a:buNone/>
              <a:defRPr>
                <a:latin typeface="Patrick Hand"/>
                <a:ea typeface="Patrick Hand"/>
                <a:cs typeface="Patrick Hand"/>
                <a:sym typeface="Patrick Hand"/>
              </a:defRPr>
            </a:lvl4pPr>
            <a:lvl5pPr lvl="4" algn="ctr">
              <a:lnSpc>
                <a:spcPct val="100000"/>
              </a:lnSpc>
              <a:spcBef>
                <a:spcPts val="0"/>
              </a:spcBef>
              <a:spcAft>
                <a:spcPts val="0"/>
              </a:spcAft>
              <a:buSzPts val="1400"/>
              <a:buFont typeface="Patrick Hand"/>
              <a:buNone/>
              <a:defRPr>
                <a:latin typeface="Patrick Hand"/>
                <a:ea typeface="Patrick Hand"/>
                <a:cs typeface="Patrick Hand"/>
                <a:sym typeface="Patrick Hand"/>
              </a:defRPr>
            </a:lvl5pPr>
            <a:lvl6pPr lvl="5" algn="ctr">
              <a:lnSpc>
                <a:spcPct val="100000"/>
              </a:lnSpc>
              <a:spcBef>
                <a:spcPts val="0"/>
              </a:spcBef>
              <a:spcAft>
                <a:spcPts val="0"/>
              </a:spcAft>
              <a:buSzPts val="1400"/>
              <a:buFont typeface="Patrick Hand"/>
              <a:buNone/>
              <a:defRPr>
                <a:latin typeface="Patrick Hand"/>
                <a:ea typeface="Patrick Hand"/>
                <a:cs typeface="Patrick Hand"/>
                <a:sym typeface="Patrick Hand"/>
              </a:defRPr>
            </a:lvl6pPr>
            <a:lvl7pPr lvl="6" algn="ctr">
              <a:lnSpc>
                <a:spcPct val="100000"/>
              </a:lnSpc>
              <a:spcBef>
                <a:spcPts val="0"/>
              </a:spcBef>
              <a:spcAft>
                <a:spcPts val="0"/>
              </a:spcAft>
              <a:buSzPts val="1400"/>
              <a:buFont typeface="Patrick Hand"/>
              <a:buNone/>
              <a:defRPr>
                <a:latin typeface="Patrick Hand"/>
                <a:ea typeface="Patrick Hand"/>
                <a:cs typeface="Patrick Hand"/>
                <a:sym typeface="Patrick Hand"/>
              </a:defRPr>
            </a:lvl7pPr>
            <a:lvl8pPr lvl="7" algn="ctr">
              <a:lnSpc>
                <a:spcPct val="100000"/>
              </a:lnSpc>
              <a:spcBef>
                <a:spcPts val="0"/>
              </a:spcBef>
              <a:spcAft>
                <a:spcPts val="0"/>
              </a:spcAft>
              <a:buSzPts val="1400"/>
              <a:buFont typeface="Patrick Hand"/>
              <a:buNone/>
              <a:defRPr>
                <a:latin typeface="Patrick Hand"/>
                <a:ea typeface="Patrick Hand"/>
                <a:cs typeface="Patrick Hand"/>
                <a:sym typeface="Patrick Hand"/>
              </a:defRPr>
            </a:lvl8pPr>
            <a:lvl9pPr lvl="8" algn="ctr">
              <a:lnSpc>
                <a:spcPct val="100000"/>
              </a:lnSpc>
              <a:spcBef>
                <a:spcPts val="0"/>
              </a:spcBef>
              <a:spcAft>
                <a:spcPts val="0"/>
              </a:spcAft>
              <a:buSzPts val="1400"/>
              <a:buFont typeface="Patrick Hand"/>
              <a:buNone/>
              <a:defRPr>
                <a:latin typeface="Patrick Hand"/>
                <a:ea typeface="Patrick Hand"/>
                <a:cs typeface="Patrick Hand"/>
                <a:sym typeface="Patrick Hand"/>
              </a:defRPr>
            </a:lvl9pPr>
          </a:lstStyle>
          <a:p>
            <a:endParaRPr/>
          </a:p>
        </p:txBody>
      </p:sp>
      <p:sp>
        <p:nvSpPr>
          <p:cNvPr id="1594" name="Google Shape;1594;p133"/>
          <p:cNvSpPr txBox="1">
            <a:spLocks noGrp="1"/>
          </p:cNvSpPr>
          <p:nvPr>
            <p:ph type="subTitle" idx="6"/>
          </p:nvPr>
        </p:nvSpPr>
        <p:spPr>
          <a:xfrm>
            <a:off x="8052667" y="3961067"/>
            <a:ext cx="3314400" cy="1537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accent2"/>
              </a:buClr>
              <a:buSzPts val="1600"/>
              <a:buFont typeface="Patrick Hand"/>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595" name="Google Shape;1595;p133"/>
          <p:cNvSpPr txBox="1">
            <a:spLocks noGrp="1"/>
          </p:cNvSpPr>
          <p:nvPr>
            <p:ph type="title"/>
          </p:nvPr>
        </p:nvSpPr>
        <p:spPr>
          <a:xfrm>
            <a:off x="1639600" y="727667"/>
            <a:ext cx="8904400" cy="573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2"/>
              </a:buClr>
              <a:buSzPts val="3000"/>
              <a:buFont typeface="Patrick Hand"/>
              <a:buNone/>
              <a:defRPr sz="4000">
                <a:latin typeface="Patrick Hand"/>
                <a:ea typeface="Patrick Hand"/>
                <a:cs typeface="Patrick Hand"/>
                <a:sym typeface="Patrick Hand"/>
              </a:defRPr>
            </a:lvl1pPr>
            <a:lvl2pPr lvl="1" algn="l">
              <a:lnSpc>
                <a:spcPct val="100000"/>
              </a:lnSpc>
              <a:spcBef>
                <a:spcPts val="0"/>
              </a:spcBef>
              <a:spcAft>
                <a:spcPts val="0"/>
              </a:spcAft>
              <a:buSzPts val="3000"/>
              <a:buNone/>
              <a:defRPr sz="4000"/>
            </a:lvl2pPr>
            <a:lvl3pPr lvl="2" algn="l">
              <a:lnSpc>
                <a:spcPct val="100000"/>
              </a:lnSpc>
              <a:spcBef>
                <a:spcPts val="0"/>
              </a:spcBef>
              <a:spcAft>
                <a:spcPts val="0"/>
              </a:spcAft>
              <a:buSzPts val="3000"/>
              <a:buNone/>
              <a:defRPr sz="4000"/>
            </a:lvl3pPr>
            <a:lvl4pPr lvl="3" algn="l">
              <a:lnSpc>
                <a:spcPct val="100000"/>
              </a:lnSpc>
              <a:spcBef>
                <a:spcPts val="0"/>
              </a:spcBef>
              <a:spcAft>
                <a:spcPts val="0"/>
              </a:spcAft>
              <a:buSzPts val="3000"/>
              <a:buNone/>
              <a:defRPr sz="4000"/>
            </a:lvl4pPr>
            <a:lvl5pPr lvl="4" algn="l">
              <a:lnSpc>
                <a:spcPct val="100000"/>
              </a:lnSpc>
              <a:spcBef>
                <a:spcPts val="0"/>
              </a:spcBef>
              <a:spcAft>
                <a:spcPts val="0"/>
              </a:spcAft>
              <a:buSzPts val="3000"/>
              <a:buNone/>
              <a:defRPr sz="4000"/>
            </a:lvl5pPr>
            <a:lvl6pPr lvl="5" algn="l">
              <a:lnSpc>
                <a:spcPct val="100000"/>
              </a:lnSpc>
              <a:spcBef>
                <a:spcPts val="0"/>
              </a:spcBef>
              <a:spcAft>
                <a:spcPts val="0"/>
              </a:spcAft>
              <a:buSzPts val="3000"/>
              <a:buNone/>
              <a:defRPr sz="4000"/>
            </a:lvl6pPr>
            <a:lvl7pPr lvl="6" algn="l">
              <a:lnSpc>
                <a:spcPct val="100000"/>
              </a:lnSpc>
              <a:spcBef>
                <a:spcPts val="0"/>
              </a:spcBef>
              <a:spcAft>
                <a:spcPts val="0"/>
              </a:spcAft>
              <a:buSzPts val="3000"/>
              <a:buNone/>
              <a:defRPr sz="4000"/>
            </a:lvl7pPr>
            <a:lvl8pPr lvl="7" algn="l">
              <a:lnSpc>
                <a:spcPct val="100000"/>
              </a:lnSpc>
              <a:spcBef>
                <a:spcPts val="0"/>
              </a:spcBef>
              <a:spcAft>
                <a:spcPts val="0"/>
              </a:spcAft>
              <a:buSzPts val="3000"/>
              <a:buNone/>
              <a:defRPr sz="4000"/>
            </a:lvl8pPr>
            <a:lvl9pPr lvl="8" algn="l">
              <a:lnSpc>
                <a:spcPct val="100000"/>
              </a:lnSpc>
              <a:spcBef>
                <a:spcPts val="0"/>
              </a:spcBef>
              <a:spcAft>
                <a:spcPts val="0"/>
              </a:spcAft>
              <a:buSzPts val="3000"/>
              <a:buNone/>
              <a:defRPr sz="4000"/>
            </a:lvl9pPr>
          </a:lstStyle>
          <a:p>
            <a:endParaRPr/>
          </a:p>
        </p:txBody>
      </p:sp>
      <p:grpSp>
        <p:nvGrpSpPr>
          <p:cNvPr id="1596" name="Google Shape;1596;p133"/>
          <p:cNvGrpSpPr/>
          <p:nvPr/>
        </p:nvGrpSpPr>
        <p:grpSpPr>
          <a:xfrm>
            <a:off x="2633840" y="5832407"/>
            <a:ext cx="2158816" cy="791141"/>
            <a:chOff x="5046670" y="3208808"/>
            <a:chExt cx="1120415" cy="410598"/>
          </a:xfrm>
        </p:grpSpPr>
        <p:grpSp>
          <p:nvGrpSpPr>
            <p:cNvPr id="1597" name="Google Shape;1597;p133"/>
            <p:cNvGrpSpPr/>
            <p:nvPr/>
          </p:nvGrpSpPr>
          <p:grpSpPr>
            <a:xfrm flipH="1">
              <a:off x="5811603" y="3321460"/>
              <a:ext cx="82906" cy="185771"/>
              <a:chOff x="3004175" y="2722350"/>
              <a:chExt cx="195950" cy="439175"/>
            </a:xfrm>
          </p:grpSpPr>
          <p:sp>
            <p:nvSpPr>
              <p:cNvPr id="1598" name="Google Shape;1598;p133"/>
              <p:cNvSpPr/>
              <p:nvPr/>
            </p:nvSpPr>
            <p:spPr>
              <a:xfrm>
                <a:off x="3076150" y="2722350"/>
                <a:ext cx="116075" cy="348875"/>
              </a:xfrm>
              <a:custGeom>
                <a:avLst/>
                <a:gdLst/>
                <a:ahLst/>
                <a:cxnLst/>
                <a:rect l="l" t="t" r="r" b="b"/>
                <a:pathLst>
                  <a:path w="4643" h="13955" extrusionOk="0">
                    <a:moveTo>
                      <a:pt x="3027" y="0"/>
                    </a:moveTo>
                    <a:lnTo>
                      <a:pt x="3027" y="0"/>
                    </a:lnTo>
                    <a:cubicBezTo>
                      <a:pt x="1088" y="2115"/>
                      <a:pt x="1" y="4789"/>
                      <a:pt x="30" y="7315"/>
                    </a:cubicBezTo>
                    <a:cubicBezTo>
                      <a:pt x="89" y="9871"/>
                      <a:pt x="1264" y="12251"/>
                      <a:pt x="3262" y="13808"/>
                    </a:cubicBezTo>
                    <a:lnTo>
                      <a:pt x="3350" y="13955"/>
                    </a:lnTo>
                    <a:cubicBezTo>
                      <a:pt x="4290" y="11986"/>
                      <a:pt x="4642" y="9812"/>
                      <a:pt x="4407" y="7668"/>
                    </a:cubicBezTo>
                    <a:cubicBezTo>
                      <a:pt x="4055" y="5083"/>
                      <a:pt x="2733" y="2674"/>
                      <a:pt x="302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599" name="Google Shape;1599;p133"/>
              <p:cNvSpPr/>
              <p:nvPr/>
            </p:nvSpPr>
            <p:spPr>
              <a:xfrm>
                <a:off x="3004175" y="2950750"/>
                <a:ext cx="130025" cy="168700"/>
              </a:xfrm>
              <a:custGeom>
                <a:avLst/>
                <a:gdLst/>
                <a:ahLst/>
                <a:cxnLst/>
                <a:rect l="l" t="t" r="r" b="b"/>
                <a:pathLst>
                  <a:path w="5201" h="6748" extrusionOk="0">
                    <a:moveTo>
                      <a:pt x="353" y="1"/>
                    </a:moveTo>
                    <a:lnTo>
                      <a:pt x="353" y="1"/>
                    </a:lnTo>
                    <a:cubicBezTo>
                      <a:pt x="1" y="1469"/>
                      <a:pt x="530" y="2880"/>
                      <a:pt x="1146" y="4143"/>
                    </a:cubicBezTo>
                    <a:cubicBezTo>
                      <a:pt x="1470" y="4907"/>
                      <a:pt x="1940" y="5553"/>
                      <a:pt x="2527" y="6111"/>
                    </a:cubicBezTo>
                    <a:cubicBezTo>
                      <a:pt x="3053" y="6527"/>
                      <a:pt x="3693" y="6747"/>
                      <a:pt x="4349" y="6747"/>
                    </a:cubicBezTo>
                    <a:cubicBezTo>
                      <a:pt x="4574" y="6747"/>
                      <a:pt x="4800" y="6722"/>
                      <a:pt x="5024" y="6669"/>
                    </a:cubicBezTo>
                    <a:lnTo>
                      <a:pt x="5112" y="6493"/>
                    </a:lnTo>
                    <a:cubicBezTo>
                      <a:pt x="5201" y="5759"/>
                      <a:pt x="4966" y="5024"/>
                      <a:pt x="4525" y="4437"/>
                    </a:cubicBezTo>
                    <a:cubicBezTo>
                      <a:pt x="3996" y="3790"/>
                      <a:pt x="3203" y="3379"/>
                      <a:pt x="2527" y="2850"/>
                    </a:cubicBezTo>
                    <a:cubicBezTo>
                      <a:pt x="1558" y="2116"/>
                      <a:pt x="794" y="1117"/>
                      <a:pt x="35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600" name="Google Shape;1600;p133"/>
              <p:cNvSpPr/>
              <p:nvPr/>
            </p:nvSpPr>
            <p:spPr>
              <a:xfrm>
                <a:off x="3051775" y="3051925"/>
                <a:ext cx="148225" cy="107525"/>
              </a:xfrm>
              <a:custGeom>
                <a:avLst/>
                <a:gdLst/>
                <a:ahLst/>
                <a:cxnLst/>
                <a:rect l="l" t="t" r="r" b="b"/>
                <a:pathLst>
                  <a:path w="5929" h="4301" extrusionOk="0">
                    <a:moveTo>
                      <a:pt x="339" y="0"/>
                    </a:moveTo>
                    <a:cubicBezTo>
                      <a:pt x="153" y="0"/>
                      <a:pt x="1" y="224"/>
                      <a:pt x="183" y="360"/>
                    </a:cubicBezTo>
                    <a:cubicBezTo>
                      <a:pt x="1857" y="1770"/>
                      <a:pt x="3649" y="3092"/>
                      <a:pt x="5500" y="4267"/>
                    </a:cubicBezTo>
                    <a:cubicBezTo>
                      <a:pt x="5536" y="4290"/>
                      <a:pt x="5573" y="4300"/>
                      <a:pt x="5608" y="4300"/>
                    </a:cubicBezTo>
                    <a:cubicBezTo>
                      <a:pt x="5796" y="4300"/>
                      <a:pt x="5929" y="4005"/>
                      <a:pt x="5706" y="3856"/>
                    </a:cubicBezTo>
                    <a:cubicBezTo>
                      <a:pt x="3884" y="2710"/>
                      <a:pt x="2151" y="1447"/>
                      <a:pt x="506" y="66"/>
                    </a:cubicBezTo>
                    <a:cubicBezTo>
                      <a:pt x="452" y="20"/>
                      <a:pt x="394" y="0"/>
                      <a:pt x="33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601" name="Google Shape;1601;p133"/>
              <p:cNvSpPr/>
              <p:nvPr/>
            </p:nvSpPr>
            <p:spPr>
              <a:xfrm>
                <a:off x="3115825" y="2829950"/>
                <a:ext cx="84300" cy="331575"/>
              </a:xfrm>
              <a:custGeom>
                <a:avLst/>
                <a:gdLst/>
                <a:ahLst/>
                <a:cxnLst/>
                <a:rect l="l" t="t" r="r" b="b"/>
                <a:pathLst>
                  <a:path w="3372" h="13263" extrusionOk="0">
                    <a:moveTo>
                      <a:pt x="624" y="0"/>
                    </a:moveTo>
                    <a:cubicBezTo>
                      <a:pt x="514" y="0"/>
                      <a:pt x="397" y="73"/>
                      <a:pt x="382" y="220"/>
                    </a:cubicBezTo>
                    <a:cubicBezTo>
                      <a:pt x="0" y="4686"/>
                      <a:pt x="852" y="9151"/>
                      <a:pt x="2879" y="13146"/>
                    </a:cubicBezTo>
                    <a:cubicBezTo>
                      <a:pt x="2925" y="13228"/>
                      <a:pt x="2993" y="13262"/>
                      <a:pt x="3062" y="13262"/>
                    </a:cubicBezTo>
                    <a:cubicBezTo>
                      <a:pt x="3215" y="13262"/>
                      <a:pt x="3371" y="13094"/>
                      <a:pt x="3290" y="12911"/>
                    </a:cubicBezTo>
                    <a:cubicBezTo>
                      <a:pt x="1293" y="9004"/>
                      <a:pt x="441" y="4598"/>
                      <a:pt x="823" y="220"/>
                    </a:cubicBezTo>
                    <a:cubicBezTo>
                      <a:pt x="837" y="73"/>
                      <a:pt x="735" y="0"/>
                      <a:pt x="62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602" name="Google Shape;1602;p133"/>
              <p:cNvSpPr/>
              <p:nvPr/>
            </p:nvSpPr>
            <p:spPr>
              <a:xfrm>
                <a:off x="3127575" y="2898625"/>
                <a:ext cx="33150" cy="55975"/>
              </a:xfrm>
              <a:custGeom>
                <a:avLst/>
                <a:gdLst/>
                <a:ahLst/>
                <a:cxnLst/>
                <a:rect l="l" t="t" r="r" b="b"/>
                <a:pathLst>
                  <a:path w="1326" h="2239" extrusionOk="0">
                    <a:moveTo>
                      <a:pt x="1013" y="1"/>
                    </a:moveTo>
                    <a:cubicBezTo>
                      <a:pt x="941" y="1"/>
                      <a:pt x="869" y="34"/>
                      <a:pt x="823" y="117"/>
                    </a:cubicBezTo>
                    <a:cubicBezTo>
                      <a:pt x="470" y="676"/>
                      <a:pt x="206" y="1292"/>
                      <a:pt x="30" y="1939"/>
                    </a:cubicBezTo>
                    <a:cubicBezTo>
                      <a:pt x="0" y="2056"/>
                      <a:pt x="88" y="2174"/>
                      <a:pt x="206" y="2233"/>
                    </a:cubicBezTo>
                    <a:cubicBezTo>
                      <a:pt x="221" y="2236"/>
                      <a:pt x="237" y="2238"/>
                      <a:pt x="252" y="2238"/>
                    </a:cubicBezTo>
                    <a:cubicBezTo>
                      <a:pt x="353" y="2238"/>
                      <a:pt x="445" y="2158"/>
                      <a:pt x="470" y="2056"/>
                    </a:cubicBezTo>
                    <a:cubicBezTo>
                      <a:pt x="617" y="1439"/>
                      <a:pt x="881" y="881"/>
                      <a:pt x="1205" y="323"/>
                    </a:cubicBezTo>
                    <a:cubicBezTo>
                      <a:pt x="1326" y="162"/>
                      <a:pt x="1170" y="1"/>
                      <a:pt x="101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603" name="Google Shape;1603;p133"/>
              <p:cNvSpPr/>
              <p:nvPr/>
            </p:nvSpPr>
            <p:spPr>
              <a:xfrm>
                <a:off x="3132825" y="2948700"/>
                <a:ext cx="32950" cy="59375"/>
              </a:xfrm>
              <a:custGeom>
                <a:avLst/>
                <a:gdLst/>
                <a:ahLst/>
                <a:cxnLst/>
                <a:rect l="l" t="t" r="r" b="b"/>
                <a:pathLst>
                  <a:path w="1318" h="2375" extrusionOk="0">
                    <a:moveTo>
                      <a:pt x="1087" y="0"/>
                    </a:moveTo>
                    <a:cubicBezTo>
                      <a:pt x="1008" y="0"/>
                      <a:pt x="919" y="48"/>
                      <a:pt x="877" y="112"/>
                    </a:cubicBezTo>
                    <a:cubicBezTo>
                      <a:pt x="554" y="758"/>
                      <a:pt x="290" y="1405"/>
                      <a:pt x="55" y="2080"/>
                    </a:cubicBezTo>
                    <a:cubicBezTo>
                      <a:pt x="0" y="2261"/>
                      <a:pt x="146" y="2374"/>
                      <a:pt x="286" y="2374"/>
                    </a:cubicBezTo>
                    <a:cubicBezTo>
                      <a:pt x="374" y="2374"/>
                      <a:pt x="461" y="2329"/>
                      <a:pt x="495" y="2227"/>
                    </a:cubicBezTo>
                    <a:cubicBezTo>
                      <a:pt x="701" y="1581"/>
                      <a:pt x="965" y="935"/>
                      <a:pt x="1259" y="347"/>
                    </a:cubicBezTo>
                    <a:cubicBezTo>
                      <a:pt x="1318" y="230"/>
                      <a:pt x="1288" y="112"/>
                      <a:pt x="1171" y="24"/>
                    </a:cubicBezTo>
                    <a:cubicBezTo>
                      <a:pt x="1146" y="7"/>
                      <a:pt x="1117" y="0"/>
                      <a:pt x="108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604" name="Google Shape;1604;p133"/>
              <p:cNvSpPr/>
              <p:nvPr/>
            </p:nvSpPr>
            <p:spPr>
              <a:xfrm>
                <a:off x="3098200" y="2931075"/>
                <a:ext cx="39975" cy="43375"/>
              </a:xfrm>
              <a:custGeom>
                <a:avLst/>
                <a:gdLst/>
                <a:ahLst/>
                <a:cxnLst/>
                <a:rect l="l" t="t" r="r" b="b"/>
                <a:pathLst>
                  <a:path w="1599" h="1735" extrusionOk="0">
                    <a:moveTo>
                      <a:pt x="231" y="0"/>
                    </a:moveTo>
                    <a:cubicBezTo>
                      <a:pt x="201" y="0"/>
                      <a:pt x="172" y="7"/>
                      <a:pt x="147" y="24"/>
                    </a:cubicBezTo>
                    <a:cubicBezTo>
                      <a:pt x="29" y="112"/>
                      <a:pt x="0" y="229"/>
                      <a:pt x="59" y="347"/>
                    </a:cubicBezTo>
                    <a:cubicBezTo>
                      <a:pt x="353" y="817"/>
                      <a:pt x="705" y="1258"/>
                      <a:pt x="1116" y="1669"/>
                    </a:cubicBezTo>
                    <a:cubicBezTo>
                      <a:pt x="1163" y="1715"/>
                      <a:pt x="1215" y="1735"/>
                      <a:pt x="1266" y="1735"/>
                    </a:cubicBezTo>
                    <a:cubicBezTo>
                      <a:pt x="1441" y="1735"/>
                      <a:pt x="1599" y="1505"/>
                      <a:pt x="1440" y="1346"/>
                    </a:cubicBezTo>
                    <a:lnTo>
                      <a:pt x="1410" y="1346"/>
                    </a:lnTo>
                    <a:cubicBezTo>
                      <a:pt x="1234" y="1140"/>
                      <a:pt x="1058" y="935"/>
                      <a:pt x="881" y="729"/>
                    </a:cubicBezTo>
                    <a:lnTo>
                      <a:pt x="823" y="670"/>
                    </a:lnTo>
                    <a:lnTo>
                      <a:pt x="793" y="611"/>
                    </a:lnTo>
                    <a:cubicBezTo>
                      <a:pt x="764" y="582"/>
                      <a:pt x="705" y="523"/>
                      <a:pt x="676" y="464"/>
                    </a:cubicBezTo>
                    <a:cubicBezTo>
                      <a:pt x="646" y="406"/>
                      <a:pt x="529" y="229"/>
                      <a:pt x="441" y="112"/>
                    </a:cubicBezTo>
                    <a:cubicBezTo>
                      <a:pt x="398" y="48"/>
                      <a:pt x="310" y="0"/>
                      <a:pt x="23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grpSp>
          <p:nvGrpSpPr>
            <p:cNvPr id="1605" name="Google Shape;1605;p133"/>
            <p:cNvGrpSpPr/>
            <p:nvPr/>
          </p:nvGrpSpPr>
          <p:grpSpPr>
            <a:xfrm rot="3041596" flipH="1">
              <a:off x="5625845" y="3373209"/>
              <a:ext cx="96168" cy="82240"/>
              <a:chOff x="5928149" y="3267314"/>
              <a:chExt cx="96164" cy="82236"/>
            </a:xfrm>
          </p:grpSpPr>
          <p:sp>
            <p:nvSpPr>
              <p:cNvPr id="1606" name="Google Shape;1606;p133"/>
              <p:cNvSpPr/>
              <p:nvPr/>
            </p:nvSpPr>
            <p:spPr>
              <a:xfrm>
                <a:off x="5961138" y="3267314"/>
                <a:ext cx="63175" cy="68960"/>
              </a:xfrm>
              <a:custGeom>
                <a:avLst/>
                <a:gdLst/>
                <a:ahLst/>
                <a:cxnLst/>
                <a:rect l="l" t="t" r="r" b="b"/>
                <a:pathLst>
                  <a:path w="4554" h="4971" extrusionOk="0">
                    <a:moveTo>
                      <a:pt x="4378" y="1"/>
                    </a:moveTo>
                    <a:lnTo>
                      <a:pt x="4378" y="1"/>
                    </a:lnTo>
                    <a:cubicBezTo>
                      <a:pt x="3937" y="853"/>
                      <a:pt x="3232" y="1558"/>
                      <a:pt x="2409" y="2028"/>
                    </a:cubicBezTo>
                    <a:cubicBezTo>
                      <a:pt x="1792" y="2380"/>
                      <a:pt x="1117" y="2645"/>
                      <a:pt x="647" y="3115"/>
                    </a:cubicBezTo>
                    <a:cubicBezTo>
                      <a:pt x="235" y="3526"/>
                      <a:pt x="0" y="4084"/>
                      <a:pt x="0" y="4643"/>
                    </a:cubicBezTo>
                    <a:lnTo>
                      <a:pt x="59" y="4819"/>
                    </a:lnTo>
                    <a:cubicBezTo>
                      <a:pt x="321" y="4921"/>
                      <a:pt x="596" y="4971"/>
                      <a:pt x="872" y="4971"/>
                    </a:cubicBezTo>
                    <a:cubicBezTo>
                      <a:pt x="1309" y="4971"/>
                      <a:pt x="1749" y="4847"/>
                      <a:pt x="2145" y="4613"/>
                    </a:cubicBezTo>
                    <a:cubicBezTo>
                      <a:pt x="2644" y="4261"/>
                      <a:pt x="3085" y="3761"/>
                      <a:pt x="3408" y="3203"/>
                    </a:cubicBezTo>
                    <a:cubicBezTo>
                      <a:pt x="3996" y="2263"/>
                      <a:pt x="4554" y="1205"/>
                      <a:pt x="437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607" name="Google Shape;1607;p133"/>
              <p:cNvSpPr/>
              <p:nvPr/>
            </p:nvSpPr>
            <p:spPr>
              <a:xfrm>
                <a:off x="5928149" y="3308432"/>
                <a:ext cx="72359" cy="41118"/>
              </a:xfrm>
              <a:custGeom>
                <a:avLst/>
                <a:gdLst/>
                <a:ahLst/>
                <a:cxnLst/>
                <a:rect l="l" t="t" r="r" b="b"/>
                <a:pathLst>
                  <a:path w="5216" h="2964" extrusionOk="0">
                    <a:moveTo>
                      <a:pt x="4896" y="0"/>
                    </a:moveTo>
                    <a:cubicBezTo>
                      <a:pt x="4861" y="0"/>
                      <a:pt x="4824" y="10"/>
                      <a:pt x="4787" y="33"/>
                    </a:cubicBezTo>
                    <a:cubicBezTo>
                      <a:pt x="3318" y="973"/>
                      <a:pt x="1791" y="1796"/>
                      <a:pt x="204" y="2560"/>
                    </a:cubicBezTo>
                    <a:cubicBezTo>
                      <a:pt x="0" y="2662"/>
                      <a:pt x="129" y="2964"/>
                      <a:pt x="340" y="2964"/>
                    </a:cubicBezTo>
                    <a:cubicBezTo>
                      <a:pt x="371" y="2964"/>
                      <a:pt x="405" y="2957"/>
                      <a:pt x="439" y="2942"/>
                    </a:cubicBezTo>
                    <a:cubicBezTo>
                      <a:pt x="2026" y="2207"/>
                      <a:pt x="3553" y="1355"/>
                      <a:pt x="4993" y="415"/>
                    </a:cubicBezTo>
                    <a:cubicBezTo>
                      <a:pt x="5216" y="291"/>
                      <a:pt x="5084" y="0"/>
                      <a:pt x="489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grpSp>
          <p:nvGrpSpPr>
            <p:cNvPr id="1608" name="Google Shape;1608;p133"/>
            <p:cNvGrpSpPr/>
            <p:nvPr/>
          </p:nvGrpSpPr>
          <p:grpSpPr>
            <a:xfrm rot="-2700000">
              <a:off x="5946361" y="3473182"/>
              <a:ext cx="96163" cy="82235"/>
              <a:chOff x="5928149" y="3267314"/>
              <a:chExt cx="96164" cy="82236"/>
            </a:xfrm>
          </p:grpSpPr>
          <p:sp>
            <p:nvSpPr>
              <p:cNvPr id="1609" name="Google Shape;1609;p133"/>
              <p:cNvSpPr/>
              <p:nvPr/>
            </p:nvSpPr>
            <p:spPr>
              <a:xfrm>
                <a:off x="5961138" y="3267314"/>
                <a:ext cx="63175" cy="68960"/>
              </a:xfrm>
              <a:custGeom>
                <a:avLst/>
                <a:gdLst/>
                <a:ahLst/>
                <a:cxnLst/>
                <a:rect l="l" t="t" r="r" b="b"/>
                <a:pathLst>
                  <a:path w="4554" h="4971" extrusionOk="0">
                    <a:moveTo>
                      <a:pt x="4378" y="1"/>
                    </a:moveTo>
                    <a:lnTo>
                      <a:pt x="4378" y="1"/>
                    </a:lnTo>
                    <a:cubicBezTo>
                      <a:pt x="3937" y="853"/>
                      <a:pt x="3232" y="1558"/>
                      <a:pt x="2409" y="2028"/>
                    </a:cubicBezTo>
                    <a:cubicBezTo>
                      <a:pt x="1792" y="2380"/>
                      <a:pt x="1117" y="2645"/>
                      <a:pt x="647" y="3115"/>
                    </a:cubicBezTo>
                    <a:cubicBezTo>
                      <a:pt x="235" y="3526"/>
                      <a:pt x="0" y="4084"/>
                      <a:pt x="0" y="4643"/>
                    </a:cubicBezTo>
                    <a:lnTo>
                      <a:pt x="59" y="4819"/>
                    </a:lnTo>
                    <a:cubicBezTo>
                      <a:pt x="321" y="4921"/>
                      <a:pt x="596" y="4971"/>
                      <a:pt x="872" y="4971"/>
                    </a:cubicBezTo>
                    <a:cubicBezTo>
                      <a:pt x="1309" y="4971"/>
                      <a:pt x="1749" y="4847"/>
                      <a:pt x="2145" y="4613"/>
                    </a:cubicBezTo>
                    <a:cubicBezTo>
                      <a:pt x="2644" y="4261"/>
                      <a:pt x="3085" y="3761"/>
                      <a:pt x="3408" y="3203"/>
                    </a:cubicBezTo>
                    <a:cubicBezTo>
                      <a:pt x="3996" y="2263"/>
                      <a:pt x="4554" y="1205"/>
                      <a:pt x="437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610" name="Google Shape;1610;p133"/>
              <p:cNvSpPr/>
              <p:nvPr/>
            </p:nvSpPr>
            <p:spPr>
              <a:xfrm>
                <a:off x="5928149" y="3308432"/>
                <a:ext cx="72359" cy="41118"/>
              </a:xfrm>
              <a:custGeom>
                <a:avLst/>
                <a:gdLst/>
                <a:ahLst/>
                <a:cxnLst/>
                <a:rect l="l" t="t" r="r" b="b"/>
                <a:pathLst>
                  <a:path w="5216" h="2964" extrusionOk="0">
                    <a:moveTo>
                      <a:pt x="4896" y="0"/>
                    </a:moveTo>
                    <a:cubicBezTo>
                      <a:pt x="4861" y="0"/>
                      <a:pt x="4824" y="10"/>
                      <a:pt x="4787" y="33"/>
                    </a:cubicBezTo>
                    <a:cubicBezTo>
                      <a:pt x="3318" y="973"/>
                      <a:pt x="1791" y="1796"/>
                      <a:pt x="204" y="2560"/>
                    </a:cubicBezTo>
                    <a:cubicBezTo>
                      <a:pt x="0" y="2662"/>
                      <a:pt x="129" y="2964"/>
                      <a:pt x="340" y="2964"/>
                    </a:cubicBezTo>
                    <a:cubicBezTo>
                      <a:pt x="371" y="2964"/>
                      <a:pt x="405" y="2957"/>
                      <a:pt x="439" y="2942"/>
                    </a:cubicBezTo>
                    <a:cubicBezTo>
                      <a:pt x="2026" y="2207"/>
                      <a:pt x="3553" y="1355"/>
                      <a:pt x="4993" y="415"/>
                    </a:cubicBezTo>
                    <a:cubicBezTo>
                      <a:pt x="5216" y="291"/>
                      <a:pt x="5084" y="0"/>
                      <a:pt x="489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grpSp>
          <p:nvGrpSpPr>
            <p:cNvPr id="1611" name="Google Shape;1611;p133"/>
            <p:cNvGrpSpPr/>
            <p:nvPr/>
          </p:nvGrpSpPr>
          <p:grpSpPr>
            <a:xfrm>
              <a:off x="5222364" y="3208808"/>
              <a:ext cx="145434" cy="325956"/>
              <a:chOff x="3004175" y="2722350"/>
              <a:chExt cx="195950" cy="439175"/>
            </a:xfrm>
          </p:grpSpPr>
          <p:sp>
            <p:nvSpPr>
              <p:cNvPr id="1612" name="Google Shape;1612;p133"/>
              <p:cNvSpPr/>
              <p:nvPr/>
            </p:nvSpPr>
            <p:spPr>
              <a:xfrm>
                <a:off x="3076150" y="2722350"/>
                <a:ext cx="116075" cy="348875"/>
              </a:xfrm>
              <a:custGeom>
                <a:avLst/>
                <a:gdLst/>
                <a:ahLst/>
                <a:cxnLst/>
                <a:rect l="l" t="t" r="r" b="b"/>
                <a:pathLst>
                  <a:path w="4643" h="13955" extrusionOk="0">
                    <a:moveTo>
                      <a:pt x="3027" y="0"/>
                    </a:moveTo>
                    <a:lnTo>
                      <a:pt x="3027" y="0"/>
                    </a:lnTo>
                    <a:cubicBezTo>
                      <a:pt x="1088" y="2115"/>
                      <a:pt x="1" y="4789"/>
                      <a:pt x="30" y="7315"/>
                    </a:cubicBezTo>
                    <a:cubicBezTo>
                      <a:pt x="89" y="9871"/>
                      <a:pt x="1264" y="12251"/>
                      <a:pt x="3262" y="13808"/>
                    </a:cubicBezTo>
                    <a:lnTo>
                      <a:pt x="3350" y="13955"/>
                    </a:lnTo>
                    <a:cubicBezTo>
                      <a:pt x="4290" y="11986"/>
                      <a:pt x="4642" y="9812"/>
                      <a:pt x="4407" y="7668"/>
                    </a:cubicBezTo>
                    <a:cubicBezTo>
                      <a:pt x="4055" y="5083"/>
                      <a:pt x="2733" y="2674"/>
                      <a:pt x="302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613" name="Google Shape;1613;p133"/>
              <p:cNvSpPr/>
              <p:nvPr/>
            </p:nvSpPr>
            <p:spPr>
              <a:xfrm>
                <a:off x="3004175" y="2950750"/>
                <a:ext cx="130025" cy="168700"/>
              </a:xfrm>
              <a:custGeom>
                <a:avLst/>
                <a:gdLst/>
                <a:ahLst/>
                <a:cxnLst/>
                <a:rect l="l" t="t" r="r" b="b"/>
                <a:pathLst>
                  <a:path w="5201" h="6748" extrusionOk="0">
                    <a:moveTo>
                      <a:pt x="353" y="1"/>
                    </a:moveTo>
                    <a:lnTo>
                      <a:pt x="353" y="1"/>
                    </a:lnTo>
                    <a:cubicBezTo>
                      <a:pt x="1" y="1469"/>
                      <a:pt x="530" y="2880"/>
                      <a:pt x="1146" y="4143"/>
                    </a:cubicBezTo>
                    <a:cubicBezTo>
                      <a:pt x="1470" y="4907"/>
                      <a:pt x="1940" y="5553"/>
                      <a:pt x="2527" y="6111"/>
                    </a:cubicBezTo>
                    <a:cubicBezTo>
                      <a:pt x="3053" y="6527"/>
                      <a:pt x="3693" y="6747"/>
                      <a:pt x="4349" y="6747"/>
                    </a:cubicBezTo>
                    <a:cubicBezTo>
                      <a:pt x="4574" y="6747"/>
                      <a:pt x="4800" y="6722"/>
                      <a:pt x="5024" y="6669"/>
                    </a:cubicBezTo>
                    <a:lnTo>
                      <a:pt x="5112" y="6493"/>
                    </a:lnTo>
                    <a:cubicBezTo>
                      <a:pt x="5201" y="5759"/>
                      <a:pt x="4966" y="5024"/>
                      <a:pt x="4525" y="4437"/>
                    </a:cubicBezTo>
                    <a:cubicBezTo>
                      <a:pt x="3996" y="3790"/>
                      <a:pt x="3203" y="3379"/>
                      <a:pt x="2527" y="2850"/>
                    </a:cubicBezTo>
                    <a:cubicBezTo>
                      <a:pt x="1558" y="2116"/>
                      <a:pt x="794" y="1117"/>
                      <a:pt x="35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614" name="Google Shape;1614;p133"/>
              <p:cNvSpPr/>
              <p:nvPr/>
            </p:nvSpPr>
            <p:spPr>
              <a:xfrm>
                <a:off x="3051775" y="3051925"/>
                <a:ext cx="148225" cy="107525"/>
              </a:xfrm>
              <a:custGeom>
                <a:avLst/>
                <a:gdLst/>
                <a:ahLst/>
                <a:cxnLst/>
                <a:rect l="l" t="t" r="r" b="b"/>
                <a:pathLst>
                  <a:path w="5929" h="4301" extrusionOk="0">
                    <a:moveTo>
                      <a:pt x="339" y="0"/>
                    </a:moveTo>
                    <a:cubicBezTo>
                      <a:pt x="153" y="0"/>
                      <a:pt x="1" y="224"/>
                      <a:pt x="183" y="360"/>
                    </a:cubicBezTo>
                    <a:cubicBezTo>
                      <a:pt x="1857" y="1770"/>
                      <a:pt x="3649" y="3092"/>
                      <a:pt x="5500" y="4267"/>
                    </a:cubicBezTo>
                    <a:cubicBezTo>
                      <a:pt x="5536" y="4290"/>
                      <a:pt x="5573" y="4300"/>
                      <a:pt x="5608" y="4300"/>
                    </a:cubicBezTo>
                    <a:cubicBezTo>
                      <a:pt x="5796" y="4300"/>
                      <a:pt x="5929" y="4005"/>
                      <a:pt x="5706" y="3856"/>
                    </a:cubicBezTo>
                    <a:cubicBezTo>
                      <a:pt x="3884" y="2710"/>
                      <a:pt x="2151" y="1447"/>
                      <a:pt x="506" y="66"/>
                    </a:cubicBezTo>
                    <a:cubicBezTo>
                      <a:pt x="452" y="20"/>
                      <a:pt x="394" y="0"/>
                      <a:pt x="33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615" name="Google Shape;1615;p133"/>
              <p:cNvSpPr/>
              <p:nvPr/>
            </p:nvSpPr>
            <p:spPr>
              <a:xfrm>
                <a:off x="3115825" y="2829950"/>
                <a:ext cx="84300" cy="331575"/>
              </a:xfrm>
              <a:custGeom>
                <a:avLst/>
                <a:gdLst/>
                <a:ahLst/>
                <a:cxnLst/>
                <a:rect l="l" t="t" r="r" b="b"/>
                <a:pathLst>
                  <a:path w="3372" h="13263" extrusionOk="0">
                    <a:moveTo>
                      <a:pt x="624" y="0"/>
                    </a:moveTo>
                    <a:cubicBezTo>
                      <a:pt x="514" y="0"/>
                      <a:pt x="397" y="73"/>
                      <a:pt x="382" y="220"/>
                    </a:cubicBezTo>
                    <a:cubicBezTo>
                      <a:pt x="0" y="4686"/>
                      <a:pt x="852" y="9151"/>
                      <a:pt x="2879" y="13146"/>
                    </a:cubicBezTo>
                    <a:cubicBezTo>
                      <a:pt x="2925" y="13228"/>
                      <a:pt x="2993" y="13262"/>
                      <a:pt x="3062" y="13262"/>
                    </a:cubicBezTo>
                    <a:cubicBezTo>
                      <a:pt x="3215" y="13262"/>
                      <a:pt x="3371" y="13094"/>
                      <a:pt x="3290" y="12911"/>
                    </a:cubicBezTo>
                    <a:cubicBezTo>
                      <a:pt x="1293" y="9004"/>
                      <a:pt x="441" y="4598"/>
                      <a:pt x="823" y="220"/>
                    </a:cubicBezTo>
                    <a:cubicBezTo>
                      <a:pt x="837" y="73"/>
                      <a:pt x="735" y="0"/>
                      <a:pt x="62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616" name="Google Shape;1616;p133"/>
              <p:cNvSpPr/>
              <p:nvPr/>
            </p:nvSpPr>
            <p:spPr>
              <a:xfrm>
                <a:off x="3127575" y="2898625"/>
                <a:ext cx="33150" cy="55975"/>
              </a:xfrm>
              <a:custGeom>
                <a:avLst/>
                <a:gdLst/>
                <a:ahLst/>
                <a:cxnLst/>
                <a:rect l="l" t="t" r="r" b="b"/>
                <a:pathLst>
                  <a:path w="1326" h="2239" extrusionOk="0">
                    <a:moveTo>
                      <a:pt x="1013" y="1"/>
                    </a:moveTo>
                    <a:cubicBezTo>
                      <a:pt x="941" y="1"/>
                      <a:pt x="869" y="34"/>
                      <a:pt x="823" y="117"/>
                    </a:cubicBezTo>
                    <a:cubicBezTo>
                      <a:pt x="470" y="676"/>
                      <a:pt x="206" y="1292"/>
                      <a:pt x="30" y="1939"/>
                    </a:cubicBezTo>
                    <a:cubicBezTo>
                      <a:pt x="0" y="2056"/>
                      <a:pt x="88" y="2174"/>
                      <a:pt x="206" y="2233"/>
                    </a:cubicBezTo>
                    <a:cubicBezTo>
                      <a:pt x="221" y="2236"/>
                      <a:pt x="237" y="2238"/>
                      <a:pt x="252" y="2238"/>
                    </a:cubicBezTo>
                    <a:cubicBezTo>
                      <a:pt x="353" y="2238"/>
                      <a:pt x="445" y="2158"/>
                      <a:pt x="470" y="2056"/>
                    </a:cubicBezTo>
                    <a:cubicBezTo>
                      <a:pt x="617" y="1439"/>
                      <a:pt x="881" y="881"/>
                      <a:pt x="1205" y="323"/>
                    </a:cubicBezTo>
                    <a:cubicBezTo>
                      <a:pt x="1326" y="162"/>
                      <a:pt x="1170" y="1"/>
                      <a:pt x="101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617" name="Google Shape;1617;p133"/>
              <p:cNvSpPr/>
              <p:nvPr/>
            </p:nvSpPr>
            <p:spPr>
              <a:xfrm>
                <a:off x="3132825" y="2948700"/>
                <a:ext cx="32950" cy="59375"/>
              </a:xfrm>
              <a:custGeom>
                <a:avLst/>
                <a:gdLst/>
                <a:ahLst/>
                <a:cxnLst/>
                <a:rect l="l" t="t" r="r" b="b"/>
                <a:pathLst>
                  <a:path w="1318" h="2375" extrusionOk="0">
                    <a:moveTo>
                      <a:pt x="1087" y="0"/>
                    </a:moveTo>
                    <a:cubicBezTo>
                      <a:pt x="1008" y="0"/>
                      <a:pt x="919" y="48"/>
                      <a:pt x="877" y="112"/>
                    </a:cubicBezTo>
                    <a:cubicBezTo>
                      <a:pt x="554" y="758"/>
                      <a:pt x="290" y="1405"/>
                      <a:pt x="55" y="2080"/>
                    </a:cubicBezTo>
                    <a:cubicBezTo>
                      <a:pt x="0" y="2261"/>
                      <a:pt x="146" y="2374"/>
                      <a:pt x="286" y="2374"/>
                    </a:cubicBezTo>
                    <a:cubicBezTo>
                      <a:pt x="374" y="2374"/>
                      <a:pt x="461" y="2329"/>
                      <a:pt x="495" y="2227"/>
                    </a:cubicBezTo>
                    <a:cubicBezTo>
                      <a:pt x="701" y="1581"/>
                      <a:pt x="965" y="935"/>
                      <a:pt x="1259" y="347"/>
                    </a:cubicBezTo>
                    <a:cubicBezTo>
                      <a:pt x="1318" y="230"/>
                      <a:pt x="1288" y="112"/>
                      <a:pt x="1171" y="24"/>
                    </a:cubicBezTo>
                    <a:cubicBezTo>
                      <a:pt x="1146" y="7"/>
                      <a:pt x="1117" y="0"/>
                      <a:pt x="108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618" name="Google Shape;1618;p133"/>
              <p:cNvSpPr/>
              <p:nvPr/>
            </p:nvSpPr>
            <p:spPr>
              <a:xfrm>
                <a:off x="3098200" y="2931075"/>
                <a:ext cx="39975" cy="43375"/>
              </a:xfrm>
              <a:custGeom>
                <a:avLst/>
                <a:gdLst/>
                <a:ahLst/>
                <a:cxnLst/>
                <a:rect l="l" t="t" r="r" b="b"/>
                <a:pathLst>
                  <a:path w="1599" h="1735" extrusionOk="0">
                    <a:moveTo>
                      <a:pt x="231" y="0"/>
                    </a:moveTo>
                    <a:cubicBezTo>
                      <a:pt x="201" y="0"/>
                      <a:pt x="172" y="7"/>
                      <a:pt x="147" y="24"/>
                    </a:cubicBezTo>
                    <a:cubicBezTo>
                      <a:pt x="29" y="112"/>
                      <a:pt x="0" y="229"/>
                      <a:pt x="59" y="347"/>
                    </a:cubicBezTo>
                    <a:cubicBezTo>
                      <a:pt x="353" y="817"/>
                      <a:pt x="705" y="1258"/>
                      <a:pt x="1116" y="1669"/>
                    </a:cubicBezTo>
                    <a:cubicBezTo>
                      <a:pt x="1163" y="1715"/>
                      <a:pt x="1215" y="1735"/>
                      <a:pt x="1266" y="1735"/>
                    </a:cubicBezTo>
                    <a:cubicBezTo>
                      <a:pt x="1441" y="1735"/>
                      <a:pt x="1599" y="1505"/>
                      <a:pt x="1440" y="1346"/>
                    </a:cubicBezTo>
                    <a:lnTo>
                      <a:pt x="1410" y="1346"/>
                    </a:lnTo>
                    <a:cubicBezTo>
                      <a:pt x="1234" y="1140"/>
                      <a:pt x="1058" y="935"/>
                      <a:pt x="881" y="729"/>
                    </a:cubicBezTo>
                    <a:lnTo>
                      <a:pt x="823" y="670"/>
                    </a:lnTo>
                    <a:lnTo>
                      <a:pt x="793" y="611"/>
                    </a:lnTo>
                    <a:cubicBezTo>
                      <a:pt x="764" y="582"/>
                      <a:pt x="705" y="523"/>
                      <a:pt x="676" y="464"/>
                    </a:cubicBezTo>
                    <a:cubicBezTo>
                      <a:pt x="646" y="406"/>
                      <a:pt x="529" y="229"/>
                      <a:pt x="441" y="112"/>
                    </a:cubicBezTo>
                    <a:cubicBezTo>
                      <a:pt x="398" y="48"/>
                      <a:pt x="310" y="0"/>
                      <a:pt x="23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grpSp>
          <p:nvGrpSpPr>
            <p:cNvPr id="1619" name="Google Shape;1619;p133"/>
            <p:cNvGrpSpPr/>
            <p:nvPr/>
          </p:nvGrpSpPr>
          <p:grpSpPr>
            <a:xfrm>
              <a:off x="5462380" y="3302316"/>
              <a:ext cx="96358" cy="191149"/>
              <a:chOff x="3213925" y="2904475"/>
              <a:chExt cx="173650" cy="344475"/>
            </a:xfrm>
          </p:grpSpPr>
          <p:sp>
            <p:nvSpPr>
              <p:cNvPr id="1620" name="Google Shape;1620;p133"/>
              <p:cNvSpPr/>
              <p:nvPr/>
            </p:nvSpPr>
            <p:spPr>
              <a:xfrm>
                <a:off x="3237725" y="2904475"/>
                <a:ext cx="104325" cy="275450"/>
              </a:xfrm>
              <a:custGeom>
                <a:avLst/>
                <a:gdLst/>
                <a:ahLst/>
                <a:cxnLst/>
                <a:rect l="l" t="t" r="r" b="b"/>
                <a:pathLst>
                  <a:path w="4173" h="11018" extrusionOk="0">
                    <a:moveTo>
                      <a:pt x="2116" y="1"/>
                    </a:moveTo>
                    <a:cubicBezTo>
                      <a:pt x="2116" y="2145"/>
                      <a:pt x="853" y="3908"/>
                      <a:pt x="383" y="5935"/>
                    </a:cubicBezTo>
                    <a:cubicBezTo>
                      <a:pt x="1" y="7610"/>
                      <a:pt x="118" y="9372"/>
                      <a:pt x="735" y="11017"/>
                    </a:cubicBezTo>
                    <a:lnTo>
                      <a:pt x="823" y="10900"/>
                    </a:lnTo>
                    <a:cubicBezTo>
                      <a:pt x="2557" y="9872"/>
                      <a:pt x="3702" y="8109"/>
                      <a:pt x="3937" y="6082"/>
                    </a:cubicBezTo>
                    <a:cubicBezTo>
                      <a:pt x="4172" y="4084"/>
                      <a:pt x="3526" y="1852"/>
                      <a:pt x="211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621" name="Google Shape;1621;p133"/>
              <p:cNvSpPr/>
              <p:nvPr/>
            </p:nvSpPr>
            <p:spPr>
              <a:xfrm>
                <a:off x="3273725" y="3099100"/>
                <a:ext cx="113850" cy="124275"/>
              </a:xfrm>
              <a:custGeom>
                <a:avLst/>
                <a:gdLst/>
                <a:ahLst/>
                <a:cxnLst/>
                <a:rect l="l" t="t" r="r" b="b"/>
                <a:pathLst>
                  <a:path w="4554" h="4971" extrusionOk="0">
                    <a:moveTo>
                      <a:pt x="4378" y="1"/>
                    </a:moveTo>
                    <a:lnTo>
                      <a:pt x="4378" y="1"/>
                    </a:lnTo>
                    <a:cubicBezTo>
                      <a:pt x="3937" y="853"/>
                      <a:pt x="3232" y="1558"/>
                      <a:pt x="2409" y="2028"/>
                    </a:cubicBezTo>
                    <a:cubicBezTo>
                      <a:pt x="1792" y="2380"/>
                      <a:pt x="1117" y="2645"/>
                      <a:pt x="647" y="3115"/>
                    </a:cubicBezTo>
                    <a:cubicBezTo>
                      <a:pt x="235" y="3526"/>
                      <a:pt x="0" y="4084"/>
                      <a:pt x="0" y="4643"/>
                    </a:cubicBezTo>
                    <a:lnTo>
                      <a:pt x="59" y="4819"/>
                    </a:lnTo>
                    <a:cubicBezTo>
                      <a:pt x="321" y="4921"/>
                      <a:pt x="596" y="4971"/>
                      <a:pt x="872" y="4971"/>
                    </a:cubicBezTo>
                    <a:cubicBezTo>
                      <a:pt x="1309" y="4971"/>
                      <a:pt x="1749" y="4847"/>
                      <a:pt x="2145" y="4613"/>
                    </a:cubicBezTo>
                    <a:cubicBezTo>
                      <a:pt x="2644" y="4261"/>
                      <a:pt x="3085" y="3761"/>
                      <a:pt x="3408" y="3203"/>
                    </a:cubicBezTo>
                    <a:cubicBezTo>
                      <a:pt x="3996" y="2263"/>
                      <a:pt x="4554" y="1205"/>
                      <a:pt x="437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622" name="Google Shape;1622;p133"/>
              <p:cNvSpPr/>
              <p:nvPr/>
            </p:nvSpPr>
            <p:spPr>
              <a:xfrm>
                <a:off x="3214275" y="3173200"/>
                <a:ext cx="130400" cy="74100"/>
              </a:xfrm>
              <a:custGeom>
                <a:avLst/>
                <a:gdLst/>
                <a:ahLst/>
                <a:cxnLst/>
                <a:rect l="l" t="t" r="r" b="b"/>
                <a:pathLst>
                  <a:path w="5216" h="2964" extrusionOk="0">
                    <a:moveTo>
                      <a:pt x="4896" y="0"/>
                    </a:moveTo>
                    <a:cubicBezTo>
                      <a:pt x="4861" y="0"/>
                      <a:pt x="4824" y="10"/>
                      <a:pt x="4787" y="33"/>
                    </a:cubicBezTo>
                    <a:cubicBezTo>
                      <a:pt x="3318" y="973"/>
                      <a:pt x="1791" y="1796"/>
                      <a:pt x="204" y="2560"/>
                    </a:cubicBezTo>
                    <a:cubicBezTo>
                      <a:pt x="0" y="2662"/>
                      <a:pt x="129" y="2964"/>
                      <a:pt x="340" y="2964"/>
                    </a:cubicBezTo>
                    <a:cubicBezTo>
                      <a:pt x="371" y="2964"/>
                      <a:pt x="405" y="2957"/>
                      <a:pt x="439" y="2942"/>
                    </a:cubicBezTo>
                    <a:cubicBezTo>
                      <a:pt x="2026" y="2207"/>
                      <a:pt x="3553" y="1355"/>
                      <a:pt x="4993" y="415"/>
                    </a:cubicBezTo>
                    <a:cubicBezTo>
                      <a:pt x="5216" y="291"/>
                      <a:pt x="5084" y="0"/>
                      <a:pt x="489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623" name="Google Shape;1623;p133"/>
              <p:cNvSpPr/>
              <p:nvPr/>
            </p:nvSpPr>
            <p:spPr>
              <a:xfrm>
                <a:off x="3213925" y="2990600"/>
                <a:ext cx="89200" cy="258350"/>
              </a:xfrm>
              <a:custGeom>
                <a:avLst/>
                <a:gdLst/>
                <a:ahLst/>
                <a:cxnLst/>
                <a:rect l="l" t="t" r="r" b="b"/>
                <a:pathLst>
                  <a:path w="3568" h="10334" extrusionOk="0">
                    <a:moveTo>
                      <a:pt x="3347" y="0"/>
                    </a:moveTo>
                    <a:cubicBezTo>
                      <a:pt x="3244" y="0"/>
                      <a:pt x="3141" y="66"/>
                      <a:pt x="3127" y="199"/>
                    </a:cubicBezTo>
                    <a:cubicBezTo>
                      <a:pt x="3068" y="3695"/>
                      <a:pt x="2040" y="7102"/>
                      <a:pt x="101" y="10011"/>
                    </a:cubicBezTo>
                    <a:cubicBezTo>
                      <a:pt x="0" y="10172"/>
                      <a:pt x="148" y="10333"/>
                      <a:pt x="308" y="10333"/>
                    </a:cubicBezTo>
                    <a:cubicBezTo>
                      <a:pt x="381" y="10333"/>
                      <a:pt x="457" y="10299"/>
                      <a:pt x="512" y="10216"/>
                    </a:cubicBezTo>
                    <a:cubicBezTo>
                      <a:pt x="2451" y="7249"/>
                      <a:pt x="3538" y="3783"/>
                      <a:pt x="3567" y="199"/>
                    </a:cubicBezTo>
                    <a:cubicBezTo>
                      <a:pt x="3553" y="66"/>
                      <a:pt x="3450" y="0"/>
                      <a:pt x="334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624" name="Google Shape;1624;p133"/>
              <p:cNvSpPr/>
              <p:nvPr/>
            </p:nvSpPr>
            <p:spPr>
              <a:xfrm>
                <a:off x="3267850" y="3042550"/>
                <a:ext cx="24250" cy="47950"/>
              </a:xfrm>
              <a:custGeom>
                <a:avLst/>
                <a:gdLst/>
                <a:ahLst/>
                <a:cxnLst/>
                <a:rect l="l" t="t" r="r" b="b"/>
                <a:pathLst>
                  <a:path w="970" h="1918" extrusionOk="0">
                    <a:moveTo>
                      <a:pt x="249" y="1"/>
                    </a:moveTo>
                    <a:cubicBezTo>
                      <a:pt x="212" y="1"/>
                      <a:pt x="177" y="11"/>
                      <a:pt x="147" y="30"/>
                    </a:cubicBezTo>
                    <a:cubicBezTo>
                      <a:pt x="30" y="89"/>
                      <a:pt x="0" y="236"/>
                      <a:pt x="59" y="324"/>
                    </a:cubicBezTo>
                    <a:cubicBezTo>
                      <a:pt x="265" y="794"/>
                      <a:pt x="441" y="1264"/>
                      <a:pt x="500" y="1763"/>
                    </a:cubicBezTo>
                    <a:cubicBezTo>
                      <a:pt x="524" y="1861"/>
                      <a:pt x="609" y="1918"/>
                      <a:pt x="704" y="1918"/>
                    </a:cubicBezTo>
                    <a:cubicBezTo>
                      <a:pt x="724" y="1918"/>
                      <a:pt x="744" y="1915"/>
                      <a:pt x="764" y="1910"/>
                    </a:cubicBezTo>
                    <a:cubicBezTo>
                      <a:pt x="882" y="1881"/>
                      <a:pt x="970" y="1763"/>
                      <a:pt x="940" y="1646"/>
                    </a:cubicBezTo>
                    <a:cubicBezTo>
                      <a:pt x="852" y="1117"/>
                      <a:pt x="676" y="588"/>
                      <a:pt x="441" y="118"/>
                    </a:cubicBezTo>
                    <a:cubicBezTo>
                      <a:pt x="402" y="40"/>
                      <a:pt x="323" y="1"/>
                      <a:pt x="24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625" name="Google Shape;1625;p133"/>
              <p:cNvSpPr/>
              <p:nvPr/>
            </p:nvSpPr>
            <p:spPr>
              <a:xfrm>
                <a:off x="3258300" y="3081300"/>
                <a:ext cx="25575" cy="51475"/>
              </a:xfrm>
              <a:custGeom>
                <a:avLst/>
                <a:gdLst/>
                <a:ahLst/>
                <a:cxnLst/>
                <a:rect l="l" t="t" r="r" b="b"/>
                <a:pathLst>
                  <a:path w="1023" h="2059" extrusionOk="0">
                    <a:moveTo>
                      <a:pt x="266" y="0"/>
                    </a:moveTo>
                    <a:cubicBezTo>
                      <a:pt x="246" y="0"/>
                      <a:pt x="226" y="3"/>
                      <a:pt x="206" y="8"/>
                    </a:cubicBezTo>
                    <a:cubicBezTo>
                      <a:pt x="88" y="37"/>
                      <a:pt x="0" y="155"/>
                      <a:pt x="59" y="272"/>
                    </a:cubicBezTo>
                    <a:cubicBezTo>
                      <a:pt x="235" y="801"/>
                      <a:pt x="412" y="1330"/>
                      <a:pt x="529" y="1888"/>
                    </a:cubicBezTo>
                    <a:cubicBezTo>
                      <a:pt x="565" y="2007"/>
                      <a:pt x="658" y="2058"/>
                      <a:pt x="750" y="2058"/>
                    </a:cubicBezTo>
                    <a:cubicBezTo>
                      <a:pt x="887" y="2058"/>
                      <a:pt x="1022" y="1946"/>
                      <a:pt x="970" y="1770"/>
                    </a:cubicBezTo>
                    <a:cubicBezTo>
                      <a:pt x="852" y="1212"/>
                      <a:pt x="676" y="684"/>
                      <a:pt x="470" y="155"/>
                    </a:cubicBezTo>
                    <a:cubicBezTo>
                      <a:pt x="446" y="57"/>
                      <a:pt x="361" y="0"/>
                      <a:pt x="26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626" name="Google Shape;1626;p133"/>
              <p:cNvSpPr/>
              <p:nvPr/>
            </p:nvSpPr>
            <p:spPr>
              <a:xfrm>
                <a:off x="3282525" y="3072475"/>
                <a:ext cx="34550" cy="34000"/>
              </a:xfrm>
              <a:custGeom>
                <a:avLst/>
                <a:gdLst/>
                <a:ahLst/>
                <a:cxnLst/>
                <a:rect l="l" t="t" r="r" b="b"/>
                <a:pathLst>
                  <a:path w="1382" h="1360" extrusionOk="0">
                    <a:moveTo>
                      <a:pt x="1147" y="1"/>
                    </a:moveTo>
                    <a:cubicBezTo>
                      <a:pt x="1095" y="1"/>
                      <a:pt x="1044" y="23"/>
                      <a:pt x="1000" y="67"/>
                    </a:cubicBezTo>
                    <a:cubicBezTo>
                      <a:pt x="706" y="420"/>
                      <a:pt x="383" y="713"/>
                      <a:pt x="60" y="978"/>
                    </a:cubicBezTo>
                    <a:cubicBezTo>
                      <a:pt x="1" y="1037"/>
                      <a:pt x="1" y="1095"/>
                      <a:pt x="1" y="1154"/>
                    </a:cubicBezTo>
                    <a:cubicBezTo>
                      <a:pt x="1" y="1213"/>
                      <a:pt x="1" y="1272"/>
                      <a:pt x="60" y="1301"/>
                    </a:cubicBezTo>
                    <a:cubicBezTo>
                      <a:pt x="89" y="1330"/>
                      <a:pt x="148" y="1360"/>
                      <a:pt x="206" y="1360"/>
                    </a:cubicBezTo>
                    <a:cubicBezTo>
                      <a:pt x="265" y="1360"/>
                      <a:pt x="324" y="1330"/>
                      <a:pt x="383" y="1301"/>
                    </a:cubicBezTo>
                    <a:cubicBezTo>
                      <a:pt x="706" y="1037"/>
                      <a:pt x="1029" y="713"/>
                      <a:pt x="1293" y="390"/>
                    </a:cubicBezTo>
                    <a:cubicBezTo>
                      <a:pt x="1352" y="361"/>
                      <a:pt x="1382" y="302"/>
                      <a:pt x="1382" y="243"/>
                    </a:cubicBezTo>
                    <a:cubicBezTo>
                      <a:pt x="1382" y="185"/>
                      <a:pt x="1352" y="126"/>
                      <a:pt x="1293" y="67"/>
                    </a:cubicBezTo>
                    <a:cubicBezTo>
                      <a:pt x="1249" y="23"/>
                      <a:pt x="1198" y="1"/>
                      <a:pt x="114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sp>
          <p:nvSpPr>
            <p:cNvPr id="1627" name="Google Shape;1627;p133"/>
            <p:cNvSpPr/>
            <p:nvPr/>
          </p:nvSpPr>
          <p:spPr>
            <a:xfrm>
              <a:off x="5046670" y="3449142"/>
              <a:ext cx="1120415" cy="170264"/>
            </a:xfrm>
            <a:custGeom>
              <a:avLst/>
              <a:gdLst/>
              <a:ahLst/>
              <a:cxnLst/>
              <a:rect l="l" t="t" r="r" b="b"/>
              <a:pathLst>
                <a:path w="110631" h="16812" extrusionOk="0">
                  <a:moveTo>
                    <a:pt x="65797" y="1"/>
                  </a:moveTo>
                  <a:cubicBezTo>
                    <a:pt x="61461" y="1"/>
                    <a:pt x="57100" y="1818"/>
                    <a:pt x="54384" y="5131"/>
                  </a:cubicBezTo>
                  <a:cubicBezTo>
                    <a:pt x="53279" y="4427"/>
                    <a:pt x="51971" y="4081"/>
                    <a:pt x="50660" y="4081"/>
                  </a:cubicBezTo>
                  <a:cubicBezTo>
                    <a:pt x="48884" y="4081"/>
                    <a:pt x="47101" y="4717"/>
                    <a:pt x="45808" y="5959"/>
                  </a:cubicBezTo>
                  <a:cubicBezTo>
                    <a:pt x="44506" y="3852"/>
                    <a:pt x="41935" y="2844"/>
                    <a:pt x="39414" y="2844"/>
                  </a:cubicBezTo>
                  <a:cubicBezTo>
                    <a:pt x="38785" y="2844"/>
                    <a:pt x="38159" y="2907"/>
                    <a:pt x="37557" y="3031"/>
                  </a:cubicBezTo>
                  <a:cubicBezTo>
                    <a:pt x="34482" y="3652"/>
                    <a:pt x="31909" y="5515"/>
                    <a:pt x="29454" y="7467"/>
                  </a:cubicBezTo>
                  <a:cubicBezTo>
                    <a:pt x="28301" y="8384"/>
                    <a:pt x="27059" y="9389"/>
                    <a:pt x="25581" y="9389"/>
                  </a:cubicBezTo>
                  <a:cubicBezTo>
                    <a:pt x="24220" y="9359"/>
                    <a:pt x="22978" y="8472"/>
                    <a:pt x="21618" y="8236"/>
                  </a:cubicBezTo>
                  <a:cubicBezTo>
                    <a:pt x="21379" y="8196"/>
                    <a:pt x="21144" y="8178"/>
                    <a:pt x="20912" y="8178"/>
                  </a:cubicBezTo>
                  <a:cubicBezTo>
                    <a:pt x="17504" y="8178"/>
                    <a:pt x="14840" y="12197"/>
                    <a:pt x="11267" y="12612"/>
                  </a:cubicBezTo>
                  <a:cubicBezTo>
                    <a:pt x="11019" y="12644"/>
                    <a:pt x="10766" y="12657"/>
                    <a:pt x="10511" y="12657"/>
                  </a:cubicBezTo>
                  <a:cubicBezTo>
                    <a:pt x="9826" y="12657"/>
                    <a:pt x="9126" y="12567"/>
                    <a:pt x="8458" y="12524"/>
                  </a:cubicBezTo>
                  <a:cubicBezTo>
                    <a:pt x="8397" y="12523"/>
                    <a:pt x="8336" y="12522"/>
                    <a:pt x="8275" y="12522"/>
                  </a:cubicBezTo>
                  <a:cubicBezTo>
                    <a:pt x="5112" y="12522"/>
                    <a:pt x="1944" y="14020"/>
                    <a:pt x="0" y="16486"/>
                  </a:cubicBezTo>
                  <a:lnTo>
                    <a:pt x="110631" y="16812"/>
                  </a:lnTo>
                  <a:cubicBezTo>
                    <a:pt x="109300" y="15185"/>
                    <a:pt x="107348" y="14121"/>
                    <a:pt x="105278" y="13854"/>
                  </a:cubicBezTo>
                  <a:cubicBezTo>
                    <a:pt x="104095" y="13707"/>
                    <a:pt x="102824" y="13795"/>
                    <a:pt x="101877" y="13115"/>
                  </a:cubicBezTo>
                  <a:cubicBezTo>
                    <a:pt x="100724" y="12317"/>
                    <a:pt x="100340" y="10631"/>
                    <a:pt x="99097" y="10040"/>
                  </a:cubicBezTo>
                  <a:cubicBezTo>
                    <a:pt x="98780" y="9883"/>
                    <a:pt x="98454" y="9820"/>
                    <a:pt x="98123" y="9820"/>
                  </a:cubicBezTo>
                  <a:cubicBezTo>
                    <a:pt x="96697" y="9820"/>
                    <a:pt x="95157" y="10997"/>
                    <a:pt x="93597" y="11045"/>
                  </a:cubicBezTo>
                  <a:cubicBezTo>
                    <a:pt x="93542" y="11048"/>
                    <a:pt x="93486" y="11049"/>
                    <a:pt x="93432" y="11049"/>
                  </a:cubicBezTo>
                  <a:cubicBezTo>
                    <a:pt x="90049" y="11049"/>
                    <a:pt x="87793" y="6186"/>
                    <a:pt x="84724" y="6186"/>
                  </a:cubicBezTo>
                  <a:cubicBezTo>
                    <a:pt x="84446" y="6186"/>
                    <a:pt x="84161" y="6226"/>
                    <a:pt x="83868" y="6313"/>
                  </a:cubicBezTo>
                  <a:cubicBezTo>
                    <a:pt x="83107" y="6539"/>
                    <a:pt x="82427" y="7086"/>
                    <a:pt x="81622" y="7086"/>
                  </a:cubicBezTo>
                  <a:cubicBezTo>
                    <a:pt x="81582" y="7086"/>
                    <a:pt x="81542" y="7085"/>
                    <a:pt x="81502" y="7082"/>
                  </a:cubicBezTo>
                  <a:cubicBezTo>
                    <a:pt x="80703" y="7053"/>
                    <a:pt x="80053" y="6432"/>
                    <a:pt x="79461" y="5870"/>
                  </a:cubicBezTo>
                  <a:cubicBezTo>
                    <a:pt x="76061" y="2617"/>
                    <a:pt x="71625" y="369"/>
                    <a:pt x="66952" y="44"/>
                  </a:cubicBezTo>
                  <a:cubicBezTo>
                    <a:pt x="66568" y="15"/>
                    <a:pt x="66182" y="1"/>
                    <a:pt x="65797"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grpSp>
        <p:nvGrpSpPr>
          <p:cNvPr id="1628" name="Google Shape;1628;p133"/>
          <p:cNvGrpSpPr/>
          <p:nvPr/>
        </p:nvGrpSpPr>
        <p:grpSpPr>
          <a:xfrm>
            <a:off x="8528458" y="5832407"/>
            <a:ext cx="2015697" cy="764472"/>
            <a:chOff x="6396343" y="4374305"/>
            <a:chExt cx="1511773" cy="573354"/>
          </a:xfrm>
        </p:grpSpPr>
        <p:grpSp>
          <p:nvGrpSpPr>
            <p:cNvPr id="1629" name="Google Shape;1629;p133"/>
            <p:cNvGrpSpPr/>
            <p:nvPr/>
          </p:nvGrpSpPr>
          <p:grpSpPr>
            <a:xfrm rot="4001758">
              <a:off x="7633951" y="4773240"/>
              <a:ext cx="111770" cy="119099"/>
              <a:chOff x="3004175" y="2950750"/>
              <a:chExt cx="195825" cy="208700"/>
            </a:xfrm>
          </p:grpSpPr>
          <p:sp>
            <p:nvSpPr>
              <p:cNvPr id="1630" name="Google Shape;1630;p133"/>
              <p:cNvSpPr/>
              <p:nvPr/>
            </p:nvSpPr>
            <p:spPr>
              <a:xfrm>
                <a:off x="3004175" y="2950750"/>
                <a:ext cx="130025" cy="168700"/>
              </a:xfrm>
              <a:custGeom>
                <a:avLst/>
                <a:gdLst/>
                <a:ahLst/>
                <a:cxnLst/>
                <a:rect l="l" t="t" r="r" b="b"/>
                <a:pathLst>
                  <a:path w="5201" h="6748" extrusionOk="0">
                    <a:moveTo>
                      <a:pt x="353" y="1"/>
                    </a:moveTo>
                    <a:lnTo>
                      <a:pt x="353" y="1"/>
                    </a:lnTo>
                    <a:cubicBezTo>
                      <a:pt x="1" y="1469"/>
                      <a:pt x="530" y="2880"/>
                      <a:pt x="1146" y="4143"/>
                    </a:cubicBezTo>
                    <a:cubicBezTo>
                      <a:pt x="1470" y="4907"/>
                      <a:pt x="1940" y="5553"/>
                      <a:pt x="2527" y="6111"/>
                    </a:cubicBezTo>
                    <a:cubicBezTo>
                      <a:pt x="3053" y="6527"/>
                      <a:pt x="3693" y="6747"/>
                      <a:pt x="4349" y="6747"/>
                    </a:cubicBezTo>
                    <a:cubicBezTo>
                      <a:pt x="4574" y="6747"/>
                      <a:pt x="4800" y="6722"/>
                      <a:pt x="5024" y="6669"/>
                    </a:cubicBezTo>
                    <a:lnTo>
                      <a:pt x="5112" y="6493"/>
                    </a:lnTo>
                    <a:cubicBezTo>
                      <a:pt x="5201" y="5759"/>
                      <a:pt x="4966" y="5024"/>
                      <a:pt x="4525" y="4437"/>
                    </a:cubicBezTo>
                    <a:cubicBezTo>
                      <a:pt x="3996" y="3790"/>
                      <a:pt x="3203" y="3379"/>
                      <a:pt x="2527" y="2850"/>
                    </a:cubicBezTo>
                    <a:cubicBezTo>
                      <a:pt x="1558" y="2116"/>
                      <a:pt x="794" y="1117"/>
                      <a:pt x="35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631" name="Google Shape;1631;p133"/>
              <p:cNvSpPr/>
              <p:nvPr/>
            </p:nvSpPr>
            <p:spPr>
              <a:xfrm>
                <a:off x="3051775" y="3051925"/>
                <a:ext cx="148225" cy="107525"/>
              </a:xfrm>
              <a:custGeom>
                <a:avLst/>
                <a:gdLst/>
                <a:ahLst/>
                <a:cxnLst/>
                <a:rect l="l" t="t" r="r" b="b"/>
                <a:pathLst>
                  <a:path w="5929" h="4301" extrusionOk="0">
                    <a:moveTo>
                      <a:pt x="339" y="0"/>
                    </a:moveTo>
                    <a:cubicBezTo>
                      <a:pt x="153" y="0"/>
                      <a:pt x="1" y="224"/>
                      <a:pt x="183" y="360"/>
                    </a:cubicBezTo>
                    <a:cubicBezTo>
                      <a:pt x="1857" y="1770"/>
                      <a:pt x="3649" y="3092"/>
                      <a:pt x="5500" y="4267"/>
                    </a:cubicBezTo>
                    <a:cubicBezTo>
                      <a:pt x="5536" y="4290"/>
                      <a:pt x="5573" y="4300"/>
                      <a:pt x="5608" y="4300"/>
                    </a:cubicBezTo>
                    <a:cubicBezTo>
                      <a:pt x="5796" y="4300"/>
                      <a:pt x="5929" y="4005"/>
                      <a:pt x="5706" y="3856"/>
                    </a:cubicBezTo>
                    <a:cubicBezTo>
                      <a:pt x="3884" y="2710"/>
                      <a:pt x="2151" y="1447"/>
                      <a:pt x="506" y="66"/>
                    </a:cubicBezTo>
                    <a:cubicBezTo>
                      <a:pt x="452" y="20"/>
                      <a:pt x="394" y="0"/>
                      <a:pt x="33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grpSp>
          <p:nvGrpSpPr>
            <p:cNvPr id="1632" name="Google Shape;1632;p133"/>
            <p:cNvGrpSpPr/>
            <p:nvPr/>
          </p:nvGrpSpPr>
          <p:grpSpPr>
            <a:xfrm>
              <a:off x="6980311" y="4374305"/>
              <a:ext cx="196224" cy="439790"/>
              <a:chOff x="3004175" y="2722350"/>
              <a:chExt cx="195950" cy="439175"/>
            </a:xfrm>
          </p:grpSpPr>
          <p:sp>
            <p:nvSpPr>
              <p:cNvPr id="1633" name="Google Shape;1633;p133"/>
              <p:cNvSpPr/>
              <p:nvPr/>
            </p:nvSpPr>
            <p:spPr>
              <a:xfrm>
                <a:off x="3076150" y="2722350"/>
                <a:ext cx="116075" cy="348875"/>
              </a:xfrm>
              <a:custGeom>
                <a:avLst/>
                <a:gdLst/>
                <a:ahLst/>
                <a:cxnLst/>
                <a:rect l="l" t="t" r="r" b="b"/>
                <a:pathLst>
                  <a:path w="4643" h="13955" extrusionOk="0">
                    <a:moveTo>
                      <a:pt x="3027" y="0"/>
                    </a:moveTo>
                    <a:lnTo>
                      <a:pt x="3027" y="0"/>
                    </a:lnTo>
                    <a:cubicBezTo>
                      <a:pt x="1088" y="2115"/>
                      <a:pt x="1" y="4789"/>
                      <a:pt x="30" y="7315"/>
                    </a:cubicBezTo>
                    <a:cubicBezTo>
                      <a:pt x="89" y="9871"/>
                      <a:pt x="1264" y="12251"/>
                      <a:pt x="3262" y="13808"/>
                    </a:cubicBezTo>
                    <a:lnTo>
                      <a:pt x="3350" y="13955"/>
                    </a:lnTo>
                    <a:cubicBezTo>
                      <a:pt x="4290" y="11986"/>
                      <a:pt x="4642" y="9812"/>
                      <a:pt x="4407" y="7668"/>
                    </a:cubicBezTo>
                    <a:cubicBezTo>
                      <a:pt x="4055" y="5083"/>
                      <a:pt x="2733" y="2674"/>
                      <a:pt x="302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634" name="Google Shape;1634;p133"/>
              <p:cNvSpPr/>
              <p:nvPr/>
            </p:nvSpPr>
            <p:spPr>
              <a:xfrm>
                <a:off x="3004175" y="2950750"/>
                <a:ext cx="130025" cy="168700"/>
              </a:xfrm>
              <a:custGeom>
                <a:avLst/>
                <a:gdLst/>
                <a:ahLst/>
                <a:cxnLst/>
                <a:rect l="l" t="t" r="r" b="b"/>
                <a:pathLst>
                  <a:path w="5201" h="6748" extrusionOk="0">
                    <a:moveTo>
                      <a:pt x="353" y="1"/>
                    </a:moveTo>
                    <a:lnTo>
                      <a:pt x="353" y="1"/>
                    </a:lnTo>
                    <a:cubicBezTo>
                      <a:pt x="1" y="1469"/>
                      <a:pt x="530" y="2880"/>
                      <a:pt x="1146" y="4143"/>
                    </a:cubicBezTo>
                    <a:cubicBezTo>
                      <a:pt x="1470" y="4907"/>
                      <a:pt x="1940" y="5553"/>
                      <a:pt x="2527" y="6111"/>
                    </a:cubicBezTo>
                    <a:cubicBezTo>
                      <a:pt x="3053" y="6527"/>
                      <a:pt x="3693" y="6747"/>
                      <a:pt x="4349" y="6747"/>
                    </a:cubicBezTo>
                    <a:cubicBezTo>
                      <a:pt x="4574" y="6747"/>
                      <a:pt x="4800" y="6722"/>
                      <a:pt x="5024" y="6669"/>
                    </a:cubicBezTo>
                    <a:lnTo>
                      <a:pt x="5112" y="6493"/>
                    </a:lnTo>
                    <a:cubicBezTo>
                      <a:pt x="5201" y="5759"/>
                      <a:pt x="4966" y="5024"/>
                      <a:pt x="4525" y="4437"/>
                    </a:cubicBezTo>
                    <a:cubicBezTo>
                      <a:pt x="3996" y="3790"/>
                      <a:pt x="3203" y="3379"/>
                      <a:pt x="2527" y="2850"/>
                    </a:cubicBezTo>
                    <a:cubicBezTo>
                      <a:pt x="1558" y="2116"/>
                      <a:pt x="794" y="1117"/>
                      <a:pt x="35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635" name="Google Shape;1635;p133"/>
              <p:cNvSpPr/>
              <p:nvPr/>
            </p:nvSpPr>
            <p:spPr>
              <a:xfrm>
                <a:off x="3051775" y="3051925"/>
                <a:ext cx="148225" cy="107525"/>
              </a:xfrm>
              <a:custGeom>
                <a:avLst/>
                <a:gdLst/>
                <a:ahLst/>
                <a:cxnLst/>
                <a:rect l="l" t="t" r="r" b="b"/>
                <a:pathLst>
                  <a:path w="5929" h="4301" extrusionOk="0">
                    <a:moveTo>
                      <a:pt x="339" y="0"/>
                    </a:moveTo>
                    <a:cubicBezTo>
                      <a:pt x="153" y="0"/>
                      <a:pt x="1" y="224"/>
                      <a:pt x="183" y="360"/>
                    </a:cubicBezTo>
                    <a:cubicBezTo>
                      <a:pt x="1857" y="1770"/>
                      <a:pt x="3649" y="3092"/>
                      <a:pt x="5500" y="4267"/>
                    </a:cubicBezTo>
                    <a:cubicBezTo>
                      <a:pt x="5536" y="4290"/>
                      <a:pt x="5573" y="4300"/>
                      <a:pt x="5608" y="4300"/>
                    </a:cubicBezTo>
                    <a:cubicBezTo>
                      <a:pt x="5796" y="4300"/>
                      <a:pt x="5929" y="4005"/>
                      <a:pt x="5706" y="3856"/>
                    </a:cubicBezTo>
                    <a:cubicBezTo>
                      <a:pt x="3884" y="2710"/>
                      <a:pt x="2151" y="1447"/>
                      <a:pt x="506" y="66"/>
                    </a:cubicBezTo>
                    <a:cubicBezTo>
                      <a:pt x="452" y="20"/>
                      <a:pt x="394" y="0"/>
                      <a:pt x="33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636" name="Google Shape;1636;p133"/>
              <p:cNvSpPr/>
              <p:nvPr/>
            </p:nvSpPr>
            <p:spPr>
              <a:xfrm>
                <a:off x="3115825" y="2829950"/>
                <a:ext cx="84300" cy="331575"/>
              </a:xfrm>
              <a:custGeom>
                <a:avLst/>
                <a:gdLst/>
                <a:ahLst/>
                <a:cxnLst/>
                <a:rect l="l" t="t" r="r" b="b"/>
                <a:pathLst>
                  <a:path w="3372" h="13263" extrusionOk="0">
                    <a:moveTo>
                      <a:pt x="624" y="0"/>
                    </a:moveTo>
                    <a:cubicBezTo>
                      <a:pt x="514" y="0"/>
                      <a:pt x="397" y="73"/>
                      <a:pt x="382" y="220"/>
                    </a:cubicBezTo>
                    <a:cubicBezTo>
                      <a:pt x="0" y="4686"/>
                      <a:pt x="852" y="9151"/>
                      <a:pt x="2879" y="13146"/>
                    </a:cubicBezTo>
                    <a:cubicBezTo>
                      <a:pt x="2925" y="13228"/>
                      <a:pt x="2993" y="13262"/>
                      <a:pt x="3062" y="13262"/>
                    </a:cubicBezTo>
                    <a:cubicBezTo>
                      <a:pt x="3215" y="13262"/>
                      <a:pt x="3371" y="13094"/>
                      <a:pt x="3290" y="12911"/>
                    </a:cubicBezTo>
                    <a:cubicBezTo>
                      <a:pt x="1293" y="9004"/>
                      <a:pt x="441" y="4598"/>
                      <a:pt x="823" y="220"/>
                    </a:cubicBezTo>
                    <a:cubicBezTo>
                      <a:pt x="837" y="73"/>
                      <a:pt x="735" y="0"/>
                      <a:pt x="62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637" name="Google Shape;1637;p133"/>
              <p:cNvSpPr/>
              <p:nvPr/>
            </p:nvSpPr>
            <p:spPr>
              <a:xfrm>
                <a:off x="3127575" y="2898625"/>
                <a:ext cx="33150" cy="55975"/>
              </a:xfrm>
              <a:custGeom>
                <a:avLst/>
                <a:gdLst/>
                <a:ahLst/>
                <a:cxnLst/>
                <a:rect l="l" t="t" r="r" b="b"/>
                <a:pathLst>
                  <a:path w="1326" h="2239" extrusionOk="0">
                    <a:moveTo>
                      <a:pt x="1013" y="1"/>
                    </a:moveTo>
                    <a:cubicBezTo>
                      <a:pt x="941" y="1"/>
                      <a:pt x="869" y="34"/>
                      <a:pt x="823" y="117"/>
                    </a:cubicBezTo>
                    <a:cubicBezTo>
                      <a:pt x="470" y="676"/>
                      <a:pt x="206" y="1292"/>
                      <a:pt x="30" y="1939"/>
                    </a:cubicBezTo>
                    <a:cubicBezTo>
                      <a:pt x="0" y="2056"/>
                      <a:pt x="88" y="2174"/>
                      <a:pt x="206" y="2233"/>
                    </a:cubicBezTo>
                    <a:cubicBezTo>
                      <a:pt x="221" y="2236"/>
                      <a:pt x="237" y="2238"/>
                      <a:pt x="252" y="2238"/>
                    </a:cubicBezTo>
                    <a:cubicBezTo>
                      <a:pt x="353" y="2238"/>
                      <a:pt x="445" y="2158"/>
                      <a:pt x="470" y="2056"/>
                    </a:cubicBezTo>
                    <a:cubicBezTo>
                      <a:pt x="617" y="1439"/>
                      <a:pt x="881" y="881"/>
                      <a:pt x="1205" y="323"/>
                    </a:cubicBezTo>
                    <a:cubicBezTo>
                      <a:pt x="1326" y="162"/>
                      <a:pt x="1170" y="1"/>
                      <a:pt x="101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638" name="Google Shape;1638;p133"/>
              <p:cNvSpPr/>
              <p:nvPr/>
            </p:nvSpPr>
            <p:spPr>
              <a:xfrm>
                <a:off x="3132825" y="2948700"/>
                <a:ext cx="32950" cy="59375"/>
              </a:xfrm>
              <a:custGeom>
                <a:avLst/>
                <a:gdLst/>
                <a:ahLst/>
                <a:cxnLst/>
                <a:rect l="l" t="t" r="r" b="b"/>
                <a:pathLst>
                  <a:path w="1318" h="2375" extrusionOk="0">
                    <a:moveTo>
                      <a:pt x="1087" y="0"/>
                    </a:moveTo>
                    <a:cubicBezTo>
                      <a:pt x="1008" y="0"/>
                      <a:pt x="919" y="48"/>
                      <a:pt x="877" y="112"/>
                    </a:cubicBezTo>
                    <a:cubicBezTo>
                      <a:pt x="554" y="758"/>
                      <a:pt x="290" y="1405"/>
                      <a:pt x="55" y="2080"/>
                    </a:cubicBezTo>
                    <a:cubicBezTo>
                      <a:pt x="0" y="2261"/>
                      <a:pt x="146" y="2374"/>
                      <a:pt x="286" y="2374"/>
                    </a:cubicBezTo>
                    <a:cubicBezTo>
                      <a:pt x="374" y="2374"/>
                      <a:pt x="461" y="2329"/>
                      <a:pt x="495" y="2227"/>
                    </a:cubicBezTo>
                    <a:cubicBezTo>
                      <a:pt x="701" y="1581"/>
                      <a:pt x="965" y="935"/>
                      <a:pt x="1259" y="347"/>
                    </a:cubicBezTo>
                    <a:cubicBezTo>
                      <a:pt x="1318" y="230"/>
                      <a:pt x="1288" y="112"/>
                      <a:pt x="1171" y="24"/>
                    </a:cubicBezTo>
                    <a:cubicBezTo>
                      <a:pt x="1146" y="7"/>
                      <a:pt x="1117" y="0"/>
                      <a:pt x="108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639" name="Google Shape;1639;p133"/>
              <p:cNvSpPr/>
              <p:nvPr/>
            </p:nvSpPr>
            <p:spPr>
              <a:xfrm>
                <a:off x="3098200" y="2931075"/>
                <a:ext cx="39975" cy="43375"/>
              </a:xfrm>
              <a:custGeom>
                <a:avLst/>
                <a:gdLst/>
                <a:ahLst/>
                <a:cxnLst/>
                <a:rect l="l" t="t" r="r" b="b"/>
                <a:pathLst>
                  <a:path w="1599" h="1735" extrusionOk="0">
                    <a:moveTo>
                      <a:pt x="231" y="0"/>
                    </a:moveTo>
                    <a:cubicBezTo>
                      <a:pt x="201" y="0"/>
                      <a:pt x="172" y="7"/>
                      <a:pt x="147" y="24"/>
                    </a:cubicBezTo>
                    <a:cubicBezTo>
                      <a:pt x="29" y="112"/>
                      <a:pt x="0" y="229"/>
                      <a:pt x="59" y="347"/>
                    </a:cubicBezTo>
                    <a:cubicBezTo>
                      <a:pt x="353" y="817"/>
                      <a:pt x="705" y="1258"/>
                      <a:pt x="1116" y="1669"/>
                    </a:cubicBezTo>
                    <a:cubicBezTo>
                      <a:pt x="1163" y="1715"/>
                      <a:pt x="1215" y="1735"/>
                      <a:pt x="1266" y="1735"/>
                    </a:cubicBezTo>
                    <a:cubicBezTo>
                      <a:pt x="1441" y="1735"/>
                      <a:pt x="1599" y="1505"/>
                      <a:pt x="1440" y="1346"/>
                    </a:cubicBezTo>
                    <a:lnTo>
                      <a:pt x="1410" y="1346"/>
                    </a:lnTo>
                    <a:cubicBezTo>
                      <a:pt x="1234" y="1140"/>
                      <a:pt x="1058" y="935"/>
                      <a:pt x="881" y="729"/>
                    </a:cubicBezTo>
                    <a:lnTo>
                      <a:pt x="823" y="670"/>
                    </a:lnTo>
                    <a:lnTo>
                      <a:pt x="793" y="611"/>
                    </a:lnTo>
                    <a:cubicBezTo>
                      <a:pt x="764" y="582"/>
                      <a:pt x="705" y="523"/>
                      <a:pt x="676" y="464"/>
                    </a:cubicBezTo>
                    <a:cubicBezTo>
                      <a:pt x="646" y="406"/>
                      <a:pt x="529" y="229"/>
                      <a:pt x="441" y="112"/>
                    </a:cubicBezTo>
                    <a:cubicBezTo>
                      <a:pt x="398" y="48"/>
                      <a:pt x="310" y="0"/>
                      <a:pt x="23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grpSp>
          <p:nvGrpSpPr>
            <p:cNvPr id="1640" name="Google Shape;1640;p133"/>
            <p:cNvGrpSpPr/>
            <p:nvPr/>
          </p:nvGrpSpPr>
          <p:grpSpPr>
            <a:xfrm>
              <a:off x="7363411" y="4508535"/>
              <a:ext cx="130012" cy="257908"/>
              <a:chOff x="3213925" y="2904475"/>
              <a:chExt cx="173650" cy="344475"/>
            </a:xfrm>
          </p:grpSpPr>
          <p:sp>
            <p:nvSpPr>
              <p:cNvPr id="1641" name="Google Shape;1641;p133"/>
              <p:cNvSpPr/>
              <p:nvPr/>
            </p:nvSpPr>
            <p:spPr>
              <a:xfrm>
                <a:off x="3237725" y="2904475"/>
                <a:ext cx="104325" cy="275450"/>
              </a:xfrm>
              <a:custGeom>
                <a:avLst/>
                <a:gdLst/>
                <a:ahLst/>
                <a:cxnLst/>
                <a:rect l="l" t="t" r="r" b="b"/>
                <a:pathLst>
                  <a:path w="4173" h="11018" extrusionOk="0">
                    <a:moveTo>
                      <a:pt x="2116" y="1"/>
                    </a:moveTo>
                    <a:cubicBezTo>
                      <a:pt x="2116" y="2145"/>
                      <a:pt x="853" y="3908"/>
                      <a:pt x="383" y="5935"/>
                    </a:cubicBezTo>
                    <a:cubicBezTo>
                      <a:pt x="1" y="7610"/>
                      <a:pt x="118" y="9372"/>
                      <a:pt x="735" y="11017"/>
                    </a:cubicBezTo>
                    <a:lnTo>
                      <a:pt x="823" y="10900"/>
                    </a:lnTo>
                    <a:cubicBezTo>
                      <a:pt x="2557" y="9872"/>
                      <a:pt x="3702" y="8109"/>
                      <a:pt x="3937" y="6082"/>
                    </a:cubicBezTo>
                    <a:cubicBezTo>
                      <a:pt x="4172" y="4084"/>
                      <a:pt x="3526" y="1852"/>
                      <a:pt x="211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642" name="Google Shape;1642;p133"/>
              <p:cNvSpPr/>
              <p:nvPr/>
            </p:nvSpPr>
            <p:spPr>
              <a:xfrm>
                <a:off x="3273725" y="3099100"/>
                <a:ext cx="113850" cy="124275"/>
              </a:xfrm>
              <a:custGeom>
                <a:avLst/>
                <a:gdLst/>
                <a:ahLst/>
                <a:cxnLst/>
                <a:rect l="l" t="t" r="r" b="b"/>
                <a:pathLst>
                  <a:path w="4554" h="4971" extrusionOk="0">
                    <a:moveTo>
                      <a:pt x="4378" y="1"/>
                    </a:moveTo>
                    <a:lnTo>
                      <a:pt x="4378" y="1"/>
                    </a:lnTo>
                    <a:cubicBezTo>
                      <a:pt x="3937" y="853"/>
                      <a:pt x="3232" y="1558"/>
                      <a:pt x="2409" y="2028"/>
                    </a:cubicBezTo>
                    <a:cubicBezTo>
                      <a:pt x="1792" y="2380"/>
                      <a:pt x="1117" y="2645"/>
                      <a:pt x="647" y="3115"/>
                    </a:cubicBezTo>
                    <a:cubicBezTo>
                      <a:pt x="235" y="3526"/>
                      <a:pt x="0" y="4084"/>
                      <a:pt x="0" y="4643"/>
                    </a:cubicBezTo>
                    <a:lnTo>
                      <a:pt x="59" y="4819"/>
                    </a:lnTo>
                    <a:cubicBezTo>
                      <a:pt x="321" y="4921"/>
                      <a:pt x="596" y="4971"/>
                      <a:pt x="872" y="4971"/>
                    </a:cubicBezTo>
                    <a:cubicBezTo>
                      <a:pt x="1309" y="4971"/>
                      <a:pt x="1749" y="4847"/>
                      <a:pt x="2145" y="4613"/>
                    </a:cubicBezTo>
                    <a:cubicBezTo>
                      <a:pt x="2644" y="4261"/>
                      <a:pt x="3085" y="3761"/>
                      <a:pt x="3408" y="3203"/>
                    </a:cubicBezTo>
                    <a:cubicBezTo>
                      <a:pt x="3996" y="2263"/>
                      <a:pt x="4554" y="1205"/>
                      <a:pt x="437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643" name="Google Shape;1643;p133"/>
              <p:cNvSpPr/>
              <p:nvPr/>
            </p:nvSpPr>
            <p:spPr>
              <a:xfrm>
                <a:off x="3214275" y="3173200"/>
                <a:ext cx="130400" cy="74100"/>
              </a:xfrm>
              <a:custGeom>
                <a:avLst/>
                <a:gdLst/>
                <a:ahLst/>
                <a:cxnLst/>
                <a:rect l="l" t="t" r="r" b="b"/>
                <a:pathLst>
                  <a:path w="5216" h="2964" extrusionOk="0">
                    <a:moveTo>
                      <a:pt x="4896" y="0"/>
                    </a:moveTo>
                    <a:cubicBezTo>
                      <a:pt x="4861" y="0"/>
                      <a:pt x="4824" y="10"/>
                      <a:pt x="4787" y="33"/>
                    </a:cubicBezTo>
                    <a:cubicBezTo>
                      <a:pt x="3318" y="973"/>
                      <a:pt x="1791" y="1796"/>
                      <a:pt x="204" y="2560"/>
                    </a:cubicBezTo>
                    <a:cubicBezTo>
                      <a:pt x="0" y="2662"/>
                      <a:pt x="129" y="2964"/>
                      <a:pt x="340" y="2964"/>
                    </a:cubicBezTo>
                    <a:cubicBezTo>
                      <a:pt x="371" y="2964"/>
                      <a:pt x="405" y="2957"/>
                      <a:pt x="439" y="2942"/>
                    </a:cubicBezTo>
                    <a:cubicBezTo>
                      <a:pt x="2026" y="2207"/>
                      <a:pt x="3553" y="1355"/>
                      <a:pt x="4993" y="415"/>
                    </a:cubicBezTo>
                    <a:cubicBezTo>
                      <a:pt x="5216" y="291"/>
                      <a:pt x="5084" y="0"/>
                      <a:pt x="489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644" name="Google Shape;1644;p133"/>
              <p:cNvSpPr/>
              <p:nvPr/>
            </p:nvSpPr>
            <p:spPr>
              <a:xfrm>
                <a:off x="3213925" y="2990600"/>
                <a:ext cx="89200" cy="258350"/>
              </a:xfrm>
              <a:custGeom>
                <a:avLst/>
                <a:gdLst/>
                <a:ahLst/>
                <a:cxnLst/>
                <a:rect l="l" t="t" r="r" b="b"/>
                <a:pathLst>
                  <a:path w="3568" h="10334" extrusionOk="0">
                    <a:moveTo>
                      <a:pt x="3347" y="0"/>
                    </a:moveTo>
                    <a:cubicBezTo>
                      <a:pt x="3244" y="0"/>
                      <a:pt x="3141" y="66"/>
                      <a:pt x="3127" y="199"/>
                    </a:cubicBezTo>
                    <a:cubicBezTo>
                      <a:pt x="3068" y="3695"/>
                      <a:pt x="2040" y="7102"/>
                      <a:pt x="101" y="10011"/>
                    </a:cubicBezTo>
                    <a:cubicBezTo>
                      <a:pt x="0" y="10172"/>
                      <a:pt x="148" y="10333"/>
                      <a:pt x="308" y="10333"/>
                    </a:cubicBezTo>
                    <a:cubicBezTo>
                      <a:pt x="381" y="10333"/>
                      <a:pt x="457" y="10299"/>
                      <a:pt x="512" y="10216"/>
                    </a:cubicBezTo>
                    <a:cubicBezTo>
                      <a:pt x="2451" y="7249"/>
                      <a:pt x="3538" y="3783"/>
                      <a:pt x="3567" y="199"/>
                    </a:cubicBezTo>
                    <a:cubicBezTo>
                      <a:pt x="3553" y="66"/>
                      <a:pt x="3450" y="0"/>
                      <a:pt x="334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645" name="Google Shape;1645;p133"/>
              <p:cNvSpPr/>
              <p:nvPr/>
            </p:nvSpPr>
            <p:spPr>
              <a:xfrm>
                <a:off x="3267850" y="3042550"/>
                <a:ext cx="24250" cy="47950"/>
              </a:xfrm>
              <a:custGeom>
                <a:avLst/>
                <a:gdLst/>
                <a:ahLst/>
                <a:cxnLst/>
                <a:rect l="l" t="t" r="r" b="b"/>
                <a:pathLst>
                  <a:path w="970" h="1918" extrusionOk="0">
                    <a:moveTo>
                      <a:pt x="249" y="1"/>
                    </a:moveTo>
                    <a:cubicBezTo>
                      <a:pt x="212" y="1"/>
                      <a:pt x="177" y="11"/>
                      <a:pt x="147" y="30"/>
                    </a:cubicBezTo>
                    <a:cubicBezTo>
                      <a:pt x="30" y="89"/>
                      <a:pt x="0" y="236"/>
                      <a:pt x="59" y="324"/>
                    </a:cubicBezTo>
                    <a:cubicBezTo>
                      <a:pt x="265" y="794"/>
                      <a:pt x="441" y="1264"/>
                      <a:pt x="500" y="1763"/>
                    </a:cubicBezTo>
                    <a:cubicBezTo>
                      <a:pt x="524" y="1861"/>
                      <a:pt x="609" y="1918"/>
                      <a:pt x="704" y="1918"/>
                    </a:cubicBezTo>
                    <a:cubicBezTo>
                      <a:pt x="724" y="1918"/>
                      <a:pt x="744" y="1915"/>
                      <a:pt x="764" y="1910"/>
                    </a:cubicBezTo>
                    <a:cubicBezTo>
                      <a:pt x="882" y="1881"/>
                      <a:pt x="970" y="1763"/>
                      <a:pt x="940" y="1646"/>
                    </a:cubicBezTo>
                    <a:cubicBezTo>
                      <a:pt x="852" y="1117"/>
                      <a:pt x="676" y="588"/>
                      <a:pt x="441" y="118"/>
                    </a:cubicBezTo>
                    <a:cubicBezTo>
                      <a:pt x="402" y="40"/>
                      <a:pt x="323" y="1"/>
                      <a:pt x="24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646" name="Google Shape;1646;p133"/>
              <p:cNvSpPr/>
              <p:nvPr/>
            </p:nvSpPr>
            <p:spPr>
              <a:xfrm>
                <a:off x="3258300" y="3081300"/>
                <a:ext cx="25575" cy="51475"/>
              </a:xfrm>
              <a:custGeom>
                <a:avLst/>
                <a:gdLst/>
                <a:ahLst/>
                <a:cxnLst/>
                <a:rect l="l" t="t" r="r" b="b"/>
                <a:pathLst>
                  <a:path w="1023" h="2059" extrusionOk="0">
                    <a:moveTo>
                      <a:pt x="266" y="0"/>
                    </a:moveTo>
                    <a:cubicBezTo>
                      <a:pt x="246" y="0"/>
                      <a:pt x="226" y="3"/>
                      <a:pt x="206" y="8"/>
                    </a:cubicBezTo>
                    <a:cubicBezTo>
                      <a:pt x="88" y="37"/>
                      <a:pt x="0" y="155"/>
                      <a:pt x="59" y="272"/>
                    </a:cubicBezTo>
                    <a:cubicBezTo>
                      <a:pt x="235" y="801"/>
                      <a:pt x="412" y="1330"/>
                      <a:pt x="529" y="1888"/>
                    </a:cubicBezTo>
                    <a:cubicBezTo>
                      <a:pt x="565" y="2007"/>
                      <a:pt x="658" y="2058"/>
                      <a:pt x="750" y="2058"/>
                    </a:cubicBezTo>
                    <a:cubicBezTo>
                      <a:pt x="887" y="2058"/>
                      <a:pt x="1022" y="1946"/>
                      <a:pt x="970" y="1770"/>
                    </a:cubicBezTo>
                    <a:cubicBezTo>
                      <a:pt x="852" y="1212"/>
                      <a:pt x="676" y="684"/>
                      <a:pt x="470" y="155"/>
                    </a:cubicBezTo>
                    <a:cubicBezTo>
                      <a:pt x="446" y="57"/>
                      <a:pt x="361" y="0"/>
                      <a:pt x="26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647" name="Google Shape;1647;p133"/>
              <p:cNvSpPr/>
              <p:nvPr/>
            </p:nvSpPr>
            <p:spPr>
              <a:xfrm>
                <a:off x="3282525" y="3072475"/>
                <a:ext cx="34550" cy="34000"/>
              </a:xfrm>
              <a:custGeom>
                <a:avLst/>
                <a:gdLst/>
                <a:ahLst/>
                <a:cxnLst/>
                <a:rect l="l" t="t" r="r" b="b"/>
                <a:pathLst>
                  <a:path w="1382" h="1360" extrusionOk="0">
                    <a:moveTo>
                      <a:pt x="1147" y="1"/>
                    </a:moveTo>
                    <a:cubicBezTo>
                      <a:pt x="1095" y="1"/>
                      <a:pt x="1044" y="23"/>
                      <a:pt x="1000" y="67"/>
                    </a:cubicBezTo>
                    <a:cubicBezTo>
                      <a:pt x="706" y="420"/>
                      <a:pt x="383" y="713"/>
                      <a:pt x="60" y="978"/>
                    </a:cubicBezTo>
                    <a:cubicBezTo>
                      <a:pt x="1" y="1037"/>
                      <a:pt x="1" y="1095"/>
                      <a:pt x="1" y="1154"/>
                    </a:cubicBezTo>
                    <a:cubicBezTo>
                      <a:pt x="1" y="1213"/>
                      <a:pt x="1" y="1272"/>
                      <a:pt x="60" y="1301"/>
                    </a:cubicBezTo>
                    <a:cubicBezTo>
                      <a:pt x="89" y="1330"/>
                      <a:pt x="148" y="1360"/>
                      <a:pt x="206" y="1360"/>
                    </a:cubicBezTo>
                    <a:cubicBezTo>
                      <a:pt x="265" y="1360"/>
                      <a:pt x="324" y="1330"/>
                      <a:pt x="383" y="1301"/>
                    </a:cubicBezTo>
                    <a:cubicBezTo>
                      <a:pt x="706" y="1037"/>
                      <a:pt x="1029" y="713"/>
                      <a:pt x="1293" y="390"/>
                    </a:cubicBezTo>
                    <a:cubicBezTo>
                      <a:pt x="1352" y="361"/>
                      <a:pt x="1382" y="302"/>
                      <a:pt x="1382" y="243"/>
                    </a:cubicBezTo>
                    <a:cubicBezTo>
                      <a:pt x="1382" y="185"/>
                      <a:pt x="1352" y="126"/>
                      <a:pt x="1293" y="67"/>
                    </a:cubicBezTo>
                    <a:cubicBezTo>
                      <a:pt x="1249" y="23"/>
                      <a:pt x="1198" y="1"/>
                      <a:pt x="114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sp>
          <p:nvSpPr>
            <p:cNvPr id="1648" name="Google Shape;1648;p133"/>
            <p:cNvSpPr/>
            <p:nvPr/>
          </p:nvSpPr>
          <p:spPr>
            <a:xfrm>
              <a:off x="6396343" y="4717923"/>
              <a:ext cx="1511773" cy="229736"/>
            </a:xfrm>
            <a:custGeom>
              <a:avLst/>
              <a:gdLst/>
              <a:ahLst/>
              <a:cxnLst/>
              <a:rect l="l" t="t" r="r" b="b"/>
              <a:pathLst>
                <a:path w="110631" h="16812" extrusionOk="0">
                  <a:moveTo>
                    <a:pt x="65797" y="1"/>
                  </a:moveTo>
                  <a:cubicBezTo>
                    <a:pt x="61461" y="1"/>
                    <a:pt x="57100" y="1818"/>
                    <a:pt x="54384" y="5131"/>
                  </a:cubicBezTo>
                  <a:cubicBezTo>
                    <a:pt x="53279" y="4427"/>
                    <a:pt x="51971" y="4081"/>
                    <a:pt x="50660" y="4081"/>
                  </a:cubicBezTo>
                  <a:cubicBezTo>
                    <a:pt x="48884" y="4081"/>
                    <a:pt x="47101" y="4717"/>
                    <a:pt x="45808" y="5959"/>
                  </a:cubicBezTo>
                  <a:cubicBezTo>
                    <a:pt x="44506" y="3852"/>
                    <a:pt x="41935" y="2844"/>
                    <a:pt x="39414" y="2844"/>
                  </a:cubicBezTo>
                  <a:cubicBezTo>
                    <a:pt x="38785" y="2844"/>
                    <a:pt x="38159" y="2907"/>
                    <a:pt x="37557" y="3031"/>
                  </a:cubicBezTo>
                  <a:cubicBezTo>
                    <a:pt x="34482" y="3652"/>
                    <a:pt x="31909" y="5515"/>
                    <a:pt x="29454" y="7467"/>
                  </a:cubicBezTo>
                  <a:cubicBezTo>
                    <a:pt x="28301" y="8384"/>
                    <a:pt x="27059" y="9389"/>
                    <a:pt x="25581" y="9389"/>
                  </a:cubicBezTo>
                  <a:cubicBezTo>
                    <a:pt x="24220" y="9359"/>
                    <a:pt x="22978" y="8472"/>
                    <a:pt x="21618" y="8236"/>
                  </a:cubicBezTo>
                  <a:cubicBezTo>
                    <a:pt x="21379" y="8196"/>
                    <a:pt x="21144" y="8178"/>
                    <a:pt x="20912" y="8178"/>
                  </a:cubicBezTo>
                  <a:cubicBezTo>
                    <a:pt x="17504" y="8178"/>
                    <a:pt x="14840" y="12197"/>
                    <a:pt x="11267" y="12612"/>
                  </a:cubicBezTo>
                  <a:cubicBezTo>
                    <a:pt x="11019" y="12644"/>
                    <a:pt x="10766" y="12657"/>
                    <a:pt x="10511" y="12657"/>
                  </a:cubicBezTo>
                  <a:cubicBezTo>
                    <a:pt x="9826" y="12657"/>
                    <a:pt x="9126" y="12567"/>
                    <a:pt x="8458" y="12524"/>
                  </a:cubicBezTo>
                  <a:cubicBezTo>
                    <a:pt x="8397" y="12523"/>
                    <a:pt x="8336" y="12522"/>
                    <a:pt x="8275" y="12522"/>
                  </a:cubicBezTo>
                  <a:cubicBezTo>
                    <a:pt x="5112" y="12522"/>
                    <a:pt x="1944" y="14020"/>
                    <a:pt x="0" y="16486"/>
                  </a:cubicBezTo>
                  <a:lnTo>
                    <a:pt x="110631" y="16812"/>
                  </a:lnTo>
                  <a:cubicBezTo>
                    <a:pt x="109300" y="15185"/>
                    <a:pt x="107348" y="14121"/>
                    <a:pt x="105278" y="13854"/>
                  </a:cubicBezTo>
                  <a:cubicBezTo>
                    <a:pt x="104095" y="13707"/>
                    <a:pt x="102824" y="13795"/>
                    <a:pt x="101877" y="13115"/>
                  </a:cubicBezTo>
                  <a:cubicBezTo>
                    <a:pt x="100724" y="12317"/>
                    <a:pt x="100340" y="10631"/>
                    <a:pt x="99097" y="10040"/>
                  </a:cubicBezTo>
                  <a:cubicBezTo>
                    <a:pt x="98780" y="9883"/>
                    <a:pt x="98454" y="9820"/>
                    <a:pt x="98123" y="9820"/>
                  </a:cubicBezTo>
                  <a:cubicBezTo>
                    <a:pt x="96697" y="9820"/>
                    <a:pt x="95157" y="10997"/>
                    <a:pt x="93597" y="11045"/>
                  </a:cubicBezTo>
                  <a:cubicBezTo>
                    <a:pt x="93542" y="11048"/>
                    <a:pt x="93486" y="11049"/>
                    <a:pt x="93432" y="11049"/>
                  </a:cubicBezTo>
                  <a:cubicBezTo>
                    <a:pt x="90049" y="11049"/>
                    <a:pt x="87793" y="6186"/>
                    <a:pt x="84724" y="6186"/>
                  </a:cubicBezTo>
                  <a:cubicBezTo>
                    <a:pt x="84446" y="6186"/>
                    <a:pt x="84161" y="6226"/>
                    <a:pt x="83868" y="6313"/>
                  </a:cubicBezTo>
                  <a:cubicBezTo>
                    <a:pt x="83107" y="6539"/>
                    <a:pt x="82427" y="7086"/>
                    <a:pt x="81622" y="7086"/>
                  </a:cubicBezTo>
                  <a:cubicBezTo>
                    <a:pt x="81582" y="7086"/>
                    <a:pt x="81542" y="7085"/>
                    <a:pt x="81502" y="7082"/>
                  </a:cubicBezTo>
                  <a:cubicBezTo>
                    <a:pt x="80703" y="7053"/>
                    <a:pt x="80053" y="6432"/>
                    <a:pt x="79461" y="5870"/>
                  </a:cubicBezTo>
                  <a:cubicBezTo>
                    <a:pt x="76061" y="2617"/>
                    <a:pt x="71625" y="369"/>
                    <a:pt x="66952" y="44"/>
                  </a:cubicBezTo>
                  <a:cubicBezTo>
                    <a:pt x="66568" y="15"/>
                    <a:pt x="66182" y="1"/>
                    <a:pt x="65797"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9"/>
        <p:cNvGrpSpPr/>
        <p:nvPr/>
      </p:nvGrpSpPr>
      <p:grpSpPr>
        <a:xfrm>
          <a:off x="0" y="0"/>
          <a:ext cx="0" cy="0"/>
          <a:chOff x="0" y="0"/>
          <a:chExt cx="0" cy="0"/>
        </a:xfrm>
      </p:grpSpPr>
      <p:sp>
        <p:nvSpPr>
          <p:cNvPr id="80" name="Google Shape;80;p69"/>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69"/>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6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6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6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solidFill>
          <a:schemeClr val="dk1"/>
        </a:solidFill>
        <a:effectLst/>
      </p:bgPr>
    </p:bg>
    <p:spTree>
      <p:nvGrpSpPr>
        <p:cNvPr id="1" name="Shape 1649"/>
        <p:cNvGrpSpPr/>
        <p:nvPr/>
      </p:nvGrpSpPr>
      <p:grpSpPr>
        <a:xfrm>
          <a:off x="0" y="0"/>
          <a:ext cx="0" cy="0"/>
          <a:chOff x="0" y="0"/>
          <a:chExt cx="0" cy="0"/>
        </a:xfrm>
      </p:grpSpPr>
      <p:sp>
        <p:nvSpPr>
          <p:cNvPr id="1650" name="Google Shape;1650;p134"/>
          <p:cNvSpPr/>
          <p:nvPr/>
        </p:nvSpPr>
        <p:spPr>
          <a:xfrm>
            <a:off x="1639601" y="581769"/>
            <a:ext cx="1664601" cy="1051519"/>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651" name="Google Shape;1651;p134"/>
          <p:cNvSpPr/>
          <p:nvPr/>
        </p:nvSpPr>
        <p:spPr>
          <a:xfrm>
            <a:off x="460105" y="339165"/>
            <a:ext cx="907281" cy="573211"/>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652" name="Google Shape;1652;p134"/>
          <p:cNvSpPr/>
          <p:nvPr/>
        </p:nvSpPr>
        <p:spPr>
          <a:xfrm>
            <a:off x="8821934" y="749467"/>
            <a:ext cx="1782732" cy="1128283"/>
          </a:xfrm>
          <a:custGeom>
            <a:avLst/>
            <a:gdLst/>
            <a:ahLst/>
            <a:cxnLst/>
            <a:rect l="l" t="t" r="r" b="b"/>
            <a:pathLst>
              <a:path w="25554" h="16173" extrusionOk="0">
                <a:moveTo>
                  <a:pt x="14556" y="0"/>
                </a:moveTo>
                <a:cubicBezTo>
                  <a:pt x="11530" y="0"/>
                  <a:pt x="8988" y="2103"/>
                  <a:pt x="8295" y="4898"/>
                </a:cubicBezTo>
                <a:cubicBezTo>
                  <a:pt x="7856" y="4713"/>
                  <a:pt x="7394" y="4598"/>
                  <a:pt x="6909" y="4598"/>
                </a:cubicBezTo>
                <a:cubicBezTo>
                  <a:pt x="5500" y="4598"/>
                  <a:pt x="4275" y="5522"/>
                  <a:pt x="3836" y="6793"/>
                </a:cubicBezTo>
                <a:cubicBezTo>
                  <a:pt x="1664" y="7232"/>
                  <a:pt x="1" y="9149"/>
                  <a:pt x="1" y="11437"/>
                </a:cubicBezTo>
                <a:cubicBezTo>
                  <a:pt x="1" y="14047"/>
                  <a:pt x="2126" y="16173"/>
                  <a:pt x="4737" y="16173"/>
                </a:cubicBezTo>
                <a:lnTo>
                  <a:pt x="20771" y="16173"/>
                </a:lnTo>
                <a:cubicBezTo>
                  <a:pt x="23359" y="16173"/>
                  <a:pt x="25507" y="14047"/>
                  <a:pt x="25507" y="11437"/>
                </a:cubicBezTo>
                <a:cubicBezTo>
                  <a:pt x="25553" y="8895"/>
                  <a:pt x="23543" y="6816"/>
                  <a:pt x="21025" y="6700"/>
                </a:cubicBezTo>
                <a:lnTo>
                  <a:pt x="21025" y="6469"/>
                </a:lnTo>
                <a:cubicBezTo>
                  <a:pt x="21025" y="2888"/>
                  <a:pt x="18137" y="0"/>
                  <a:pt x="14556"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653" name="Google Shape;1653;p134"/>
          <p:cNvSpPr/>
          <p:nvPr/>
        </p:nvSpPr>
        <p:spPr>
          <a:xfrm>
            <a:off x="10839118" y="415932"/>
            <a:ext cx="785773" cy="496443"/>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654" name="Google Shape;1654;p134"/>
          <p:cNvSpPr/>
          <p:nvPr/>
        </p:nvSpPr>
        <p:spPr>
          <a:xfrm flipH="1">
            <a:off x="493722" y="6352866"/>
            <a:ext cx="5790807" cy="505149"/>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655" name="Google Shape;1655;p134"/>
          <p:cNvSpPr/>
          <p:nvPr/>
        </p:nvSpPr>
        <p:spPr>
          <a:xfrm flipH="1">
            <a:off x="9" y="6352866"/>
            <a:ext cx="8200157" cy="505109"/>
          </a:xfrm>
          <a:custGeom>
            <a:avLst/>
            <a:gdLst/>
            <a:ahLst/>
            <a:cxnLst/>
            <a:rect l="l" t="t" r="r" b="b"/>
            <a:pathLst>
              <a:path w="157756" h="11284" extrusionOk="0">
                <a:moveTo>
                  <a:pt x="47603" y="1"/>
                </a:moveTo>
                <a:cubicBezTo>
                  <a:pt x="46122" y="1"/>
                  <a:pt x="44638" y="67"/>
                  <a:pt x="43149" y="207"/>
                </a:cubicBezTo>
                <a:cubicBezTo>
                  <a:pt x="33014" y="1175"/>
                  <a:pt x="23416" y="4616"/>
                  <a:pt x="13362" y="6041"/>
                </a:cubicBezTo>
                <a:cubicBezTo>
                  <a:pt x="2984" y="7520"/>
                  <a:pt x="0" y="11284"/>
                  <a:pt x="0" y="11284"/>
                </a:cubicBezTo>
                <a:lnTo>
                  <a:pt x="157756" y="11284"/>
                </a:lnTo>
                <a:lnTo>
                  <a:pt x="157756" y="2950"/>
                </a:lnTo>
                <a:cubicBezTo>
                  <a:pt x="157191" y="3111"/>
                  <a:pt x="156626" y="3299"/>
                  <a:pt x="156089" y="3487"/>
                </a:cubicBezTo>
                <a:cubicBezTo>
                  <a:pt x="152002" y="4885"/>
                  <a:pt x="147782" y="6418"/>
                  <a:pt x="143453" y="7036"/>
                </a:cubicBezTo>
                <a:cubicBezTo>
                  <a:pt x="141678" y="7283"/>
                  <a:pt x="139914" y="7385"/>
                  <a:pt x="138154" y="7385"/>
                </a:cubicBezTo>
                <a:cubicBezTo>
                  <a:pt x="134930" y="7385"/>
                  <a:pt x="131723" y="7041"/>
                  <a:pt x="128506" y="6606"/>
                </a:cubicBezTo>
                <a:cubicBezTo>
                  <a:pt x="124682" y="6079"/>
                  <a:pt x="120929" y="5595"/>
                  <a:pt x="117123" y="5595"/>
                </a:cubicBezTo>
                <a:cubicBezTo>
                  <a:pt x="115685" y="5595"/>
                  <a:pt x="114239" y="5664"/>
                  <a:pt x="112779" y="5826"/>
                </a:cubicBezTo>
                <a:cubicBezTo>
                  <a:pt x="107940" y="6391"/>
                  <a:pt x="103208" y="7493"/>
                  <a:pt x="98369" y="8031"/>
                </a:cubicBezTo>
                <a:cubicBezTo>
                  <a:pt x="95627" y="8321"/>
                  <a:pt x="92836" y="8379"/>
                  <a:pt x="90049" y="8379"/>
                </a:cubicBezTo>
                <a:cubicBezTo>
                  <a:pt x="88192" y="8379"/>
                  <a:pt x="86336" y="8353"/>
                  <a:pt x="84497" y="8353"/>
                </a:cubicBezTo>
                <a:cubicBezTo>
                  <a:pt x="80142" y="8353"/>
                  <a:pt x="64925" y="3353"/>
                  <a:pt x="62156" y="2493"/>
                </a:cubicBezTo>
                <a:cubicBezTo>
                  <a:pt x="59575" y="1713"/>
                  <a:pt x="56941" y="772"/>
                  <a:pt x="54198" y="422"/>
                </a:cubicBezTo>
                <a:cubicBezTo>
                  <a:pt x="52009" y="149"/>
                  <a:pt x="49811" y="1"/>
                  <a:pt x="47603"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656" name="Google Shape;1656;p134"/>
          <p:cNvSpPr/>
          <p:nvPr/>
        </p:nvSpPr>
        <p:spPr>
          <a:xfrm flipH="1">
            <a:off x="707795" y="6352851"/>
            <a:ext cx="182272" cy="128547"/>
          </a:xfrm>
          <a:custGeom>
            <a:avLst/>
            <a:gdLst/>
            <a:ahLst/>
            <a:cxnLst/>
            <a:rect l="l" t="t" r="r" b="b"/>
            <a:pathLst>
              <a:path w="21469" h="15141" extrusionOk="0">
                <a:moveTo>
                  <a:pt x="14579" y="1"/>
                </a:moveTo>
                <a:cubicBezTo>
                  <a:pt x="14135" y="1"/>
                  <a:pt x="13692" y="13"/>
                  <a:pt x="13255" y="18"/>
                </a:cubicBezTo>
                <a:lnTo>
                  <a:pt x="12900" y="18"/>
                </a:lnTo>
                <a:cubicBezTo>
                  <a:pt x="12736" y="16"/>
                  <a:pt x="12573" y="15"/>
                  <a:pt x="12409" y="15"/>
                </a:cubicBezTo>
                <a:cubicBezTo>
                  <a:pt x="11285" y="15"/>
                  <a:pt x="10160" y="70"/>
                  <a:pt x="9036" y="168"/>
                </a:cubicBezTo>
                <a:cubicBezTo>
                  <a:pt x="8868" y="186"/>
                  <a:pt x="8681" y="186"/>
                  <a:pt x="8494" y="205"/>
                </a:cubicBezTo>
                <a:cubicBezTo>
                  <a:pt x="7934" y="242"/>
                  <a:pt x="7318" y="298"/>
                  <a:pt x="6833" y="541"/>
                </a:cubicBezTo>
                <a:cubicBezTo>
                  <a:pt x="6310" y="784"/>
                  <a:pt x="5862" y="877"/>
                  <a:pt x="5265" y="1138"/>
                </a:cubicBezTo>
                <a:cubicBezTo>
                  <a:pt x="5227" y="1157"/>
                  <a:pt x="5190" y="1176"/>
                  <a:pt x="5134" y="1194"/>
                </a:cubicBezTo>
                <a:cubicBezTo>
                  <a:pt x="4966" y="1269"/>
                  <a:pt x="4798" y="1362"/>
                  <a:pt x="4611" y="1474"/>
                </a:cubicBezTo>
                <a:cubicBezTo>
                  <a:pt x="4555" y="1512"/>
                  <a:pt x="4518" y="1530"/>
                  <a:pt x="4462" y="1568"/>
                </a:cubicBezTo>
                <a:cubicBezTo>
                  <a:pt x="4369" y="1642"/>
                  <a:pt x="4257" y="1698"/>
                  <a:pt x="4163" y="1773"/>
                </a:cubicBezTo>
                <a:cubicBezTo>
                  <a:pt x="3678" y="2128"/>
                  <a:pt x="3099" y="2613"/>
                  <a:pt x="2409" y="3304"/>
                </a:cubicBezTo>
                <a:cubicBezTo>
                  <a:pt x="2017" y="3696"/>
                  <a:pt x="1681" y="4107"/>
                  <a:pt x="1401" y="4517"/>
                </a:cubicBezTo>
                <a:cubicBezTo>
                  <a:pt x="1027" y="5077"/>
                  <a:pt x="747" y="5675"/>
                  <a:pt x="542" y="6253"/>
                </a:cubicBezTo>
                <a:cubicBezTo>
                  <a:pt x="523" y="6328"/>
                  <a:pt x="486" y="6421"/>
                  <a:pt x="467" y="6496"/>
                </a:cubicBezTo>
                <a:cubicBezTo>
                  <a:pt x="0" y="8064"/>
                  <a:pt x="131" y="9539"/>
                  <a:pt x="467" y="10528"/>
                </a:cubicBezTo>
                <a:cubicBezTo>
                  <a:pt x="1008" y="12190"/>
                  <a:pt x="1289" y="14131"/>
                  <a:pt x="8793" y="14971"/>
                </a:cubicBezTo>
                <a:cubicBezTo>
                  <a:pt x="8980" y="14990"/>
                  <a:pt x="9166" y="15009"/>
                  <a:pt x="9353" y="15027"/>
                </a:cubicBezTo>
                <a:cubicBezTo>
                  <a:pt x="9428" y="15027"/>
                  <a:pt x="9521" y="15046"/>
                  <a:pt x="9596" y="15046"/>
                </a:cubicBezTo>
                <a:cubicBezTo>
                  <a:pt x="9670" y="15046"/>
                  <a:pt x="9745" y="15065"/>
                  <a:pt x="9801" y="15065"/>
                </a:cubicBezTo>
                <a:cubicBezTo>
                  <a:pt x="10455" y="15116"/>
                  <a:pt x="11068" y="15141"/>
                  <a:pt x="11642" y="15141"/>
                </a:cubicBezTo>
                <a:cubicBezTo>
                  <a:pt x="16955" y="15141"/>
                  <a:pt x="19010" y="12998"/>
                  <a:pt x="20442" y="9427"/>
                </a:cubicBezTo>
                <a:cubicBezTo>
                  <a:pt x="21469" y="6851"/>
                  <a:pt x="21133" y="3323"/>
                  <a:pt x="19079" y="1344"/>
                </a:cubicBezTo>
                <a:cubicBezTo>
                  <a:pt x="18687" y="970"/>
                  <a:pt x="18239" y="672"/>
                  <a:pt x="17716" y="466"/>
                </a:cubicBezTo>
                <a:cubicBezTo>
                  <a:pt x="16726" y="70"/>
                  <a:pt x="15652" y="1"/>
                  <a:pt x="14579"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657" name="Google Shape;1657;p134"/>
          <p:cNvSpPr txBox="1">
            <a:spLocks noGrp="1"/>
          </p:cNvSpPr>
          <p:nvPr>
            <p:ph type="subTitle" idx="1"/>
          </p:nvPr>
        </p:nvSpPr>
        <p:spPr>
          <a:xfrm>
            <a:off x="7470933" y="2167300"/>
            <a:ext cx="3216000" cy="458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000"/>
              <a:buFont typeface="Patrick Hand"/>
              <a:buNone/>
              <a:defRPr sz="2933">
                <a:solidFill>
                  <a:schemeClr val="accent2"/>
                </a:solidFill>
                <a:latin typeface="Patrick Hand"/>
                <a:ea typeface="Patrick Hand"/>
                <a:cs typeface="Patrick Hand"/>
                <a:sym typeface="Patrick Hand"/>
              </a:defRPr>
            </a:lvl1pPr>
            <a:lvl2pPr lvl="1" algn="l">
              <a:lnSpc>
                <a:spcPct val="100000"/>
              </a:lnSpc>
              <a:spcBef>
                <a:spcPts val="0"/>
              </a:spcBef>
              <a:spcAft>
                <a:spcPts val="0"/>
              </a:spcAft>
              <a:buSzPts val="1400"/>
              <a:buFont typeface="Patrick Hand"/>
              <a:buNone/>
              <a:defRPr>
                <a:latin typeface="Patrick Hand"/>
                <a:ea typeface="Patrick Hand"/>
                <a:cs typeface="Patrick Hand"/>
                <a:sym typeface="Patrick Hand"/>
              </a:defRPr>
            </a:lvl2pPr>
            <a:lvl3pPr lvl="2" algn="l">
              <a:lnSpc>
                <a:spcPct val="100000"/>
              </a:lnSpc>
              <a:spcBef>
                <a:spcPts val="0"/>
              </a:spcBef>
              <a:spcAft>
                <a:spcPts val="0"/>
              </a:spcAft>
              <a:buSzPts val="1400"/>
              <a:buFont typeface="Patrick Hand"/>
              <a:buNone/>
              <a:defRPr>
                <a:latin typeface="Patrick Hand"/>
                <a:ea typeface="Patrick Hand"/>
                <a:cs typeface="Patrick Hand"/>
                <a:sym typeface="Patrick Hand"/>
              </a:defRPr>
            </a:lvl3pPr>
            <a:lvl4pPr lvl="3" algn="l">
              <a:lnSpc>
                <a:spcPct val="100000"/>
              </a:lnSpc>
              <a:spcBef>
                <a:spcPts val="0"/>
              </a:spcBef>
              <a:spcAft>
                <a:spcPts val="0"/>
              </a:spcAft>
              <a:buSzPts val="1400"/>
              <a:buFont typeface="Patrick Hand"/>
              <a:buNone/>
              <a:defRPr>
                <a:latin typeface="Patrick Hand"/>
                <a:ea typeface="Patrick Hand"/>
                <a:cs typeface="Patrick Hand"/>
                <a:sym typeface="Patrick Hand"/>
              </a:defRPr>
            </a:lvl4pPr>
            <a:lvl5pPr lvl="4" algn="l">
              <a:lnSpc>
                <a:spcPct val="100000"/>
              </a:lnSpc>
              <a:spcBef>
                <a:spcPts val="0"/>
              </a:spcBef>
              <a:spcAft>
                <a:spcPts val="0"/>
              </a:spcAft>
              <a:buSzPts val="1400"/>
              <a:buFont typeface="Patrick Hand"/>
              <a:buNone/>
              <a:defRPr>
                <a:latin typeface="Patrick Hand"/>
                <a:ea typeface="Patrick Hand"/>
                <a:cs typeface="Patrick Hand"/>
                <a:sym typeface="Patrick Hand"/>
              </a:defRPr>
            </a:lvl5pPr>
            <a:lvl6pPr lvl="5" algn="l">
              <a:lnSpc>
                <a:spcPct val="100000"/>
              </a:lnSpc>
              <a:spcBef>
                <a:spcPts val="0"/>
              </a:spcBef>
              <a:spcAft>
                <a:spcPts val="0"/>
              </a:spcAft>
              <a:buSzPts val="1400"/>
              <a:buFont typeface="Patrick Hand"/>
              <a:buNone/>
              <a:defRPr>
                <a:latin typeface="Patrick Hand"/>
                <a:ea typeface="Patrick Hand"/>
                <a:cs typeface="Patrick Hand"/>
                <a:sym typeface="Patrick Hand"/>
              </a:defRPr>
            </a:lvl6pPr>
            <a:lvl7pPr lvl="6" algn="l">
              <a:lnSpc>
                <a:spcPct val="100000"/>
              </a:lnSpc>
              <a:spcBef>
                <a:spcPts val="0"/>
              </a:spcBef>
              <a:spcAft>
                <a:spcPts val="0"/>
              </a:spcAft>
              <a:buSzPts val="1400"/>
              <a:buFont typeface="Patrick Hand"/>
              <a:buNone/>
              <a:defRPr>
                <a:latin typeface="Patrick Hand"/>
                <a:ea typeface="Patrick Hand"/>
                <a:cs typeface="Patrick Hand"/>
                <a:sym typeface="Patrick Hand"/>
              </a:defRPr>
            </a:lvl7pPr>
            <a:lvl8pPr lvl="7" algn="l">
              <a:lnSpc>
                <a:spcPct val="100000"/>
              </a:lnSpc>
              <a:spcBef>
                <a:spcPts val="0"/>
              </a:spcBef>
              <a:spcAft>
                <a:spcPts val="0"/>
              </a:spcAft>
              <a:buSzPts val="1400"/>
              <a:buFont typeface="Patrick Hand"/>
              <a:buNone/>
              <a:defRPr>
                <a:latin typeface="Patrick Hand"/>
                <a:ea typeface="Patrick Hand"/>
                <a:cs typeface="Patrick Hand"/>
                <a:sym typeface="Patrick Hand"/>
              </a:defRPr>
            </a:lvl8pPr>
            <a:lvl9pPr lvl="8" algn="l">
              <a:lnSpc>
                <a:spcPct val="100000"/>
              </a:lnSpc>
              <a:spcBef>
                <a:spcPts val="0"/>
              </a:spcBef>
              <a:spcAft>
                <a:spcPts val="0"/>
              </a:spcAft>
              <a:buSzPts val="1400"/>
              <a:buFont typeface="Patrick Hand"/>
              <a:buNone/>
              <a:defRPr>
                <a:latin typeface="Patrick Hand"/>
                <a:ea typeface="Patrick Hand"/>
                <a:cs typeface="Patrick Hand"/>
                <a:sym typeface="Patrick Hand"/>
              </a:defRPr>
            </a:lvl9pPr>
          </a:lstStyle>
          <a:p>
            <a:endParaRPr/>
          </a:p>
        </p:txBody>
      </p:sp>
      <p:sp>
        <p:nvSpPr>
          <p:cNvPr id="1658" name="Google Shape;1658;p134"/>
          <p:cNvSpPr txBox="1">
            <a:spLocks noGrp="1"/>
          </p:cNvSpPr>
          <p:nvPr>
            <p:ph type="subTitle" idx="2"/>
          </p:nvPr>
        </p:nvSpPr>
        <p:spPr>
          <a:xfrm>
            <a:off x="7462833" y="2529500"/>
            <a:ext cx="3213200" cy="1537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accent2"/>
              </a:buClr>
              <a:buSzPts val="1600"/>
              <a:buNone/>
              <a:defRPr sz="1867">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59" name="Google Shape;1659;p134"/>
          <p:cNvSpPr txBox="1">
            <a:spLocks noGrp="1"/>
          </p:cNvSpPr>
          <p:nvPr>
            <p:ph type="subTitle" idx="3"/>
          </p:nvPr>
        </p:nvSpPr>
        <p:spPr>
          <a:xfrm>
            <a:off x="2337733" y="2168900"/>
            <a:ext cx="3216000" cy="458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000"/>
              <a:buFont typeface="Patrick Hand"/>
              <a:buNone/>
              <a:defRPr sz="2933">
                <a:solidFill>
                  <a:schemeClr val="accent2"/>
                </a:solidFill>
                <a:latin typeface="Patrick Hand"/>
                <a:ea typeface="Patrick Hand"/>
                <a:cs typeface="Patrick Hand"/>
                <a:sym typeface="Patrick Hand"/>
              </a:defRPr>
            </a:lvl1pPr>
            <a:lvl2pPr lvl="1" algn="l">
              <a:lnSpc>
                <a:spcPct val="100000"/>
              </a:lnSpc>
              <a:spcBef>
                <a:spcPts val="0"/>
              </a:spcBef>
              <a:spcAft>
                <a:spcPts val="0"/>
              </a:spcAft>
              <a:buSzPts val="1400"/>
              <a:buFont typeface="Patrick Hand"/>
              <a:buNone/>
              <a:defRPr>
                <a:latin typeface="Patrick Hand"/>
                <a:ea typeface="Patrick Hand"/>
                <a:cs typeface="Patrick Hand"/>
                <a:sym typeface="Patrick Hand"/>
              </a:defRPr>
            </a:lvl2pPr>
            <a:lvl3pPr lvl="2" algn="l">
              <a:lnSpc>
                <a:spcPct val="100000"/>
              </a:lnSpc>
              <a:spcBef>
                <a:spcPts val="0"/>
              </a:spcBef>
              <a:spcAft>
                <a:spcPts val="0"/>
              </a:spcAft>
              <a:buSzPts val="1400"/>
              <a:buFont typeface="Patrick Hand"/>
              <a:buNone/>
              <a:defRPr>
                <a:latin typeface="Patrick Hand"/>
                <a:ea typeface="Patrick Hand"/>
                <a:cs typeface="Patrick Hand"/>
                <a:sym typeface="Patrick Hand"/>
              </a:defRPr>
            </a:lvl3pPr>
            <a:lvl4pPr lvl="3" algn="l">
              <a:lnSpc>
                <a:spcPct val="100000"/>
              </a:lnSpc>
              <a:spcBef>
                <a:spcPts val="0"/>
              </a:spcBef>
              <a:spcAft>
                <a:spcPts val="0"/>
              </a:spcAft>
              <a:buSzPts val="1400"/>
              <a:buFont typeface="Patrick Hand"/>
              <a:buNone/>
              <a:defRPr>
                <a:latin typeface="Patrick Hand"/>
                <a:ea typeface="Patrick Hand"/>
                <a:cs typeface="Patrick Hand"/>
                <a:sym typeface="Patrick Hand"/>
              </a:defRPr>
            </a:lvl4pPr>
            <a:lvl5pPr lvl="4" algn="l">
              <a:lnSpc>
                <a:spcPct val="100000"/>
              </a:lnSpc>
              <a:spcBef>
                <a:spcPts val="0"/>
              </a:spcBef>
              <a:spcAft>
                <a:spcPts val="0"/>
              </a:spcAft>
              <a:buSzPts val="1400"/>
              <a:buFont typeface="Patrick Hand"/>
              <a:buNone/>
              <a:defRPr>
                <a:latin typeface="Patrick Hand"/>
                <a:ea typeface="Patrick Hand"/>
                <a:cs typeface="Patrick Hand"/>
                <a:sym typeface="Patrick Hand"/>
              </a:defRPr>
            </a:lvl5pPr>
            <a:lvl6pPr lvl="5" algn="l">
              <a:lnSpc>
                <a:spcPct val="100000"/>
              </a:lnSpc>
              <a:spcBef>
                <a:spcPts val="0"/>
              </a:spcBef>
              <a:spcAft>
                <a:spcPts val="0"/>
              </a:spcAft>
              <a:buSzPts val="1400"/>
              <a:buFont typeface="Patrick Hand"/>
              <a:buNone/>
              <a:defRPr>
                <a:latin typeface="Patrick Hand"/>
                <a:ea typeface="Patrick Hand"/>
                <a:cs typeface="Patrick Hand"/>
                <a:sym typeface="Patrick Hand"/>
              </a:defRPr>
            </a:lvl6pPr>
            <a:lvl7pPr lvl="6" algn="l">
              <a:lnSpc>
                <a:spcPct val="100000"/>
              </a:lnSpc>
              <a:spcBef>
                <a:spcPts val="0"/>
              </a:spcBef>
              <a:spcAft>
                <a:spcPts val="0"/>
              </a:spcAft>
              <a:buSzPts val="1400"/>
              <a:buFont typeface="Patrick Hand"/>
              <a:buNone/>
              <a:defRPr>
                <a:latin typeface="Patrick Hand"/>
                <a:ea typeface="Patrick Hand"/>
                <a:cs typeface="Patrick Hand"/>
                <a:sym typeface="Patrick Hand"/>
              </a:defRPr>
            </a:lvl7pPr>
            <a:lvl8pPr lvl="7" algn="l">
              <a:lnSpc>
                <a:spcPct val="100000"/>
              </a:lnSpc>
              <a:spcBef>
                <a:spcPts val="0"/>
              </a:spcBef>
              <a:spcAft>
                <a:spcPts val="0"/>
              </a:spcAft>
              <a:buSzPts val="1400"/>
              <a:buFont typeface="Patrick Hand"/>
              <a:buNone/>
              <a:defRPr>
                <a:latin typeface="Patrick Hand"/>
                <a:ea typeface="Patrick Hand"/>
                <a:cs typeface="Patrick Hand"/>
                <a:sym typeface="Patrick Hand"/>
              </a:defRPr>
            </a:lvl8pPr>
            <a:lvl9pPr lvl="8" algn="l">
              <a:lnSpc>
                <a:spcPct val="100000"/>
              </a:lnSpc>
              <a:spcBef>
                <a:spcPts val="0"/>
              </a:spcBef>
              <a:spcAft>
                <a:spcPts val="0"/>
              </a:spcAft>
              <a:buSzPts val="1400"/>
              <a:buFont typeface="Patrick Hand"/>
              <a:buNone/>
              <a:defRPr>
                <a:latin typeface="Patrick Hand"/>
                <a:ea typeface="Patrick Hand"/>
                <a:cs typeface="Patrick Hand"/>
                <a:sym typeface="Patrick Hand"/>
              </a:defRPr>
            </a:lvl9pPr>
          </a:lstStyle>
          <a:p>
            <a:endParaRPr/>
          </a:p>
        </p:txBody>
      </p:sp>
      <p:sp>
        <p:nvSpPr>
          <p:cNvPr id="1660" name="Google Shape;1660;p134"/>
          <p:cNvSpPr txBox="1">
            <a:spLocks noGrp="1"/>
          </p:cNvSpPr>
          <p:nvPr>
            <p:ph type="subTitle" idx="4"/>
          </p:nvPr>
        </p:nvSpPr>
        <p:spPr>
          <a:xfrm>
            <a:off x="2329633" y="2529500"/>
            <a:ext cx="3213200" cy="1537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accent2"/>
              </a:buClr>
              <a:buSzPts val="1600"/>
              <a:buNone/>
              <a:defRPr sz="1867">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61" name="Google Shape;1661;p134"/>
          <p:cNvSpPr txBox="1">
            <a:spLocks noGrp="1"/>
          </p:cNvSpPr>
          <p:nvPr>
            <p:ph type="subTitle" idx="5"/>
          </p:nvPr>
        </p:nvSpPr>
        <p:spPr>
          <a:xfrm>
            <a:off x="7470933" y="3863500"/>
            <a:ext cx="3216000" cy="458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000"/>
              <a:buFont typeface="Patrick Hand"/>
              <a:buNone/>
              <a:defRPr sz="2933">
                <a:solidFill>
                  <a:schemeClr val="accent2"/>
                </a:solidFill>
                <a:latin typeface="Patrick Hand"/>
                <a:ea typeface="Patrick Hand"/>
                <a:cs typeface="Patrick Hand"/>
                <a:sym typeface="Patrick Hand"/>
              </a:defRPr>
            </a:lvl1pPr>
            <a:lvl2pPr lvl="1" algn="l">
              <a:lnSpc>
                <a:spcPct val="100000"/>
              </a:lnSpc>
              <a:spcBef>
                <a:spcPts val="0"/>
              </a:spcBef>
              <a:spcAft>
                <a:spcPts val="0"/>
              </a:spcAft>
              <a:buSzPts val="1400"/>
              <a:buFont typeface="Patrick Hand"/>
              <a:buNone/>
              <a:defRPr>
                <a:latin typeface="Patrick Hand"/>
                <a:ea typeface="Patrick Hand"/>
                <a:cs typeface="Patrick Hand"/>
                <a:sym typeface="Patrick Hand"/>
              </a:defRPr>
            </a:lvl2pPr>
            <a:lvl3pPr lvl="2" algn="l">
              <a:lnSpc>
                <a:spcPct val="100000"/>
              </a:lnSpc>
              <a:spcBef>
                <a:spcPts val="0"/>
              </a:spcBef>
              <a:spcAft>
                <a:spcPts val="0"/>
              </a:spcAft>
              <a:buSzPts val="1400"/>
              <a:buFont typeface="Patrick Hand"/>
              <a:buNone/>
              <a:defRPr>
                <a:latin typeface="Patrick Hand"/>
                <a:ea typeface="Patrick Hand"/>
                <a:cs typeface="Patrick Hand"/>
                <a:sym typeface="Patrick Hand"/>
              </a:defRPr>
            </a:lvl3pPr>
            <a:lvl4pPr lvl="3" algn="l">
              <a:lnSpc>
                <a:spcPct val="100000"/>
              </a:lnSpc>
              <a:spcBef>
                <a:spcPts val="0"/>
              </a:spcBef>
              <a:spcAft>
                <a:spcPts val="0"/>
              </a:spcAft>
              <a:buSzPts val="1400"/>
              <a:buFont typeface="Patrick Hand"/>
              <a:buNone/>
              <a:defRPr>
                <a:latin typeface="Patrick Hand"/>
                <a:ea typeface="Patrick Hand"/>
                <a:cs typeface="Patrick Hand"/>
                <a:sym typeface="Patrick Hand"/>
              </a:defRPr>
            </a:lvl4pPr>
            <a:lvl5pPr lvl="4" algn="l">
              <a:lnSpc>
                <a:spcPct val="100000"/>
              </a:lnSpc>
              <a:spcBef>
                <a:spcPts val="0"/>
              </a:spcBef>
              <a:spcAft>
                <a:spcPts val="0"/>
              </a:spcAft>
              <a:buSzPts val="1400"/>
              <a:buFont typeface="Patrick Hand"/>
              <a:buNone/>
              <a:defRPr>
                <a:latin typeface="Patrick Hand"/>
                <a:ea typeface="Patrick Hand"/>
                <a:cs typeface="Patrick Hand"/>
                <a:sym typeface="Patrick Hand"/>
              </a:defRPr>
            </a:lvl5pPr>
            <a:lvl6pPr lvl="5" algn="l">
              <a:lnSpc>
                <a:spcPct val="100000"/>
              </a:lnSpc>
              <a:spcBef>
                <a:spcPts val="0"/>
              </a:spcBef>
              <a:spcAft>
                <a:spcPts val="0"/>
              </a:spcAft>
              <a:buSzPts val="1400"/>
              <a:buFont typeface="Patrick Hand"/>
              <a:buNone/>
              <a:defRPr>
                <a:latin typeface="Patrick Hand"/>
                <a:ea typeface="Patrick Hand"/>
                <a:cs typeface="Patrick Hand"/>
                <a:sym typeface="Patrick Hand"/>
              </a:defRPr>
            </a:lvl6pPr>
            <a:lvl7pPr lvl="6" algn="l">
              <a:lnSpc>
                <a:spcPct val="100000"/>
              </a:lnSpc>
              <a:spcBef>
                <a:spcPts val="0"/>
              </a:spcBef>
              <a:spcAft>
                <a:spcPts val="0"/>
              </a:spcAft>
              <a:buSzPts val="1400"/>
              <a:buFont typeface="Patrick Hand"/>
              <a:buNone/>
              <a:defRPr>
                <a:latin typeface="Patrick Hand"/>
                <a:ea typeface="Patrick Hand"/>
                <a:cs typeface="Patrick Hand"/>
                <a:sym typeface="Patrick Hand"/>
              </a:defRPr>
            </a:lvl7pPr>
            <a:lvl8pPr lvl="7" algn="l">
              <a:lnSpc>
                <a:spcPct val="100000"/>
              </a:lnSpc>
              <a:spcBef>
                <a:spcPts val="0"/>
              </a:spcBef>
              <a:spcAft>
                <a:spcPts val="0"/>
              </a:spcAft>
              <a:buSzPts val="1400"/>
              <a:buFont typeface="Patrick Hand"/>
              <a:buNone/>
              <a:defRPr>
                <a:latin typeface="Patrick Hand"/>
                <a:ea typeface="Patrick Hand"/>
                <a:cs typeface="Patrick Hand"/>
                <a:sym typeface="Patrick Hand"/>
              </a:defRPr>
            </a:lvl8pPr>
            <a:lvl9pPr lvl="8" algn="l">
              <a:lnSpc>
                <a:spcPct val="100000"/>
              </a:lnSpc>
              <a:spcBef>
                <a:spcPts val="0"/>
              </a:spcBef>
              <a:spcAft>
                <a:spcPts val="0"/>
              </a:spcAft>
              <a:buSzPts val="1400"/>
              <a:buFont typeface="Patrick Hand"/>
              <a:buNone/>
              <a:defRPr>
                <a:latin typeface="Patrick Hand"/>
                <a:ea typeface="Patrick Hand"/>
                <a:cs typeface="Patrick Hand"/>
                <a:sym typeface="Patrick Hand"/>
              </a:defRPr>
            </a:lvl9pPr>
          </a:lstStyle>
          <a:p>
            <a:endParaRPr/>
          </a:p>
        </p:txBody>
      </p:sp>
      <p:sp>
        <p:nvSpPr>
          <p:cNvPr id="1662" name="Google Shape;1662;p134"/>
          <p:cNvSpPr txBox="1">
            <a:spLocks noGrp="1"/>
          </p:cNvSpPr>
          <p:nvPr>
            <p:ph type="subTitle" idx="6"/>
          </p:nvPr>
        </p:nvSpPr>
        <p:spPr>
          <a:xfrm>
            <a:off x="7462833" y="4225700"/>
            <a:ext cx="3213200" cy="1537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accent2"/>
              </a:buClr>
              <a:buSzPts val="1600"/>
              <a:buNone/>
              <a:defRPr sz="1867">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63" name="Google Shape;1663;p134"/>
          <p:cNvSpPr txBox="1">
            <a:spLocks noGrp="1"/>
          </p:cNvSpPr>
          <p:nvPr>
            <p:ph type="subTitle" idx="7"/>
          </p:nvPr>
        </p:nvSpPr>
        <p:spPr>
          <a:xfrm>
            <a:off x="2337733" y="3863500"/>
            <a:ext cx="3216000" cy="458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000"/>
              <a:buFont typeface="Patrick Hand"/>
              <a:buNone/>
              <a:defRPr sz="2933">
                <a:solidFill>
                  <a:schemeClr val="accent2"/>
                </a:solidFill>
                <a:latin typeface="Patrick Hand"/>
                <a:ea typeface="Patrick Hand"/>
                <a:cs typeface="Patrick Hand"/>
                <a:sym typeface="Patrick Hand"/>
              </a:defRPr>
            </a:lvl1pPr>
            <a:lvl2pPr lvl="1" algn="l">
              <a:lnSpc>
                <a:spcPct val="100000"/>
              </a:lnSpc>
              <a:spcBef>
                <a:spcPts val="0"/>
              </a:spcBef>
              <a:spcAft>
                <a:spcPts val="0"/>
              </a:spcAft>
              <a:buSzPts val="1400"/>
              <a:buFont typeface="Patrick Hand"/>
              <a:buNone/>
              <a:defRPr>
                <a:latin typeface="Patrick Hand"/>
                <a:ea typeface="Patrick Hand"/>
                <a:cs typeface="Patrick Hand"/>
                <a:sym typeface="Patrick Hand"/>
              </a:defRPr>
            </a:lvl2pPr>
            <a:lvl3pPr lvl="2" algn="l">
              <a:lnSpc>
                <a:spcPct val="100000"/>
              </a:lnSpc>
              <a:spcBef>
                <a:spcPts val="0"/>
              </a:spcBef>
              <a:spcAft>
                <a:spcPts val="0"/>
              </a:spcAft>
              <a:buSzPts val="1400"/>
              <a:buFont typeface="Patrick Hand"/>
              <a:buNone/>
              <a:defRPr>
                <a:latin typeface="Patrick Hand"/>
                <a:ea typeface="Patrick Hand"/>
                <a:cs typeface="Patrick Hand"/>
                <a:sym typeface="Patrick Hand"/>
              </a:defRPr>
            </a:lvl3pPr>
            <a:lvl4pPr lvl="3" algn="l">
              <a:lnSpc>
                <a:spcPct val="100000"/>
              </a:lnSpc>
              <a:spcBef>
                <a:spcPts val="0"/>
              </a:spcBef>
              <a:spcAft>
                <a:spcPts val="0"/>
              </a:spcAft>
              <a:buSzPts val="1400"/>
              <a:buFont typeface="Patrick Hand"/>
              <a:buNone/>
              <a:defRPr>
                <a:latin typeface="Patrick Hand"/>
                <a:ea typeface="Patrick Hand"/>
                <a:cs typeface="Patrick Hand"/>
                <a:sym typeface="Patrick Hand"/>
              </a:defRPr>
            </a:lvl4pPr>
            <a:lvl5pPr lvl="4" algn="l">
              <a:lnSpc>
                <a:spcPct val="100000"/>
              </a:lnSpc>
              <a:spcBef>
                <a:spcPts val="0"/>
              </a:spcBef>
              <a:spcAft>
                <a:spcPts val="0"/>
              </a:spcAft>
              <a:buSzPts val="1400"/>
              <a:buFont typeface="Patrick Hand"/>
              <a:buNone/>
              <a:defRPr>
                <a:latin typeface="Patrick Hand"/>
                <a:ea typeface="Patrick Hand"/>
                <a:cs typeface="Patrick Hand"/>
                <a:sym typeface="Patrick Hand"/>
              </a:defRPr>
            </a:lvl5pPr>
            <a:lvl6pPr lvl="5" algn="l">
              <a:lnSpc>
                <a:spcPct val="100000"/>
              </a:lnSpc>
              <a:spcBef>
                <a:spcPts val="0"/>
              </a:spcBef>
              <a:spcAft>
                <a:spcPts val="0"/>
              </a:spcAft>
              <a:buSzPts val="1400"/>
              <a:buFont typeface="Patrick Hand"/>
              <a:buNone/>
              <a:defRPr>
                <a:latin typeface="Patrick Hand"/>
                <a:ea typeface="Patrick Hand"/>
                <a:cs typeface="Patrick Hand"/>
                <a:sym typeface="Patrick Hand"/>
              </a:defRPr>
            </a:lvl6pPr>
            <a:lvl7pPr lvl="6" algn="l">
              <a:lnSpc>
                <a:spcPct val="100000"/>
              </a:lnSpc>
              <a:spcBef>
                <a:spcPts val="0"/>
              </a:spcBef>
              <a:spcAft>
                <a:spcPts val="0"/>
              </a:spcAft>
              <a:buSzPts val="1400"/>
              <a:buFont typeface="Patrick Hand"/>
              <a:buNone/>
              <a:defRPr>
                <a:latin typeface="Patrick Hand"/>
                <a:ea typeface="Patrick Hand"/>
                <a:cs typeface="Patrick Hand"/>
                <a:sym typeface="Patrick Hand"/>
              </a:defRPr>
            </a:lvl7pPr>
            <a:lvl8pPr lvl="7" algn="l">
              <a:lnSpc>
                <a:spcPct val="100000"/>
              </a:lnSpc>
              <a:spcBef>
                <a:spcPts val="0"/>
              </a:spcBef>
              <a:spcAft>
                <a:spcPts val="0"/>
              </a:spcAft>
              <a:buSzPts val="1400"/>
              <a:buFont typeface="Patrick Hand"/>
              <a:buNone/>
              <a:defRPr>
                <a:latin typeface="Patrick Hand"/>
                <a:ea typeface="Patrick Hand"/>
                <a:cs typeface="Patrick Hand"/>
                <a:sym typeface="Patrick Hand"/>
              </a:defRPr>
            </a:lvl8pPr>
            <a:lvl9pPr lvl="8" algn="l">
              <a:lnSpc>
                <a:spcPct val="100000"/>
              </a:lnSpc>
              <a:spcBef>
                <a:spcPts val="0"/>
              </a:spcBef>
              <a:spcAft>
                <a:spcPts val="0"/>
              </a:spcAft>
              <a:buSzPts val="1400"/>
              <a:buFont typeface="Patrick Hand"/>
              <a:buNone/>
              <a:defRPr>
                <a:latin typeface="Patrick Hand"/>
                <a:ea typeface="Patrick Hand"/>
                <a:cs typeface="Patrick Hand"/>
                <a:sym typeface="Patrick Hand"/>
              </a:defRPr>
            </a:lvl9pPr>
          </a:lstStyle>
          <a:p>
            <a:endParaRPr/>
          </a:p>
        </p:txBody>
      </p:sp>
      <p:sp>
        <p:nvSpPr>
          <p:cNvPr id="1664" name="Google Shape;1664;p134"/>
          <p:cNvSpPr txBox="1">
            <a:spLocks noGrp="1"/>
          </p:cNvSpPr>
          <p:nvPr>
            <p:ph type="subTitle" idx="8"/>
          </p:nvPr>
        </p:nvSpPr>
        <p:spPr>
          <a:xfrm>
            <a:off x="2329633" y="4225700"/>
            <a:ext cx="3213200" cy="1537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accent2"/>
              </a:buClr>
              <a:buSzPts val="1600"/>
              <a:buNone/>
              <a:defRPr sz="1867">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65" name="Google Shape;1665;p134"/>
          <p:cNvSpPr txBox="1">
            <a:spLocks noGrp="1"/>
          </p:cNvSpPr>
          <p:nvPr>
            <p:ph type="title"/>
          </p:nvPr>
        </p:nvSpPr>
        <p:spPr>
          <a:xfrm>
            <a:off x="1639600" y="727667"/>
            <a:ext cx="8904400" cy="573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2"/>
              </a:buClr>
              <a:buSzPts val="3000"/>
              <a:buFont typeface="Patrick Hand"/>
              <a:buNone/>
              <a:defRPr sz="4000">
                <a:solidFill>
                  <a:schemeClr val="accent2"/>
                </a:solidFill>
                <a:latin typeface="Patrick Hand"/>
                <a:ea typeface="Patrick Hand"/>
                <a:cs typeface="Patrick Hand"/>
                <a:sym typeface="Patrick Hand"/>
              </a:defRPr>
            </a:lvl1pPr>
            <a:lvl2pPr lvl="1" algn="l">
              <a:lnSpc>
                <a:spcPct val="100000"/>
              </a:lnSpc>
              <a:spcBef>
                <a:spcPts val="0"/>
              </a:spcBef>
              <a:spcAft>
                <a:spcPts val="0"/>
              </a:spcAft>
              <a:buSzPts val="3000"/>
              <a:buNone/>
              <a:defRPr sz="4000"/>
            </a:lvl2pPr>
            <a:lvl3pPr lvl="2" algn="l">
              <a:lnSpc>
                <a:spcPct val="100000"/>
              </a:lnSpc>
              <a:spcBef>
                <a:spcPts val="0"/>
              </a:spcBef>
              <a:spcAft>
                <a:spcPts val="0"/>
              </a:spcAft>
              <a:buSzPts val="3000"/>
              <a:buNone/>
              <a:defRPr sz="4000"/>
            </a:lvl3pPr>
            <a:lvl4pPr lvl="3" algn="l">
              <a:lnSpc>
                <a:spcPct val="100000"/>
              </a:lnSpc>
              <a:spcBef>
                <a:spcPts val="0"/>
              </a:spcBef>
              <a:spcAft>
                <a:spcPts val="0"/>
              </a:spcAft>
              <a:buSzPts val="3000"/>
              <a:buNone/>
              <a:defRPr sz="4000"/>
            </a:lvl4pPr>
            <a:lvl5pPr lvl="4" algn="l">
              <a:lnSpc>
                <a:spcPct val="100000"/>
              </a:lnSpc>
              <a:spcBef>
                <a:spcPts val="0"/>
              </a:spcBef>
              <a:spcAft>
                <a:spcPts val="0"/>
              </a:spcAft>
              <a:buSzPts val="3000"/>
              <a:buNone/>
              <a:defRPr sz="4000"/>
            </a:lvl5pPr>
            <a:lvl6pPr lvl="5" algn="l">
              <a:lnSpc>
                <a:spcPct val="100000"/>
              </a:lnSpc>
              <a:spcBef>
                <a:spcPts val="0"/>
              </a:spcBef>
              <a:spcAft>
                <a:spcPts val="0"/>
              </a:spcAft>
              <a:buSzPts val="3000"/>
              <a:buNone/>
              <a:defRPr sz="4000"/>
            </a:lvl6pPr>
            <a:lvl7pPr lvl="6" algn="l">
              <a:lnSpc>
                <a:spcPct val="100000"/>
              </a:lnSpc>
              <a:spcBef>
                <a:spcPts val="0"/>
              </a:spcBef>
              <a:spcAft>
                <a:spcPts val="0"/>
              </a:spcAft>
              <a:buSzPts val="3000"/>
              <a:buNone/>
              <a:defRPr sz="4000"/>
            </a:lvl7pPr>
            <a:lvl8pPr lvl="7" algn="l">
              <a:lnSpc>
                <a:spcPct val="100000"/>
              </a:lnSpc>
              <a:spcBef>
                <a:spcPts val="0"/>
              </a:spcBef>
              <a:spcAft>
                <a:spcPts val="0"/>
              </a:spcAft>
              <a:buSzPts val="3000"/>
              <a:buNone/>
              <a:defRPr sz="4000"/>
            </a:lvl8pPr>
            <a:lvl9pPr lvl="8" algn="l">
              <a:lnSpc>
                <a:spcPct val="100000"/>
              </a:lnSpc>
              <a:spcBef>
                <a:spcPts val="0"/>
              </a:spcBef>
              <a:spcAft>
                <a:spcPts val="0"/>
              </a:spcAft>
              <a:buSzPts val="3000"/>
              <a:buNone/>
              <a:defRPr sz="4000"/>
            </a:lvl9pPr>
          </a:lstStyle>
          <a:p>
            <a:endParaRPr/>
          </a:p>
        </p:txBody>
      </p:sp>
      <p:grpSp>
        <p:nvGrpSpPr>
          <p:cNvPr id="1666" name="Google Shape;1666;p134"/>
          <p:cNvGrpSpPr/>
          <p:nvPr/>
        </p:nvGrpSpPr>
        <p:grpSpPr>
          <a:xfrm>
            <a:off x="9316597" y="5218845"/>
            <a:ext cx="2296837" cy="1660040"/>
            <a:chOff x="3217149" y="3242033"/>
            <a:chExt cx="1735995" cy="1253933"/>
          </a:xfrm>
        </p:grpSpPr>
        <p:sp>
          <p:nvSpPr>
            <p:cNvPr id="1667" name="Google Shape;1667;p134"/>
            <p:cNvSpPr/>
            <p:nvPr/>
          </p:nvSpPr>
          <p:spPr>
            <a:xfrm>
              <a:off x="4629306" y="4242614"/>
              <a:ext cx="61260" cy="172170"/>
            </a:xfrm>
            <a:custGeom>
              <a:avLst/>
              <a:gdLst/>
              <a:ahLst/>
              <a:cxnLst/>
              <a:rect l="l" t="t" r="r" b="b"/>
              <a:pathLst>
                <a:path w="3905" h="10975" extrusionOk="0">
                  <a:moveTo>
                    <a:pt x="1068" y="1"/>
                  </a:moveTo>
                  <a:cubicBezTo>
                    <a:pt x="420" y="1"/>
                    <a:pt x="30" y="996"/>
                    <a:pt x="30" y="1748"/>
                  </a:cubicBezTo>
                  <a:cubicBezTo>
                    <a:pt x="1" y="5119"/>
                    <a:pt x="1243" y="8461"/>
                    <a:pt x="3490" y="10974"/>
                  </a:cubicBezTo>
                  <a:lnTo>
                    <a:pt x="3816" y="10265"/>
                  </a:lnTo>
                  <a:cubicBezTo>
                    <a:pt x="3904" y="7101"/>
                    <a:pt x="3283" y="3877"/>
                    <a:pt x="2012" y="920"/>
                  </a:cubicBezTo>
                  <a:cubicBezTo>
                    <a:pt x="1864" y="565"/>
                    <a:pt x="1657" y="151"/>
                    <a:pt x="1272" y="33"/>
                  </a:cubicBezTo>
                  <a:cubicBezTo>
                    <a:pt x="1202" y="11"/>
                    <a:pt x="1133" y="1"/>
                    <a:pt x="106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668" name="Google Shape;1668;p134"/>
            <p:cNvSpPr/>
            <p:nvPr/>
          </p:nvSpPr>
          <p:spPr>
            <a:xfrm>
              <a:off x="4673843" y="4210250"/>
              <a:ext cx="154036" cy="212879"/>
            </a:xfrm>
            <a:custGeom>
              <a:avLst/>
              <a:gdLst/>
              <a:ahLst/>
              <a:cxnLst/>
              <a:rect l="l" t="t" r="r" b="b"/>
              <a:pathLst>
                <a:path w="9819" h="13570" extrusionOk="0">
                  <a:moveTo>
                    <a:pt x="7836" y="0"/>
                  </a:moveTo>
                  <a:cubicBezTo>
                    <a:pt x="7727" y="0"/>
                    <a:pt x="7619" y="8"/>
                    <a:pt x="7512" y="26"/>
                  </a:cubicBezTo>
                  <a:cubicBezTo>
                    <a:pt x="6566" y="174"/>
                    <a:pt x="5826" y="824"/>
                    <a:pt x="5176" y="1475"/>
                  </a:cubicBezTo>
                  <a:cubicBezTo>
                    <a:pt x="2041" y="4609"/>
                    <a:pt x="149" y="8986"/>
                    <a:pt x="1" y="13422"/>
                  </a:cubicBezTo>
                  <a:lnTo>
                    <a:pt x="60" y="13570"/>
                  </a:lnTo>
                  <a:cubicBezTo>
                    <a:pt x="3727" y="10731"/>
                    <a:pt x="6832" y="7123"/>
                    <a:pt x="9168" y="3131"/>
                  </a:cubicBezTo>
                  <a:cubicBezTo>
                    <a:pt x="9493" y="2598"/>
                    <a:pt x="9819" y="1918"/>
                    <a:pt x="9671" y="1297"/>
                  </a:cubicBezTo>
                  <a:cubicBezTo>
                    <a:pt x="9514" y="487"/>
                    <a:pt x="8664" y="0"/>
                    <a:pt x="783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669" name="Google Shape;1669;p134"/>
            <p:cNvSpPr/>
            <p:nvPr/>
          </p:nvSpPr>
          <p:spPr>
            <a:xfrm>
              <a:off x="4283224" y="3779879"/>
              <a:ext cx="597537" cy="537014"/>
            </a:xfrm>
            <a:custGeom>
              <a:avLst/>
              <a:gdLst/>
              <a:ahLst/>
              <a:cxnLst/>
              <a:rect l="l" t="t" r="r" b="b"/>
              <a:pathLst>
                <a:path w="38090" h="34232" extrusionOk="0">
                  <a:moveTo>
                    <a:pt x="26522" y="1"/>
                  </a:moveTo>
                  <a:cubicBezTo>
                    <a:pt x="21511" y="1"/>
                    <a:pt x="16406" y="2528"/>
                    <a:pt x="12539" y="5931"/>
                  </a:cubicBezTo>
                  <a:cubicBezTo>
                    <a:pt x="4555" y="12910"/>
                    <a:pt x="1" y="23615"/>
                    <a:pt x="503" y="34232"/>
                  </a:cubicBezTo>
                  <a:lnTo>
                    <a:pt x="1125" y="33906"/>
                  </a:lnTo>
                  <a:cubicBezTo>
                    <a:pt x="1598" y="28495"/>
                    <a:pt x="4939" y="23615"/>
                    <a:pt x="9375" y="20481"/>
                  </a:cubicBezTo>
                  <a:cubicBezTo>
                    <a:pt x="13811" y="17375"/>
                    <a:pt x="19193" y="15867"/>
                    <a:pt x="24605" y="15394"/>
                  </a:cubicBezTo>
                  <a:cubicBezTo>
                    <a:pt x="26971" y="15158"/>
                    <a:pt x="29396" y="15128"/>
                    <a:pt x="31673" y="14418"/>
                  </a:cubicBezTo>
                  <a:cubicBezTo>
                    <a:pt x="33950" y="13679"/>
                    <a:pt x="36138" y="12171"/>
                    <a:pt x="36878" y="9923"/>
                  </a:cubicBezTo>
                  <a:cubicBezTo>
                    <a:pt x="38090" y="6256"/>
                    <a:pt x="35074" y="2382"/>
                    <a:pt x="31525" y="933"/>
                  </a:cubicBezTo>
                  <a:cubicBezTo>
                    <a:pt x="29902" y="290"/>
                    <a:pt x="28217" y="1"/>
                    <a:pt x="2652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670" name="Google Shape;1670;p134"/>
            <p:cNvSpPr/>
            <p:nvPr/>
          </p:nvSpPr>
          <p:spPr>
            <a:xfrm>
              <a:off x="4292040" y="3871228"/>
              <a:ext cx="505138" cy="458200"/>
            </a:xfrm>
            <a:custGeom>
              <a:avLst/>
              <a:gdLst/>
              <a:ahLst/>
              <a:cxnLst/>
              <a:rect l="l" t="t" r="r" b="b"/>
              <a:pathLst>
                <a:path w="32200" h="29208" extrusionOk="0">
                  <a:moveTo>
                    <a:pt x="27880" y="1"/>
                  </a:moveTo>
                  <a:cubicBezTo>
                    <a:pt x="23012" y="1"/>
                    <a:pt x="18145" y="2029"/>
                    <a:pt x="14107" y="4573"/>
                  </a:cubicBezTo>
                  <a:cubicBezTo>
                    <a:pt x="12421" y="5608"/>
                    <a:pt x="10795" y="6732"/>
                    <a:pt x="9464" y="8181"/>
                  </a:cubicBezTo>
                  <a:cubicBezTo>
                    <a:pt x="7009" y="10872"/>
                    <a:pt x="4821" y="13918"/>
                    <a:pt x="3165" y="17201"/>
                  </a:cubicBezTo>
                  <a:cubicBezTo>
                    <a:pt x="1331" y="20838"/>
                    <a:pt x="208" y="24771"/>
                    <a:pt x="1" y="28882"/>
                  </a:cubicBezTo>
                  <a:cubicBezTo>
                    <a:pt x="1" y="29097"/>
                    <a:pt x="188" y="29208"/>
                    <a:pt x="384" y="29208"/>
                  </a:cubicBezTo>
                  <a:cubicBezTo>
                    <a:pt x="594" y="29208"/>
                    <a:pt x="813" y="29082"/>
                    <a:pt x="829" y="28823"/>
                  </a:cubicBezTo>
                  <a:cubicBezTo>
                    <a:pt x="1154" y="21696"/>
                    <a:pt x="4555" y="14983"/>
                    <a:pt x="9168" y="9660"/>
                  </a:cubicBezTo>
                  <a:cubicBezTo>
                    <a:pt x="9848" y="8891"/>
                    <a:pt x="10528" y="8122"/>
                    <a:pt x="11327" y="7501"/>
                  </a:cubicBezTo>
                  <a:cubicBezTo>
                    <a:pt x="12066" y="6850"/>
                    <a:pt x="12865" y="6259"/>
                    <a:pt x="13693" y="5756"/>
                  </a:cubicBezTo>
                  <a:cubicBezTo>
                    <a:pt x="16029" y="4189"/>
                    <a:pt x="18543" y="2917"/>
                    <a:pt x="21145" y="2001"/>
                  </a:cubicBezTo>
                  <a:cubicBezTo>
                    <a:pt x="23324" y="1268"/>
                    <a:pt x="25617" y="786"/>
                    <a:pt x="27908" y="786"/>
                  </a:cubicBezTo>
                  <a:cubicBezTo>
                    <a:pt x="29130" y="786"/>
                    <a:pt x="30351" y="923"/>
                    <a:pt x="31554" y="1232"/>
                  </a:cubicBezTo>
                  <a:cubicBezTo>
                    <a:pt x="31591" y="1240"/>
                    <a:pt x="31627" y="1244"/>
                    <a:pt x="31660" y="1244"/>
                  </a:cubicBezTo>
                  <a:cubicBezTo>
                    <a:pt x="32080" y="1244"/>
                    <a:pt x="32200" y="600"/>
                    <a:pt x="31761" y="463"/>
                  </a:cubicBezTo>
                  <a:cubicBezTo>
                    <a:pt x="30478" y="145"/>
                    <a:pt x="29179" y="1"/>
                    <a:pt x="2788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671" name="Google Shape;1671;p134"/>
            <p:cNvSpPr/>
            <p:nvPr/>
          </p:nvSpPr>
          <p:spPr>
            <a:xfrm>
              <a:off x="3860132" y="3973181"/>
              <a:ext cx="316856" cy="343713"/>
            </a:xfrm>
            <a:custGeom>
              <a:avLst/>
              <a:gdLst/>
              <a:ahLst/>
              <a:cxnLst/>
              <a:rect l="l" t="t" r="r" b="b"/>
              <a:pathLst>
                <a:path w="20198" h="21910" extrusionOk="0">
                  <a:moveTo>
                    <a:pt x="4028" y="0"/>
                  </a:moveTo>
                  <a:cubicBezTo>
                    <a:pt x="3206" y="0"/>
                    <a:pt x="2396" y="100"/>
                    <a:pt x="1686" y="499"/>
                  </a:cubicBezTo>
                  <a:cubicBezTo>
                    <a:pt x="474" y="1239"/>
                    <a:pt x="1" y="2865"/>
                    <a:pt x="296" y="4255"/>
                  </a:cubicBezTo>
                  <a:cubicBezTo>
                    <a:pt x="563" y="5645"/>
                    <a:pt x="1450" y="6828"/>
                    <a:pt x="2426" y="7833"/>
                  </a:cubicBezTo>
                  <a:cubicBezTo>
                    <a:pt x="6122" y="11530"/>
                    <a:pt x="11504" y="12920"/>
                    <a:pt x="15792" y="15995"/>
                  </a:cubicBezTo>
                  <a:cubicBezTo>
                    <a:pt x="17243" y="17056"/>
                    <a:pt x="18647" y="18403"/>
                    <a:pt x="19376" y="20024"/>
                  </a:cubicBezTo>
                  <a:lnTo>
                    <a:pt x="19376" y="20024"/>
                  </a:lnTo>
                  <a:cubicBezTo>
                    <a:pt x="20198" y="14601"/>
                    <a:pt x="18663" y="10213"/>
                    <a:pt x="14964" y="5852"/>
                  </a:cubicBezTo>
                  <a:cubicBezTo>
                    <a:pt x="13663" y="4314"/>
                    <a:pt x="11386" y="1978"/>
                    <a:pt x="8725" y="736"/>
                  </a:cubicBezTo>
                  <a:cubicBezTo>
                    <a:pt x="7542" y="174"/>
                    <a:pt x="6122" y="115"/>
                    <a:pt x="4851" y="26"/>
                  </a:cubicBezTo>
                  <a:cubicBezTo>
                    <a:pt x="4577" y="11"/>
                    <a:pt x="4302" y="0"/>
                    <a:pt x="4028" y="0"/>
                  </a:cubicBezTo>
                  <a:close/>
                  <a:moveTo>
                    <a:pt x="19376" y="20024"/>
                  </a:moveTo>
                  <a:cubicBezTo>
                    <a:pt x="19317" y="20410"/>
                    <a:pt x="19246" y="20802"/>
                    <a:pt x="19164" y="21200"/>
                  </a:cubicBezTo>
                  <a:lnTo>
                    <a:pt x="19873" y="21910"/>
                  </a:lnTo>
                  <a:cubicBezTo>
                    <a:pt x="19818" y="21245"/>
                    <a:pt x="19642" y="20616"/>
                    <a:pt x="19376" y="2002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672" name="Google Shape;1672;p134"/>
            <p:cNvSpPr/>
            <p:nvPr/>
          </p:nvSpPr>
          <p:spPr>
            <a:xfrm>
              <a:off x="3929973" y="4040904"/>
              <a:ext cx="235438" cy="281387"/>
            </a:xfrm>
            <a:custGeom>
              <a:avLst/>
              <a:gdLst/>
              <a:ahLst/>
              <a:cxnLst/>
              <a:rect l="l" t="t" r="r" b="b"/>
              <a:pathLst>
                <a:path w="15008" h="17937" extrusionOk="0">
                  <a:moveTo>
                    <a:pt x="470" y="0"/>
                  </a:moveTo>
                  <a:cubicBezTo>
                    <a:pt x="103" y="0"/>
                    <a:pt x="0" y="639"/>
                    <a:pt x="399" y="825"/>
                  </a:cubicBezTo>
                  <a:cubicBezTo>
                    <a:pt x="5633" y="2984"/>
                    <a:pt x="10128" y="7095"/>
                    <a:pt x="12701" y="12151"/>
                  </a:cubicBezTo>
                  <a:cubicBezTo>
                    <a:pt x="13558" y="13837"/>
                    <a:pt x="14150" y="15641"/>
                    <a:pt x="14061" y="17534"/>
                  </a:cubicBezTo>
                  <a:cubicBezTo>
                    <a:pt x="14046" y="17804"/>
                    <a:pt x="14252" y="17937"/>
                    <a:pt x="14462" y="17937"/>
                  </a:cubicBezTo>
                  <a:cubicBezTo>
                    <a:pt x="14666" y="17937"/>
                    <a:pt x="14875" y="17811"/>
                    <a:pt x="14889" y="17563"/>
                  </a:cubicBezTo>
                  <a:cubicBezTo>
                    <a:pt x="15007" y="14310"/>
                    <a:pt x="13292" y="11176"/>
                    <a:pt x="11429" y="8573"/>
                  </a:cubicBezTo>
                  <a:cubicBezTo>
                    <a:pt x="9714" y="6178"/>
                    <a:pt x="7555" y="4108"/>
                    <a:pt x="5101" y="2452"/>
                  </a:cubicBezTo>
                  <a:cubicBezTo>
                    <a:pt x="3681" y="1476"/>
                    <a:pt x="2173" y="707"/>
                    <a:pt x="606" y="27"/>
                  </a:cubicBezTo>
                  <a:cubicBezTo>
                    <a:pt x="557" y="9"/>
                    <a:pt x="512" y="0"/>
                    <a:pt x="47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673" name="Google Shape;1673;p134"/>
            <p:cNvSpPr/>
            <p:nvPr/>
          </p:nvSpPr>
          <p:spPr>
            <a:xfrm>
              <a:off x="4121313" y="3667416"/>
              <a:ext cx="160546" cy="593348"/>
            </a:xfrm>
            <a:custGeom>
              <a:avLst/>
              <a:gdLst/>
              <a:ahLst/>
              <a:cxnLst/>
              <a:rect l="l" t="t" r="r" b="b"/>
              <a:pathLst>
                <a:path w="10234" h="37823" extrusionOk="0">
                  <a:moveTo>
                    <a:pt x="3892" y="0"/>
                  </a:moveTo>
                  <a:cubicBezTo>
                    <a:pt x="3635" y="0"/>
                    <a:pt x="3372" y="46"/>
                    <a:pt x="3106" y="147"/>
                  </a:cubicBezTo>
                  <a:cubicBezTo>
                    <a:pt x="2248" y="473"/>
                    <a:pt x="1687" y="1271"/>
                    <a:pt x="1332" y="2040"/>
                  </a:cubicBezTo>
                  <a:cubicBezTo>
                    <a:pt x="1" y="4761"/>
                    <a:pt x="238" y="8013"/>
                    <a:pt x="740" y="11059"/>
                  </a:cubicBezTo>
                  <a:cubicBezTo>
                    <a:pt x="2248" y="20256"/>
                    <a:pt x="5679" y="29010"/>
                    <a:pt x="9080" y="37704"/>
                  </a:cubicBezTo>
                  <a:lnTo>
                    <a:pt x="10233" y="37822"/>
                  </a:lnTo>
                  <a:cubicBezTo>
                    <a:pt x="8754" y="32174"/>
                    <a:pt x="8222" y="26260"/>
                    <a:pt x="8784" y="20404"/>
                  </a:cubicBezTo>
                  <a:cubicBezTo>
                    <a:pt x="9021" y="18216"/>
                    <a:pt x="9346" y="16057"/>
                    <a:pt x="9405" y="13869"/>
                  </a:cubicBezTo>
                  <a:cubicBezTo>
                    <a:pt x="9523" y="10350"/>
                    <a:pt x="8902" y="6801"/>
                    <a:pt x="7601" y="3548"/>
                  </a:cubicBezTo>
                  <a:cubicBezTo>
                    <a:pt x="6937" y="1862"/>
                    <a:pt x="5523" y="0"/>
                    <a:pt x="389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674" name="Google Shape;1674;p134"/>
            <p:cNvSpPr/>
            <p:nvPr/>
          </p:nvSpPr>
          <p:spPr>
            <a:xfrm>
              <a:off x="4264211" y="3618063"/>
              <a:ext cx="237995" cy="390336"/>
            </a:xfrm>
            <a:custGeom>
              <a:avLst/>
              <a:gdLst/>
              <a:ahLst/>
              <a:cxnLst/>
              <a:rect l="l" t="t" r="r" b="b"/>
              <a:pathLst>
                <a:path w="15171" h="24882" extrusionOk="0">
                  <a:moveTo>
                    <a:pt x="13128" y="1"/>
                  </a:moveTo>
                  <a:cubicBezTo>
                    <a:pt x="13059" y="1"/>
                    <a:pt x="12991" y="4"/>
                    <a:pt x="12923" y="11"/>
                  </a:cubicBezTo>
                  <a:cubicBezTo>
                    <a:pt x="12066" y="40"/>
                    <a:pt x="11238" y="484"/>
                    <a:pt x="10558" y="957"/>
                  </a:cubicBezTo>
                  <a:cubicBezTo>
                    <a:pt x="7305" y="3175"/>
                    <a:pt x="4968" y="6546"/>
                    <a:pt x="3372" y="10184"/>
                  </a:cubicBezTo>
                  <a:cubicBezTo>
                    <a:pt x="1775" y="13791"/>
                    <a:pt x="887" y="17636"/>
                    <a:pt x="0" y="21480"/>
                  </a:cubicBezTo>
                  <a:lnTo>
                    <a:pt x="355" y="24881"/>
                  </a:lnTo>
                  <a:cubicBezTo>
                    <a:pt x="1982" y="20120"/>
                    <a:pt x="4643" y="15684"/>
                    <a:pt x="8103" y="11988"/>
                  </a:cubicBezTo>
                  <a:cubicBezTo>
                    <a:pt x="10794" y="9149"/>
                    <a:pt x="14106" y="6487"/>
                    <a:pt x="14993" y="2643"/>
                  </a:cubicBezTo>
                  <a:cubicBezTo>
                    <a:pt x="15082" y="2140"/>
                    <a:pt x="15171" y="1667"/>
                    <a:pt x="15023" y="1223"/>
                  </a:cubicBezTo>
                  <a:cubicBezTo>
                    <a:pt x="14777" y="486"/>
                    <a:pt x="13951" y="1"/>
                    <a:pt x="1312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675" name="Google Shape;1675;p134"/>
            <p:cNvSpPr/>
            <p:nvPr/>
          </p:nvSpPr>
          <p:spPr>
            <a:xfrm>
              <a:off x="4320811" y="3332848"/>
              <a:ext cx="117374" cy="386054"/>
            </a:xfrm>
            <a:custGeom>
              <a:avLst/>
              <a:gdLst/>
              <a:ahLst/>
              <a:cxnLst/>
              <a:rect l="l" t="t" r="r" b="b"/>
              <a:pathLst>
                <a:path w="7482" h="24609" extrusionOk="0">
                  <a:moveTo>
                    <a:pt x="5334" y="1"/>
                  </a:moveTo>
                  <a:cubicBezTo>
                    <a:pt x="5311" y="1"/>
                    <a:pt x="5287" y="2"/>
                    <a:pt x="5264" y="5"/>
                  </a:cubicBezTo>
                  <a:cubicBezTo>
                    <a:pt x="4968" y="34"/>
                    <a:pt x="4732" y="212"/>
                    <a:pt x="4495" y="448"/>
                  </a:cubicBezTo>
                  <a:cubicBezTo>
                    <a:pt x="1213" y="3465"/>
                    <a:pt x="385" y="8315"/>
                    <a:pt x="178" y="12780"/>
                  </a:cubicBezTo>
                  <a:cubicBezTo>
                    <a:pt x="0" y="16743"/>
                    <a:pt x="59" y="20705"/>
                    <a:pt x="444" y="24609"/>
                  </a:cubicBezTo>
                  <a:lnTo>
                    <a:pt x="1834" y="20291"/>
                  </a:lnTo>
                  <a:cubicBezTo>
                    <a:pt x="4022" y="15441"/>
                    <a:pt x="5708" y="10414"/>
                    <a:pt x="6890" y="5239"/>
                  </a:cubicBezTo>
                  <a:cubicBezTo>
                    <a:pt x="7305" y="3524"/>
                    <a:pt x="7482" y="1335"/>
                    <a:pt x="6062" y="271"/>
                  </a:cubicBezTo>
                  <a:cubicBezTo>
                    <a:pt x="5846" y="136"/>
                    <a:pt x="5581" y="1"/>
                    <a:pt x="533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676" name="Google Shape;1676;p134"/>
            <p:cNvSpPr/>
            <p:nvPr/>
          </p:nvSpPr>
          <p:spPr>
            <a:xfrm>
              <a:off x="4407093" y="3242033"/>
              <a:ext cx="295537" cy="332136"/>
            </a:xfrm>
            <a:custGeom>
              <a:avLst/>
              <a:gdLst/>
              <a:ahLst/>
              <a:cxnLst/>
              <a:rect l="l" t="t" r="r" b="b"/>
              <a:pathLst>
                <a:path w="18839" h="21172" extrusionOk="0">
                  <a:moveTo>
                    <a:pt x="14971" y="0"/>
                  </a:moveTo>
                  <a:cubicBezTo>
                    <a:pt x="13258" y="0"/>
                    <a:pt x="11543" y="1266"/>
                    <a:pt x="10262" y="2570"/>
                  </a:cubicBezTo>
                  <a:cubicBezTo>
                    <a:pt x="5627" y="7316"/>
                    <a:pt x="2289" y="13231"/>
                    <a:pt x="602" y="19656"/>
                  </a:cubicBezTo>
                  <a:lnTo>
                    <a:pt x="602" y="19656"/>
                  </a:lnTo>
                  <a:cubicBezTo>
                    <a:pt x="4191" y="16472"/>
                    <a:pt x="8067" y="13609"/>
                    <a:pt x="12155" y="11117"/>
                  </a:cubicBezTo>
                  <a:cubicBezTo>
                    <a:pt x="14225" y="9845"/>
                    <a:pt x="16472" y="8603"/>
                    <a:pt x="17655" y="6444"/>
                  </a:cubicBezTo>
                  <a:cubicBezTo>
                    <a:pt x="18838" y="4345"/>
                    <a:pt x="18395" y="1062"/>
                    <a:pt x="16118" y="204"/>
                  </a:cubicBezTo>
                  <a:cubicBezTo>
                    <a:pt x="15739" y="64"/>
                    <a:pt x="15355" y="0"/>
                    <a:pt x="14971" y="0"/>
                  </a:cubicBezTo>
                  <a:close/>
                  <a:moveTo>
                    <a:pt x="602" y="19656"/>
                  </a:moveTo>
                  <a:cubicBezTo>
                    <a:pt x="401" y="19835"/>
                    <a:pt x="200" y="20015"/>
                    <a:pt x="1" y="20195"/>
                  </a:cubicBezTo>
                  <a:lnTo>
                    <a:pt x="237" y="21171"/>
                  </a:lnTo>
                  <a:cubicBezTo>
                    <a:pt x="349" y="20663"/>
                    <a:pt x="470" y="20158"/>
                    <a:pt x="602" y="1965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677" name="Google Shape;1677;p134"/>
            <p:cNvSpPr/>
            <p:nvPr/>
          </p:nvSpPr>
          <p:spPr>
            <a:xfrm>
              <a:off x="4247974" y="3317396"/>
              <a:ext cx="377065" cy="987214"/>
            </a:xfrm>
            <a:custGeom>
              <a:avLst/>
              <a:gdLst/>
              <a:ahLst/>
              <a:cxnLst/>
              <a:rect l="l" t="t" r="r" b="b"/>
              <a:pathLst>
                <a:path w="24036" h="62930" extrusionOk="0">
                  <a:moveTo>
                    <a:pt x="23521" y="0"/>
                  </a:moveTo>
                  <a:cubicBezTo>
                    <a:pt x="23453" y="0"/>
                    <a:pt x="23380" y="22"/>
                    <a:pt x="23303" y="73"/>
                  </a:cubicBezTo>
                  <a:cubicBezTo>
                    <a:pt x="16472" y="4864"/>
                    <a:pt x="11090" y="11547"/>
                    <a:pt x="7364" y="19029"/>
                  </a:cubicBezTo>
                  <a:cubicBezTo>
                    <a:pt x="3224" y="27368"/>
                    <a:pt x="1124" y="36595"/>
                    <a:pt x="414" y="45821"/>
                  </a:cubicBezTo>
                  <a:cubicBezTo>
                    <a:pt x="0" y="51381"/>
                    <a:pt x="59" y="56941"/>
                    <a:pt x="414" y="62530"/>
                  </a:cubicBezTo>
                  <a:cubicBezTo>
                    <a:pt x="459" y="62796"/>
                    <a:pt x="673" y="62929"/>
                    <a:pt x="876" y="62929"/>
                  </a:cubicBezTo>
                  <a:cubicBezTo>
                    <a:pt x="1080" y="62929"/>
                    <a:pt x="1272" y="62796"/>
                    <a:pt x="1272" y="62530"/>
                  </a:cubicBezTo>
                  <a:cubicBezTo>
                    <a:pt x="592" y="52801"/>
                    <a:pt x="887" y="42953"/>
                    <a:pt x="3105" y="33401"/>
                  </a:cubicBezTo>
                  <a:cubicBezTo>
                    <a:pt x="5028" y="25121"/>
                    <a:pt x="8488" y="17136"/>
                    <a:pt x="13692" y="10423"/>
                  </a:cubicBezTo>
                  <a:cubicBezTo>
                    <a:pt x="16531" y="6727"/>
                    <a:pt x="19902" y="3415"/>
                    <a:pt x="23717" y="753"/>
                  </a:cubicBezTo>
                  <a:cubicBezTo>
                    <a:pt x="24036" y="508"/>
                    <a:pt x="23847" y="0"/>
                    <a:pt x="2352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678" name="Google Shape;1678;p134"/>
            <p:cNvSpPr/>
            <p:nvPr/>
          </p:nvSpPr>
          <p:spPr>
            <a:xfrm>
              <a:off x="3581318" y="4116486"/>
              <a:ext cx="196721" cy="310816"/>
            </a:xfrm>
            <a:custGeom>
              <a:avLst/>
              <a:gdLst/>
              <a:ahLst/>
              <a:cxnLst/>
              <a:rect l="l" t="t" r="r" b="b"/>
              <a:pathLst>
                <a:path w="12540" h="19813" extrusionOk="0">
                  <a:moveTo>
                    <a:pt x="8340" y="1"/>
                  </a:moveTo>
                  <a:cubicBezTo>
                    <a:pt x="8193" y="1"/>
                    <a:pt x="8044" y="10"/>
                    <a:pt x="7897" y="29"/>
                  </a:cubicBezTo>
                  <a:cubicBezTo>
                    <a:pt x="5915" y="295"/>
                    <a:pt x="4437" y="2070"/>
                    <a:pt x="3431" y="3785"/>
                  </a:cubicBezTo>
                  <a:cubicBezTo>
                    <a:pt x="740" y="8605"/>
                    <a:pt x="1" y="14431"/>
                    <a:pt x="1361" y="19813"/>
                  </a:cubicBezTo>
                  <a:lnTo>
                    <a:pt x="1686" y="19369"/>
                  </a:lnTo>
                  <a:cubicBezTo>
                    <a:pt x="2396" y="15762"/>
                    <a:pt x="5058" y="12893"/>
                    <a:pt x="7808" y="10498"/>
                  </a:cubicBezTo>
                  <a:cubicBezTo>
                    <a:pt x="8991" y="9463"/>
                    <a:pt x="10203" y="8487"/>
                    <a:pt x="11090" y="7186"/>
                  </a:cubicBezTo>
                  <a:cubicBezTo>
                    <a:pt x="11978" y="5943"/>
                    <a:pt x="12539" y="4287"/>
                    <a:pt x="12096" y="2809"/>
                  </a:cubicBezTo>
                  <a:cubicBezTo>
                    <a:pt x="11634" y="1205"/>
                    <a:pt x="10022" y="1"/>
                    <a:pt x="834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679" name="Google Shape;1679;p134"/>
            <p:cNvSpPr/>
            <p:nvPr/>
          </p:nvSpPr>
          <p:spPr>
            <a:xfrm>
              <a:off x="3334052" y="4008838"/>
              <a:ext cx="266311" cy="407797"/>
            </a:xfrm>
            <a:custGeom>
              <a:avLst/>
              <a:gdLst/>
              <a:ahLst/>
              <a:cxnLst/>
              <a:rect l="l" t="t" r="r" b="b"/>
              <a:pathLst>
                <a:path w="16976" h="25995" extrusionOk="0">
                  <a:moveTo>
                    <a:pt x="4021" y="1"/>
                  </a:moveTo>
                  <a:cubicBezTo>
                    <a:pt x="3802" y="1"/>
                    <a:pt x="3585" y="19"/>
                    <a:pt x="3372" y="60"/>
                  </a:cubicBezTo>
                  <a:cubicBezTo>
                    <a:pt x="858" y="533"/>
                    <a:pt x="1" y="3993"/>
                    <a:pt x="1124" y="6300"/>
                  </a:cubicBezTo>
                  <a:cubicBezTo>
                    <a:pt x="2278" y="8577"/>
                    <a:pt x="4555" y="10026"/>
                    <a:pt x="6625" y="11534"/>
                  </a:cubicBezTo>
                  <a:cubicBezTo>
                    <a:pt x="11268" y="14935"/>
                    <a:pt x="15319" y="19578"/>
                    <a:pt x="16620" y="25137"/>
                  </a:cubicBezTo>
                  <a:lnTo>
                    <a:pt x="16975" y="25995"/>
                  </a:lnTo>
                  <a:cubicBezTo>
                    <a:pt x="16058" y="21115"/>
                    <a:pt x="16058" y="16088"/>
                    <a:pt x="14728" y="11327"/>
                  </a:cubicBezTo>
                  <a:cubicBezTo>
                    <a:pt x="13426" y="6566"/>
                    <a:pt x="10440" y="1834"/>
                    <a:pt x="5708" y="296"/>
                  </a:cubicBezTo>
                  <a:cubicBezTo>
                    <a:pt x="5173" y="125"/>
                    <a:pt x="4592" y="1"/>
                    <a:pt x="402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680" name="Google Shape;1680;p134"/>
            <p:cNvSpPr/>
            <p:nvPr/>
          </p:nvSpPr>
          <p:spPr>
            <a:xfrm>
              <a:off x="3436962" y="4094806"/>
              <a:ext cx="173363" cy="338066"/>
            </a:xfrm>
            <a:custGeom>
              <a:avLst/>
              <a:gdLst/>
              <a:ahLst/>
              <a:cxnLst/>
              <a:rect l="l" t="t" r="r" b="b"/>
              <a:pathLst>
                <a:path w="11051" h="21550" extrusionOk="0">
                  <a:moveTo>
                    <a:pt x="584" y="0"/>
                  </a:moveTo>
                  <a:cubicBezTo>
                    <a:pt x="279" y="0"/>
                    <a:pt x="1" y="417"/>
                    <a:pt x="301" y="672"/>
                  </a:cubicBezTo>
                  <a:cubicBezTo>
                    <a:pt x="4649" y="4841"/>
                    <a:pt x="7783" y="10253"/>
                    <a:pt x="9321" y="16108"/>
                  </a:cubicBezTo>
                  <a:cubicBezTo>
                    <a:pt x="9765" y="17794"/>
                    <a:pt x="10060" y="19480"/>
                    <a:pt x="10208" y="21195"/>
                  </a:cubicBezTo>
                  <a:cubicBezTo>
                    <a:pt x="10238" y="21432"/>
                    <a:pt x="10460" y="21550"/>
                    <a:pt x="10663" y="21550"/>
                  </a:cubicBezTo>
                  <a:cubicBezTo>
                    <a:pt x="10866" y="21550"/>
                    <a:pt x="11051" y="21432"/>
                    <a:pt x="11007" y="21195"/>
                  </a:cubicBezTo>
                  <a:cubicBezTo>
                    <a:pt x="10415" y="15014"/>
                    <a:pt x="8079" y="9011"/>
                    <a:pt x="4353" y="4073"/>
                  </a:cubicBezTo>
                  <a:cubicBezTo>
                    <a:pt x="3288" y="2653"/>
                    <a:pt x="2135" y="1322"/>
                    <a:pt x="834" y="110"/>
                  </a:cubicBezTo>
                  <a:cubicBezTo>
                    <a:pt x="756" y="32"/>
                    <a:pt x="669" y="0"/>
                    <a:pt x="58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681" name="Google Shape;1681;p134"/>
            <p:cNvSpPr/>
            <p:nvPr/>
          </p:nvSpPr>
          <p:spPr>
            <a:xfrm>
              <a:off x="3595939" y="4203928"/>
              <a:ext cx="105702" cy="217115"/>
            </a:xfrm>
            <a:custGeom>
              <a:avLst/>
              <a:gdLst/>
              <a:ahLst/>
              <a:cxnLst/>
              <a:rect l="l" t="t" r="r" b="b"/>
              <a:pathLst>
                <a:path w="6738" h="13840" extrusionOk="0">
                  <a:moveTo>
                    <a:pt x="6205" y="0"/>
                  </a:moveTo>
                  <a:cubicBezTo>
                    <a:pt x="6112" y="0"/>
                    <a:pt x="6016" y="39"/>
                    <a:pt x="5930" y="133"/>
                  </a:cubicBezTo>
                  <a:cubicBezTo>
                    <a:pt x="2706" y="3918"/>
                    <a:pt x="695" y="8561"/>
                    <a:pt x="15" y="13440"/>
                  </a:cubicBezTo>
                  <a:cubicBezTo>
                    <a:pt x="0" y="13707"/>
                    <a:pt x="200" y="13840"/>
                    <a:pt x="407" y="13840"/>
                  </a:cubicBezTo>
                  <a:cubicBezTo>
                    <a:pt x="614" y="13840"/>
                    <a:pt x="828" y="13707"/>
                    <a:pt x="843" y="13440"/>
                  </a:cubicBezTo>
                  <a:cubicBezTo>
                    <a:pt x="1464" y="8768"/>
                    <a:pt x="3445" y="4273"/>
                    <a:pt x="6491" y="695"/>
                  </a:cubicBezTo>
                  <a:cubicBezTo>
                    <a:pt x="6738" y="381"/>
                    <a:pt x="6492" y="0"/>
                    <a:pt x="620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682" name="Google Shape;1682;p134"/>
            <p:cNvSpPr/>
            <p:nvPr/>
          </p:nvSpPr>
          <p:spPr>
            <a:xfrm>
              <a:off x="3217149" y="4232228"/>
              <a:ext cx="1735524" cy="263738"/>
            </a:xfrm>
            <a:custGeom>
              <a:avLst/>
              <a:gdLst/>
              <a:ahLst/>
              <a:cxnLst/>
              <a:rect l="l" t="t" r="r" b="b"/>
              <a:pathLst>
                <a:path w="110631" h="16812" extrusionOk="0">
                  <a:moveTo>
                    <a:pt x="65797" y="1"/>
                  </a:moveTo>
                  <a:cubicBezTo>
                    <a:pt x="61461" y="1"/>
                    <a:pt x="57100" y="1818"/>
                    <a:pt x="54384" y="5131"/>
                  </a:cubicBezTo>
                  <a:cubicBezTo>
                    <a:pt x="53279" y="4427"/>
                    <a:pt x="51971" y="4081"/>
                    <a:pt x="50660" y="4081"/>
                  </a:cubicBezTo>
                  <a:cubicBezTo>
                    <a:pt x="48884" y="4081"/>
                    <a:pt x="47101" y="4717"/>
                    <a:pt x="45808" y="5959"/>
                  </a:cubicBezTo>
                  <a:cubicBezTo>
                    <a:pt x="44506" y="3852"/>
                    <a:pt x="41935" y="2844"/>
                    <a:pt x="39414" y="2844"/>
                  </a:cubicBezTo>
                  <a:cubicBezTo>
                    <a:pt x="38785" y="2844"/>
                    <a:pt x="38159" y="2907"/>
                    <a:pt x="37557" y="3031"/>
                  </a:cubicBezTo>
                  <a:cubicBezTo>
                    <a:pt x="34482" y="3652"/>
                    <a:pt x="31909" y="5515"/>
                    <a:pt x="29454" y="7467"/>
                  </a:cubicBezTo>
                  <a:cubicBezTo>
                    <a:pt x="28301" y="8384"/>
                    <a:pt x="27059" y="9389"/>
                    <a:pt x="25581" y="9389"/>
                  </a:cubicBezTo>
                  <a:cubicBezTo>
                    <a:pt x="24220" y="9359"/>
                    <a:pt x="22978" y="8472"/>
                    <a:pt x="21618" y="8236"/>
                  </a:cubicBezTo>
                  <a:cubicBezTo>
                    <a:pt x="21379" y="8196"/>
                    <a:pt x="21144" y="8178"/>
                    <a:pt x="20912" y="8178"/>
                  </a:cubicBezTo>
                  <a:cubicBezTo>
                    <a:pt x="17504" y="8178"/>
                    <a:pt x="14840" y="12197"/>
                    <a:pt x="11267" y="12612"/>
                  </a:cubicBezTo>
                  <a:cubicBezTo>
                    <a:pt x="11019" y="12644"/>
                    <a:pt x="10766" y="12657"/>
                    <a:pt x="10511" y="12657"/>
                  </a:cubicBezTo>
                  <a:cubicBezTo>
                    <a:pt x="9826" y="12657"/>
                    <a:pt x="9126" y="12567"/>
                    <a:pt x="8458" y="12524"/>
                  </a:cubicBezTo>
                  <a:cubicBezTo>
                    <a:pt x="8397" y="12523"/>
                    <a:pt x="8336" y="12522"/>
                    <a:pt x="8275" y="12522"/>
                  </a:cubicBezTo>
                  <a:cubicBezTo>
                    <a:pt x="5112" y="12522"/>
                    <a:pt x="1944" y="14020"/>
                    <a:pt x="0" y="16486"/>
                  </a:cubicBezTo>
                  <a:lnTo>
                    <a:pt x="110631" y="16812"/>
                  </a:lnTo>
                  <a:cubicBezTo>
                    <a:pt x="109300" y="15185"/>
                    <a:pt x="107348" y="14121"/>
                    <a:pt x="105278" y="13854"/>
                  </a:cubicBezTo>
                  <a:cubicBezTo>
                    <a:pt x="104095" y="13707"/>
                    <a:pt x="102824" y="13795"/>
                    <a:pt x="101877" y="13115"/>
                  </a:cubicBezTo>
                  <a:cubicBezTo>
                    <a:pt x="100724" y="12317"/>
                    <a:pt x="100340" y="10631"/>
                    <a:pt x="99097" y="10040"/>
                  </a:cubicBezTo>
                  <a:cubicBezTo>
                    <a:pt x="98780" y="9883"/>
                    <a:pt x="98454" y="9820"/>
                    <a:pt x="98123" y="9820"/>
                  </a:cubicBezTo>
                  <a:cubicBezTo>
                    <a:pt x="96697" y="9820"/>
                    <a:pt x="95157" y="10997"/>
                    <a:pt x="93597" y="11045"/>
                  </a:cubicBezTo>
                  <a:cubicBezTo>
                    <a:pt x="93542" y="11048"/>
                    <a:pt x="93486" y="11049"/>
                    <a:pt x="93432" y="11049"/>
                  </a:cubicBezTo>
                  <a:cubicBezTo>
                    <a:pt x="90049" y="11049"/>
                    <a:pt x="87793" y="6186"/>
                    <a:pt x="84724" y="6186"/>
                  </a:cubicBezTo>
                  <a:cubicBezTo>
                    <a:pt x="84446" y="6186"/>
                    <a:pt x="84161" y="6226"/>
                    <a:pt x="83868" y="6313"/>
                  </a:cubicBezTo>
                  <a:cubicBezTo>
                    <a:pt x="83107" y="6539"/>
                    <a:pt x="82427" y="7086"/>
                    <a:pt x="81622" y="7086"/>
                  </a:cubicBezTo>
                  <a:cubicBezTo>
                    <a:pt x="81582" y="7086"/>
                    <a:pt x="81542" y="7085"/>
                    <a:pt x="81502" y="7082"/>
                  </a:cubicBezTo>
                  <a:cubicBezTo>
                    <a:pt x="80703" y="7053"/>
                    <a:pt x="80053" y="6432"/>
                    <a:pt x="79461" y="5870"/>
                  </a:cubicBezTo>
                  <a:cubicBezTo>
                    <a:pt x="76061" y="2617"/>
                    <a:pt x="71625" y="369"/>
                    <a:pt x="66952" y="44"/>
                  </a:cubicBezTo>
                  <a:cubicBezTo>
                    <a:pt x="66568" y="15"/>
                    <a:pt x="66182" y="1"/>
                    <a:pt x="65797"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683" name="Google Shape;1683;p134"/>
            <p:cNvSpPr/>
            <p:nvPr/>
          </p:nvSpPr>
          <p:spPr>
            <a:xfrm>
              <a:off x="4226624" y="4231601"/>
              <a:ext cx="726520" cy="263911"/>
            </a:xfrm>
            <a:custGeom>
              <a:avLst/>
              <a:gdLst/>
              <a:ahLst/>
              <a:cxnLst/>
              <a:rect l="l" t="t" r="r" b="b"/>
              <a:pathLst>
                <a:path w="46312" h="16823" extrusionOk="0">
                  <a:moveTo>
                    <a:pt x="1514" y="1"/>
                  </a:moveTo>
                  <a:cubicBezTo>
                    <a:pt x="1008" y="1"/>
                    <a:pt x="499" y="33"/>
                    <a:pt x="1" y="84"/>
                  </a:cubicBezTo>
                  <a:cubicBezTo>
                    <a:pt x="4437" y="1770"/>
                    <a:pt x="8222" y="5171"/>
                    <a:pt x="10233" y="9518"/>
                  </a:cubicBezTo>
                  <a:cubicBezTo>
                    <a:pt x="11077" y="9220"/>
                    <a:pt x="11962" y="9078"/>
                    <a:pt x="12847" y="9078"/>
                  </a:cubicBezTo>
                  <a:cubicBezTo>
                    <a:pt x="15651" y="9078"/>
                    <a:pt x="18456" y="10499"/>
                    <a:pt x="19962" y="12859"/>
                  </a:cubicBezTo>
                  <a:cubicBezTo>
                    <a:pt x="20647" y="12593"/>
                    <a:pt x="21378" y="12466"/>
                    <a:pt x="22112" y="12466"/>
                  </a:cubicBezTo>
                  <a:cubicBezTo>
                    <a:pt x="24070" y="12466"/>
                    <a:pt x="26046" y="13375"/>
                    <a:pt x="27208" y="14989"/>
                  </a:cubicBezTo>
                  <a:cubicBezTo>
                    <a:pt x="27681" y="15639"/>
                    <a:pt x="28065" y="16408"/>
                    <a:pt x="28804" y="16763"/>
                  </a:cubicBezTo>
                  <a:cubicBezTo>
                    <a:pt x="28834" y="16793"/>
                    <a:pt x="28923" y="16793"/>
                    <a:pt x="28952" y="16793"/>
                  </a:cubicBezTo>
                  <a:lnTo>
                    <a:pt x="46311" y="16822"/>
                  </a:lnTo>
                  <a:cubicBezTo>
                    <a:pt x="44951" y="15196"/>
                    <a:pt x="42999" y="14131"/>
                    <a:pt x="40929" y="13865"/>
                  </a:cubicBezTo>
                  <a:cubicBezTo>
                    <a:pt x="39776" y="13717"/>
                    <a:pt x="38475" y="13776"/>
                    <a:pt x="37528" y="13126"/>
                  </a:cubicBezTo>
                  <a:cubicBezTo>
                    <a:pt x="36375" y="12298"/>
                    <a:pt x="36020" y="10641"/>
                    <a:pt x="34748" y="10050"/>
                  </a:cubicBezTo>
                  <a:cubicBezTo>
                    <a:pt x="34419" y="9894"/>
                    <a:pt x="34086" y="9830"/>
                    <a:pt x="33749" y="9830"/>
                  </a:cubicBezTo>
                  <a:cubicBezTo>
                    <a:pt x="32300" y="9830"/>
                    <a:pt x="30784" y="11007"/>
                    <a:pt x="29248" y="11055"/>
                  </a:cubicBezTo>
                  <a:cubicBezTo>
                    <a:pt x="29193" y="11058"/>
                    <a:pt x="29139" y="11059"/>
                    <a:pt x="29085" y="11059"/>
                  </a:cubicBezTo>
                  <a:cubicBezTo>
                    <a:pt x="25754" y="11059"/>
                    <a:pt x="23502" y="6197"/>
                    <a:pt x="20388" y="6197"/>
                  </a:cubicBezTo>
                  <a:cubicBezTo>
                    <a:pt x="20106" y="6197"/>
                    <a:pt x="19817" y="6237"/>
                    <a:pt x="19519" y="6324"/>
                  </a:cubicBezTo>
                  <a:cubicBezTo>
                    <a:pt x="18773" y="6545"/>
                    <a:pt x="18079" y="7101"/>
                    <a:pt x="17315" y="7101"/>
                  </a:cubicBezTo>
                  <a:cubicBezTo>
                    <a:pt x="17262" y="7101"/>
                    <a:pt x="17207" y="7099"/>
                    <a:pt x="17153" y="7093"/>
                  </a:cubicBezTo>
                  <a:cubicBezTo>
                    <a:pt x="16354" y="7063"/>
                    <a:pt x="15704" y="6442"/>
                    <a:pt x="15112" y="5880"/>
                  </a:cubicBezTo>
                  <a:cubicBezTo>
                    <a:pt x="11712" y="2657"/>
                    <a:pt x="7276" y="380"/>
                    <a:pt x="2603" y="55"/>
                  </a:cubicBezTo>
                  <a:cubicBezTo>
                    <a:pt x="2244" y="17"/>
                    <a:pt x="1880" y="1"/>
                    <a:pt x="151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bg>
      <p:bgPr>
        <a:solidFill>
          <a:schemeClr val="dk1"/>
        </a:solidFill>
        <a:effectLst/>
      </p:bgPr>
    </p:bg>
    <p:spTree>
      <p:nvGrpSpPr>
        <p:cNvPr id="1" name="Shape 1684"/>
        <p:cNvGrpSpPr/>
        <p:nvPr/>
      </p:nvGrpSpPr>
      <p:grpSpPr>
        <a:xfrm>
          <a:off x="0" y="0"/>
          <a:ext cx="0" cy="0"/>
          <a:chOff x="0" y="0"/>
          <a:chExt cx="0" cy="0"/>
        </a:xfrm>
      </p:grpSpPr>
      <p:grpSp>
        <p:nvGrpSpPr>
          <p:cNvPr id="1685" name="Google Shape;1685;p135"/>
          <p:cNvGrpSpPr/>
          <p:nvPr/>
        </p:nvGrpSpPr>
        <p:grpSpPr>
          <a:xfrm>
            <a:off x="418089" y="4927092"/>
            <a:ext cx="4465967" cy="1730153"/>
            <a:chOff x="2189450" y="2220300"/>
            <a:chExt cx="3202175" cy="1240550"/>
          </a:xfrm>
        </p:grpSpPr>
        <p:sp>
          <p:nvSpPr>
            <p:cNvPr id="1686" name="Google Shape;1686;p135"/>
            <p:cNvSpPr/>
            <p:nvPr/>
          </p:nvSpPr>
          <p:spPr>
            <a:xfrm>
              <a:off x="2189450" y="2220300"/>
              <a:ext cx="3202175" cy="1240550"/>
            </a:xfrm>
            <a:custGeom>
              <a:avLst/>
              <a:gdLst/>
              <a:ahLst/>
              <a:cxnLst/>
              <a:rect l="l" t="t" r="r" b="b"/>
              <a:pathLst>
                <a:path w="128087" h="49622" extrusionOk="0">
                  <a:moveTo>
                    <a:pt x="63421" y="0"/>
                  </a:moveTo>
                  <a:cubicBezTo>
                    <a:pt x="63373" y="0"/>
                    <a:pt x="63326" y="1"/>
                    <a:pt x="63280" y="3"/>
                  </a:cubicBezTo>
                  <a:cubicBezTo>
                    <a:pt x="51881" y="414"/>
                    <a:pt x="0" y="49622"/>
                    <a:pt x="0" y="49622"/>
                  </a:cubicBezTo>
                  <a:lnTo>
                    <a:pt x="128087" y="49622"/>
                  </a:lnTo>
                  <a:cubicBezTo>
                    <a:pt x="128087" y="49622"/>
                    <a:pt x="75085" y="0"/>
                    <a:pt x="6342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687" name="Google Shape;1687;p135"/>
            <p:cNvSpPr/>
            <p:nvPr/>
          </p:nvSpPr>
          <p:spPr>
            <a:xfrm>
              <a:off x="2189450" y="2220350"/>
              <a:ext cx="3202175" cy="1240500"/>
            </a:xfrm>
            <a:custGeom>
              <a:avLst/>
              <a:gdLst/>
              <a:ahLst/>
              <a:cxnLst/>
              <a:rect l="l" t="t" r="r" b="b"/>
              <a:pathLst>
                <a:path w="128087" h="49620" extrusionOk="0">
                  <a:moveTo>
                    <a:pt x="63291" y="1"/>
                  </a:moveTo>
                  <a:cubicBezTo>
                    <a:pt x="63287" y="1"/>
                    <a:pt x="63284" y="1"/>
                    <a:pt x="63280" y="1"/>
                  </a:cubicBezTo>
                  <a:cubicBezTo>
                    <a:pt x="51881" y="1"/>
                    <a:pt x="0" y="49620"/>
                    <a:pt x="0" y="49620"/>
                  </a:cubicBezTo>
                  <a:lnTo>
                    <a:pt x="128087" y="49620"/>
                  </a:lnTo>
                  <a:cubicBezTo>
                    <a:pt x="128087" y="49620"/>
                    <a:pt x="76354" y="1"/>
                    <a:pt x="632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grpSp>
        <p:nvGrpSpPr>
          <p:cNvPr id="1688" name="Google Shape;1688;p135"/>
          <p:cNvGrpSpPr/>
          <p:nvPr/>
        </p:nvGrpSpPr>
        <p:grpSpPr>
          <a:xfrm>
            <a:off x="3075404" y="5298511"/>
            <a:ext cx="3514707" cy="1361628"/>
            <a:chOff x="2189450" y="2220300"/>
            <a:chExt cx="3202175" cy="1240550"/>
          </a:xfrm>
        </p:grpSpPr>
        <p:sp>
          <p:nvSpPr>
            <p:cNvPr id="1689" name="Google Shape;1689;p135"/>
            <p:cNvSpPr/>
            <p:nvPr/>
          </p:nvSpPr>
          <p:spPr>
            <a:xfrm>
              <a:off x="2189450" y="2220300"/>
              <a:ext cx="3202175" cy="1240550"/>
            </a:xfrm>
            <a:custGeom>
              <a:avLst/>
              <a:gdLst/>
              <a:ahLst/>
              <a:cxnLst/>
              <a:rect l="l" t="t" r="r" b="b"/>
              <a:pathLst>
                <a:path w="128087" h="49622" extrusionOk="0">
                  <a:moveTo>
                    <a:pt x="63421" y="0"/>
                  </a:moveTo>
                  <a:cubicBezTo>
                    <a:pt x="63373" y="0"/>
                    <a:pt x="63326" y="1"/>
                    <a:pt x="63280" y="3"/>
                  </a:cubicBezTo>
                  <a:cubicBezTo>
                    <a:pt x="51881" y="414"/>
                    <a:pt x="0" y="49622"/>
                    <a:pt x="0" y="49622"/>
                  </a:cubicBezTo>
                  <a:lnTo>
                    <a:pt x="128087" y="49622"/>
                  </a:lnTo>
                  <a:cubicBezTo>
                    <a:pt x="128087" y="49622"/>
                    <a:pt x="75085" y="0"/>
                    <a:pt x="6342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690" name="Google Shape;1690;p135"/>
            <p:cNvSpPr/>
            <p:nvPr/>
          </p:nvSpPr>
          <p:spPr>
            <a:xfrm>
              <a:off x="2189450" y="2220350"/>
              <a:ext cx="3202175" cy="1240500"/>
            </a:xfrm>
            <a:custGeom>
              <a:avLst/>
              <a:gdLst/>
              <a:ahLst/>
              <a:cxnLst/>
              <a:rect l="l" t="t" r="r" b="b"/>
              <a:pathLst>
                <a:path w="128087" h="49620" extrusionOk="0">
                  <a:moveTo>
                    <a:pt x="63291" y="1"/>
                  </a:moveTo>
                  <a:cubicBezTo>
                    <a:pt x="63287" y="1"/>
                    <a:pt x="63284" y="1"/>
                    <a:pt x="63280" y="1"/>
                  </a:cubicBezTo>
                  <a:cubicBezTo>
                    <a:pt x="51881" y="1"/>
                    <a:pt x="0" y="49620"/>
                    <a:pt x="0" y="49620"/>
                  </a:cubicBezTo>
                  <a:lnTo>
                    <a:pt x="128087" y="49620"/>
                  </a:lnTo>
                  <a:cubicBezTo>
                    <a:pt x="128087" y="49620"/>
                    <a:pt x="76354" y="1"/>
                    <a:pt x="632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sp>
        <p:nvSpPr>
          <p:cNvPr id="1691" name="Google Shape;1691;p135"/>
          <p:cNvSpPr/>
          <p:nvPr/>
        </p:nvSpPr>
        <p:spPr>
          <a:xfrm>
            <a:off x="1488567" y="382063"/>
            <a:ext cx="2375768" cy="1500788"/>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692" name="Google Shape;1692;p135"/>
          <p:cNvSpPr/>
          <p:nvPr/>
        </p:nvSpPr>
        <p:spPr>
          <a:xfrm>
            <a:off x="556080" y="578082"/>
            <a:ext cx="1380809" cy="872381"/>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693" name="Google Shape;1693;p135"/>
          <p:cNvSpPr/>
          <p:nvPr/>
        </p:nvSpPr>
        <p:spPr>
          <a:xfrm>
            <a:off x="9362533" y="324135"/>
            <a:ext cx="1708376" cy="1079335"/>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694" name="Google Shape;1694;p135"/>
          <p:cNvSpPr/>
          <p:nvPr/>
        </p:nvSpPr>
        <p:spPr>
          <a:xfrm>
            <a:off x="10869217" y="1544768"/>
            <a:ext cx="725551" cy="458395"/>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695" name="Google Shape;1695;p135"/>
          <p:cNvSpPr/>
          <p:nvPr/>
        </p:nvSpPr>
        <p:spPr>
          <a:xfrm>
            <a:off x="8803934" y="1403453"/>
            <a:ext cx="501919" cy="317107"/>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696" name="Google Shape;1696;p135"/>
          <p:cNvSpPr/>
          <p:nvPr/>
        </p:nvSpPr>
        <p:spPr>
          <a:xfrm>
            <a:off x="6234998" y="6137574"/>
            <a:ext cx="5956929" cy="708973"/>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697" name="Google Shape;1697;p135"/>
          <p:cNvSpPr/>
          <p:nvPr/>
        </p:nvSpPr>
        <p:spPr>
          <a:xfrm>
            <a:off x="0" y="5390100"/>
            <a:ext cx="12191995" cy="1467904"/>
          </a:xfrm>
          <a:custGeom>
            <a:avLst/>
            <a:gdLst/>
            <a:ahLst/>
            <a:cxnLst/>
            <a:rect l="l" t="t" r="r" b="b"/>
            <a:pathLst>
              <a:path w="229590" h="28713" extrusionOk="0">
                <a:moveTo>
                  <a:pt x="0" y="0"/>
                </a:moveTo>
                <a:lnTo>
                  <a:pt x="0" y="28712"/>
                </a:lnTo>
                <a:lnTo>
                  <a:pt x="229589" y="28712"/>
                </a:lnTo>
                <a:lnTo>
                  <a:pt x="229589" y="20351"/>
                </a:lnTo>
                <a:cubicBezTo>
                  <a:pt x="229025" y="20540"/>
                  <a:pt x="228487" y="20728"/>
                  <a:pt x="227923" y="20916"/>
                </a:cubicBezTo>
                <a:cubicBezTo>
                  <a:pt x="223836" y="22287"/>
                  <a:pt x="219642" y="23846"/>
                  <a:pt x="215287" y="24438"/>
                </a:cubicBezTo>
                <a:cubicBezTo>
                  <a:pt x="213512" y="24685"/>
                  <a:pt x="211747" y="24787"/>
                  <a:pt x="209988" y="24787"/>
                </a:cubicBezTo>
                <a:cubicBezTo>
                  <a:pt x="206764" y="24787"/>
                  <a:pt x="203557" y="24443"/>
                  <a:pt x="200340" y="24008"/>
                </a:cubicBezTo>
                <a:cubicBezTo>
                  <a:pt x="196556" y="23486"/>
                  <a:pt x="192841" y="23007"/>
                  <a:pt x="189076" y="23007"/>
                </a:cubicBezTo>
                <a:cubicBezTo>
                  <a:pt x="187598" y="23007"/>
                  <a:pt x="186113" y="23081"/>
                  <a:pt x="184613" y="23255"/>
                </a:cubicBezTo>
                <a:cubicBezTo>
                  <a:pt x="179773" y="23793"/>
                  <a:pt x="175042" y="24922"/>
                  <a:pt x="170203" y="25433"/>
                </a:cubicBezTo>
                <a:cubicBezTo>
                  <a:pt x="167571" y="25727"/>
                  <a:pt x="164904" y="25789"/>
                  <a:pt x="162238" y="25789"/>
                </a:cubicBezTo>
                <a:cubicBezTo>
                  <a:pt x="160273" y="25789"/>
                  <a:pt x="158308" y="25755"/>
                  <a:pt x="156357" y="25755"/>
                </a:cubicBezTo>
                <a:cubicBezTo>
                  <a:pt x="151975" y="25755"/>
                  <a:pt x="136759" y="20755"/>
                  <a:pt x="134017" y="19894"/>
                </a:cubicBezTo>
                <a:cubicBezTo>
                  <a:pt x="131409" y="19115"/>
                  <a:pt x="128774" y="18174"/>
                  <a:pt x="126059" y="17824"/>
                </a:cubicBezTo>
                <a:cubicBezTo>
                  <a:pt x="123854" y="17551"/>
                  <a:pt x="121649" y="17402"/>
                  <a:pt x="119444" y="17402"/>
                </a:cubicBezTo>
                <a:cubicBezTo>
                  <a:pt x="117966" y="17402"/>
                  <a:pt x="116488" y="17469"/>
                  <a:pt x="115010" y="17609"/>
                </a:cubicBezTo>
                <a:cubicBezTo>
                  <a:pt x="104848" y="18577"/>
                  <a:pt x="95250" y="22045"/>
                  <a:pt x="85196" y="23470"/>
                </a:cubicBezTo>
                <a:cubicBezTo>
                  <a:pt x="81334" y="24010"/>
                  <a:pt x="77458" y="24253"/>
                  <a:pt x="73581" y="24253"/>
                </a:cubicBezTo>
                <a:cubicBezTo>
                  <a:pt x="67041" y="24253"/>
                  <a:pt x="60502" y="23563"/>
                  <a:pt x="54037" y="22448"/>
                </a:cubicBezTo>
                <a:cubicBezTo>
                  <a:pt x="48821" y="21561"/>
                  <a:pt x="43660" y="20432"/>
                  <a:pt x="38525" y="19249"/>
                </a:cubicBezTo>
                <a:cubicBezTo>
                  <a:pt x="33740" y="18147"/>
                  <a:pt x="28874" y="17287"/>
                  <a:pt x="24196" y="15862"/>
                </a:cubicBezTo>
                <a:cubicBezTo>
                  <a:pt x="19652" y="14491"/>
                  <a:pt x="15324" y="12690"/>
                  <a:pt x="11533" y="10028"/>
                </a:cubicBezTo>
                <a:cubicBezTo>
                  <a:pt x="7716" y="7393"/>
                  <a:pt x="4678" y="3979"/>
                  <a:pt x="1317" y="914"/>
                </a:cubicBezTo>
                <a:cubicBezTo>
                  <a:pt x="995" y="619"/>
                  <a:pt x="834" y="296"/>
                  <a:pt x="807"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698" name="Google Shape;1698;p135"/>
          <p:cNvSpPr txBox="1">
            <a:spLocks noGrp="1"/>
          </p:cNvSpPr>
          <p:nvPr>
            <p:ph type="title"/>
          </p:nvPr>
        </p:nvSpPr>
        <p:spPr>
          <a:xfrm>
            <a:off x="1639600" y="727667"/>
            <a:ext cx="8904400" cy="573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2"/>
              </a:buClr>
              <a:buSzPts val="3000"/>
              <a:buFont typeface="Patrick Hand"/>
              <a:buNone/>
              <a:defRPr sz="4000">
                <a:solidFill>
                  <a:schemeClr val="accent2"/>
                </a:solidFill>
                <a:latin typeface="Patrick Hand"/>
                <a:ea typeface="Patrick Hand"/>
                <a:cs typeface="Patrick Hand"/>
                <a:sym typeface="Patrick Hand"/>
              </a:defRPr>
            </a:lvl1pPr>
            <a:lvl2pPr lvl="1" algn="l">
              <a:lnSpc>
                <a:spcPct val="100000"/>
              </a:lnSpc>
              <a:spcBef>
                <a:spcPts val="0"/>
              </a:spcBef>
              <a:spcAft>
                <a:spcPts val="0"/>
              </a:spcAft>
              <a:buSzPts val="3000"/>
              <a:buNone/>
              <a:defRPr sz="4000"/>
            </a:lvl2pPr>
            <a:lvl3pPr lvl="2" algn="l">
              <a:lnSpc>
                <a:spcPct val="100000"/>
              </a:lnSpc>
              <a:spcBef>
                <a:spcPts val="0"/>
              </a:spcBef>
              <a:spcAft>
                <a:spcPts val="0"/>
              </a:spcAft>
              <a:buSzPts val="3000"/>
              <a:buNone/>
              <a:defRPr sz="4000"/>
            </a:lvl3pPr>
            <a:lvl4pPr lvl="3" algn="l">
              <a:lnSpc>
                <a:spcPct val="100000"/>
              </a:lnSpc>
              <a:spcBef>
                <a:spcPts val="0"/>
              </a:spcBef>
              <a:spcAft>
                <a:spcPts val="0"/>
              </a:spcAft>
              <a:buSzPts val="3000"/>
              <a:buNone/>
              <a:defRPr sz="4000"/>
            </a:lvl4pPr>
            <a:lvl5pPr lvl="4" algn="l">
              <a:lnSpc>
                <a:spcPct val="100000"/>
              </a:lnSpc>
              <a:spcBef>
                <a:spcPts val="0"/>
              </a:spcBef>
              <a:spcAft>
                <a:spcPts val="0"/>
              </a:spcAft>
              <a:buSzPts val="3000"/>
              <a:buNone/>
              <a:defRPr sz="4000"/>
            </a:lvl5pPr>
            <a:lvl6pPr lvl="5" algn="l">
              <a:lnSpc>
                <a:spcPct val="100000"/>
              </a:lnSpc>
              <a:spcBef>
                <a:spcPts val="0"/>
              </a:spcBef>
              <a:spcAft>
                <a:spcPts val="0"/>
              </a:spcAft>
              <a:buSzPts val="3000"/>
              <a:buNone/>
              <a:defRPr sz="4000"/>
            </a:lvl6pPr>
            <a:lvl7pPr lvl="6" algn="l">
              <a:lnSpc>
                <a:spcPct val="100000"/>
              </a:lnSpc>
              <a:spcBef>
                <a:spcPts val="0"/>
              </a:spcBef>
              <a:spcAft>
                <a:spcPts val="0"/>
              </a:spcAft>
              <a:buSzPts val="3000"/>
              <a:buNone/>
              <a:defRPr sz="4000"/>
            </a:lvl7pPr>
            <a:lvl8pPr lvl="7" algn="l">
              <a:lnSpc>
                <a:spcPct val="100000"/>
              </a:lnSpc>
              <a:spcBef>
                <a:spcPts val="0"/>
              </a:spcBef>
              <a:spcAft>
                <a:spcPts val="0"/>
              </a:spcAft>
              <a:buSzPts val="3000"/>
              <a:buNone/>
              <a:defRPr sz="4000"/>
            </a:lvl8pPr>
            <a:lvl9pPr lvl="8" algn="l">
              <a:lnSpc>
                <a:spcPct val="100000"/>
              </a:lnSpc>
              <a:spcBef>
                <a:spcPts val="0"/>
              </a:spcBef>
              <a:spcAft>
                <a:spcPts val="0"/>
              </a:spcAft>
              <a:buSzPts val="3000"/>
              <a:buNone/>
              <a:defRPr sz="4000"/>
            </a:lvl9pPr>
          </a:lstStyle>
          <a:p>
            <a:endParaRPr/>
          </a:p>
        </p:txBody>
      </p:sp>
      <p:sp>
        <p:nvSpPr>
          <p:cNvPr id="1699" name="Google Shape;1699;p135"/>
          <p:cNvSpPr txBox="1">
            <a:spLocks noGrp="1"/>
          </p:cNvSpPr>
          <p:nvPr>
            <p:ph type="subTitle" idx="1"/>
          </p:nvPr>
        </p:nvSpPr>
        <p:spPr>
          <a:xfrm>
            <a:off x="1051800" y="3549800"/>
            <a:ext cx="2474800" cy="458400"/>
          </a:xfrm>
          <a:prstGeom prst="rect">
            <a:avLst/>
          </a:prstGeom>
          <a:noFill/>
          <a:ln>
            <a:noFill/>
          </a:ln>
        </p:spPr>
        <p:txBody>
          <a:bodyPr spcFirstLastPara="1" wrap="square" lIns="91425" tIns="91425" rIns="91425" bIns="91425" anchor="ctr" anchorCtr="0">
            <a:noAutofit/>
          </a:bodyPr>
          <a:lstStyle>
            <a:lvl1pPr lvl="0" algn="ctr">
              <a:lnSpc>
                <a:spcPct val="115000"/>
              </a:lnSpc>
              <a:spcBef>
                <a:spcPts val="0"/>
              </a:spcBef>
              <a:spcAft>
                <a:spcPts val="0"/>
              </a:spcAft>
              <a:buClr>
                <a:schemeClr val="dk2"/>
              </a:buClr>
              <a:buSzPts val="2200"/>
              <a:buFont typeface="Patrick Hand"/>
              <a:buNone/>
              <a:defRPr sz="2933">
                <a:solidFill>
                  <a:schemeClr val="dk2"/>
                </a:solidFill>
                <a:latin typeface="Patrick Hand"/>
                <a:ea typeface="Patrick Hand"/>
                <a:cs typeface="Patrick Hand"/>
                <a:sym typeface="Patrick Hand"/>
              </a:defRPr>
            </a:lvl1pPr>
            <a:lvl2pPr lvl="1" algn="l">
              <a:lnSpc>
                <a:spcPct val="115000"/>
              </a:lnSpc>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2pPr>
            <a:lvl3pPr lvl="2" algn="l">
              <a:lnSpc>
                <a:spcPct val="115000"/>
              </a:lnSpc>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3pPr>
            <a:lvl4pPr lvl="3" algn="l">
              <a:lnSpc>
                <a:spcPct val="115000"/>
              </a:lnSpc>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4pPr>
            <a:lvl5pPr lvl="4" algn="l">
              <a:lnSpc>
                <a:spcPct val="115000"/>
              </a:lnSpc>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5pPr>
            <a:lvl6pPr lvl="5" algn="l">
              <a:lnSpc>
                <a:spcPct val="115000"/>
              </a:lnSpc>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6pPr>
            <a:lvl7pPr lvl="6" algn="l">
              <a:lnSpc>
                <a:spcPct val="115000"/>
              </a:lnSpc>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7pPr>
            <a:lvl8pPr lvl="7" algn="l">
              <a:lnSpc>
                <a:spcPct val="115000"/>
              </a:lnSpc>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8pPr>
            <a:lvl9pPr lvl="8" algn="l">
              <a:lnSpc>
                <a:spcPct val="115000"/>
              </a:lnSpc>
              <a:spcBef>
                <a:spcPts val="2133"/>
              </a:spcBef>
              <a:spcAft>
                <a:spcPts val="2133"/>
              </a:spcAft>
              <a:buClr>
                <a:schemeClr val="dk2"/>
              </a:buClr>
              <a:buSzPts val="1400"/>
              <a:buFont typeface="Patrick Hand"/>
              <a:buNone/>
              <a:defRPr>
                <a:solidFill>
                  <a:schemeClr val="dk2"/>
                </a:solidFill>
                <a:latin typeface="Patrick Hand"/>
                <a:ea typeface="Patrick Hand"/>
                <a:cs typeface="Patrick Hand"/>
                <a:sym typeface="Patrick Hand"/>
              </a:defRPr>
            </a:lvl9pPr>
          </a:lstStyle>
          <a:p>
            <a:endParaRPr/>
          </a:p>
        </p:txBody>
      </p:sp>
      <p:sp>
        <p:nvSpPr>
          <p:cNvPr id="1700" name="Google Shape;1700;p135"/>
          <p:cNvSpPr txBox="1">
            <a:spLocks noGrp="1"/>
          </p:cNvSpPr>
          <p:nvPr>
            <p:ph type="subTitle" idx="2"/>
          </p:nvPr>
        </p:nvSpPr>
        <p:spPr>
          <a:xfrm>
            <a:off x="1051800" y="3911657"/>
            <a:ext cx="2474800" cy="16856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SzPts val="1400"/>
              <a:buNone/>
              <a:defRPr/>
            </a:lvl1pPr>
            <a:lvl2pPr lvl="1" algn="l">
              <a:lnSpc>
                <a:spcPct val="115000"/>
              </a:lnSpc>
              <a:spcBef>
                <a:spcPts val="2133"/>
              </a:spcBef>
              <a:spcAft>
                <a:spcPts val="0"/>
              </a:spcAft>
              <a:buSzPts val="1400"/>
              <a:buNone/>
              <a:defRPr/>
            </a:lvl2pPr>
            <a:lvl3pPr lvl="2" algn="l">
              <a:lnSpc>
                <a:spcPct val="115000"/>
              </a:lnSpc>
              <a:spcBef>
                <a:spcPts val="2133"/>
              </a:spcBef>
              <a:spcAft>
                <a:spcPts val="0"/>
              </a:spcAft>
              <a:buSzPts val="1400"/>
              <a:buNone/>
              <a:defRPr/>
            </a:lvl3pPr>
            <a:lvl4pPr lvl="3" algn="l">
              <a:lnSpc>
                <a:spcPct val="115000"/>
              </a:lnSpc>
              <a:spcBef>
                <a:spcPts val="2133"/>
              </a:spcBef>
              <a:spcAft>
                <a:spcPts val="0"/>
              </a:spcAft>
              <a:buSzPts val="1400"/>
              <a:buNone/>
              <a:defRPr/>
            </a:lvl4pPr>
            <a:lvl5pPr lvl="4" algn="l">
              <a:lnSpc>
                <a:spcPct val="115000"/>
              </a:lnSpc>
              <a:spcBef>
                <a:spcPts val="2133"/>
              </a:spcBef>
              <a:spcAft>
                <a:spcPts val="0"/>
              </a:spcAft>
              <a:buSzPts val="1400"/>
              <a:buNone/>
              <a:defRPr/>
            </a:lvl5pPr>
            <a:lvl6pPr lvl="5" algn="l">
              <a:lnSpc>
                <a:spcPct val="115000"/>
              </a:lnSpc>
              <a:spcBef>
                <a:spcPts val="2133"/>
              </a:spcBef>
              <a:spcAft>
                <a:spcPts val="0"/>
              </a:spcAft>
              <a:buSzPts val="1400"/>
              <a:buNone/>
              <a:defRPr/>
            </a:lvl6pPr>
            <a:lvl7pPr lvl="6" algn="l">
              <a:lnSpc>
                <a:spcPct val="115000"/>
              </a:lnSpc>
              <a:spcBef>
                <a:spcPts val="2133"/>
              </a:spcBef>
              <a:spcAft>
                <a:spcPts val="0"/>
              </a:spcAft>
              <a:buSzPts val="1400"/>
              <a:buNone/>
              <a:defRPr/>
            </a:lvl7pPr>
            <a:lvl8pPr lvl="7" algn="l">
              <a:lnSpc>
                <a:spcPct val="115000"/>
              </a:lnSpc>
              <a:spcBef>
                <a:spcPts val="2133"/>
              </a:spcBef>
              <a:spcAft>
                <a:spcPts val="0"/>
              </a:spcAft>
              <a:buSzPts val="1400"/>
              <a:buNone/>
              <a:defRPr/>
            </a:lvl8pPr>
            <a:lvl9pPr lvl="8" algn="l">
              <a:lnSpc>
                <a:spcPct val="115000"/>
              </a:lnSpc>
              <a:spcBef>
                <a:spcPts val="2133"/>
              </a:spcBef>
              <a:spcAft>
                <a:spcPts val="2133"/>
              </a:spcAft>
              <a:buSzPts val="1400"/>
              <a:buNone/>
              <a:defRPr/>
            </a:lvl9pPr>
          </a:lstStyle>
          <a:p>
            <a:endParaRPr/>
          </a:p>
        </p:txBody>
      </p:sp>
      <p:sp>
        <p:nvSpPr>
          <p:cNvPr id="1701" name="Google Shape;1701;p135"/>
          <p:cNvSpPr txBox="1">
            <a:spLocks noGrp="1"/>
          </p:cNvSpPr>
          <p:nvPr>
            <p:ph type="subTitle" idx="3"/>
          </p:nvPr>
        </p:nvSpPr>
        <p:spPr>
          <a:xfrm>
            <a:off x="3595351" y="3549800"/>
            <a:ext cx="2474800" cy="458400"/>
          </a:xfrm>
          <a:prstGeom prst="rect">
            <a:avLst/>
          </a:prstGeom>
          <a:noFill/>
          <a:ln>
            <a:noFill/>
          </a:ln>
        </p:spPr>
        <p:txBody>
          <a:bodyPr spcFirstLastPara="1" wrap="square" lIns="91425" tIns="91425" rIns="91425" bIns="91425" anchor="ctr" anchorCtr="0">
            <a:noAutofit/>
          </a:bodyPr>
          <a:lstStyle>
            <a:lvl1pPr lvl="0" algn="ctr">
              <a:lnSpc>
                <a:spcPct val="115000"/>
              </a:lnSpc>
              <a:spcBef>
                <a:spcPts val="0"/>
              </a:spcBef>
              <a:spcAft>
                <a:spcPts val="0"/>
              </a:spcAft>
              <a:buClr>
                <a:schemeClr val="dk2"/>
              </a:buClr>
              <a:buSzPts val="2200"/>
              <a:buFont typeface="Patrick Hand"/>
              <a:buNone/>
              <a:defRPr sz="2933">
                <a:solidFill>
                  <a:schemeClr val="dk2"/>
                </a:solidFill>
                <a:latin typeface="Patrick Hand"/>
                <a:ea typeface="Patrick Hand"/>
                <a:cs typeface="Patrick Hand"/>
                <a:sym typeface="Patrick Hand"/>
              </a:defRPr>
            </a:lvl1pPr>
            <a:lvl2pPr lvl="1" algn="l">
              <a:lnSpc>
                <a:spcPct val="115000"/>
              </a:lnSpc>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2pPr>
            <a:lvl3pPr lvl="2" algn="l">
              <a:lnSpc>
                <a:spcPct val="115000"/>
              </a:lnSpc>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3pPr>
            <a:lvl4pPr lvl="3" algn="l">
              <a:lnSpc>
                <a:spcPct val="115000"/>
              </a:lnSpc>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4pPr>
            <a:lvl5pPr lvl="4" algn="l">
              <a:lnSpc>
                <a:spcPct val="115000"/>
              </a:lnSpc>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5pPr>
            <a:lvl6pPr lvl="5" algn="l">
              <a:lnSpc>
                <a:spcPct val="115000"/>
              </a:lnSpc>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6pPr>
            <a:lvl7pPr lvl="6" algn="l">
              <a:lnSpc>
                <a:spcPct val="115000"/>
              </a:lnSpc>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7pPr>
            <a:lvl8pPr lvl="7" algn="l">
              <a:lnSpc>
                <a:spcPct val="115000"/>
              </a:lnSpc>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8pPr>
            <a:lvl9pPr lvl="8" algn="l">
              <a:lnSpc>
                <a:spcPct val="115000"/>
              </a:lnSpc>
              <a:spcBef>
                <a:spcPts val="2133"/>
              </a:spcBef>
              <a:spcAft>
                <a:spcPts val="2133"/>
              </a:spcAft>
              <a:buClr>
                <a:schemeClr val="dk2"/>
              </a:buClr>
              <a:buSzPts val="1400"/>
              <a:buFont typeface="Patrick Hand"/>
              <a:buNone/>
              <a:defRPr>
                <a:solidFill>
                  <a:schemeClr val="dk2"/>
                </a:solidFill>
                <a:latin typeface="Patrick Hand"/>
                <a:ea typeface="Patrick Hand"/>
                <a:cs typeface="Patrick Hand"/>
                <a:sym typeface="Patrick Hand"/>
              </a:defRPr>
            </a:lvl9pPr>
          </a:lstStyle>
          <a:p>
            <a:endParaRPr/>
          </a:p>
        </p:txBody>
      </p:sp>
      <p:sp>
        <p:nvSpPr>
          <p:cNvPr id="1702" name="Google Shape;1702;p135"/>
          <p:cNvSpPr txBox="1">
            <a:spLocks noGrp="1"/>
          </p:cNvSpPr>
          <p:nvPr>
            <p:ph type="subTitle" idx="4"/>
          </p:nvPr>
        </p:nvSpPr>
        <p:spPr>
          <a:xfrm>
            <a:off x="3595351" y="3911667"/>
            <a:ext cx="2474800" cy="16856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SzPts val="1400"/>
              <a:buNone/>
              <a:defRPr/>
            </a:lvl1pPr>
            <a:lvl2pPr lvl="1" algn="l">
              <a:lnSpc>
                <a:spcPct val="115000"/>
              </a:lnSpc>
              <a:spcBef>
                <a:spcPts val="2133"/>
              </a:spcBef>
              <a:spcAft>
                <a:spcPts val="0"/>
              </a:spcAft>
              <a:buSzPts val="1400"/>
              <a:buNone/>
              <a:defRPr/>
            </a:lvl2pPr>
            <a:lvl3pPr lvl="2" algn="l">
              <a:lnSpc>
                <a:spcPct val="115000"/>
              </a:lnSpc>
              <a:spcBef>
                <a:spcPts val="2133"/>
              </a:spcBef>
              <a:spcAft>
                <a:spcPts val="0"/>
              </a:spcAft>
              <a:buSzPts val="1400"/>
              <a:buNone/>
              <a:defRPr/>
            </a:lvl3pPr>
            <a:lvl4pPr lvl="3" algn="l">
              <a:lnSpc>
                <a:spcPct val="115000"/>
              </a:lnSpc>
              <a:spcBef>
                <a:spcPts val="2133"/>
              </a:spcBef>
              <a:spcAft>
                <a:spcPts val="0"/>
              </a:spcAft>
              <a:buSzPts val="1400"/>
              <a:buNone/>
              <a:defRPr/>
            </a:lvl4pPr>
            <a:lvl5pPr lvl="4" algn="l">
              <a:lnSpc>
                <a:spcPct val="115000"/>
              </a:lnSpc>
              <a:spcBef>
                <a:spcPts val="2133"/>
              </a:spcBef>
              <a:spcAft>
                <a:spcPts val="0"/>
              </a:spcAft>
              <a:buSzPts val="1400"/>
              <a:buNone/>
              <a:defRPr/>
            </a:lvl5pPr>
            <a:lvl6pPr lvl="5" algn="l">
              <a:lnSpc>
                <a:spcPct val="115000"/>
              </a:lnSpc>
              <a:spcBef>
                <a:spcPts val="2133"/>
              </a:spcBef>
              <a:spcAft>
                <a:spcPts val="0"/>
              </a:spcAft>
              <a:buSzPts val="1400"/>
              <a:buNone/>
              <a:defRPr/>
            </a:lvl6pPr>
            <a:lvl7pPr lvl="6" algn="l">
              <a:lnSpc>
                <a:spcPct val="115000"/>
              </a:lnSpc>
              <a:spcBef>
                <a:spcPts val="2133"/>
              </a:spcBef>
              <a:spcAft>
                <a:spcPts val="0"/>
              </a:spcAft>
              <a:buSzPts val="1400"/>
              <a:buNone/>
              <a:defRPr/>
            </a:lvl7pPr>
            <a:lvl8pPr lvl="7" algn="l">
              <a:lnSpc>
                <a:spcPct val="115000"/>
              </a:lnSpc>
              <a:spcBef>
                <a:spcPts val="2133"/>
              </a:spcBef>
              <a:spcAft>
                <a:spcPts val="0"/>
              </a:spcAft>
              <a:buSzPts val="1400"/>
              <a:buNone/>
              <a:defRPr/>
            </a:lvl8pPr>
            <a:lvl9pPr lvl="8" algn="l">
              <a:lnSpc>
                <a:spcPct val="115000"/>
              </a:lnSpc>
              <a:spcBef>
                <a:spcPts val="2133"/>
              </a:spcBef>
              <a:spcAft>
                <a:spcPts val="2133"/>
              </a:spcAft>
              <a:buSzPts val="1400"/>
              <a:buNone/>
              <a:defRPr/>
            </a:lvl9pPr>
          </a:lstStyle>
          <a:p>
            <a:endParaRPr/>
          </a:p>
        </p:txBody>
      </p:sp>
      <p:sp>
        <p:nvSpPr>
          <p:cNvPr id="1703" name="Google Shape;1703;p135"/>
          <p:cNvSpPr txBox="1">
            <a:spLocks noGrp="1"/>
          </p:cNvSpPr>
          <p:nvPr>
            <p:ph type="subTitle" idx="5"/>
          </p:nvPr>
        </p:nvSpPr>
        <p:spPr>
          <a:xfrm>
            <a:off x="6198517" y="3549800"/>
            <a:ext cx="2474800" cy="458400"/>
          </a:xfrm>
          <a:prstGeom prst="rect">
            <a:avLst/>
          </a:prstGeom>
          <a:noFill/>
          <a:ln>
            <a:noFill/>
          </a:ln>
        </p:spPr>
        <p:txBody>
          <a:bodyPr spcFirstLastPara="1" wrap="square" lIns="91425" tIns="91425" rIns="91425" bIns="91425" anchor="ctr" anchorCtr="0">
            <a:noAutofit/>
          </a:bodyPr>
          <a:lstStyle>
            <a:lvl1pPr lvl="0" algn="ctr">
              <a:lnSpc>
                <a:spcPct val="115000"/>
              </a:lnSpc>
              <a:spcBef>
                <a:spcPts val="0"/>
              </a:spcBef>
              <a:spcAft>
                <a:spcPts val="0"/>
              </a:spcAft>
              <a:buClr>
                <a:schemeClr val="dk2"/>
              </a:buClr>
              <a:buSzPts val="2200"/>
              <a:buFont typeface="Patrick Hand"/>
              <a:buNone/>
              <a:defRPr sz="2933">
                <a:solidFill>
                  <a:schemeClr val="dk2"/>
                </a:solidFill>
                <a:latin typeface="Patrick Hand"/>
                <a:ea typeface="Patrick Hand"/>
                <a:cs typeface="Patrick Hand"/>
                <a:sym typeface="Patrick Hand"/>
              </a:defRPr>
            </a:lvl1pPr>
            <a:lvl2pPr lvl="1" algn="l">
              <a:lnSpc>
                <a:spcPct val="115000"/>
              </a:lnSpc>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2pPr>
            <a:lvl3pPr lvl="2" algn="l">
              <a:lnSpc>
                <a:spcPct val="115000"/>
              </a:lnSpc>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3pPr>
            <a:lvl4pPr lvl="3" algn="l">
              <a:lnSpc>
                <a:spcPct val="115000"/>
              </a:lnSpc>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4pPr>
            <a:lvl5pPr lvl="4" algn="l">
              <a:lnSpc>
                <a:spcPct val="115000"/>
              </a:lnSpc>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5pPr>
            <a:lvl6pPr lvl="5" algn="l">
              <a:lnSpc>
                <a:spcPct val="115000"/>
              </a:lnSpc>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6pPr>
            <a:lvl7pPr lvl="6" algn="l">
              <a:lnSpc>
                <a:spcPct val="115000"/>
              </a:lnSpc>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7pPr>
            <a:lvl8pPr lvl="7" algn="l">
              <a:lnSpc>
                <a:spcPct val="115000"/>
              </a:lnSpc>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8pPr>
            <a:lvl9pPr lvl="8" algn="l">
              <a:lnSpc>
                <a:spcPct val="115000"/>
              </a:lnSpc>
              <a:spcBef>
                <a:spcPts val="2133"/>
              </a:spcBef>
              <a:spcAft>
                <a:spcPts val="2133"/>
              </a:spcAft>
              <a:buClr>
                <a:schemeClr val="dk2"/>
              </a:buClr>
              <a:buSzPts val="1400"/>
              <a:buFont typeface="Patrick Hand"/>
              <a:buNone/>
              <a:defRPr>
                <a:solidFill>
                  <a:schemeClr val="dk2"/>
                </a:solidFill>
                <a:latin typeface="Patrick Hand"/>
                <a:ea typeface="Patrick Hand"/>
                <a:cs typeface="Patrick Hand"/>
                <a:sym typeface="Patrick Hand"/>
              </a:defRPr>
            </a:lvl9pPr>
          </a:lstStyle>
          <a:p>
            <a:endParaRPr/>
          </a:p>
        </p:txBody>
      </p:sp>
      <p:sp>
        <p:nvSpPr>
          <p:cNvPr id="1704" name="Google Shape;1704;p135"/>
          <p:cNvSpPr txBox="1">
            <a:spLocks noGrp="1"/>
          </p:cNvSpPr>
          <p:nvPr>
            <p:ph type="subTitle" idx="6"/>
          </p:nvPr>
        </p:nvSpPr>
        <p:spPr>
          <a:xfrm>
            <a:off x="6198517" y="3911667"/>
            <a:ext cx="2474800" cy="16856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SzPts val="1400"/>
              <a:buNone/>
              <a:defRPr/>
            </a:lvl1pPr>
            <a:lvl2pPr lvl="1" algn="l">
              <a:lnSpc>
                <a:spcPct val="115000"/>
              </a:lnSpc>
              <a:spcBef>
                <a:spcPts val="2133"/>
              </a:spcBef>
              <a:spcAft>
                <a:spcPts val="0"/>
              </a:spcAft>
              <a:buSzPts val="1400"/>
              <a:buNone/>
              <a:defRPr/>
            </a:lvl2pPr>
            <a:lvl3pPr lvl="2" algn="l">
              <a:lnSpc>
                <a:spcPct val="115000"/>
              </a:lnSpc>
              <a:spcBef>
                <a:spcPts val="2133"/>
              </a:spcBef>
              <a:spcAft>
                <a:spcPts val="0"/>
              </a:spcAft>
              <a:buSzPts val="1400"/>
              <a:buNone/>
              <a:defRPr/>
            </a:lvl3pPr>
            <a:lvl4pPr lvl="3" algn="l">
              <a:lnSpc>
                <a:spcPct val="115000"/>
              </a:lnSpc>
              <a:spcBef>
                <a:spcPts val="2133"/>
              </a:spcBef>
              <a:spcAft>
                <a:spcPts val="0"/>
              </a:spcAft>
              <a:buSzPts val="1400"/>
              <a:buNone/>
              <a:defRPr/>
            </a:lvl4pPr>
            <a:lvl5pPr lvl="4" algn="l">
              <a:lnSpc>
                <a:spcPct val="115000"/>
              </a:lnSpc>
              <a:spcBef>
                <a:spcPts val="2133"/>
              </a:spcBef>
              <a:spcAft>
                <a:spcPts val="0"/>
              </a:spcAft>
              <a:buSzPts val="1400"/>
              <a:buNone/>
              <a:defRPr/>
            </a:lvl5pPr>
            <a:lvl6pPr lvl="5" algn="l">
              <a:lnSpc>
                <a:spcPct val="115000"/>
              </a:lnSpc>
              <a:spcBef>
                <a:spcPts val="2133"/>
              </a:spcBef>
              <a:spcAft>
                <a:spcPts val="0"/>
              </a:spcAft>
              <a:buSzPts val="1400"/>
              <a:buNone/>
              <a:defRPr/>
            </a:lvl6pPr>
            <a:lvl7pPr lvl="6" algn="l">
              <a:lnSpc>
                <a:spcPct val="115000"/>
              </a:lnSpc>
              <a:spcBef>
                <a:spcPts val="2133"/>
              </a:spcBef>
              <a:spcAft>
                <a:spcPts val="0"/>
              </a:spcAft>
              <a:buSzPts val="1400"/>
              <a:buNone/>
              <a:defRPr/>
            </a:lvl7pPr>
            <a:lvl8pPr lvl="7" algn="l">
              <a:lnSpc>
                <a:spcPct val="115000"/>
              </a:lnSpc>
              <a:spcBef>
                <a:spcPts val="2133"/>
              </a:spcBef>
              <a:spcAft>
                <a:spcPts val="0"/>
              </a:spcAft>
              <a:buSzPts val="1400"/>
              <a:buNone/>
              <a:defRPr/>
            </a:lvl8pPr>
            <a:lvl9pPr lvl="8" algn="l">
              <a:lnSpc>
                <a:spcPct val="115000"/>
              </a:lnSpc>
              <a:spcBef>
                <a:spcPts val="2133"/>
              </a:spcBef>
              <a:spcAft>
                <a:spcPts val="2133"/>
              </a:spcAft>
              <a:buSzPts val="1400"/>
              <a:buNone/>
              <a:defRPr/>
            </a:lvl9pPr>
          </a:lstStyle>
          <a:p>
            <a:endParaRPr/>
          </a:p>
        </p:txBody>
      </p:sp>
      <p:sp>
        <p:nvSpPr>
          <p:cNvPr id="1705" name="Google Shape;1705;p135"/>
          <p:cNvSpPr txBox="1">
            <a:spLocks noGrp="1"/>
          </p:cNvSpPr>
          <p:nvPr>
            <p:ph type="subTitle" idx="7"/>
          </p:nvPr>
        </p:nvSpPr>
        <p:spPr>
          <a:xfrm>
            <a:off x="8801684" y="3549800"/>
            <a:ext cx="2474800" cy="458400"/>
          </a:xfrm>
          <a:prstGeom prst="rect">
            <a:avLst/>
          </a:prstGeom>
          <a:noFill/>
          <a:ln>
            <a:noFill/>
          </a:ln>
        </p:spPr>
        <p:txBody>
          <a:bodyPr spcFirstLastPara="1" wrap="square" lIns="91425" tIns="91425" rIns="91425" bIns="91425" anchor="ctr" anchorCtr="0">
            <a:noAutofit/>
          </a:bodyPr>
          <a:lstStyle>
            <a:lvl1pPr lvl="0" algn="ctr">
              <a:lnSpc>
                <a:spcPct val="115000"/>
              </a:lnSpc>
              <a:spcBef>
                <a:spcPts val="0"/>
              </a:spcBef>
              <a:spcAft>
                <a:spcPts val="0"/>
              </a:spcAft>
              <a:buClr>
                <a:schemeClr val="dk2"/>
              </a:buClr>
              <a:buSzPts val="2200"/>
              <a:buFont typeface="Patrick Hand"/>
              <a:buNone/>
              <a:defRPr sz="2933">
                <a:solidFill>
                  <a:schemeClr val="dk2"/>
                </a:solidFill>
                <a:latin typeface="Patrick Hand"/>
                <a:ea typeface="Patrick Hand"/>
                <a:cs typeface="Patrick Hand"/>
                <a:sym typeface="Patrick Hand"/>
              </a:defRPr>
            </a:lvl1pPr>
            <a:lvl2pPr lvl="1" algn="l">
              <a:lnSpc>
                <a:spcPct val="115000"/>
              </a:lnSpc>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2pPr>
            <a:lvl3pPr lvl="2" algn="l">
              <a:lnSpc>
                <a:spcPct val="115000"/>
              </a:lnSpc>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3pPr>
            <a:lvl4pPr lvl="3" algn="l">
              <a:lnSpc>
                <a:spcPct val="115000"/>
              </a:lnSpc>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4pPr>
            <a:lvl5pPr lvl="4" algn="l">
              <a:lnSpc>
                <a:spcPct val="115000"/>
              </a:lnSpc>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5pPr>
            <a:lvl6pPr lvl="5" algn="l">
              <a:lnSpc>
                <a:spcPct val="115000"/>
              </a:lnSpc>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6pPr>
            <a:lvl7pPr lvl="6" algn="l">
              <a:lnSpc>
                <a:spcPct val="115000"/>
              </a:lnSpc>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7pPr>
            <a:lvl8pPr lvl="7" algn="l">
              <a:lnSpc>
                <a:spcPct val="115000"/>
              </a:lnSpc>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8pPr>
            <a:lvl9pPr lvl="8" algn="l">
              <a:lnSpc>
                <a:spcPct val="115000"/>
              </a:lnSpc>
              <a:spcBef>
                <a:spcPts val="2133"/>
              </a:spcBef>
              <a:spcAft>
                <a:spcPts val="2133"/>
              </a:spcAft>
              <a:buClr>
                <a:schemeClr val="dk2"/>
              </a:buClr>
              <a:buSzPts val="1400"/>
              <a:buFont typeface="Patrick Hand"/>
              <a:buNone/>
              <a:defRPr>
                <a:solidFill>
                  <a:schemeClr val="dk2"/>
                </a:solidFill>
                <a:latin typeface="Patrick Hand"/>
                <a:ea typeface="Patrick Hand"/>
                <a:cs typeface="Patrick Hand"/>
                <a:sym typeface="Patrick Hand"/>
              </a:defRPr>
            </a:lvl9pPr>
          </a:lstStyle>
          <a:p>
            <a:endParaRPr/>
          </a:p>
        </p:txBody>
      </p:sp>
      <p:sp>
        <p:nvSpPr>
          <p:cNvPr id="1706" name="Google Shape;1706;p135"/>
          <p:cNvSpPr txBox="1">
            <a:spLocks noGrp="1"/>
          </p:cNvSpPr>
          <p:nvPr>
            <p:ph type="subTitle" idx="8"/>
          </p:nvPr>
        </p:nvSpPr>
        <p:spPr>
          <a:xfrm>
            <a:off x="8801684" y="3911667"/>
            <a:ext cx="2474800" cy="16856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SzPts val="1400"/>
              <a:buNone/>
              <a:defRPr/>
            </a:lvl1pPr>
            <a:lvl2pPr lvl="1" algn="l">
              <a:lnSpc>
                <a:spcPct val="115000"/>
              </a:lnSpc>
              <a:spcBef>
                <a:spcPts val="2133"/>
              </a:spcBef>
              <a:spcAft>
                <a:spcPts val="0"/>
              </a:spcAft>
              <a:buSzPts val="1400"/>
              <a:buNone/>
              <a:defRPr/>
            </a:lvl2pPr>
            <a:lvl3pPr lvl="2" algn="l">
              <a:lnSpc>
                <a:spcPct val="115000"/>
              </a:lnSpc>
              <a:spcBef>
                <a:spcPts val="2133"/>
              </a:spcBef>
              <a:spcAft>
                <a:spcPts val="0"/>
              </a:spcAft>
              <a:buSzPts val="1400"/>
              <a:buNone/>
              <a:defRPr/>
            </a:lvl3pPr>
            <a:lvl4pPr lvl="3" algn="l">
              <a:lnSpc>
                <a:spcPct val="115000"/>
              </a:lnSpc>
              <a:spcBef>
                <a:spcPts val="2133"/>
              </a:spcBef>
              <a:spcAft>
                <a:spcPts val="0"/>
              </a:spcAft>
              <a:buSzPts val="1400"/>
              <a:buNone/>
              <a:defRPr/>
            </a:lvl4pPr>
            <a:lvl5pPr lvl="4" algn="l">
              <a:lnSpc>
                <a:spcPct val="115000"/>
              </a:lnSpc>
              <a:spcBef>
                <a:spcPts val="2133"/>
              </a:spcBef>
              <a:spcAft>
                <a:spcPts val="0"/>
              </a:spcAft>
              <a:buSzPts val="1400"/>
              <a:buNone/>
              <a:defRPr/>
            </a:lvl5pPr>
            <a:lvl6pPr lvl="5" algn="l">
              <a:lnSpc>
                <a:spcPct val="115000"/>
              </a:lnSpc>
              <a:spcBef>
                <a:spcPts val="2133"/>
              </a:spcBef>
              <a:spcAft>
                <a:spcPts val="0"/>
              </a:spcAft>
              <a:buSzPts val="1400"/>
              <a:buNone/>
              <a:defRPr/>
            </a:lvl6pPr>
            <a:lvl7pPr lvl="6" algn="l">
              <a:lnSpc>
                <a:spcPct val="115000"/>
              </a:lnSpc>
              <a:spcBef>
                <a:spcPts val="2133"/>
              </a:spcBef>
              <a:spcAft>
                <a:spcPts val="0"/>
              </a:spcAft>
              <a:buSzPts val="1400"/>
              <a:buNone/>
              <a:defRPr/>
            </a:lvl7pPr>
            <a:lvl8pPr lvl="7" algn="l">
              <a:lnSpc>
                <a:spcPct val="115000"/>
              </a:lnSpc>
              <a:spcBef>
                <a:spcPts val="2133"/>
              </a:spcBef>
              <a:spcAft>
                <a:spcPts val="0"/>
              </a:spcAft>
              <a:buSzPts val="1400"/>
              <a:buNone/>
              <a:defRPr/>
            </a:lvl8pPr>
            <a:lvl9pPr lvl="8" algn="l">
              <a:lnSpc>
                <a:spcPct val="115000"/>
              </a:lnSpc>
              <a:spcBef>
                <a:spcPts val="2133"/>
              </a:spcBef>
              <a:spcAft>
                <a:spcPts val="2133"/>
              </a:spcAft>
              <a:buSzPts val="1400"/>
              <a:buNone/>
              <a:defRPr/>
            </a:lvl9pPr>
          </a:lstStyle>
          <a:p>
            <a:endParaRPr/>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bg>
      <p:bgPr>
        <a:solidFill>
          <a:schemeClr val="dk1"/>
        </a:solidFill>
        <a:effectLst/>
      </p:bgPr>
    </p:bg>
    <p:spTree>
      <p:nvGrpSpPr>
        <p:cNvPr id="1" name="Shape 1707"/>
        <p:cNvGrpSpPr/>
        <p:nvPr/>
      </p:nvGrpSpPr>
      <p:grpSpPr>
        <a:xfrm>
          <a:off x="0" y="0"/>
          <a:ext cx="0" cy="0"/>
          <a:chOff x="0" y="0"/>
          <a:chExt cx="0" cy="0"/>
        </a:xfrm>
      </p:grpSpPr>
      <p:sp>
        <p:nvSpPr>
          <p:cNvPr id="1708" name="Google Shape;1708;p136"/>
          <p:cNvSpPr/>
          <p:nvPr/>
        </p:nvSpPr>
        <p:spPr>
          <a:xfrm>
            <a:off x="1639601" y="581769"/>
            <a:ext cx="1664601" cy="1051519"/>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709" name="Google Shape;1709;p136"/>
          <p:cNvSpPr/>
          <p:nvPr/>
        </p:nvSpPr>
        <p:spPr>
          <a:xfrm>
            <a:off x="460105" y="339165"/>
            <a:ext cx="907281" cy="573211"/>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710" name="Google Shape;1710;p136"/>
          <p:cNvSpPr/>
          <p:nvPr/>
        </p:nvSpPr>
        <p:spPr>
          <a:xfrm>
            <a:off x="8821934" y="749467"/>
            <a:ext cx="1782732" cy="1128283"/>
          </a:xfrm>
          <a:custGeom>
            <a:avLst/>
            <a:gdLst/>
            <a:ahLst/>
            <a:cxnLst/>
            <a:rect l="l" t="t" r="r" b="b"/>
            <a:pathLst>
              <a:path w="25554" h="16173" extrusionOk="0">
                <a:moveTo>
                  <a:pt x="14556" y="0"/>
                </a:moveTo>
                <a:cubicBezTo>
                  <a:pt x="11530" y="0"/>
                  <a:pt x="8988" y="2103"/>
                  <a:pt x="8295" y="4898"/>
                </a:cubicBezTo>
                <a:cubicBezTo>
                  <a:pt x="7856" y="4713"/>
                  <a:pt x="7394" y="4598"/>
                  <a:pt x="6909" y="4598"/>
                </a:cubicBezTo>
                <a:cubicBezTo>
                  <a:pt x="5500" y="4598"/>
                  <a:pt x="4275" y="5522"/>
                  <a:pt x="3836" y="6793"/>
                </a:cubicBezTo>
                <a:cubicBezTo>
                  <a:pt x="1664" y="7232"/>
                  <a:pt x="1" y="9149"/>
                  <a:pt x="1" y="11437"/>
                </a:cubicBezTo>
                <a:cubicBezTo>
                  <a:pt x="1" y="14047"/>
                  <a:pt x="2126" y="16173"/>
                  <a:pt x="4737" y="16173"/>
                </a:cubicBezTo>
                <a:lnTo>
                  <a:pt x="20771" y="16173"/>
                </a:lnTo>
                <a:cubicBezTo>
                  <a:pt x="23359" y="16173"/>
                  <a:pt x="25507" y="14047"/>
                  <a:pt x="25507" y="11437"/>
                </a:cubicBezTo>
                <a:cubicBezTo>
                  <a:pt x="25553" y="8895"/>
                  <a:pt x="23543" y="6816"/>
                  <a:pt x="21025" y="6700"/>
                </a:cubicBezTo>
                <a:lnTo>
                  <a:pt x="21025" y="6469"/>
                </a:lnTo>
                <a:cubicBezTo>
                  <a:pt x="21025" y="2888"/>
                  <a:pt x="18137" y="0"/>
                  <a:pt x="14556"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711" name="Google Shape;1711;p136"/>
          <p:cNvSpPr/>
          <p:nvPr/>
        </p:nvSpPr>
        <p:spPr>
          <a:xfrm>
            <a:off x="10839118" y="415932"/>
            <a:ext cx="785773" cy="496443"/>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712" name="Google Shape;1712;p136"/>
          <p:cNvSpPr/>
          <p:nvPr/>
        </p:nvSpPr>
        <p:spPr>
          <a:xfrm>
            <a:off x="1591867" y="6459000"/>
            <a:ext cx="5689272" cy="329867"/>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accent1"/>
              </a:solidFill>
              <a:latin typeface="Arial"/>
              <a:ea typeface="Arial"/>
              <a:cs typeface="Arial"/>
              <a:sym typeface="Arial"/>
            </a:endParaRPr>
          </a:p>
        </p:txBody>
      </p:sp>
      <p:sp>
        <p:nvSpPr>
          <p:cNvPr id="1713" name="Google Shape;1713;p136"/>
          <p:cNvSpPr/>
          <p:nvPr/>
        </p:nvSpPr>
        <p:spPr>
          <a:xfrm flipH="1">
            <a:off x="91" y="6566796"/>
            <a:ext cx="12191909" cy="291203"/>
          </a:xfrm>
          <a:custGeom>
            <a:avLst/>
            <a:gdLst/>
            <a:ahLst/>
            <a:cxnLst/>
            <a:rect l="l" t="t" r="r" b="b"/>
            <a:pathLst>
              <a:path w="157756" h="11284" extrusionOk="0">
                <a:moveTo>
                  <a:pt x="47603" y="1"/>
                </a:moveTo>
                <a:cubicBezTo>
                  <a:pt x="46122" y="1"/>
                  <a:pt x="44638" y="67"/>
                  <a:pt x="43149" y="207"/>
                </a:cubicBezTo>
                <a:cubicBezTo>
                  <a:pt x="33014" y="1175"/>
                  <a:pt x="23416" y="4616"/>
                  <a:pt x="13362" y="6041"/>
                </a:cubicBezTo>
                <a:cubicBezTo>
                  <a:pt x="2984" y="7520"/>
                  <a:pt x="0" y="11284"/>
                  <a:pt x="0" y="11284"/>
                </a:cubicBezTo>
                <a:lnTo>
                  <a:pt x="157756" y="11284"/>
                </a:lnTo>
                <a:lnTo>
                  <a:pt x="157756" y="2950"/>
                </a:lnTo>
                <a:cubicBezTo>
                  <a:pt x="157191" y="3111"/>
                  <a:pt x="156626" y="3299"/>
                  <a:pt x="156089" y="3487"/>
                </a:cubicBezTo>
                <a:cubicBezTo>
                  <a:pt x="152002" y="4885"/>
                  <a:pt x="147782" y="6418"/>
                  <a:pt x="143453" y="7036"/>
                </a:cubicBezTo>
                <a:cubicBezTo>
                  <a:pt x="141678" y="7283"/>
                  <a:pt x="139914" y="7385"/>
                  <a:pt x="138154" y="7385"/>
                </a:cubicBezTo>
                <a:cubicBezTo>
                  <a:pt x="134930" y="7385"/>
                  <a:pt x="131723" y="7041"/>
                  <a:pt x="128506" y="6606"/>
                </a:cubicBezTo>
                <a:cubicBezTo>
                  <a:pt x="124682" y="6079"/>
                  <a:pt x="120929" y="5595"/>
                  <a:pt x="117123" y="5595"/>
                </a:cubicBezTo>
                <a:cubicBezTo>
                  <a:pt x="115685" y="5595"/>
                  <a:pt x="114239" y="5664"/>
                  <a:pt x="112779" y="5826"/>
                </a:cubicBezTo>
                <a:cubicBezTo>
                  <a:pt x="107940" y="6391"/>
                  <a:pt x="103208" y="7493"/>
                  <a:pt x="98369" y="8031"/>
                </a:cubicBezTo>
                <a:cubicBezTo>
                  <a:pt x="95627" y="8321"/>
                  <a:pt x="92836" y="8379"/>
                  <a:pt x="90049" y="8379"/>
                </a:cubicBezTo>
                <a:cubicBezTo>
                  <a:pt x="88192" y="8379"/>
                  <a:pt x="86336" y="8353"/>
                  <a:pt x="84497" y="8353"/>
                </a:cubicBezTo>
                <a:cubicBezTo>
                  <a:pt x="80142" y="8353"/>
                  <a:pt x="64925" y="3353"/>
                  <a:pt x="62156" y="2493"/>
                </a:cubicBezTo>
                <a:cubicBezTo>
                  <a:pt x="59575" y="1713"/>
                  <a:pt x="56941" y="772"/>
                  <a:pt x="54198" y="422"/>
                </a:cubicBezTo>
                <a:cubicBezTo>
                  <a:pt x="52009" y="149"/>
                  <a:pt x="49811" y="1"/>
                  <a:pt x="47603"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714" name="Google Shape;1714;p136"/>
          <p:cNvSpPr txBox="1">
            <a:spLocks noGrp="1"/>
          </p:cNvSpPr>
          <p:nvPr>
            <p:ph type="subTitle" idx="1"/>
          </p:nvPr>
        </p:nvSpPr>
        <p:spPr>
          <a:xfrm>
            <a:off x="4580967" y="2065700"/>
            <a:ext cx="3030000" cy="458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000"/>
              <a:buFont typeface="Patrick Hand"/>
              <a:buNone/>
              <a:defRPr sz="2933">
                <a:solidFill>
                  <a:schemeClr val="accent2"/>
                </a:solidFill>
                <a:latin typeface="Patrick Hand"/>
                <a:ea typeface="Patrick Hand"/>
                <a:cs typeface="Patrick Hand"/>
                <a:sym typeface="Patrick Hand"/>
              </a:defRPr>
            </a:lvl1pPr>
            <a:lvl2pPr lvl="1" algn="ctr">
              <a:lnSpc>
                <a:spcPct val="100000"/>
              </a:lnSpc>
              <a:spcBef>
                <a:spcPts val="0"/>
              </a:spcBef>
              <a:spcAft>
                <a:spcPts val="0"/>
              </a:spcAft>
              <a:buSzPts val="1400"/>
              <a:buFont typeface="Patrick Hand"/>
              <a:buNone/>
              <a:defRPr>
                <a:latin typeface="Patrick Hand"/>
                <a:ea typeface="Patrick Hand"/>
                <a:cs typeface="Patrick Hand"/>
                <a:sym typeface="Patrick Hand"/>
              </a:defRPr>
            </a:lvl2pPr>
            <a:lvl3pPr lvl="2" algn="ctr">
              <a:lnSpc>
                <a:spcPct val="100000"/>
              </a:lnSpc>
              <a:spcBef>
                <a:spcPts val="0"/>
              </a:spcBef>
              <a:spcAft>
                <a:spcPts val="0"/>
              </a:spcAft>
              <a:buSzPts val="1400"/>
              <a:buFont typeface="Patrick Hand"/>
              <a:buNone/>
              <a:defRPr>
                <a:latin typeface="Patrick Hand"/>
                <a:ea typeface="Patrick Hand"/>
                <a:cs typeface="Patrick Hand"/>
                <a:sym typeface="Patrick Hand"/>
              </a:defRPr>
            </a:lvl3pPr>
            <a:lvl4pPr lvl="3" algn="ctr">
              <a:lnSpc>
                <a:spcPct val="100000"/>
              </a:lnSpc>
              <a:spcBef>
                <a:spcPts val="0"/>
              </a:spcBef>
              <a:spcAft>
                <a:spcPts val="0"/>
              </a:spcAft>
              <a:buSzPts val="1400"/>
              <a:buFont typeface="Patrick Hand"/>
              <a:buNone/>
              <a:defRPr>
                <a:latin typeface="Patrick Hand"/>
                <a:ea typeface="Patrick Hand"/>
                <a:cs typeface="Patrick Hand"/>
                <a:sym typeface="Patrick Hand"/>
              </a:defRPr>
            </a:lvl4pPr>
            <a:lvl5pPr lvl="4" algn="ctr">
              <a:lnSpc>
                <a:spcPct val="100000"/>
              </a:lnSpc>
              <a:spcBef>
                <a:spcPts val="0"/>
              </a:spcBef>
              <a:spcAft>
                <a:spcPts val="0"/>
              </a:spcAft>
              <a:buSzPts val="1400"/>
              <a:buFont typeface="Patrick Hand"/>
              <a:buNone/>
              <a:defRPr>
                <a:latin typeface="Patrick Hand"/>
                <a:ea typeface="Patrick Hand"/>
                <a:cs typeface="Patrick Hand"/>
                <a:sym typeface="Patrick Hand"/>
              </a:defRPr>
            </a:lvl5pPr>
            <a:lvl6pPr lvl="5" algn="ctr">
              <a:lnSpc>
                <a:spcPct val="100000"/>
              </a:lnSpc>
              <a:spcBef>
                <a:spcPts val="0"/>
              </a:spcBef>
              <a:spcAft>
                <a:spcPts val="0"/>
              </a:spcAft>
              <a:buSzPts val="1400"/>
              <a:buFont typeface="Patrick Hand"/>
              <a:buNone/>
              <a:defRPr>
                <a:latin typeface="Patrick Hand"/>
                <a:ea typeface="Patrick Hand"/>
                <a:cs typeface="Patrick Hand"/>
                <a:sym typeface="Patrick Hand"/>
              </a:defRPr>
            </a:lvl6pPr>
            <a:lvl7pPr lvl="6" algn="ctr">
              <a:lnSpc>
                <a:spcPct val="100000"/>
              </a:lnSpc>
              <a:spcBef>
                <a:spcPts val="0"/>
              </a:spcBef>
              <a:spcAft>
                <a:spcPts val="0"/>
              </a:spcAft>
              <a:buSzPts val="1400"/>
              <a:buFont typeface="Patrick Hand"/>
              <a:buNone/>
              <a:defRPr>
                <a:latin typeface="Patrick Hand"/>
                <a:ea typeface="Patrick Hand"/>
                <a:cs typeface="Patrick Hand"/>
                <a:sym typeface="Patrick Hand"/>
              </a:defRPr>
            </a:lvl7pPr>
            <a:lvl8pPr lvl="7" algn="ctr">
              <a:lnSpc>
                <a:spcPct val="100000"/>
              </a:lnSpc>
              <a:spcBef>
                <a:spcPts val="0"/>
              </a:spcBef>
              <a:spcAft>
                <a:spcPts val="0"/>
              </a:spcAft>
              <a:buSzPts val="1400"/>
              <a:buFont typeface="Patrick Hand"/>
              <a:buNone/>
              <a:defRPr>
                <a:latin typeface="Patrick Hand"/>
                <a:ea typeface="Patrick Hand"/>
                <a:cs typeface="Patrick Hand"/>
                <a:sym typeface="Patrick Hand"/>
              </a:defRPr>
            </a:lvl8pPr>
            <a:lvl9pPr lvl="8" algn="ctr">
              <a:lnSpc>
                <a:spcPct val="100000"/>
              </a:lnSpc>
              <a:spcBef>
                <a:spcPts val="0"/>
              </a:spcBef>
              <a:spcAft>
                <a:spcPts val="0"/>
              </a:spcAft>
              <a:buSzPts val="1400"/>
              <a:buFont typeface="Patrick Hand"/>
              <a:buNone/>
              <a:defRPr>
                <a:latin typeface="Patrick Hand"/>
                <a:ea typeface="Patrick Hand"/>
                <a:cs typeface="Patrick Hand"/>
                <a:sym typeface="Patrick Hand"/>
              </a:defRPr>
            </a:lvl9pPr>
          </a:lstStyle>
          <a:p>
            <a:endParaRPr/>
          </a:p>
        </p:txBody>
      </p:sp>
      <p:sp>
        <p:nvSpPr>
          <p:cNvPr id="1715" name="Google Shape;1715;p136"/>
          <p:cNvSpPr txBox="1">
            <a:spLocks noGrp="1"/>
          </p:cNvSpPr>
          <p:nvPr>
            <p:ph type="subTitle" idx="2"/>
          </p:nvPr>
        </p:nvSpPr>
        <p:spPr>
          <a:xfrm>
            <a:off x="4582301" y="2426300"/>
            <a:ext cx="3027600" cy="8540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1867"/>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716" name="Google Shape;1716;p136"/>
          <p:cNvSpPr txBox="1">
            <a:spLocks noGrp="1"/>
          </p:cNvSpPr>
          <p:nvPr>
            <p:ph type="subTitle" idx="3"/>
          </p:nvPr>
        </p:nvSpPr>
        <p:spPr>
          <a:xfrm>
            <a:off x="4580967" y="3836033"/>
            <a:ext cx="3030000" cy="458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000"/>
              <a:buFont typeface="Patrick Hand"/>
              <a:buNone/>
              <a:defRPr sz="2933">
                <a:solidFill>
                  <a:schemeClr val="accent2"/>
                </a:solidFill>
                <a:latin typeface="Patrick Hand"/>
                <a:ea typeface="Patrick Hand"/>
                <a:cs typeface="Patrick Hand"/>
                <a:sym typeface="Patrick Hand"/>
              </a:defRPr>
            </a:lvl1pPr>
            <a:lvl2pPr lvl="1" algn="ctr">
              <a:lnSpc>
                <a:spcPct val="100000"/>
              </a:lnSpc>
              <a:spcBef>
                <a:spcPts val="0"/>
              </a:spcBef>
              <a:spcAft>
                <a:spcPts val="0"/>
              </a:spcAft>
              <a:buSzPts val="1400"/>
              <a:buFont typeface="Patrick Hand"/>
              <a:buNone/>
              <a:defRPr>
                <a:latin typeface="Patrick Hand"/>
                <a:ea typeface="Patrick Hand"/>
                <a:cs typeface="Patrick Hand"/>
                <a:sym typeface="Patrick Hand"/>
              </a:defRPr>
            </a:lvl2pPr>
            <a:lvl3pPr lvl="2" algn="ctr">
              <a:lnSpc>
                <a:spcPct val="100000"/>
              </a:lnSpc>
              <a:spcBef>
                <a:spcPts val="0"/>
              </a:spcBef>
              <a:spcAft>
                <a:spcPts val="0"/>
              </a:spcAft>
              <a:buSzPts val="1400"/>
              <a:buFont typeface="Patrick Hand"/>
              <a:buNone/>
              <a:defRPr>
                <a:latin typeface="Patrick Hand"/>
                <a:ea typeface="Patrick Hand"/>
                <a:cs typeface="Patrick Hand"/>
                <a:sym typeface="Patrick Hand"/>
              </a:defRPr>
            </a:lvl3pPr>
            <a:lvl4pPr lvl="3" algn="ctr">
              <a:lnSpc>
                <a:spcPct val="100000"/>
              </a:lnSpc>
              <a:spcBef>
                <a:spcPts val="0"/>
              </a:spcBef>
              <a:spcAft>
                <a:spcPts val="0"/>
              </a:spcAft>
              <a:buSzPts val="1400"/>
              <a:buFont typeface="Patrick Hand"/>
              <a:buNone/>
              <a:defRPr>
                <a:latin typeface="Patrick Hand"/>
                <a:ea typeface="Patrick Hand"/>
                <a:cs typeface="Patrick Hand"/>
                <a:sym typeface="Patrick Hand"/>
              </a:defRPr>
            </a:lvl4pPr>
            <a:lvl5pPr lvl="4" algn="ctr">
              <a:lnSpc>
                <a:spcPct val="100000"/>
              </a:lnSpc>
              <a:spcBef>
                <a:spcPts val="0"/>
              </a:spcBef>
              <a:spcAft>
                <a:spcPts val="0"/>
              </a:spcAft>
              <a:buSzPts val="1400"/>
              <a:buFont typeface="Patrick Hand"/>
              <a:buNone/>
              <a:defRPr>
                <a:latin typeface="Patrick Hand"/>
                <a:ea typeface="Patrick Hand"/>
                <a:cs typeface="Patrick Hand"/>
                <a:sym typeface="Patrick Hand"/>
              </a:defRPr>
            </a:lvl5pPr>
            <a:lvl6pPr lvl="5" algn="ctr">
              <a:lnSpc>
                <a:spcPct val="100000"/>
              </a:lnSpc>
              <a:spcBef>
                <a:spcPts val="0"/>
              </a:spcBef>
              <a:spcAft>
                <a:spcPts val="0"/>
              </a:spcAft>
              <a:buSzPts val="1400"/>
              <a:buFont typeface="Patrick Hand"/>
              <a:buNone/>
              <a:defRPr>
                <a:latin typeface="Patrick Hand"/>
                <a:ea typeface="Patrick Hand"/>
                <a:cs typeface="Patrick Hand"/>
                <a:sym typeface="Patrick Hand"/>
              </a:defRPr>
            </a:lvl6pPr>
            <a:lvl7pPr lvl="6" algn="ctr">
              <a:lnSpc>
                <a:spcPct val="100000"/>
              </a:lnSpc>
              <a:spcBef>
                <a:spcPts val="0"/>
              </a:spcBef>
              <a:spcAft>
                <a:spcPts val="0"/>
              </a:spcAft>
              <a:buSzPts val="1400"/>
              <a:buFont typeface="Patrick Hand"/>
              <a:buNone/>
              <a:defRPr>
                <a:latin typeface="Patrick Hand"/>
                <a:ea typeface="Patrick Hand"/>
                <a:cs typeface="Patrick Hand"/>
                <a:sym typeface="Patrick Hand"/>
              </a:defRPr>
            </a:lvl7pPr>
            <a:lvl8pPr lvl="7" algn="ctr">
              <a:lnSpc>
                <a:spcPct val="100000"/>
              </a:lnSpc>
              <a:spcBef>
                <a:spcPts val="0"/>
              </a:spcBef>
              <a:spcAft>
                <a:spcPts val="0"/>
              </a:spcAft>
              <a:buSzPts val="1400"/>
              <a:buFont typeface="Patrick Hand"/>
              <a:buNone/>
              <a:defRPr>
                <a:latin typeface="Patrick Hand"/>
                <a:ea typeface="Patrick Hand"/>
                <a:cs typeface="Patrick Hand"/>
                <a:sym typeface="Patrick Hand"/>
              </a:defRPr>
            </a:lvl8pPr>
            <a:lvl9pPr lvl="8" algn="ctr">
              <a:lnSpc>
                <a:spcPct val="100000"/>
              </a:lnSpc>
              <a:spcBef>
                <a:spcPts val="0"/>
              </a:spcBef>
              <a:spcAft>
                <a:spcPts val="0"/>
              </a:spcAft>
              <a:buSzPts val="1400"/>
              <a:buFont typeface="Patrick Hand"/>
              <a:buNone/>
              <a:defRPr>
                <a:latin typeface="Patrick Hand"/>
                <a:ea typeface="Patrick Hand"/>
                <a:cs typeface="Patrick Hand"/>
                <a:sym typeface="Patrick Hand"/>
              </a:defRPr>
            </a:lvl9pPr>
          </a:lstStyle>
          <a:p>
            <a:endParaRPr/>
          </a:p>
        </p:txBody>
      </p:sp>
      <p:sp>
        <p:nvSpPr>
          <p:cNvPr id="1717" name="Google Shape;1717;p136"/>
          <p:cNvSpPr txBox="1">
            <a:spLocks noGrp="1"/>
          </p:cNvSpPr>
          <p:nvPr>
            <p:ph type="subTitle" idx="4"/>
          </p:nvPr>
        </p:nvSpPr>
        <p:spPr>
          <a:xfrm>
            <a:off x="4582301" y="4196500"/>
            <a:ext cx="3027600" cy="8540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1867"/>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718" name="Google Shape;1718;p136"/>
          <p:cNvSpPr txBox="1">
            <a:spLocks noGrp="1"/>
          </p:cNvSpPr>
          <p:nvPr>
            <p:ph type="title"/>
          </p:nvPr>
        </p:nvSpPr>
        <p:spPr>
          <a:xfrm>
            <a:off x="1639600" y="727667"/>
            <a:ext cx="8904400" cy="573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2"/>
              </a:buClr>
              <a:buSzPts val="3000"/>
              <a:buFont typeface="Patrick Hand"/>
              <a:buNone/>
              <a:defRPr sz="4000">
                <a:solidFill>
                  <a:schemeClr val="accent2"/>
                </a:solidFill>
                <a:latin typeface="Patrick Hand"/>
                <a:ea typeface="Patrick Hand"/>
                <a:cs typeface="Patrick Hand"/>
                <a:sym typeface="Patrick Hand"/>
              </a:defRPr>
            </a:lvl1pPr>
            <a:lvl2pPr lvl="1" algn="l">
              <a:lnSpc>
                <a:spcPct val="100000"/>
              </a:lnSpc>
              <a:spcBef>
                <a:spcPts val="0"/>
              </a:spcBef>
              <a:spcAft>
                <a:spcPts val="0"/>
              </a:spcAft>
              <a:buSzPts val="3000"/>
              <a:buNone/>
              <a:defRPr sz="4000"/>
            </a:lvl2pPr>
            <a:lvl3pPr lvl="2" algn="l">
              <a:lnSpc>
                <a:spcPct val="100000"/>
              </a:lnSpc>
              <a:spcBef>
                <a:spcPts val="0"/>
              </a:spcBef>
              <a:spcAft>
                <a:spcPts val="0"/>
              </a:spcAft>
              <a:buSzPts val="3000"/>
              <a:buNone/>
              <a:defRPr sz="4000"/>
            </a:lvl3pPr>
            <a:lvl4pPr lvl="3" algn="l">
              <a:lnSpc>
                <a:spcPct val="100000"/>
              </a:lnSpc>
              <a:spcBef>
                <a:spcPts val="0"/>
              </a:spcBef>
              <a:spcAft>
                <a:spcPts val="0"/>
              </a:spcAft>
              <a:buSzPts val="3000"/>
              <a:buNone/>
              <a:defRPr sz="4000"/>
            </a:lvl4pPr>
            <a:lvl5pPr lvl="4" algn="l">
              <a:lnSpc>
                <a:spcPct val="100000"/>
              </a:lnSpc>
              <a:spcBef>
                <a:spcPts val="0"/>
              </a:spcBef>
              <a:spcAft>
                <a:spcPts val="0"/>
              </a:spcAft>
              <a:buSzPts val="3000"/>
              <a:buNone/>
              <a:defRPr sz="4000"/>
            </a:lvl5pPr>
            <a:lvl6pPr lvl="5" algn="l">
              <a:lnSpc>
                <a:spcPct val="100000"/>
              </a:lnSpc>
              <a:spcBef>
                <a:spcPts val="0"/>
              </a:spcBef>
              <a:spcAft>
                <a:spcPts val="0"/>
              </a:spcAft>
              <a:buSzPts val="3000"/>
              <a:buNone/>
              <a:defRPr sz="4000"/>
            </a:lvl6pPr>
            <a:lvl7pPr lvl="6" algn="l">
              <a:lnSpc>
                <a:spcPct val="100000"/>
              </a:lnSpc>
              <a:spcBef>
                <a:spcPts val="0"/>
              </a:spcBef>
              <a:spcAft>
                <a:spcPts val="0"/>
              </a:spcAft>
              <a:buSzPts val="3000"/>
              <a:buNone/>
              <a:defRPr sz="4000"/>
            </a:lvl7pPr>
            <a:lvl8pPr lvl="7" algn="l">
              <a:lnSpc>
                <a:spcPct val="100000"/>
              </a:lnSpc>
              <a:spcBef>
                <a:spcPts val="0"/>
              </a:spcBef>
              <a:spcAft>
                <a:spcPts val="0"/>
              </a:spcAft>
              <a:buSzPts val="3000"/>
              <a:buNone/>
              <a:defRPr sz="4000"/>
            </a:lvl8pPr>
            <a:lvl9pPr lvl="8" algn="l">
              <a:lnSpc>
                <a:spcPct val="100000"/>
              </a:lnSpc>
              <a:spcBef>
                <a:spcPts val="0"/>
              </a:spcBef>
              <a:spcAft>
                <a:spcPts val="0"/>
              </a:spcAft>
              <a:buSzPts val="3000"/>
              <a:buNone/>
              <a:defRPr sz="4000"/>
            </a:lvl9pPr>
          </a:lstStyle>
          <a:p>
            <a:endParaRPr/>
          </a:p>
        </p:txBody>
      </p:sp>
      <p:sp>
        <p:nvSpPr>
          <p:cNvPr id="1719" name="Google Shape;1719;p136"/>
          <p:cNvSpPr txBox="1">
            <a:spLocks noGrp="1"/>
          </p:cNvSpPr>
          <p:nvPr>
            <p:ph type="subTitle" idx="5"/>
          </p:nvPr>
        </p:nvSpPr>
        <p:spPr>
          <a:xfrm>
            <a:off x="8204600" y="2065700"/>
            <a:ext cx="3027600" cy="458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000"/>
              <a:buFont typeface="Patrick Hand"/>
              <a:buNone/>
              <a:defRPr sz="2933">
                <a:solidFill>
                  <a:schemeClr val="accent2"/>
                </a:solidFill>
                <a:latin typeface="Patrick Hand"/>
                <a:ea typeface="Patrick Hand"/>
                <a:cs typeface="Patrick Hand"/>
                <a:sym typeface="Patrick Hand"/>
              </a:defRPr>
            </a:lvl1pPr>
            <a:lvl2pPr lvl="1" algn="ctr">
              <a:lnSpc>
                <a:spcPct val="100000"/>
              </a:lnSpc>
              <a:spcBef>
                <a:spcPts val="0"/>
              </a:spcBef>
              <a:spcAft>
                <a:spcPts val="0"/>
              </a:spcAft>
              <a:buSzPts val="1400"/>
              <a:buFont typeface="Patrick Hand"/>
              <a:buNone/>
              <a:defRPr>
                <a:latin typeface="Patrick Hand"/>
                <a:ea typeface="Patrick Hand"/>
                <a:cs typeface="Patrick Hand"/>
                <a:sym typeface="Patrick Hand"/>
              </a:defRPr>
            </a:lvl2pPr>
            <a:lvl3pPr lvl="2" algn="ctr">
              <a:lnSpc>
                <a:spcPct val="100000"/>
              </a:lnSpc>
              <a:spcBef>
                <a:spcPts val="0"/>
              </a:spcBef>
              <a:spcAft>
                <a:spcPts val="0"/>
              </a:spcAft>
              <a:buSzPts val="1400"/>
              <a:buFont typeface="Patrick Hand"/>
              <a:buNone/>
              <a:defRPr>
                <a:latin typeface="Patrick Hand"/>
                <a:ea typeface="Patrick Hand"/>
                <a:cs typeface="Patrick Hand"/>
                <a:sym typeface="Patrick Hand"/>
              </a:defRPr>
            </a:lvl3pPr>
            <a:lvl4pPr lvl="3" algn="ctr">
              <a:lnSpc>
                <a:spcPct val="100000"/>
              </a:lnSpc>
              <a:spcBef>
                <a:spcPts val="0"/>
              </a:spcBef>
              <a:spcAft>
                <a:spcPts val="0"/>
              </a:spcAft>
              <a:buSzPts val="1400"/>
              <a:buFont typeface="Patrick Hand"/>
              <a:buNone/>
              <a:defRPr>
                <a:latin typeface="Patrick Hand"/>
                <a:ea typeface="Patrick Hand"/>
                <a:cs typeface="Patrick Hand"/>
                <a:sym typeface="Patrick Hand"/>
              </a:defRPr>
            </a:lvl4pPr>
            <a:lvl5pPr lvl="4" algn="ctr">
              <a:lnSpc>
                <a:spcPct val="100000"/>
              </a:lnSpc>
              <a:spcBef>
                <a:spcPts val="0"/>
              </a:spcBef>
              <a:spcAft>
                <a:spcPts val="0"/>
              </a:spcAft>
              <a:buSzPts val="1400"/>
              <a:buFont typeface="Patrick Hand"/>
              <a:buNone/>
              <a:defRPr>
                <a:latin typeface="Patrick Hand"/>
                <a:ea typeface="Patrick Hand"/>
                <a:cs typeface="Patrick Hand"/>
                <a:sym typeface="Patrick Hand"/>
              </a:defRPr>
            </a:lvl5pPr>
            <a:lvl6pPr lvl="5" algn="ctr">
              <a:lnSpc>
                <a:spcPct val="100000"/>
              </a:lnSpc>
              <a:spcBef>
                <a:spcPts val="0"/>
              </a:spcBef>
              <a:spcAft>
                <a:spcPts val="0"/>
              </a:spcAft>
              <a:buSzPts val="1400"/>
              <a:buFont typeface="Patrick Hand"/>
              <a:buNone/>
              <a:defRPr>
                <a:latin typeface="Patrick Hand"/>
                <a:ea typeface="Patrick Hand"/>
                <a:cs typeface="Patrick Hand"/>
                <a:sym typeface="Patrick Hand"/>
              </a:defRPr>
            </a:lvl6pPr>
            <a:lvl7pPr lvl="6" algn="ctr">
              <a:lnSpc>
                <a:spcPct val="100000"/>
              </a:lnSpc>
              <a:spcBef>
                <a:spcPts val="0"/>
              </a:spcBef>
              <a:spcAft>
                <a:spcPts val="0"/>
              </a:spcAft>
              <a:buSzPts val="1400"/>
              <a:buFont typeface="Patrick Hand"/>
              <a:buNone/>
              <a:defRPr>
                <a:latin typeface="Patrick Hand"/>
                <a:ea typeface="Patrick Hand"/>
                <a:cs typeface="Patrick Hand"/>
                <a:sym typeface="Patrick Hand"/>
              </a:defRPr>
            </a:lvl7pPr>
            <a:lvl8pPr lvl="7" algn="ctr">
              <a:lnSpc>
                <a:spcPct val="100000"/>
              </a:lnSpc>
              <a:spcBef>
                <a:spcPts val="0"/>
              </a:spcBef>
              <a:spcAft>
                <a:spcPts val="0"/>
              </a:spcAft>
              <a:buSzPts val="1400"/>
              <a:buFont typeface="Patrick Hand"/>
              <a:buNone/>
              <a:defRPr>
                <a:latin typeface="Patrick Hand"/>
                <a:ea typeface="Patrick Hand"/>
                <a:cs typeface="Patrick Hand"/>
                <a:sym typeface="Patrick Hand"/>
              </a:defRPr>
            </a:lvl8pPr>
            <a:lvl9pPr lvl="8" algn="ctr">
              <a:lnSpc>
                <a:spcPct val="100000"/>
              </a:lnSpc>
              <a:spcBef>
                <a:spcPts val="0"/>
              </a:spcBef>
              <a:spcAft>
                <a:spcPts val="0"/>
              </a:spcAft>
              <a:buSzPts val="1400"/>
              <a:buFont typeface="Patrick Hand"/>
              <a:buNone/>
              <a:defRPr>
                <a:latin typeface="Patrick Hand"/>
                <a:ea typeface="Patrick Hand"/>
                <a:cs typeface="Patrick Hand"/>
                <a:sym typeface="Patrick Hand"/>
              </a:defRPr>
            </a:lvl9pPr>
          </a:lstStyle>
          <a:p>
            <a:endParaRPr/>
          </a:p>
        </p:txBody>
      </p:sp>
      <p:sp>
        <p:nvSpPr>
          <p:cNvPr id="1720" name="Google Shape;1720;p136"/>
          <p:cNvSpPr txBox="1">
            <a:spLocks noGrp="1"/>
          </p:cNvSpPr>
          <p:nvPr>
            <p:ph type="subTitle" idx="6"/>
          </p:nvPr>
        </p:nvSpPr>
        <p:spPr>
          <a:xfrm>
            <a:off x="8205933" y="2426300"/>
            <a:ext cx="3024800" cy="8540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1867"/>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721" name="Google Shape;1721;p136"/>
          <p:cNvSpPr txBox="1">
            <a:spLocks noGrp="1"/>
          </p:cNvSpPr>
          <p:nvPr>
            <p:ph type="subTitle" idx="7"/>
          </p:nvPr>
        </p:nvSpPr>
        <p:spPr>
          <a:xfrm>
            <a:off x="8204600" y="3836033"/>
            <a:ext cx="3027600" cy="458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000"/>
              <a:buFont typeface="Patrick Hand"/>
              <a:buNone/>
              <a:defRPr sz="2933">
                <a:solidFill>
                  <a:schemeClr val="accent2"/>
                </a:solidFill>
                <a:latin typeface="Patrick Hand"/>
                <a:ea typeface="Patrick Hand"/>
                <a:cs typeface="Patrick Hand"/>
                <a:sym typeface="Patrick Hand"/>
              </a:defRPr>
            </a:lvl1pPr>
            <a:lvl2pPr lvl="1" algn="ctr">
              <a:lnSpc>
                <a:spcPct val="100000"/>
              </a:lnSpc>
              <a:spcBef>
                <a:spcPts val="0"/>
              </a:spcBef>
              <a:spcAft>
                <a:spcPts val="0"/>
              </a:spcAft>
              <a:buSzPts val="1400"/>
              <a:buFont typeface="Patrick Hand"/>
              <a:buNone/>
              <a:defRPr>
                <a:latin typeface="Patrick Hand"/>
                <a:ea typeface="Patrick Hand"/>
                <a:cs typeface="Patrick Hand"/>
                <a:sym typeface="Patrick Hand"/>
              </a:defRPr>
            </a:lvl2pPr>
            <a:lvl3pPr lvl="2" algn="ctr">
              <a:lnSpc>
                <a:spcPct val="100000"/>
              </a:lnSpc>
              <a:spcBef>
                <a:spcPts val="0"/>
              </a:spcBef>
              <a:spcAft>
                <a:spcPts val="0"/>
              </a:spcAft>
              <a:buSzPts val="1400"/>
              <a:buFont typeface="Patrick Hand"/>
              <a:buNone/>
              <a:defRPr>
                <a:latin typeface="Patrick Hand"/>
                <a:ea typeface="Patrick Hand"/>
                <a:cs typeface="Patrick Hand"/>
                <a:sym typeface="Patrick Hand"/>
              </a:defRPr>
            </a:lvl3pPr>
            <a:lvl4pPr lvl="3" algn="ctr">
              <a:lnSpc>
                <a:spcPct val="100000"/>
              </a:lnSpc>
              <a:spcBef>
                <a:spcPts val="0"/>
              </a:spcBef>
              <a:spcAft>
                <a:spcPts val="0"/>
              </a:spcAft>
              <a:buSzPts val="1400"/>
              <a:buFont typeface="Patrick Hand"/>
              <a:buNone/>
              <a:defRPr>
                <a:latin typeface="Patrick Hand"/>
                <a:ea typeface="Patrick Hand"/>
                <a:cs typeface="Patrick Hand"/>
                <a:sym typeface="Patrick Hand"/>
              </a:defRPr>
            </a:lvl4pPr>
            <a:lvl5pPr lvl="4" algn="ctr">
              <a:lnSpc>
                <a:spcPct val="100000"/>
              </a:lnSpc>
              <a:spcBef>
                <a:spcPts val="0"/>
              </a:spcBef>
              <a:spcAft>
                <a:spcPts val="0"/>
              </a:spcAft>
              <a:buSzPts val="1400"/>
              <a:buFont typeface="Patrick Hand"/>
              <a:buNone/>
              <a:defRPr>
                <a:latin typeface="Patrick Hand"/>
                <a:ea typeface="Patrick Hand"/>
                <a:cs typeface="Patrick Hand"/>
                <a:sym typeface="Patrick Hand"/>
              </a:defRPr>
            </a:lvl5pPr>
            <a:lvl6pPr lvl="5" algn="ctr">
              <a:lnSpc>
                <a:spcPct val="100000"/>
              </a:lnSpc>
              <a:spcBef>
                <a:spcPts val="0"/>
              </a:spcBef>
              <a:spcAft>
                <a:spcPts val="0"/>
              </a:spcAft>
              <a:buSzPts val="1400"/>
              <a:buFont typeface="Patrick Hand"/>
              <a:buNone/>
              <a:defRPr>
                <a:latin typeface="Patrick Hand"/>
                <a:ea typeface="Patrick Hand"/>
                <a:cs typeface="Patrick Hand"/>
                <a:sym typeface="Patrick Hand"/>
              </a:defRPr>
            </a:lvl6pPr>
            <a:lvl7pPr lvl="6" algn="ctr">
              <a:lnSpc>
                <a:spcPct val="100000"/>
              </a:lnSpc>
              <a:spcBef>
                <a:spcPts val="0"/>
              </a:spcBef>
              <a:spcAft>
                <a:spcPts val="0"/>
              </a:spcAft>
              <a:buSzPts val="1400"/>
              <a:buFont typeface="Patrick Hand"/>
              <a:buNone/>
              <a:defRPr>
                <a:latin typeface="Patrick Hand"/>
                <a:ea typeface="Patrick Hand"/>
                <a:cs typeface="Patrick Hand"/>
                <a:sym typeface="Patrick Hand"/>
              </a:defRPr>
            </a:lvl7pPr>
            <a:lvl8pPr lvl="7" algn="ctr">
              <a:lnSpc>
                <a:spcPct val="100000"/>
              </a:lnSpc>
              <a:spcBef>
                <a:spcPts val="0"/>
              </a:spcBef>
              <a:spcAft>
                <a:spcPts val="0"/>
              </a:spcAft>
              <a:buSzPts val="1400"/>
              <a:buFont typeface="Patrick Hand"/>
              <a:buNone/>
              <a:defRPr>
                <a:latin typeface="Patrick Hand"/>
                <a:ea typeface="Patrick Hand"/>
                <a:cs typeface="Patrick Hand"/>
                <a:sym typeface="Patrick Hand"/>
              </a:defRPr>
            </a:lvl8pPr>
            <a:lvl9pPr lvl="8" algn="ctr">
              <a:lnSpc>
                <a:spcPct val="100000"/>
              </a:lnSpc>
              <a:spcBef>
                <a:spcPts val="0"/>
              </a:spcBef>
              <a:spcAft>
                <a:spcPts val="0"/>
              </a:spcAft>
              <a:buSzPts val="1400"/>
              <a:buFont typeface="Patrick Hand"/>
              <a:buNone/>
              <a:defRPr>
                <a:latin typeface="Patrick Hand"/>
                <a:ea typeface="Patrick Hand"/>
                <a:cs typeface="Patrick Hand"/>
                <a:sym typeface="Patrick Hand"/>
              </a:defRPr>
            </a:lvl9pPr>
          </a:lstStyle>
          <a:p>
            <a:endParaRPr/>
          </a:p>
        </p:txBody>
      </p:sp>
      <p:sp>
        <p:nvSpPr>
          <p:cNvPr id="1722" name="Google Shape;1722;p136"/>
          <p:cNvSpPr txBox="1">
            <a:spLocks noGrp="1"/>
          </p:cNvSpPr>
          <p:nvPr>
            <p:ph type="subTitle" idx="8"/>
          </p:nvPr>
        </p:nvSpPr>
        <p:spPr>
          <a:xfrm>
            <a:off x="8205933" y="4196500"/>
            <a:ext cx="3024800" cy="8540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1867"/>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723" name="Google Shape;1723;p136"/>
          <p:cNvSpPr txBox="1">
            <a:spLocks noGrp="1"/>
          </p:cNvSpPr>
          <p:nvPr>
            <p:ph type="subTitle" idx="9"/>
          </p:nvPr>
        </p:nvSpPr>
        <p:spPr>
          <a:xfrm>
            <a:off x="962667" y="2065700"/>
            <a:ext cx="3024800" cy="458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000"/>
              <a:buFont typeface="Patrick Hand"/>
              <a:buNone/>
              <a:defRPr sz="2933">
                <a:solidFill>
                  <a:schemeClr val="accent2"/>
                </a:solidFill>
                <a:latin typeface="Patrick Hand"/>
                <a:ea typeface="Patrick Hand"/>
                <a:cs typeface="Patrick Hand"/>
                <a:sym typeface="Patrick Hand"/>
              </a:defRPr>
            </a:lvl1pPr>
            <a:lvl2pPr lvl="1" algn="ctr">
              <a:lnSpc>
                <a:spcPct val="100000"/>
              </a:lnSpc>
              <a:spcBef>
                <a:spcPts val="0"/>
              </a:spcBef>
              <a:spcAft>
                <a:spcPts val="0"/>
              </a:spcAft>
              <a:buSzPts val="1400"/>
              <a:buFont typeface="Patrick Hand"/>
              <a:buNone/>
              <a:defRPr>
                <a:latin typeface="Patrick Hand"/>
                <a:ea typeface="Patrick Hand"/>
                <a:cs typeface="Patrick Hand"/>
                <a:sym typeface="Patrick Hand"/>
              </a:defRPr>
            </a:lvl2pPr>
            <a:lvl3pPr lvl="2" algn="ctr">
              <a:lnSpc>
                <a:spcPct val="100000"/>
              </a:lnSpc>
              <a:spcBef>
                <a:spcPts val="0"/>
              </a:spcBef>
              <a:spcAft>
                <a:spcPts val="0"/>
              </a:spcAft>
              <a:buSzPts val="1400"/>
              <a:buFont typeface="Patrick Hand"/>
              <a:buNone/>
              <a:defRPr>
                <a:latin typeface="Patrick Hand"/>
                <a:ea typeface="Patrick Hand"/>
                <a:cs typeface="Patrick Hand"/>
                <a:sym typeface="Patrick Hand"/>
              </a:defRPr>
            </a:lvl3pPr>
            <a:lvl4pPr lvl="3" algn="ctr">
              <a:lnSpc>
                <a:spcPct val="100000"/>
              </a:lnSpc>
              <a:spcBef>
                <a:spcPts val="0"/>
              </a:spcBef>
              <a:spcAft>
                <a:spcPts val="0"/>
              </a:spcAft>
              <a:buSzPts val="1400"/>
              <a:buFont typeface="Patrick Hand"/>
              <a:buNone/>
              <a:defRPr>
                <a:latin typeface="Patrick Hand"/>
                <a:ea typeface="Patrick Hand"/>
                <a:cs typeface="Patrick Hand"/>
                <a:sym typeface="Patrick Hand"/>
              </a:defRPr>
            </a:lvl4pPr>
            <a:lvl5pPr lvl="4" algn="ctr">
              <a:lnSpc>
                <a:spcPct val="100000"/>
              </a:lnSpc>
              <a:spcBef>
                <a:spcPts val="0"/>
              </a:spcBef>
              <a:spcAft>
                <a:spcPts val="0"/>
              </a:spcAft>
              <a:buSzPts val="1400"/>
              <a:buFont typeface="Patrick Hand"/>
              <a:buNone/>
              <a:defRPr>
                <a:latin typeface="Patrick Hand"/>
                <a:ea typeface="Patrick Hand"/>
                <a:cs typeface="Patrick Hand"/>
                <a:sym typeface="Patrick Hand"/>
              </a:defRPr>
            </a:lvl5pPr>
            <a:lvl6pPr lvl="5" algn="ctr">
              <a:lnSpc>
                <a:spcPct val="100000"/>
              </a:lnSpc>
              <a:spcBef>
                <a:spcPts val="0"/>
              </a:spcBef>
              <a:spcAft>
                <a:spcPts val="0"/>
              </a:spcAft>
              <a:buSzPts val="1400"/>
              <a:buFont typeface="Patrick Hand"/>
              <a:buNone/>
              <a:defRPr>
                <a:latin typeface="Patrick Hand"/>
                <a:ea typeface="Patrick Hand"/>
                <a:cs typeface="Patrick Hand"/>
                <a:sym typeface="Patrick Hand"/>
              </a:defRPr>
            </a:lvl6pPr>
            <a:lvl7pPr lvl="6" algn="ctr">
              <a:lnSpc>
                <a:spcPct val="100000"/>
              </a:lnSpc>
              <a:spcBef>
                <a:spcPts val="0"/>
              </a:spcBef>
              <a:spcAft>
                <a:spcPts val="0"/>
              </a:spcAft>
              <a:buSzPts val="1400"/>
              <a:buFont typeface="Patrick Hand"/>
              <a:buNone/>
              <a:defRPr>
                <a:latin typeface="Patrick Hand"/>
                <a:ea typeface="Patrick Hand"/>
                <a:cs typeface="Patrick Hand"/>
                <a:sym typeface="Patrick Hand"/>
              </a:defRPr>
            </a:lvl7pPr>
            <a:lvl8pPr lvl="7" algn="ctr">
              <a:lnSpc>
                <a:spcPct val="100000"/>
              </a:lnSpc>
              <a:spcBef>
                <a:spcPts val="0"/>
              </a:spcBef>
              <a:spcAft>
                <a:spcPts val="0"/>
              </a:spcAft>
              <a:buSzPts val="1400"/>
              <a:buFont typeface="Patrick Hand"/>
              <a:buNone/>
              <a:defRPr>
                <a:latin typeface="Patrick Hand"/>
                <a:ea typeface="Patrick Hand"/>
                <a:cs typeface="Patrick Hand"/>
                <a:sym typeface="Patrick Hand"/>
              </a:defRPr>
            </a:lvl8pPr>
            <a:lvl9pPr lvl="8" algn="ctr">
              <a:lnSpc>
                <a:spcPct val="100000"/>
              </a:lnSpc>
              <a:spcBef>
                <a:spcPts val="0"/>
              </a:spcBef>
              <a:spcAft>
                <a:spcPts val="0"/>
              </a:spcAft>
              <a:buSzPts val="1400"/>
              <a:buFont typeface="Patrick Hand"/>
              <a:buNone/>
              <a:defRPr>
                <a:latin typeface="Patrick Hand"/>
                <a:ea typeface="Patrick Hand"/>
                <a:cs typeface="Patrick Hand"/>
                <a:sym typeface="Patrick Hand"/>
              </a:defRPr>
            </a:lvl9pPr>
          </a:lstStyle>
          <a:p>
            <a:endParaRPr/>
          </a:p>
        </p:txBody>
      </p:sp>
      <p:sp>
        <p:nvSpPr>
          <p:cNvPr id="1724" name="Google Shape;1724;p136"/>
          <p:cNvSpPr txBox="1">
            <a:spLocks noGrp="1"/>
          </p:cNvSpPr>
          <p:nvPr>
            <p:ph type="subTitle" idx="13"/>
          </p:nvPr>
        </p:nvSpPr>
        <p:spPr>
          <a:xfrm>
            <a:off x="964000" y="2426300"/>
            <a:ext cx="3022000" cy="8540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1867"/>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725" name="Google Shape;1725;p136"/>
          <p:cNvSpPr txBox="1">
            <a:spLocks noGrp="1"/>
          </p:cNvSpPr>
          <p:nvPr>
            <p:ph type="subTitle" idx="14"/>
          </p:nvPr>
        </p:nvSpPr>
        <p:spPr>
          <a:xfrm>
            <a:off x="962667" y="3836033"/>
            <a:ext cx="3024800" cy="458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000"/>
              <a:buFont typeface="Patrick Hand"/>
              <a:buNone/>
              <a:defRPr sz="2933">
                <a:solidFill>
                  <a:schemeClr val="accent2"/>
                </a:solidFill>
                <a:latin typeface="Patrick Hand"/>
                <a:ea typeface="Patrick Hand"/>
                <a:cs typeface="Patrick Hand"/>
                <a:sym typeface="Patrick Hand"/>
              </a:defRPr>
            </a:lvl1pPr>
            <a:lvl2pPr lvl="1" algn="ctr">
              <a:lnSpc>
                <a:spcPct val="100000"/>
              </a:lnSpc>
              <a:spcBef>
                <a:spcPts val="0"/>
              </a:spcBef>
              <a:spcAft>
                <a:spcPts val="0"/>
              </a:spcAft>
              <a:buSzPts val="1400"/>
              <a:buFont typeface="Patrick Hand"/>
              <a:buNone/>
              <a:defRPr>
                <a:latin typeface="Patrick Hand"/>
                <a:ea typeface="Patrick Hand"/>
                <a:cs typeface="Patrick Hand"/>
                <a:sym typeface="Patrick Hand"/>
              </a:defRPr>
            </a:lvl2pPr>
            <a:lvl3pPr lvl="2" algn="ctr">
              <a:lnSpc>
                <a:spcPct val="100000"/>
              </a:lnSpc>
              <a:spcBef>
                <a:spcPts val="0"/>
              </a:spcBef>
              <a:spcAft>
                <a:spcPts val="0"/>
              </a:spcAft>
              <a:buSzPts val="1400"/>
              <a:buFont typeface="Patrick Hand"/>
              <a:buNone/>
              <a:defRPr>
                <a:latin typeface="Patrick Hand"/>
                <a:ea typeface="Patrick Hand"/>
                <a:cs typeface="Patrick Hand"/>
                <a:sym typeface="Patrick Hand"/>
              </a:defRPr>
            </a:lvl3pPr>
            <a:lvl4pPr lvl="3" algn="ctr">
              <a:lnSpc>
                <a:spcPct val="100000"/>
              </a:lnSpc>
              <a:spcBef>
                <a:spcPts val="0"/>
              </a:spcBef>
              <a:spcAft>
                <a:spcPts val="0"/>
              </a:spcAft>
              <a:buSzPts val="1400"/>
              <a:buFont typeface="Patrick Hand"/>
              <a:buNone/>
              <a:defRPr>
                <a:latin typeface="Patrick Hand"/>
                <a:ea typeface="Patrick Hand"/>
                <a:cs typeface="Patrick Hand"/>
                <a:sym typeface="Patrick Hand"/>
              </a:defRPr>
            </a:lvl4pPr>
            <a:lvl5pPr lvl="4" algn="ctr">
              <a:lnSpc>
                <a:spcPct val="100000"/>
              </a:lnSpc>
              <a:spcBef>
                <a:spcPts val="0"/>
              </a:spcBef>
              <a:spcAft>
                <a:spcPts val="0"/>
              </a:spcAft>
              <a:buSzPts val="1400"/>
              <a:buFont typeface="Patrick Hand"/>
              <a:buNone/>
              <a:defRPr>
                <a:latin typeface="Patrick Hand"/>
                <a:ea typeface="Patrick Hand"/>
                <a:cs typeface="Patrick Hand"/>
                <a:sym typeface="Patrick Hand"/>
              </a:defRPr>
            </a:lvl5pPr>
            <a:lvl6pPr lvl="5" algn="ctr">
              <a:lnSpc>
                <a:spcPct val="100000"/>
              </a:lnSpc>
              <a:spcBef>
                <a:spcPts val="0"/>
              </a:spcBef>
              <a:spcAft>
                <a:spcPts val="0"/>
              </a:spcAft>
              <a:buSzPts val="1400"/>
              <a:buFont typeface="Patrick Hand"/>
              <a:buNone/>
              <a:defRPr>
                <a:latin typeface="Patrick Hand"/>
                <a:ea typeface="Patrick Hand"/>
                <a:cs typeface="Patrick Hand"/>
                <a:sym typeface="Patrick Hand"/>
              </a:defRPr>
            </a:lvl6pPr>
            <a:lvl7pPr lvl="6" algn="ctr">
              <a:lnSpc>
                <a:spcPct val="100000"/>
              </a:lnSpc>
              <a:spcBef>
                <a:spcPts val="0"/>
              </a:spcBef>
              <a:spcAft>
                <a:spcPts val="0"/>
              </a:spcAft>
              <a:buSzPts val="1400"/>
              <a:buFont typeface="Patrick Hand"/>
              <a:buNone/>
              <a:defRPr>
                <a:latin typeface="Patrick Hand"/>
                <a:ea typeface="Patrick Hand"/>
                <a:cs typeface="Patrick Hand"/>
                <a:sym typeface="Patrick Hand"/>
              </a:defRPr>
            </a:lvl7pPr>
            <a:lvl8pPr lvl="7" algn="ctr">
              <a:lnSpc>
                <a:spcPct val="100000"/>
              </a:lnSpc>
              <a:spcBef>
                <a:spcPts val="0"/>
              </a:spcBef>
              <a:spcAft>
                <a:spcPts val="0"/>
              </a:spcAft>
              <a:buSzPts val="1400"/>
              <a:buFont typeface="Patrick Hand"/>
              <a:buNone/>
              <a:defRPr>
                <a:latin typeface="Patrick Hand"/>
                <a:ea typeface="Patrick Hand"/>
                <a:cs typeface="Patrick Hand"/>
                <a:sym typeface="Patrick Hand"/>
              </a:defRPr>
            </a:lvl8pPr>
            <a:lvl9pPr lvl="8" algn="ctr">
              <a:lnSpc>
                <a:spcPct val="100000"/>
              </a:lnSpc>
              <a:spcBef>
                <a:spcPts val="0"/>
              </a:spcBef>
              <a:spcAft>
                <a:spcPts val="0"/>
              </a:spcAft>
              <a:buSzPts val="1400"/>
              <a:buFont typeface="Patrick Hand"/>
              <a:buNone/>
              <a:defRPr>
                <a:latin typeface="Patrick Hand"/>
                <a:ea typeface="Patrick Hand"/>
                <a:cs typeface="Patrick Hand"/>
                <a:sym typeface="Patrick Hand"/>
              </a:defRPr>
            </a:lvl9pPr>
          </a:lstStyle>
          <a:p>
            <a:endParaRPr/>
          </a:p>
        </p:txBody>
      </p:sp>
      <p:sp>
        <p:nvSpPr>
          <p:cNvPr id="1726" name="Google Shape;1726;p136"/>
          <p:cNvSpPr txBox="1">
            <a:spLocks noGrp="1"/>
          </p:cNvSpPr>
          <p:nvPr>
            <p:ph type="subTitle" idx="15"/>
          </p:nvPr>
        </p:nvSpPr>
        <p:spPr>
          <a:xfrm>
            <a:off x="964000" y="4196500"/>
            <a:ext cx="3022000" cy="8540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1867"/>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matchingName="Numbers">
  <p:cSld name="Numbers">
    <p:bg>
      <p:bgPr>
        <a:solidFill>
          <a:schemeClr val="dk1"/>
        </a:solidFill>
        <a:effectLst/>
      </p:bgPr>
    </p:bg>
    <p:spTree>
      <p:nvGrpSpPr>
        <p:cNvPr id="1" name="Shape 1727"/>
        <p:cNvGrpSpPr/>
        <p:nvPr/>
      </p:nvGrpSpPr>
      <p:grpSpPr>
        <a:xfrm>
          <a:off x="0" y="0"/>
          <a:ext cx="0" cy="0"/>
          <a:chOff x="0" y="0"/>
          <a:chExt cx="0" cy="0"/>
        </a:xfrm>
      </p:grpSpPr>
      <p:sp>
        <p:nvSpPr>
          <p:cNvPr id="1728" name="Google Shape;1728;p137"/>
          <p:cNvSpPr/>
          <p:nvPr/>
        </p:nvSpPr>
        <p:spPr>
          <a:xfrm flipH="1">
            <a:off x="62" y="6468085"/>
            <a:ext cx="5956929" cy="383744"/>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729" name="Google Shape;1729;p137"/>
          <p:cNvSpPr/>
          <p:nvPr/>
        </p:nvSpPr>
        <p:spPr>
          <a:xfrm flipH="1">
            <a:off x="0" y="6063533"/>
            <a:ext cx="12191995" cy="794393"/>
          </a:xfrm>
          <a:custGeom>
            <a:avLst/>
            <a:gdLst/>
            <a:ahLst/>
            <a:cxnLst/>
            <a:rect l="l" t="t" r="r" b="b"/>
            <a:pathLst>
              <a:path w="229590" h="28713" extrusionOk="0">
                <a:moveTo>
                  <a:pt x="0" y="0"/>
                </a:moveTo>
                <a:lnTo>
                  <a:pt x="0" y="28712"/>
                </a:lnTo>
                <a:lnTo>
                  <a:pt x="229589" y="28712"/>
                </a:lnTo>
                <a:lnTo>
                  <a:pt x="229589" y="20351"/>
                </a:lnTo>
                <a:cubicBezTo>
                  <a:pt x="229025" y="20540"/>
                  <a:pt x="228487" y="20728"/>
                  <a:pt x="227923" y="20916"/>
                </a:cubicBezTo>
                <a:cubicBezTo>
                  <a:pt x="223836" y="22287"/>
                  <a:pt x="219642" y="23846"/>
                  <a:pt x="215287" y="24438"/>
                </a:cubicBezTo>
                <a:cubicBezTo>
                  <a:pt x="213512" y="24685"/>
                  <a:pt x="211747" y="24787"/>
                  <a:pt x="209988" y="24787"/>
                </a:cubicBezTo>
                <a:cubicBezTo>
                  <a:pt x="206764" y="24787"/>
                  <a:pt x="203557" y="24443"/>
                  <a:pt x="200340" y="24008"/>
                </a:cubicBezTo>
                <a:cubicBezTo>
                  <a:pt x="196556" y="23486"/>
                  <a:pt x="192841" y="23007"/>
                  <a:pt x="189076" y="23007"/>
                </a:cubicBezTo>
                <a:cubicBezTo>
                  <a:pt x="187598" y="23007"/>
                  <a:pt x="186113" y="23081"/>
                  <a:pt x="184613" y="23255"/>
                </a:cubicBezTo>
                <a:cubicBezTo>
                  <a:pt x="179773" y="23793"/>
                  <a:pt x="175042" y="24922"/>
                  <a:pt x="170203" y="25433"/>
                </a:cubicBezTo>
                <a:cubicBezTo>
                  <a:pt x="167571" y="25727"/>
                  <a:pt x="164904" y="25789"/>
                  <a:pt x="162238" y="25789"/>
                </a:cubicBezTo>
                <a:cubicBezTo>
                  <a:pt x="160273" y="25789"/>
                  <a:pt x="158308" y="25755"/>
                  <a:pt x="156357" y="25755"/>
                </a:cubicBezTo>
                <a:cubicBezTo>
                  <a:pt x="151975" y="25755"/>
                  <a:pt x="136759" y="20755"/>
                  <a:pt x="134017" y="19894"/>
                </a:cubicBezTo>
                <a:cubicBezTo>
                  <a:pt x="131409" y="19115"/>
                  <a:pt x="128774" y="18174"/>
                  <a:pt x="126059" y="17824"/>
                </a:cubicBezTo>
                <a:cubicBezTo>
                  <a:pt x="123854" y="17551"/>
                  <a:pt x="121649" y="17402"/>
                  <a:pt x="119444" y="17402"/>
                </a:cubicBezTo>
                <a:cubicBezTo>
                  <a:pt x="117966" y="17402"/>
                  <a:pt x="116488" y="17469"/>
                  <a:pt x="115010" y="17609"/>
                </a:cubicBezTo>
                <a:cubicBezTo>
                  <a:pt x="104848" y="18577"/>
                  <a:pt x="95250" y="22045"/>
                  <a:pt x="85196" y="23470"/>
                </a:cubicBezTo>
                <a:cubicBezTo>
                  <a:pt x="81334" y="24010"/>
                  <a:pt x="77458" y="24253"/>
                  <a:pt x="73581" y="24253"/>
                </a:cubicBezTo>
                <a:cubicBezTo>
                  <a:pt x="67041" y="24253"/>
                  <a:pt x="60502" y="23563"/>
                  <a:pt x="54037" y="22448"/>
                </a:cubicBezTo>
                <a:cubicBezTo>
                  <a:pt x="48821" y="21561"/>
                  <a:pt x="43660" y="20432"/>
                  <a:pt x="38525" y="19249"/>
                </a:cubicBezTo>
                <a:cubicBezTo>
                  <a:pt x="33740" y="18147"/>
                  <a:pt x="28874" y="17287"/>
                  <a:pt x="24196" y="15862"/>
                </a:cubicBezTo>
                <a:cubicBezTo>
                  <a:pt x="19652" y="14491"/>
                  <a:pt x="15324" y="12690"/>
                  <a:pt x="11533" y="10028"/>
                </a:cubicBezTo>
                <a:cubicBezTo>
                  <a:pt x="7716" y="7393"/>
                  <a:pt x="4678" y="3979"/>
                  <a:pt x="1317" y="914"/>
                </a:cubicBezTo>
                <a:cubicBezTo>
                  <a:pt x="995" y="619"/>
                  <a:pt x="834" y="296"/>
                  <a:pt x="807"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730" name="Google Shape;1730;p137"/>
          <p:cNvSpPr/>
          <p:nvPr/>
        </p:nvSpPr>
        <p:spPr>
          <a:xfrm>
            <a:off x="1642800" y="958397"/>
            <a:ext cx="2375768" cy="1500788"/>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731" name="Google Shape;1731;p137"/>
          <p:cNvSpPr/>
          <p:nvPr/>
        </p:nvSpPr>
        <p:spPr>
          <a:xfrm>
            <a:off x="466780" y="531082"/>
            <a:ext cx="1380809" cy="872381"/>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732" name="Google Shape;1732;p137"/>
          <p:cNvSpPr/>
          <p:nvPr/>
        </p:nvSpPr>
        <p:spPr>
          <a:xfrm>
            <a:off x="9131245" y="454000"/>
            <a:ext cx="1990980" cy="1257880"/>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733" name="Google Shape;1733;p137"/>
          <p:cNvSpPr/>
          <p:nvPr/>
        </p:nvSpPr>
        <p:spPr>
          <a:xfrm>
            <a:off x="10887186" y="1876570"/>
            <a:ext cx="845559" cy="534215"/>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734" name="Google Shape;1734;p137"/>
          <p:cNvSpPr/>
          <p:nvPr/>
        </p:nvSpPr>
        <p:spPr>
          <a:xfrm>
            <a:off x="8480233" y="1711876"/>
            <a:ext cx="584968" cy="369576"/>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735" name="Google Shape;1735;p137"/>
          <p:cNvSpPr txBox="1">
            <a:spLocks noGrp="1"/>
          </p:cNvSpPr>
          <p:nvPr>
            <p:ph type="subTitle" idx="1"/>
          </p:nvPr>
        </p:nvSpPr>
        <p:spPr>
          <a:xfrm>
            <a:off x="2195220" y="1883521"/>
            <a:ext cx="7836400" cy="521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736" name="Google Shape;1736;p137"/>
          <p:cNvSpPr txBox="1">
            <a:spLocks noGrp="1"/>
          </p:cNvSpPr>
          <p:nvPr>
            <p:ph type="title"/>
          </p:nvPr>
        </p:nvSpPr>
        <p:spPr>
          <a:xfrm>
            <a:off x="2181033" y="752667"/>
            <a:ext cx="7836400" cy="1318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9600"/>
              <a:buNone/>
              <a:defRPr sz="8400"/>
            </a:lvl1pPr>
            <a:lvl2pPr lvl="1" algn="ctr">
              <a:lnSpc>
                <a:spcPct val="100000"/>
              </a:lnSpc>
              <a:spcBef>
                <a:spcPts val="0"/>
              </a:spcBef>
              <a:spcAft>
                <a:spcPts val="0"/>
              </a:spcAft>
              <a:buSzPts val="12000"/>
              <a:buNone/>
              <a:defRPr sz="16000"/>
            </a:lvl2pPr>
            <a:lvl3pPr lvl="2" algn="ctr">
              <a:lnSpc>
                <a:spcPct val="100000"/>
              </a:lnSpc>
              <a:spcBef>
                <a:spcPts val="0"/>
              </a:spcBef>
              <a:spcAft>
                <a:spcPts val="0"/>
              </a:spcAft>
              <a:buSzPts val="12000"/>
              <a:buNone/>
              <a:defRPr sz="16000"/>
            </a:lvl3pPr>
            <a:lvl4pPr lvl="3" algn="ctr">
              <a:lnSpc>
                <a:spcPct val="100000"/>
              </a:lnSpc>
              <a:spcBef>
                <a:spcPts val="0"/>
              </a:spcBef>
              <a:spcAft>
                <a:spcPts val="0"/>
              </a:spcAft>
              <a:buSzPts val="12000"/>
              <a:buNone/>
              <a:defRPr sz="16000"/>
            </a:lvl4pPr>
            <a:lvl5pPr lvl="4" algn="ctr">
              <a:lnSpc>
                <a:spcPct val="100000"/>
              </a:lnSpc>
              <a:spcBef>
                <a:spcPts val="0"/>
              </a:spcBef>
              <a:spcAft>
                <a:spcPts val="0"/>
              </a:spcAft>
              <a:buSzPts val="12000"/>
              <a:buNone/>
              <a:defRPr sz="16000"/>
            </a:lvl5pPr>
            <a:lvl6pPr lvl="5" algn="ctr">
              <a:lnSpc>
                <a:spcPct val="100000"/>
              </a:lnSpc>
              <a:spcBef>
                <a:spcPts val="0"/>
              </a:spcBef>
              <a:spcAft>
                <a:spcPts val="0"/>
              </a:spcAft>
              <a:buSzPts val="12000"/>
              <a:buNone/>
              <a:defRPr sz="16000"/>
            </a:lvl6pPr>
            <a:lvl7pPr lvl="6" algn="ctr">
              <a:lnSpc>
                <a:spcPct val="100000"/>
              </a:lnSpc>
              <a:spcBef>
                <a:spcPts val="0"/>
              </a:spcBef>
              <a:spcAft>
                <a:spcPts val="0"/>
              </a:spcAft>
              <a:buSzPts val="12000"/>
              <a:buNone/>
              <a:defRPr sz="16000"/>
            </a:lvl7pPr>
            <a:lvl8pPr lvl="7" algn="ctr">
              <a:lnSpc>
                <a:spcPct val="100000"/>
              </a:lnSpc>
              <a:spcBef>
                <a:spcPts val="0"/>
              </a:spcBef>
              <a:spcAft>
                <a:spcPts val="0"/>
              </a:spcAft>
              <a:buSzPts val="12000"/>
              <a:buNone/>
              <a:defRPr sz="16000"/>
            </a:lvl8pPr>
            <a:lvl9pPr lvl="8" algn="ctr">
              <a:lnSpc>
                <a:spcPct val="100000"/>
              </a:lnSpc>
              <a:spcBef>
                <a:spcPts val="0"/>
              </a:spcBef>
              <a:spcAft>
                <a:spcPts val="0"/>
              </a:spcAft>
              <a:buSzPts val="12000"/>
              <a:buNone/>
              <a:defRPr sz="16000"/>
            </a:lvl9pPr>
          </a:lstStyle>
          <a:p>
            <a:endParaRPr/>
          </a:p>
        </p:txBody>
      </p:sp>
      <p:sp>
        <p:nvSpPr>
          <p:cNvPr id="1737" name="Google Shape;1737;p137"/>
          <p:cNvSpPr txBox="1">
            <a:spLocks noGrp="1"/>
          </p:cNvSpPr>
          <p:nvPr>
            <p:ph type="subTitle" idx="2"/>
          </p:nvPr>
        </p:nvSpPr>
        <p:spPr>
          <a:xfrm>
            <a:off x="2195220" y="3704925"/>
            <a:ext cx="7836400" cy="521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738" name="Google Shape;1738;p137"/>
          <p:cNvSpPr txBox="1">
            <a:spLocks noGrp="1"/>
          </p:cNvSpPr>
          <p:nvPr>
            <p:ph type="title" idx="3"/>
          </p:nvPr>
        </p:nvSpPr>
        <p:spPr>
          <a:xfrm>
            <a:off x="2181033" y="2574071"/>
            <a:ext cx="7836400" cy="1318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accent2"/>
              </a:buClr>
              <a:buSzPts val="9600"/>
              <a:buNone/>
              <a:defRPr sz="8400">
                <a:solidFill>
                  <a:schemeClr val="accent4"/>
                </a:solidFill>
              </a:defRPr>
            </a:lvl1pPr>
            <a:lvl2pPr lvl="1" algn="ctr">
              <a:lnSpc>
                <a:spcPct val="100000"/>
              </a:lnSpc>
              <a:spcBef>
                <a:spcPts val="0"/>
              </a:spcBef>
              <a:spcAft>
                <a:spcPts val="0"/>
              </a:spcAft>
              <a:buClr>
                <a:schemeClr val="accent2"/>
              </a:buClr>
              <a:buSzPts val="12000"/>
              <a:buNone/>
              <a:defRPr sz="16000">
                <a:solidFill>
                  <a:schemeClr val="accent2"/>
                </a:solidFill>
              </a:defRPr>
            </a:lvl2pPr>
            <a:lvl3pPr lvl="2" algn="ctr">
              <a:lnSpc>
                <a:spcPct val="100000"/>
              </a:lnSpc>
              <a:spcBef>
                <a:spcPts val="0"/>
              </a:spcBef>
              <a:spcAft>
                <a:spcPts val="0"/>
              </a:spcAft>
              <a:buClr>
                <a:schemeClr val="accent2"/>
              </a:buClr>
              <a:buSzPts val="12000"/>
              <a:buNone/>
              <a:defRPr sz="16000">
                <a:solidFill>
                  <a:schemeClr val="accent2"/>
                </a:solidFill>
              </a:defRPr>
            </a:lvl3pPr>
            <a:lvl4pPr lvl="3" algn="ctr">
              <a:lnSpc>
                <a:spcPct val="100000"/>
              </a:lnSpc>
              <a:spcBef>
                <a:spcPts val="0"/>
              </a:spcBef>
              <a:spcAft>
                <a:spcPts val="0"/>
              </a:spcAft>
              <a:buClr>
                <a:schemeClr val="accent2"/>
              </a:buClr>
              <a:buSzPts val="12000"/>
              <a:buNone/>
              <a:defRPr sz="16000">
                <a:solidFill>
                  <a:schemeClr val="accent2"/>
                </a:solidFill>
              </a:defRPr>
            </a:lvl4pPr>
            <a:lvl5pPr lvl="4" algn="ctr">
              <a:lnSpc>
                <a:spcPct val="100000"/>
              </a:lnSpc>
              <a:spcBef>
                <a:spcPts val="0"/>
              </a:spcBef>
              <a:spcAft>
                <a:spcPts val="0"/>
              </a:spcAft>
              <a:buClr>
                <a:schemeClr val="accent2"/>
              </a:buClr>
              <a:buSzPts val="12000"/>
              <a:buNone/>
              <a:defRPr sz="16000">
                <a:solidFill>
                  <a:schemeClr val="accent2"/>
                </a:solidFill>
              </a:defRPr>
            </a:lvl5pPr>
            <a:lvl6pPr lvl="5" algn="ctr">
              <a:lnSpc>
                <a:spcPct val="100000"/>
              </a:lnSpc>
              <a:spcBef>
                <a:spcPts val="0"/>
              </a:spcBef>
              <a:spcAft>
                <a:spcPts val="0"/>
              </a:spcAft>
              <a:buClr>
                <a:schemeClr val="accent2"/>
              </a:buClr>
              <a:buSzPts val="12000"/>
              <a:buNone/>
              <a:defRPr sz="16000">
                <a:solidFill>
                  <a:schemeClr val="accent2"/>
                </a:solidFill>
              </a:defRPr>
            </a:lvl6pPr>
            <a:lvl7pPr lvl="6" algn="ctr">
              <a:lnSpc>
                <a:spcPct val="100000"/>
              </a:lnSpc>
              <a:spcBef>
                <a:spcPts val="0"/>
              </a:spcBef>
              <a:spcAft>
                <a:spcPts val="0"/>
              </a:spcAft>
              <a:buClr>
                <a:schemeClr val="accent2"/>
              </a:buClr>
              <a:buSzPts val="12000"/>
              <a:buNone/>
              <a:defRPr sz="16000">
                <a:solidFill>
                  <a:schemeClr val="accent2"/>
                </a:solidFill>
              </a:defRPr>
            </a:lvl7pPr>
            <a:lvl8pPr lvl="7" algn="ctr">
              <a:lnSpc>
                <a:spcPct val="100000"/>
              </a:lnSpc>
              <a:spcBef>
                <a:spcPts val="0"/>
              </a:spcBef>
              <a:spcAft>
                <a:spcPts val="0"/>
              </a:spcAft>
              <a:buClr>
                <a:schemeClr val="accent2"/>
              </a:buClr>
              <a:buSzPts val="12000"/>
              <a:buNone/>
              <a:defRPr sz="16000">
                <a:solidFill>
                  <a:schemeClr val="accent2"/>
                </a:solidFill>
              </a:defRPr>
            </a:lvl8pPr>
            <a:lvl9pPr lvl="8" algn="ctr">
              <a:lnSpc>
                <a:spcPct val="100000"/>
              </a:lnSpc>
              <a:spcBef>
                <a:spcPts val="0"/>
              </a:spcBef>
              <a:spcAft>
                <a:spcPts val="0"/>
              </a:spcAft>
              <a:buClr>
                <a:schemeClr val="accent2"/>
              </a:buClr>
              <a:buSzPts val="12000"/>
              <a:buNone/>
              <a:defRPr sz="16000">
                <a:solidFill>
                  <a:schemeClr val="accent2"/>
                </a:solidFill>
              </a:defRPr>
            </a:lvl9pPr>
          </a:lstStyle>
          <a:p>
            <a:endParaRPr/>
          </a:p>
        </p:txBody>
      </p:sp>
      <p:sp>
        <p:nvSpPr>
          <p:cNvPr id="1739" name="Google Shape;1739;p137"/>
          <p:cNvSpPr txBox="1">
            <a:spLocks noGrp="1"/>
          </p:cNvSpPr>
          <p:nvPr>
            <p:ph type="subTitle" idx="4"/>
          </p:nvPr>
        </p:nvSpPr>
        <p:spPr>
          <a:xfrm>
            <a:off x="2195220" y="5526779"/>
            <a:ext cx="7836400" cy="521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740" name="Google Shape;1740;p137"/>
          <p:cNvSpPr txBox="1">
            <a:spLocks noGrp="1"/>
          </p:cNvSpPr>
          <p:nvPr>
            <p:ph type="title" idx="5"/>
          </p:nvPr>
        </p:nvSpPr>
        <p:spPr>
          <a:xfrm>
            <a:off x="2181033" y="4395924"/>
            <a:ext cx="7836400" cy="1318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accent1"/>
              </a:buClr>
              <a:buSzPts val="9600"/>
              <a:buNone/>
              <a:defRPr sz="8400">
                <a:solidFill>
                  <a:schemeClr val="accent1"/>
                </a:solidFill>
              </a:defRPr>
            </a:lvl1pPr>
            <a:lvl2pPr lvl="1" algn="ctr">
              <a:lnSpc>
                <a:spcPct val="100000"/>
              </a:lnSpc>
              <a:spcBef>
                <a:spcPts val="0"/>
              </a:spcBef>
              <a:spcAft>
                <a:spcPts val="0"/>
              </a:spcAft>
              <a:buClr>
                <a:schemeClr val="accent1"/>
              </a:buClr>
              <a:buSzPts val="12000"/>
              <a:buNone/>
              <a:defRPr sz="16000">
                <a:solidFill>
                  <a:schemeClr val="accent1"/>
                </a:solidFill>
              </a:defRPr>
            </a:lvl2pPr>
            <a:lvl3pPr lvl="2" algn="ctr">
              <a:lnSpc>
                <a:spcPct val="100000"/>
              </a:lnSpc>
              <a:spcBef>
                <a:spcPts val="0"/>
              </a:spcBef>
              <a:spcAft>
                <a:spcPts val="0"/>
              </a:spcAft>
              <a:buClr>
                <a:schemeClr val="accent1"/>
              </a:buClr>
              <a:buSzPts val="12000"/>
              <a:buNone/>
              <a:defRPr sz="16000">
                <a:solidFill>
                  <a:schemeClr val="accent1"/>
                </a:solidFill>
              </a:defRPr>
            </a:lvl3pPr>
            <a:lvl4pPr lvl="3" algn="ctr">
              <a:lnSpc>
                <a:spcPct val="100000"/>
              </a:lnSpc>
              <a:spcBef>
                <a:spcPts val="0"/>
              </a:spcBef>
              <a:spcAft>
                <a:spcPts val="0"/>
              </a:spcAft>
              <a:buClr>
                <a:schemeClr val="accent1"/>
              </a:buClr>
              <a:buSzPts val="12000"/>
              <a:buNone/>
              <a:defRPr sz="16000">
                <a:solidFill>
                  <a:schemeClr val="accent1"/>
                </a:solidFill>
              </a:defRPr>
            </a:lvl4pPr>
            <a:lvl5pPr lvl="4" algn="ctr">
              <a:lnSpc>
                <a:spcPct val="100000"/>
              </a:lnSpc>
              <a:spcBef>
                <a:spcPts val="0"/>
              </a:spcBef>
              <a:spcAft>
                <a:spcPts val="0"/>
              </a:spcAft>
              <a:buClr>
                <a:schemeClr val="accent1"/>
              </a:buClr>
              <a:buSzPts val="12000"/>
              <a:buNone/>
              <a:defRPr sz="16000">
                <a:solidFill>
                  <a:schemeClr val="accent1"/>
                </a:solidFill>
              </a:defRPr>
            </a:lvl5pPr>
            <a:lvl6pPr lvl="5" algn="ctr">
              <a:lnSpc>
                <a:spcPct val="100000"/>
              </a:lnSpc>
              <a:spcBef>
                <a:spcPts val="0"/>
              </a:spcBef>
              <a:spcAft>
                <a:spcPts val="0"/>
              </a:spcAft>
              <a:buClr>
                <a:schemeClr val="accent1"/>
              </a:buClr>
              <a:buSzPts val="12000"/>
              <a:buNone/>
              <a:defRPr sz="16000">
                <a:solidFill>
                  <a:schemeClr val="accent1"/>
                </a:solidFill>
              </a:defRPr>
            </a:lvl6pPr>
            <a:lvl7pPr lvl="6" algn="ctr">
              <a:lnSpc>
                <a:spcPct val="100000"/>
              </a:lnSpc>
              <a:spcBef>
                <a:spcPts val="0"/>
              </a:spcBef>
              <a:spcAft>
                <a:spcPts val="0"/>
              </a:spcAft>
              <a:buClr>
                <a:schemeClr val="accent1"/>
              </a:buClr>
              <a:buSzPts val="12000"/>
              <a:buNone/>
              <a:defRPr sz="16000">
                <a:solidFill>
                  <a:schemeClr val="accent1"/>
                </a:solidFill>
              </a:defRPr>
            </a:lvl7pPr>
            <a:lvl8pPr lvl="7" algn="ctr">
              <a:lnSpc>
                <a:spcPct val="100000"/>
              </a:lnSpc>
              <a:spcBef>
                <a:spcPts val="0"/>
              </a:spcBef>
              <a:spcAft>
                <a:spcPts val="0"/>
              </a:spcAft>
              <a:buClr>
                <a:schemeClr val="accent1"/>
              </a:buClr>
              <a:buSzPts val="12000"/>
              <a:buNone/>
              <a:defRPr sz="16000">
                <a:solidFill>
                  <a:schemeClr val="accent1"/>
                </a:solidFill>
              </a:defRPr>
            </a:lvl8pPr>
            <a:lvl9pPr lvl="8" algn="ctr">
              <a:lnSpc>
                <a:spcPct val="100000"/>
              </a:lnSpc>
              <a:spcBef>
                <a:spcPts val="0"/>
              </a:spcBef>
              <a:spcAft>
                <a:spcPts val="0"/>
              </a:spcAft>
              <a:buClr>
                <a:schemeClr val="accent1"/>
              </a:buClr>
              <a:buSzPts val="12000"/>
              <a:buNone/>
              <a:defRPr sz="16000">
                <a:solidFill>
                  <a:schemeClr val="accent1"/>
                </a:solidFill>
              </a:defRPr>
            </a:lvl9pPr>
          </a:lstStyle>
          <a:p>
            <a:endParaRPr/>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matchingName="Technology Design">
  <p:cSld name="Technology Design">
    <p:bg>
      <p:bgPr>
        <a:solidFill>
          <a:schemeClr val="dk1"/>
        </a:solidFill>
        <a:effectLst/>
      </p:bgPr>
    </p:bg>
    <p:spTree>
      <p:nvGrpSpPr>
        <p:cNvPr id="1" name="Shape 1741"/>
        <p:cNvGrpSpPr/>
        <p:nvPr/>
      </p:nvGrpSpPr>
      <p:grpSpPr>
        <a:xfrm>
          <a:off x="0" y="0"/>
          <a:ext cx="0" cy="0"/>
          <a:chOff x="0" y="0"/>
          <a:chExt cx="0" cy="0"/>
        </a:xfrm>
      </p:grpSpPr>
      <p:sp>
        <p:nvSpPr>
          <p:cNvPr id="1742" name="Google Shape;1742;p138"/>
          <p:cNvSpPr/>
          <p:nvPr/>
        </p:nvSpPr>
        <p:spPr>
          <a:xfrm>
            <a:off x="0" y="6615503"/>
            <a:ext cx="4529509" cy="242508"/>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743" name="Google Shape;1743;p138"/>
          <p:cNvSpPr/>
          <p:nvPr/>
        </p:nvSpPr>
        <p:spPr>
          <a:xfrm flipH="1">
            <a:off x="5107602" y="6337434"/>
            <a:ext cx="7084399" cy="520569"/>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744" name="Google Shape;1744;p138"/>
          <p:cNvSpPr/>
          <p:nvPr/>
        </p:nvSpPr>
        <p:spPr>
          <a:xfrm>
            <a:off x="3287367" y="6566799"/>
            <a:ext cx="8904275" cy="291203"/>
          </a:xfrm>
          <a:custGeom>
            <a:avLst/>
            <a:gdLst/>
            <a:ahLst/>
            <a:cxnLst/>
            <a:rect l="l" t="t" r="r" b="b"/>
            <a:pathLst>
              <a:path w="157756" h="11284" extrusionOk="0">
                <a:moveTo>
                  <a:pt x="47603" y="1"/>
                </a:moveTo>
                <a:cubicBezTo>
                  <a:pt x="46122" y="1"/>
                  <a:pt x="44638" y="67"/>
                  <a:pt x="43149" y="207"/>
                </a:cubicBezTo>
                <a:cubicBezTo>
                  <a:pt x="33014" y="1175"/>
                  <a:pt x="23416" y="4616"/>
                  <a:pt x="13362" y="6041"/>
                </a:cubicBezTo>
                <a:cubicBezTo>
                  <a:pt x="2984" y="7520"/>
                  <a:pt x="0" y="11284"/>
                  <a:pt x="0" y="11284"/>
                </a:cubicBezTo>
                <a:lnTo>
                  <a:pt x="157756" y="11284"/>
                </a:lnTo>
                <a:lnTo>
                  <a:pt x="157756" y="2950"/>
                </a:lnTo>
                <a:cubicBezTo>
                  <a:pt x="157191" y="3111"/>
                  <a:pt x="156626" y="3299"/>
                  <a:pt x="156089" y="3487"/>
                </a:cubicBezTo>
                <a:cubicBezTo>
                  <a:pt x="152002" y="4885"/>
                  <a:pt x="147782" y="6418"/>
                  <a:pt x="143453" y="7036"/>
                </a:cubicBezTo>
                <a:cubicBezTo>
                  <a:pt x="141678" y="7283"/>
                  <a:pt x="139914" y="7385"/>
                  <a:pt x="138154" y="7385"/>
                </a:cubicBezTo>
                <a:cubicBezTo>
                  <a:pt x="134930" y="7385"/>
                  <a:pt x="131723" y="7041"/>
                  <a:pt x="128506" y="6606"/>
                </a:cubicBezTo>
                <a:cubicBezTo>
                  <a:pt x="124682" y="6079"/>
                  <a:pt x="120929" y="5595"/>
                  <a:pt x="117123" y="5595"/>
                </a:cubicBezTo>
                <a:cubicBezTo>
                  <a:pt x="115685" y="5595"/>
                  <a:pt x="114239" y="5664"/>
                  <a:pt x="112779" y="5826"/>
                </a:cubicBezTo>
                <a:cubicBezTo>
                  <a:pt x="107940" y="6391"/>
                  <a:pt x="103208" y="7493"/>
                  <a:pt x="98369" y="8031"/>
                </a:cubicBezTo>
                <a:cubicBezTo>
                  <a:pt x="95627" y="8321"/>
                  <a:pt x="92836" y="8379"/>
                  <a:pt x="90049" y="8379"/>
                </a:cubicBezTo>
                <a:cubicBezTo>
                  <a:pt x="88192" y="8379"/>
                  <a:pt x="86336" y="8353"/>
                  <a:pt x="84497" y="8353"/>
                </a:cubicBezTo>
                <a:cubicBezTo>
                  <a:pt x="80142" y="8353"/>
                  <a:pt x="64925" y="3353"/>
                  <a:pt x="62156" y="2493"/>
                </a:cubicBezTo>
                <a:cubicBezTo>
                  <a:pt x="59575" y="1713"/>
                  <a:pt x="56941" y="772"/>
                  <a:pt x="54198" y="422"/>
                </a:cubicBezTo>
                <a:cubicBezTo>
                  <a:pt x="52009" y="149"/>
                  <a:pt x="49811" y="1"/>
                  <a:pt x="47603"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745" name="Google Shape;1745;p138"/>
          <p:cNvSpPr/>
          <p:nvPr/>
        </p:nvSpPr>
        <p:spPr>
          <a:xfrm>
            <a:off x="1639601" y="581769"/>
            <a:ext cx="1664601" cy="1051519"/>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746" name="Google Shape;1746;p138"/>
          <p:cNvSpPr/>
          <p:nvPr/>
        </p:nvSpPr>
        <p:spPr>
          <a:xfrm>
            <a:off x="460105" y="339165"/>
            <a:ext cx="907281" cy="573211"/>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747" name="Google Shape;1747;p138"/>
          <p:cNvSpPr/>
          <p:nvPr/>
        </p:nvSpPr>
        <p:spPr>
          <a:xfrm>
            <a:off x="7918968" y="1001101"/>
            <a:ext cx="2701909" cy="1710025"/>
          </a:xfrm>
          <a:custGeom>
            <a:avLst/>
            <a:gdLst/>
            <a:ahLst/>
            <a:cxnLst/>
            <a:rect l="l" t="t" r="r" b="b"/>
            <a:pathLst>
              <a:path w="25554" h="16173" extrusionOk="0">
                <a:moveTo>
                  <a:pt x="14556" y="0"/>
                </a:moveTo>
                <a:cubicBezTo>
                  <a:pt x="11530" y="0"/>
                  <a:pt x="8988" y="2103"/>
                  <a:pt x="8295" y="4898"/>
                </a:cubicBezTo>
                <a:cubicBezTo>
                  <a:pt x="7856" y="4713"/>
                  <a:pt x="7394" y="4598"/>
                  <a:pt x="6909" y="4598"/>
                </a:cubicBezTo>
                <a:cubicBezTo>
                  <a:pt x="5500" y="4598"/>
                  <a:pt x="4275" y="5522"/>
                  <a:pt x="3836" y="6793"/>
                </a:cubicBezTo>
                <a:cubicBezTo>
                  <a:pt x="1664" y="7232"/>
                  <a:pt x="1" y="9149"/>
                  <a:pt x="1" y="11437"/>
                </a:cubicBezTo>
                <a:cubicBezTo>
                  <a:pt x="1" y="14047"/>
                  <a:pt x="2126" y="16173"/>
                  <a:pt x="4737" y="16173"/>
                </a:cubicBezTo>
                <a:lnTo>
                  <a:pt x="20771" y="16173"/>
                </a:lnTo>
                <a:cubicBezTo>
                  <a:pt x="23359" y="16173"/>
                  <a:pt x="25507" y="14047"/>
                  <a:pt x="25507" y="11437"/>
                </a:cubicBezTo>
                <a:cubicBezTo>
                  <a:pt x="25553" y="8895"/>
                  <a:pt x="23543" y="6816"/>
                  <a:pt x="21025" y="6700"/>
                </a:cubicBezTo>
                <a:lnTo>
                  <a:pt x="21025" y="6469"/>
                </a:lnTo>
                <a:cubicBezTo>
                  <a:pt x="21025" y="2888"/>
                  <a:pt x="18137" y="0"/>
                  <a:pt x="14556"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748" name="Google Shape;1748;p138"/>
          <p:cNvSpPr/>
          <p:nvPr/>
        </p:nvSpPr>
        <p:spPr>
          <a:xfrm>
            <a:off x="10676773" y="1177997"/>
            <a:ext cx="1044425" cy="659856"/>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749" name="Google Shape;1749;p138"/>
          <p:cNvSpPr txBox="1">
            <a:spLocks noGrp="1"/>
          </p:cNvSpPr>
          <p:nvPr>
            <p:ph type="title"/>
          </p:nvPr>
        </p:nvSpPr>
        <p:spPr>
          <a:xfrm>
            <a:off x="1639600" y="727667"/>
            <a:ext cx="8904400" cy="573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2"/>
              </a:buClr>
              <a:buSzPts val="3000"/>
              <a:buFont typeface="Patrick Hand"/>
              <a:buNone/>
              <a:defRPr sz="4000">
                <a:solidFill>
                  <a:schemeClr val="accent2"/>
                </a:solidFill>
                <a:latin typeface="Patrick Hand"/>
                <a:ea typeface="Patrick Hand"/>
                <a:cs typeface="Patrick Hand"/>
                <a:sym typeface="Patrick Hand"/>
              </a:defRPr>
            </a:lvl1pPr>
            <a:lvl2pPr lvl="1" algn="l">
              <a:lnSpc>
                <a:spcPct val="100000"/>
              </a:lnSpc>
              <a:spcBef>
                <a:spcPts val="0"/>
              </a:spcBef>
              <a:spcAft>
                <a:spcPts val="0"/>
              </a:spcAft>
              <a:buSzPts val="3000"/>
              <a:buNone/>
              <a:defRPr sz="4000"/>
            </a:lvl2pPr>
            <a:lvl3pPr lvl="2" algn="l">
              <a:lnSpc>
                <a:spcPct val="100000"/>
              </a:lnSpc>
              <a:spcBef>
                <a:spcPts val="0"/>
              </a:spcBef>
              <a:spcAft>
                <a:spcPts val="0"/>
              </a:spcAft>
              <a:buSzPts val="3000"/>
              <a:buNone/>
              <a:defRPr sz="4000"/>
            </a:lvl3pPr>
            <a:lvl4pPr lvl="3" algn="l">
              <a:lnSpc>
                <a:spcPct val="100000"/>
              </a:lnSpc>
              <a:spcBef>
                <a:spcPts val="0"/>
              </a:spcBef>
              <a:spcAft>
                <a:spcPts val="0"/>
              </a:spcAft>
              <a:buSzPts val="3000"/>
              <a:buNone/>
              <a:defRPr sz="4000"/>
            </a:lvl4pPr>
            <a:lvl5pPr lvl="4" algn="l">
              <a:lnSpc>
                <a:spcPct val="100000"/>
              </a:lnSpc>
              <a:spcBef>
                <a:spcPts val="0"/>
              </a:spcBef>
              <a:spcAft>
                <a:spcPts val="0"/>
              </a:spcAft>
              <a:buSzPts val="3000"/>
              <a:buNone/>
              <a:defRPr sz="4000"/>
            </a:lvl5pPr>
            <a:lvl6pPr lvl="5" algn="l">
              <a:lnSpc>
                <a:spcPct val="100000"/>
              </a:lnSpc>
              <a:spcBef>
                <a:spcPts val="0"/>
              </a:spcBef>
              <a:spcAft>
                <a:spcPts val="0"/>
              </a:spcAft>
              <a:buSzPts val="3000"/>
              <a:buNone/>
              <a:defRPr sz="4000"/>
            </a:lvl6pPr>
            <a:lvl7pPr lvl="6" algn="l">
              <a:lnSpc>
                <a:spcPct val="100000"/>
              </a:lnSpc>
              <a:spcBef>
                <a:spcPts val="0"/>
              </a:spcBef>
              <a:spcAft>
                <a:spcPts val="0"/>
              </a:spcAft>
              <a:buSzPts val="3000"/>
              <a:buNone/>
              <a:defRPr sz="4000"/>
            </a:lvl7pPr>
            <a:lvl8pPr lvl="7" algn="l">
              <a:lnSpc>
                <a:spcPct val="100000"/>
              </a:lnSpc>
              <a:spcBef>
                <a:spcPts val="0"/>
              </a:spcBef>
              <a:spcAft>
                <a:spcPts val="0"/>
              </a:spcAft>
              <a:buSzPts val="3000"/>
              <a:buNone/>
              <a:defRPr sz="4000"/>
            </a:lvl8pPr>
            <a:lvl9pPr lvl="8" algn="l">
              <a:lnSpc>
                <a:spcPct val="100000"/>
              </a:lnSpc>
              <a:spcBef>
                <a:spcPts val="0"/>
              </a:spcBef>
              <a:spcAft>
                <a:spcPts val="0"/>
              </a:spcAft>
              <a:buSzPts val="3000"/>
              <a:buNone/>
              <a:defRPr sz="4000"/>
            </a:lvl9pPr>
          </a:lstStyle>
          <a:p>
            <a:endParaRPr/>
          </a:p>
        </p:txBody>
      </p:sp>
      <p:sp>
        <p:nvSpPr>
          <p:cNvPr id="1750" name="Google Shape;1750;p138"/>
          <p:cNvSpPr txBox="1">
            <a:spLocks noGrp="1"/>
          </p:cNvSpPr>
          <p:nvPr>
            <p:ph type="subTitle" idx="1"/>
          </p:nvPr>
        </p:nvSpPr>
        <p:spPr>
          <a:xfrm>
            <a:off x="1198733" y="2544833"/>
            <a:ext cx="3022800" cy="20720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400"/>
              <a:buNone/>
              <a:defRPr/>
            </a:lvl1pPr>
            <a:lvl2pPr lvl="1" algn="l">
              <a:lnSpc>
                <a:spcPct val="115000"/>
              </a:lnSpc>
              <a:spcBef>
                <a:spcPts val="0"/>
              </a:spcBef>
              <a:spcAft>
                <a:spcPts val="0"/>
              </a:spcAft>
              <a:buSzPts val="1400"/>
              <a:buNone/>
              <a:defRPr/>
            </a:lvl2pPr>
            <a:lvl3pPr lvl="2" algn="l">
              <a:lnSpc>
                <a:spcPct val="115000"/>
              </a:lnSpc>
              <a:spcBef>
                <a:spcPts val="2133"/>
              </a:spcBef>
              <a:spcAft>
                <a:spcPts val="0"/>
              </a:spcAft>
              <a:buSzPts val="1400"/>
              <a:buNone/>
              <a:defRPr/>
            </a:lvl3pPr>
            <a:lvl4pPr lvl="3" algn="l">
              <a:lnSpc>
                <a:spcPct val="115000"/>
              </a:lnSpc>
              <a:spcBef>
                <a:spcPts val="2133"/>
              </a:spcBef>
              <a:spcAft>
                <a:spcPts val="0"/>
              </a:spcAft>
              <a:buSzPts val="1400"/>
              <a:buNone/>
              <a:defRPr/>
            </a:lvl4pPr>
            <a:lvl5pPr lvl="4" algn="l">
              <a:lnSpc>
                <a:spcPct val="115000"/>
              </a:lnSpc>
              <a:spcBef>
                <a:spcPts val="2133"/>
              </a:spcBef>
              <a:spcAft>
                <a:spcPts val="0"/>
              </a:spcAft>
              <a:buSzPts val="1400"/>
              <a:buNone/>
              <a:defRPr/>
            </a:lvl5pPr>
            <a:lvl6pPr lvl="5" algn="l">
              <a:lnSpc>
                <a:spcPct val="115000"/>
              </a:lnSpc>
              <a:spcBef>
                <a:spcPts val="2133"/>
              </a:spcBef>
              <a:spcAft>
                <a:spcPts val="0"/>
              </a:spcAft>
              <a:buSzPts val="1400"/>
              <a:buNone/>
              <a:defRPr/>
            </a:lvl6pPr>
            <a:lvl7pPr lvl="6" algn="l">
              <a:lnSpc>
                <a:spcPct val="115000"/>
              </a:lnSpc>
              <a:spcBef>
                <a:spcPts val="2133"/>
              </a:spcBef>
              <a:spcAft>
                <a:spcPts val="0"/>
              </a:spcAft>
              <a:buSzPts val="1400"/>
              <a:buNone/>
              <a:defRPr/>
            </a:lvl7pPr>
            <a:lvl8pPr lvl="7" algn="l">
              <a:lnSpc>
                <a:spcPct val="115000"/>
              </a:lnSpc>
              <a:spcBef>
                <a:spcPts val="2133"/>
              </a:spcBef>
              <a:spcAft>
                <a:spcPts val="0"/>
              </a:spcAft>
              <a:buSzPts val="1400"/>
              <a:buNone/>
              <a:defRPr/>
            </a:lvl8pPr>
            <a:lvl9pPr lvl="8" algn="l">
              <a:lnSpc>
                <a:spcPct val="115000"/>
              </a:lnSpc>
              <a:spcBef>
                <a:spcPts val="2133"/>
              </a:spcBef>
              <a:spcAft>
                <a:spcPts val="2133"/>
              </a:spcAft>
              <a:buSzPts val="1400"/>
              <a:buNone/>
              <a:defRPr/>
            </a:lvl9pPr>
          </a:lstStyle>
          <a:p>
            <a:endParaRPr/>
          </a:p>
        </p:txBody>
      </p:sp>
      <p:sp>
        <p:nvSpPr>
          <p:cNvPr id="1751" name="Google Shape;1751;p138"/>
          <p:cNvSpPr/>
          <p:nvPr/>
        </p:nvSpPr>
        <p:spPr>
          <a:xfrm>
            <a:off x="10587470" y="438811"/>
            <a:ext cx="591847" cy="373923"/>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matchingName="Thanks!">
  <p:cSld name="Thanks!">
    <p:bg>
      <p:bgPr>
        <a:solidFill>
          <a:schemeClr val="dk1"/>
        </a:solidFill>
        <a:effectLst/>
      </p:bgPr>
    </p:bg>
    <p:spTree>
      <p:nvGrpSpPr>
        <p:cNvPr id="1" name="Shape 1752"/>
        <p:cNvGrpSpPr/>
        <p:nvPr/>
      </p:nvGrpSpPr>
      <p:grpSpPr>
        <a:xfrm>
          <a:off x="0" y="0"/>
          <a:ext cx="0" cy="0"/>
          <a:chOff x="0" y="0"/>
          <a:chExt cx="0" cy="0"/>
        </a:xfrm>
      </p:grpSpPr>
      <p:sp>
        <p:nvSpPr>
          <p:cNvPr id="1753" name="Google Shape;1753;p139"/>
          <p:cNvSpPr/>
          <p:nvPr/>
        </p:nvSpPr>
        <p:spPr>
          <a:xfrm>
            <a:off x="771100" y="1127498"/>
            <a:ext cx="2481267" cy="1567441"/>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754" name="Google Shape;1754;p139"/>
          <p:cNvSpPr/>
          <p:nvPr/>
        </p:nvSpPr>
        <p:spPr>
          <a:xfrm>
            <a:off x="337739" y="541756"/>
            <a:ext cx="785773" cy="496443"/>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755" name="Google Shape;1755;p139"/>
          <p:cNvSpPr/>
          <p:nvPr/>
        </p:nvSpPr>
        <p:spPr>
          <a:xfrm>
            <a:off x="9539802" y="1242101"/>
            <a:ext cx="2375756" cy="1503604"/>
          </a:xfrm>
          <a:custGeom>
            <a:avLst/>
            <a:gdLst/>
            <a:ahLst/>
            <a:cxnLst/>
            <a:rect l="l" t="t" r="r" b="b"/>
            <a:pathLst>
              <a:path w="25554" h="16173" extrusionOk="0">
                <a:moveTo>
                  <a:pt x="14556" y="0"/>
                </a:moveTo>
                <a:cubicBezTo>
                  <a:pt x="11530" y="0"/>
                  <a:pt x="8988" y="2103"/>
                  <a:pt x="8295" y="4898"/>
                </a:cubicBezTo>
                <a:cubicBezTo>
                  <a:pt x="7856" y="4713"/>
                  <a:pt x="7394" y="4598"/>
                  <a:pt x="6909" y="4598"/>
                </a:cubicBezTo>
                <a:cubicBezTo>
                  <a:pt x="5500" y="4598"/>
                  <a:pt x="4275" y="5522"/>
                  <a:pt x="3836" y="6793"/>
                </a:cubicBezTo>
                <a:cubicBezTo>
                  <a:pt x="1664" y="7232"/>
                  <a:pt x="1" y="9149"/>
                  <a:pt x="1" y="11437"/>
                </a:cubicBezTo>
                <a:cubicBezTo>
                  <a:pt x="1" y="14047"/>
                  <a:pt x="2126" y="16173"/>
                  <a:pt x="4737" y="16173"/>
                </a:cubicBezTo>
                <a:lnTo>
                  <a:pt x="20771" y="16173"/>
                </a:lnTo>
                <a:cubicBezTo>
                  <a:pt x="23359" y="16173"/>
                  <a:pt x="25507" y="14047"/>
                  <a:pt x="25507" y="11437"/>
                </a:cubicBezTo>
                <a:cubicBezTo>
                  <a:pt x="25553" y="8895"/>
                  <a:pt x="23543" y="6816"/>
                  <a:pt x="21025" y="6700"/>
                </a:cubicBezTo>
                <a:lnTo>
                  <a:pt x="21025" y="6469"/>
                </a:lnTo>
                <a:cubicBezTo>
                  <a:pt x="21025" y="2888"/>
                  <a:pt x="18137" y="0"/>
                  <a:pt x="14556"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756" name="Google Shape;1756;p139"/>
          <p:cNvSpPr/>
          <p:nvPr/>
        </p:nvSpPr>
        <p:spPr>
          <a:xfrm>
            <a:off x="1431068" y="302770"/>
            <a:ext cx="672581" cy="424891"/>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757" name="Google Shape;1757;p139"/>
          <p:cNvSpPr txBox="1">
            <a:spLocks noGrp="1"/>
          </p:cNvSpPr>
          <p:nvPr>
            <p:ph type="subTitle" idx="1"/>
          </p:nvPr>
        </p:nvSpPr>
        <p:spPr>
          <a:xfrm>
            <a:off x="3798833" y="1990733"/>
            <a:ext cx="4594400" cy="1411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accent2"/>
              </a:buClr>
              <a:buSzPts val="1600"/>
              <a:buNone/>
              <a:defRPr sz="1867">
                <a:solidFill>
                  <a:schemeClr val="lt2"/>
                </a:solidFill>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758" name="Google Shape;1758;p139"/>
          <p:cNvSpPr txBox="1">
            <a:spLocks noGrp="1"/>
          </p:cNvSpPr>
          <p:nvPr>
            <p:ph type="title"/>
          </p:nvPr>
        </p:nvSpPr>
        <p:spPr>
          <a:xfrm>
            <a:off x="1639600" y="867333"/>
            <a:ext cx="8904400" cy="769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2"/>
              </a:buClr>
              <a:buSzPts val="3000"/>
              <a:buFont typeface="Patrick Hand"/>
              <a:buNone/>
              <a:defRPr sz="6667">
                <a:solidFill>
                  <a:schemeClr val="accent2"/>
                </a:solidFill>
                <a:latin typeface="Patrick Hand"/>
                <a:ea typeface="Patrick Hand"/>
                <a:cs typeface="Patrick Hand"/>
                <a:sym typeface="Patrick Hand"/>
              </a:defRPr>
            </a:lvl1pPr>
            <a:lvl2pPr lvl="1" algn="ctr">
              <a:lnSpc>
                <a:spcPct val="100000"/>
              </a:lnSpc>
              <a:spcBef>
                <a:spcPts val="0"/>
              </a:spcBef>
              <a:spcAft>
                <a:spcPts val="0"/>
              </a:spcAft>
              <a:buSzPts val="3000"/>
              <a:buNone/>
              <a:defRPr sz="4000"/>
            </a:lvl2pPr>
            <a:lvl3pPr lvl="2" algn="ctr">
              <a:lnSpc>
                <a:spcPct val="100000"/>
              </a:lnSpc>
              <a:spcBef>
                <a:spcPts val="0"/>
              </a:spcBef>
              <a:spcAft>
                <a:spcPts val="0"/>
              </a:spcAft>
              <a:buSzPts val="3000"/>
              <a:buNone/>
              <a:defRPr sz="4000"/>
            </a:lvl3pPr>
            <a:lvl4pPr lvl="3" algn="ctr">
              <a:lnSpc>
                <a:spcPct val="100000"/>
              </a:lnSpc>
              <a:spcBef>
                <a:spcPts val="0"/>
              </a:spcBef>
              <a:spcAft>
                <a:spcPts val="0"/>
              </a:spcAft>
              <a:buSzPts val="3000"/>
              <a:buNone/>
              <a:defRPr sz="4000"/>
            </a:lvl4pPr>
            <a:lvl5pPr lvl="4" algn="ctr">
              <a:lnSpc>
                <a:spcPct val="100000"/>
              </a:lnSpc>
              <a:spcBef>
                <a:spcPts val="0"/>
              </a:spcBef>
              <a:spcAft>
                <a:spcPts val="0"/>
              </a:spcAft>
              <a:buSzPts val="3000"/>
              <a:buNone/>
              <a:defRPr sz="4000"/>
            </a:lvl5pPr>
            <a:lvl6pPr lvl="5" algn="ctr">
              <a:lnSpc>
                <a:spcPct val="100000"/>
              </a:lnSpc>
              <a:spcBef>
                <a:spcPts val="0"/>
              </a:spcBef>
              <a:spcAft>
                <a:spcPts val="0"/>
              </a:spcAft>
              <a:buSzPts val="3000"/>
              <a:buNone/>
              <a:defRPr sz="4000"/>
            </a:lvl6pPr>
            <a:lvl7pPr lvl="6" algn="ctr">
              <a:lnSpc>
                <a:spcPct val="100000"/>
              </a:lnSpc>
              <a:spcBef>
                <a:spcPts val="0"/>
              </a:spcBef>
              <a:spcAft>
                <a:spcPts val="0"/>
              </a:spcAft>
              <a:buSzPts val="3000"/>
              <a:buNone/>
              <a:defRPr sz="4000"/>
            </a:lvl7pPr>
            <a:lvl8pPr lvl="7" algn="ctr">
              <a:lnSpc>
                <a:spcPct val="100000"/>
              </a:lnSpc>
              <a:spcBef>
                <a:spcPts val="0"/>
              </a:spcBef>
              <a:spcAft>
                <a:spcPts val="0"/>
              </a:spcAft>
              <a:buSzPts val="3000"/>
              <a:buNone/>
              <a:defRPr sz="4000"/>
            </a:lvl8pPr>
            <a:lvl9pPr lvl="8" algn="ctr">
              <a:lnSpc>
                <a:spcPct val="100000"/>
              </a:lnSpc>
              <a:spcBef>
                <a:spcPts val="0"/>
              </a:spcBef>
              <a:spcAft>
                <a:spcPts val="0"/>
              </a:spcAft>
              <a:buSzPts val="3000"/>
              <a:buNone/>
              <a:defRPr sz="4000"/>
            </a:lvl9pPr>
          </a:lstStyle>
          <a:p>
            <a:endParaRPr/>
          </a:p>
        </p:txBody>
      </p:sp>
      <p:sp>
        <p:nvSpPr>
          <p:cNvPr id="1759" name="Google Shape;1759;p139"/>
          <p:cNvSpPr txBox="1"/>
          <p:nvPr/>
        </p:nvSpPr>
        <p:spPr>
          <a:xfrm>
            <a:off x="3842600" y="4237400"/>
            <a:ext cx="4498400" cy="1255200"/>
          </a:xfrm>
          <a:prstGeom prst="rect">
            <a:avLst/>
          </a:prstGeom>
          <a:noFill/>
          <a:ln>
            <a:noFill/>
          </a:ln>
        </p:spPr>
        <p:txBody>
          <a:bodyPr spcFirstLastPara="1" wrap="square" lIns="121900" tIns="121900" rIns="121900" bIns="121900" anchor="t" anchorCtr="0">
            <a:noAutofit/>
          </a:bodyPr>
          <a:lstStyle/>
          <a:p>
            <a:pPr marL="0" marR="0" lvl="0" indent="0" algn="ctr" rtl="0">
              <a:spcBef>
                <a:spcPts val="0"/>
              </a:spcBef>
              <a:spcAft>
                <a:spcPts val="0"/>
              </a:spcAft>
              <a:buClr>
                <a:schemeClr val="lt2"/>
              </a:buClr>
              <a:buSzPts val="1467"/>
              <a:buFont typeface="Poppins Light"/>
              <a:buNone/>
            </a:pPr>
            <a:r>
              <a:rPr lang="en-US" sz="1467">
                <a:solidFill>
                  <a:schemeClr val="lt2"/>
                </a:solidFill>
                <a:latin typeface="Poppins Light"/>
                <a:ea typeface="Poppins Light"/>
                <a:cs typeface="Poppins Light"/>
                <a:sym typeface="Poppins Light"/>
              </a:rPr>
              <a:t>CREDITS: This presentation template was created by </a:t>
            </a:r>
            <a:r>
              <a:rPr lang="en-US" sz="1467">
                <a:solidFill>
                  <a:schemeClr val="accent2"/>
                </a:solidFill>
                <a:uFill>
                  <a:noFill/>
                </a:uFill>
                <a:latin typeface="Poppins Light"/>
                <a:ea typeface="Poppins Light"/>
                <a:cs typeface="Poppins Light"/>
                <a:sym typeface="Poppins Light"/>
                <a:hlinkClick r:id="rId2">
                  <a:extLst>
                    <a:ext uri="{A12FA001-AC4F-418D-AE19-62706E023703}">
                      <ahyp:hlinkClr xmlns:ahyp="http://schemas.microsoft.com/office/drawing/2018/hyperlinkcolor" val="tx"/>
                    </a:ext>
                  </a:extLst>
                </a:hlinkClick>
              </a:rPr>
              <a:t>Slidesgo</a:t>
            </a:r>
            <a:r>
              <a:rPr lang="en-US" sz="1467">
                <a:solidFill>
                  <a:schemeClr val="lt2"/>
                </a:solidFill>
                <a:latin typeface="Poppins Light"/>
                <a:ea typeface="Poppins Light"/>
                <a:cs typeface="Poppins Light"/>
                <a:sym typeface="Poppins Light"/>
              </a:rPr>
              <a:t>, including icons by </a:t>
            </a:r>
            <a:r>
              <a:rPr lang="en-US" sz="1467">
                <a:solidFill>
                  <a:schemeClr val="accent2"/>
                </a:solidFill>
                <a:uFill>
                  <a:noFill/>
                </a:uFill>
                <a:latin typeface="Poppins Light"/>
                <a:ea typeface="Poppins Light"/>
                <a:cs typeface="Poppins Light"/>
                <a:sym typeface="Poppins Light"/>
                <a:hlinkClick r:id="rId3">
                  <a:extLst>
                    <a:ext uri="{A12FA001-AC4F-418D-AE19-62706E023703}">
                      <ahyp:hlinkClr xmlns:ahyp="http://schemas.microsoft.com/office/drawing/2018/hyperlinkcolor" val="tx"/>
                    </a:ext>
                  </a:extLst>
                </a:hlinkClick>
              </a:rPr>
              <a:t>Flaticon</a:t>
            </a:r>
            <a:r>
              <a:rPr lang="en-US" sz="1467">
                <a:solidFill>
                  <a:schemeClr val="lt2"/>
                </a:solidFill>
                <a:latin typeface="Poppins Light"/>
                <a:ea typeface="Poppins Light"/>
                <a:cs typeface="Poppins Light"/>
                <a:sym typeface="Poppins Light"/>
              </a:rPr>
              <a:t>, infographics &amp; images by </a:t>
            </a:r>
            <a:r>
              <a:rPr lang="en-US" sz="1467">
                <a:solidFill>
                  <a:schemeClr val="accent2"/>
                </a:solidFill>
                <a:uFill>
                  <a:noFill/>
                </a:uFill>
                <a:latin typeface="Poppins Light"/>
                <a:ea typeface="Poppins Light"/>
                <a:cs typeface="Poppins Light"/>
                <a:sym typeface="Poppins Light"/>
                <a:hlinkClick r:id="rId4">
                  <a:extLst>
                    <a:ext uri="{A12FA001-AC4F-418D-AE19-62706E023703}">
                      <ahyp:hlinkClr xmlns:ahyp="http://schemas.microsoft.com/office/drawing/2018/hyperlinkcolor" val="tx"/>
                    </a:ext>
                  </a:extLst>
                </a:hlinkClick>
              </a:rPr>
              <a:t>Freepik</a:t>
            </a:r>
            <a:r>
              <a:rPr lang="en-US" sz="1467">
                <a:solidFill>
                  <a:schemeClr val="lt2"/>
                </a:solidFill>
                <a:latin typeface="Poppins Light"/>
                <a:ea typeface="Poppins Light"/>
                <a:cs typeface="Poppins Light"/>
                <a:sym typeface="Poppins Light"/>
              </a:rPr>
              <a:t>.</a:t>
            </a:r>
            <a:endParaRPr sz="1467">
              <a:solidFill>
                <a:schemeClr val="lt2"/>
              </a:solidFill>
              <a:latin typeface="Poppins Light"/>
              <a:ea typeface="Poppins Light"/>
              <a:cs typeface="Poppins Light"/>
              <a:sym typeface="Poppins Light"/>
            </a:endParaRPr>
          </a:p>
        </p:txBody>
      </p:sp>
      <p:sp>
        <p:nvSpPr>
          <p:cNvPr id="1760" name="Google Shape;1760;p139"/>
          <p:cNvSpPr/>
          <p:nvPr/>
        </p:nvSpPr>
        <p:spPr>
          <a:xfrm>
            <a:off x="10806402" y="416404"/>
            <a:ext cx="672581" cy="424891"/>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761" name="Google Shape;1761;p139"/>
          <p:cNvSpPr/>
          <p:nvPr/>
        </p:nvSpPr>
        <p:spPr>
          <a:xfrm flipH="1">
            <a:off x="-32" y="6399600"/>
            <a:ext cx="7078197" cy="458397"/>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accent1"/>
              </a:solidFill>
              <a:latin typeface="Arial"/>
              <a:ea typeface="Arial"/>
              <a:cs typeface="Arial"/>
              <a:sym typeface="Arial"/>
            </a:endParaRPr>
          </a:p>
        </p:txBody>
      </p:sp>
      <p:sp>
        <p:nvSpPr>
          <p:cNvPr id="1762" name="Google Shape;1762;p139"/>
          <p:cNvSpPr/>
          <p:nvPr/>
        </p:nvSpPr>
        <p:spPr>
          <a:xfrm flipH="1">
            <a:off x="91" y="6566796"/>
            <a:ext cx="12191909" cy="291203"/>
          </a:xfrm>
          <a:custGeom>
            <a:avLst/>
            <a:gdLst/>
            <a:ahLst/>
            <a:cxnLst/>
            <a:rect l="l" t="t" r="r" b="b"/>
            <a:pathLst>
              <a:path w="157756" h="11284" extrusionOk="0">
                <a:moveTo>
                  <a:pt x="47603" y="1"/>
                </a:moveTo>
                <a:cubicBezTo>
                  <a:pt x="46122" y="1"/>
                  <a:pt x="44638" y="67"/>
                  <a:pt x="43149" y="207"/>
                </a:cubicBezTo>
                <a:cubicBezTo>
                  <a:pt x="33014" y="1175"/>
                  <a:pt x="23416" y="4616"/>
                  <a:pt x="13362" y="6041"/>
                </a:cubicBezTo>
                <a:cubicBezTo>
                  <a:pt x="2984" y="7520"/>
                  <a:pt x="0" y="11284"/>
                  <a:pt x="0" y="11284"/>
                </a:cubicBezTo>
                <a:lnTo>
                  <a:pt x="157756" y="11284"/>
                </a:lnTo>
                <a:lnTo>
                  <a:pt x="157756" y="2950"/>
                </a:lnTo>
                <a:cubicBezTo>
                  <a:pt x="157191" y="3111"/>
                  <a:pt x="156626" y="3299"/>
                  <a:pt x="156089" y="3487"/>
                </a:cubicBezTo>
                <a:cubicBezTo>
                  <a:pt x="152002" y="4885"/>
                  <a:pt x="147782" y="6418"/>
                  <a:pt x="143453" y="7036"/>
                </a:cubicBezTo>
                <a:cubicBezTo>
                  <a:pt x="141678" y="7283"/>
                  <a:pt x="139914" y="7385"/>
                  <a:pt x="138154" y="7385"/>
                </a:cubicBezTo>
                <a:cubicBezTo>
                  <a:pt x="134930" y="7385"/>
                  <a:pt x="131723" y="7041"/>
                  <a:pt x="128506" y="6606"/>
                </a:cubicBezTo>
                <a:cubicBezTo>
                  <a:pt x="124682" y="6079"/>
                  <a:pt x="120929" y="5595"/>
                  <a:pt x="117123" y="5595"/>
                </a:cubicBezTo>
                <a:cubicBezTo>
                  <a:pt x="115685" y="5595"/>
                  <a:pt x="114239" y="5664"/>
                  <a:pt x="112779" y="5826"/>
                </a:cubicBezTo>
                <a:cubicBezTo>
                  <a:pt x="107940" y="6391"/>
                  <a:pt x="103208" y="7493"/>
                  <a:pt x="98369" y="8031"/>
                </a:cubicBezTo>
                <a:cubicBezTo>
                  <a:pt x="95627" y="8321"/>
                  <a:pt x="92836" y="8379"/>
                  <a:pt x="90049" y="8379"/>
                </a:cubicBezTo>
                <a:cubicBezTo>
                  <a:pt x="88192" y="8379"/>
                  <a:pt x="86336" y="8353"/>
                  <a:pt x="84497" y="8353"/>
                </a:cubicBezTo>
                <a:cubicBezTo>
                  <a:pt x="80142" y="8353"/>
                  <a:pt x="64925" y="3353"/>
                  <a:pt x="62156" y="2493"/>
                </a:cubicBezTo>
                <a:cubicBezTo>
                  <a:pt x="59575" y="1713"/>
                  <a:pt x="56941" y="772"/>
                  <a:pt x="54198" y="422"/>
                </a:cubicBezTo>
                <a:cubicBezTo>
                  <a:pt x="52009" y="149"/>
                  <a:pt x="49811" y="1"/>
                  <a:pt x="47603"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763" name="Google Shape;1763;p139"/>
          <p:cNvSpPr/>
          <p:nvPr/>
        </p:nvSpPr>
        <p:spPr>
          <a:xfrm flipH="1">
            <a:off x="569828" y="6399584"/>
            <a:ext cx="182272" cy="128547"/>
          </a:xfrm>
          <a:custGeom>
            <a:avLst/>
            <a:gdLst/>
            <a:ahLst/>
            <a:cxnLst/>
            <a:rect l="l" t="t" r="r" b="b"/>
            <a:pathLst>
              <a:path w="21469" h="15141" extrusionOk="0">
                <a:moveTo>
                  <a:pt x="14579" y="1"/>
                </a:moveTo>
                <a:cubicBezTo>
                  <a:pt x="14135" y="1"/>
                  <a:pt x="13692" y="13"/>
                  <a:pt x="13255" y="18"/>
                </a:cubicBezTo>
                <a:lnTo>
                  <a:pt x="12900" y="18"/>
                </a:lnTo>
                <a:cubicBezTo>
                  <a:pt x="12736" y="16"/>
                  <a:pt x="12573" y="15"/>
                  <a:pt x="12409" y="15"/>
                </a:cubicBezTo>
                <a:cubicBezTo>
                  <a:pt x="11285" y="15"/>
                  <a:pt x="10160" y="70"/>
                  <a:pt x="9036" y="168"/>
                </a:cubicBezTo>
                <a:cubicBezTo>
                  <a:pt x="8868" y="186"/>
                  <a:pt x="8681" y="186"/>
                  <a:pt x="8494" y="205"/>
                </a:cubicBezTo>
                <a:cubicBezTo>
                  <a:pt x="7934" y="242"/>
                  <a:pt x="7318" y="298"/>
                  <a:pt x="6833" y="541"/>
                </a:cubicBezTo>
                <a:cubicBezTo>
                  <a:pt x="6310" y="784"/>
                  <a:pt x="5862" y="877"/>
                  <a:pt x="5265" y="1138"/>
                </a:cubicBezTo>
                <a:cubicBezTo>
                  <a:pt x="5227" y="1157"/>
                  <a:pt x="5190" y="1176"/>
                  <a:pt x="5134" y="1194"/>
                </a:cubicBezTo>
                <a:cubicBezTo>
                  <a:pt x="4966" y="1269"/>
                  <a:pt x="4798" y="1362"/>
                  <a:pt x="4611" y="1474"/>
                </a:cubicBezTo>
                <a:cubicBezTo>
                  <a:pt x="4555" y="1512"/>
                  <a:pt x="4518" y="1530"/>
                  <a:pt x="4462" y="1568"/>
                </a:cubicBezTo>
                <a:cubicBezTo>
                  <a:pt x="4369" y="1642"/>
                  <a:pt x="4257" y="1698"/>
                  <a:pt x="4163" y="1773"/>
                </a:cubicBezTo>
                <a:cubicBezTo>
                  <a:pt x="3678" y="2128"/>
                  <a:pt x="3099" y="2613"/>
                  <a:pt x="2409" y="3304"/>
                </a:cubicBezTo>
                <a:cubicBezTo>
                  <a:pt x="2017" y="3696"/>
                  <a:pt x="1681" y="4107"/>
                  <a:pt x="1401" y="4517"/>
                </a:cubicBezTo>
                <a:cubicBezTo>
                  <a:pt x="1027" y="5077"/>
                  <a:pt x="747" y="5675"/>
                  <a:pt x="542" y="6253"/>
                </a:cubicBezTo>
                <a:cubicBezTo>
                  <a:pt x="523" y="6328"/>
                  <a:pt x="486" y="6421"/>
                  <a:pt x="467" y="6496"/>
                </a:cubicBezTo>
                <a:cubicBezTo>
                  <a:pt x="0" y="8064"/>
                  <a:pt x="131" y="9539"/>
                  <a:pt x="467" y="10528"/>
                </a:cubicBezTo>
                <a:cubicBezTo>
                  <a:pt x="1008" y="12190"/>
                  <a:pt x="1289" y="14131"/>
                  <a:pt x="8793" y="14971"/>
                </a:cubicBezTo>
                <a:cubicBezTo>
                  <a:pt x="8980" y="14990"/>
                  <a:pt x="9166" y="15009"/>
                  <a:pt x="9353" y="15027"/>
                </a:cubicBezTo>
                <a:cubicBezTo>
                  <a:pt x="9428" y="15027"/>
                  <a:pt x="9521" y="15046"/>
                  <a:pt x="9596" y="15046"/>
                </a:cubicBezTo>
                <a:cubicBezTo>
                  <a:pt x="9670" y="15046"/>
                  <a:pt x="9745" y="15065"/>
                  <a:pt x="9801" y="15065"/>
                </a:cubicBezTo>
                <a:cubicBezTo>
                  <a:pt x="10455" y="15116"/>
                  <a:pt x="11068" y="15141"/>
                  <a:pt x="11642" y="15141"/>
                </a:cubicBezTo>
                <a:cubicBezTo>
                  <a:pt x="16955" y="15141"/>
                  <a:pt x="19010" y="12998"/>
                  <a:pt x="20442" y="9427"/>
                </a:cubicBezTo>
                <a:cubicBezTo>
                  <a:pt x="21469" y="6851"/>
                  <a:pt x="21133" y="3323"/>
                  <a:pt x="19079" y="1344"/>
                </a:cubicBezTo>
                <a:cubicBezTo>
                  <a:pt x="18687" y="970"/>
                  <a:pt x="18239" y="672"/>
                  <a:pt x="17716" y="466"/>
                </a:cubicBezTo>
                <a:cubicBezTo>
                  <a:pt x="16726" y="70"/>
                  <a:pt x="15652" y="1"/>
                  <a:pt x="14579"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1"/>
        <p:cNvGrpSpPr/>
        <p:nvPr/>
      </p:nvGrpSpPr>
      <p:grpSpPr>
        <a:xfrm>
          <a:off x="0" y="0"/>
          <a:ext cx="0" cy="0"/>
          <a:chOff x="0" y="0"/>
          <a:chExt cx="0" cy="0"/>
        </a:xfrm>
      </p:grpSpPr>
      <p:sp>
        <p:nvSpPr>
          <p:cNvPr id="92" name="Google Shape;92;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5"/>
        <p:cNvGrpSpPr/>
        <p:nvPr/>
      </p:nvGrpSpPr>
      <p:grpSpPr>
        <a:xfrm>
          <a:off x="0" y="0"/>
          <a:ext cx="0" cy="0"/>
          <a:chOff x="0" y="0"/>
          <a:chExt cx="0" cy="0"/>
        </a:xfrm>
      </p:grpSpPr>
      <p:sp>
        <p:nvSpPr>
          <p:cNvPr id="96" name="Google Shape;96;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7" name="Google Shape;97;p3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8" name="Google Shape;98;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1"/>
        <p:cNvGrpSpPr/>
        <p:nvPr/>
      </p:nvGrpSpPr>
      <p:grpSpPr>
        <a:xfrm>
          <a:off x="0" y="0"/>
          <a:ext cx="0" cy="0"/>
          <a:chOff x="0" y="0"/>
          <a:chExt cx="0" cy="0"/>
        </a:xfrm>
      </p:grpSpPr>
      <p:sp>
        <p:nvSpPr>
          <p:cNvPr id="102" name="Google Shape;102;p5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3" name="Google Shape;103;p5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04" name="Google Shape;104;p5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5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5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7"/>
        <p:cNvGrpSpPr/>
        <p:nvPr/>
      </p:nvGrpSpPr>
      <p:grpSpPr>
        <a:xfrm>
          <a:off x="0" y="0"/>
          <a:ext cx="0" cy="0"/>
          <a:chOff x="0" y="0"/>
          <a:chExt cx="0" cy="0"/>
        </a:xfrm>
      </p:grpSpPr>
      <p:sp>
        <p:nvSpPr>
          <p:cNvPr id="108" name="Google Shape;108;p5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9" name="Google Shape;109;p5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10" name="Google Shape;110;p5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5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2" name="Google Shape;112;p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13"/>
        <p:cNvGrpSpPr/>
        <p:nvPr/>
      </p:nvGrpSpPr>
      <p:grpSpPr>
        <a:xfrm>
          <a:off x="0" y="0"/>
          <a:ext cx="0" cy="0"/>
          <a:chOff x="0" y="0"/>
          <a:chExt cx="0" cy="0"/>
        </a:xfrm>
      </p:grpSpPr>
      <p:sp>
        <p:nvSpPr>
          <p:cNvPr id="114" name="Google Shape;114;p5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5" name="Google Shape;115;p5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6" name="Google Shape;116;p5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7" name="Google Shape;117;p5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5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9" name="Google Shape;119;p5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20"/>
        <p:cNvGrpSpPr/>
        <p:nvPr/>
      </p:nvGrpSpPr>
      <p:grpSpPr>
        <a:xfrm>
          <a:off x="0" y="0"/>
          <a:ext cx="0" cy="0"/>
          <a:chOff x="0" y="0"/>
          <a:chExt cx="0" cy="0"/>
        </a:xfrm>
      </p:grpSpPr>
      <p:sp>
        <p:nvSpPr>
          <p:cNvPr id="121" name="Google Shape;121;p55"/>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2" name="Google Shape;122;p55"/>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3" name="Google Shape;123;p55"/>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4" name="Google Shape;124;p55"/>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5" name="Google Shape;125;p55"/>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6" name="Google Shape;126;p5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5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5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9"/>
        <p:cNvGrpSpPr/>
        <p:nvPr/>
      </p:nvGrpSpPr>
      <p:grpSpPr>
        <a:xfrm>
          <a:off x="0" y="0"/>
          <a:ext cx="0" cy="0"/>
          <a:chOff x="0" y="0"/>
          <a:chExt cx="0" cy="0"/>
        </a:xfrm>
      </p:grpSpPr>
      <p:sp>
        <p:nvSpPr>
          <p:cNvPr id="130" name="Google Shape;130;p5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1" name="Google Shape;131;p5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5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3" name="Google Shape;133;p5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
        <p:cNvGrpSpPr/>
        <p:nvPr/>
      </p:nvGrpSpPr>
      <p:grpSpPr>
        <a:xfrm>
          <a:off x="0" y="0"/>
          <a:ext cx="0" cy="0"/>
          <a:chOff x="0" y="0"/>
          <a:chExt cx="0" cy="0"/>
        </a:xfrm>
      </p:grpSpPr>
      <p:sp>
        <p:nvSpPr>
          <p:cNvPr id="17" name="Google Shape;17;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4"/>
        <p:cNvGrpSpPr/>
        <p:nvPr/>
      </p:nvGrpSpPr>
      <p:grpSpPr>
        <a:xfrm>
          <a:off x="0" y="0"/>
          <a:ext cx="0" cy="0"/>
          <a:chOff x="0" y="0"/>
          <a:chExt cx="0" cy="0"/>
        </a:xfrm>
      </p:grpSpPr>
      <p:sp>
        <p:nvSpPr>
          <p:cNvPr id="135" name="Google Shape;135;p5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6" name="Google Shape;136;p5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37" name="Google Shape;137;p5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38" name="Google Shape;138;p5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5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0" name="Google Shape;140;p5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1"/>
        <p:cNvGrpSpPr/>
        <p:nvPr/>
      </p:nvGrpSpPr>
      <p:grpSpPr>
        <a:xfrm>
          <a:off x="0" y="0"/>
          <a:ext cx="0" cy="0"/>
          <a:chOff x="0" y="0"/>
          <a:chExt cx="0" cy="0"/>
        </a:xfrm>
      </p:grpSpPr>
      <p:sp>
        <p:nvSpPr>
          <p:cNvPr id="142" name="Google Shape;142;p5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3" name="Google Shape;143;p58"/>
          <p:cNvSpPr>
            <a:spLocks noGrp="1"/>
          </p:cNvSpPr>
          <p:nvPr>
            <p:ph type="pic" idx="2"/>
          </p:nvPr>
        </p:nvSpPr>
        <p:spPr>
          <a:xfrm>
            <a:off x="5183188" y="987425"/>
            <a:ext cx="6172200" cy="4873625"/>
          </a:xfrm>
          <a:prstGeom prst="rect">
            <a:avLst/>
          </a:prstGeom>
          <a:noFill/>
          <a:ln>
            <a:noFill/>
          </a:ln>
        </p:spPr>
      </p:sp>
      <p:sp>
        <p:nvSpPr>
          <p:cNvPr id="144" name="Google Shape;144;p5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45" name="Google Shape;145;p5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5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7" name="Google Shape;147;p5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8"/>
        <p:cNvGrpSpPr/>
        <p:nvPr/>
      </p:nvGrpSpPr>
      <p:grpSpPr>
        <a:xfrm>
          <a:off x="0" y="0"/>
          <a:ext cx="0" cy="0"/>
          <a:chOff x="0" y="0"/>
          <a:chExt cx="0" cy="0"/>
        </a:xfrm>
      </p:grpSpPr>
      <p:sp>
        <p:nvSpPr>
          <p:cNvPr id="149" name="Google Shape;149;p5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0" name="Google Shape;150;p5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1" name="Google Shape;151;p5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5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3" name="Google Shape;153;p5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4"/>
        <p:cNvGrpSpPr/>
        <p:nvPr/>
      </p:nvGrpSpPr>
      <p:grpSpPr>
        <a:xfrm>
          <a:off x="0" y="0"/>
          <a:ext cx="0" cy="0"/>
          <a:chOff x="0" y="0"/>
          <a:chExt cx="0" cy="0"/>
        </a:xfrm>
      </p:grpSpPr>
      <p:sp>
        <p:nvSpPr>
          <p:cNvPr id="155" name="Google Shape;155;p6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6" name="Google Shape;156;p6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7" name="Google Shape;157;p6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8" name="Google Shape;158;p6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9" name="Google Shape;159;p6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dk1"/>
        </a:solidFill>
        <a:effectLst/>
      </p:bgPr>
    </p:bg>
    <p:spTree>
      <p:nvGrpSpPr>
        <p:cNvPr id="1" name="Shape 163"/>
        <p:cNvGrpSpPr/>
        <p:nvPr/>
      </p:nvGrpSpPr>
      <p:grpSpPr>
        <a:xfrm>
          <a:off x="0" y="0"/>
          <a:ext cx="0" cy="0"/>
          <a:chOff x="0" y="0"/>
          <a:chExt cx="0" cy="0"/>
        </a:xfrm>
      </p:grpSpPr>
      <p:sp>
        <p:nvSpPr>
          <p:cNvPr id="164" name="Google Shape;164;p40"/>
          <p:cNvSpPr/>
          <p:nvPr/>
        </p:nvSpPr>
        <p:spPr>
          <a:xfrm>
            <a:off x="1488567" y="382063"/>
            <a:ext cx="2375768" cy="1500788"/>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65" name="Google Shape;165;p40"/>
          <p:cNvSpPr/>
          <p:nvPr/>
        </p:nvSpPr>
        <p:spPr>
          <a:xfrm>
            <a:off x="421203" y="382071"/>
            <a:ext cx="1067376" cy="674357"/>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66" name="Google Shape;166;p40"/>
          <p:cNvSpPr/>
          <p:nvPr/>
        </p:nvSpPr>
        <p:spPr>
          <a:xfrm>
            <a:off x="8802467" y="592803"/>
            <a:ext cx="1708376" cy="1079335"/>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67" name="Google Shape;167;p40"/>
          <p:cNvSpPr/>
          <p:nvPr/>
        </p:nvSpPr>
        <p:spPr>
          <a:xfrm>
            <a:off x="11250718" y="684336"/>
            <a:ext cx="725551" cy="458395"/>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68" name="Google Shape;168;p40"/>
          <p:cNvSpPr/>
          <p:nvPr/>
        </p:nvSpPr>
        <p:spPr>
          <a:xfrm>
            <a:off x="10544002" y="307653"/>
            <a:ext cx="501919" cy="317107"/>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69" name="Google Shape;169;p40"/>
          <p:cNvSpPr txBox="1">
            <a:spLocks noGrp="1"/>
          </p:cNvSpPr>
          <p:nvPr>
            <p:ph type="body" idx="1"/>
          </p:nvPr>
        </p:nvSpPr>
        <p:spPr>
          <a:xfrm>
            <a:off x="3636307" y="2519936"/>
            <a:ext cx="5714400" cy="1430400"/>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ts val="0"/>
              </a:spcBef>
              <a:spcAft>
                <a:spcPts val="0"/>
              </a:spcAft>
              <a:buClr>
                <a:schemeClr val="lt2"/>
              </a:buClr>
              <a:buSzPts val="1400"/>
              <a:buChar char="●"/>
              <a:defRPr sz="1867">
                <a:solidFill>
                  <a:schemeClr val="lt2"/>
                </a:solidFill>
              </a:defRPr>
            </a:lvl1pPr>
            <a:lvl2pPr marL="914400" lvl="1" indent="-304800" algn="l">
              <a:lnSpc>
                <a:spcPct val="115000"/>
              </a:lnSpc>
              <a:spcBef>
                <a:spcPts val="2133"/>
              </a:spcBef>
              <a:spcAft>
                <a:spcPts val="0"/>
              </a:spcAft>
              <a:buClr>
                <a:schemeClr val="lt2"/>
              </a:buClr>
              <a:buSzPts val="1200"/>
              <a:buChar char="○"/>
              <a:defRPr sz="1600">
                <a:solidFill>
                  <a:schemeClr val="lt2"/>
                </a:solidFill>
              </a:defRPr>
            </a:lvl2pPr>
            <a:lvl3pPr marL="1371600" lvl="2" indent="-304800" algn="l">
              <a:lnSpc>
                <a:spcPct val="115000"/>
              </a:lnSpc>
              <a:spcBef>
                <a:spcPts val="2133"/>
              </a:spcBef>
              <a:spcAft>
                <a:spcPts val="0"/>
              </a:spcAft>
              <a:buClr>
                <a:schemeClr val="lt2"/>
              </a:buClr>
              <a:buSzPts val="1200"/>
              <a:buChar char="■"/>
              <a:defRPr sz="1600">
                <a:solidFill>
                  <a:schemeClr val="lt2"/>
                </a:solidFill>
              </a:defRPr>
            </a:lvl3pPr>
            <a:lvl4pPr marL="1828800" lvl="3" indent="-304800" algn="l">
              <a:lnSpc>
                <a:spcPct val="115000"/>
              </a:lnSpc>
              <a:spcBef>
                <a:spcPts val="2133"/>
              </a:spcBef>
              <a:spcAft>
                <a:spcPts val="0"/>
              </a:spcAft>
              <a:buClr>
                <a:schemeClr val="lt2"/>
              </a:buClr>
              <a:buSzPts val="1200"/>
              <a:buChar char="●"/>
              <a:defRPr sz="1600">
                <a:solidFill>
                  <a:schemeClr val="lt2"/>
                </a:solidFill>
              </a:defRPr>
            </a:lvl4pPr>
            <a:lvl5pPr marL="2286000" lvl="4" indent="-304800" algn="l">
              <a:lnSpc>
                <a:spcPct val="115000"/>
              </a:lnSpc>
              <a:spcBef>
                <a:spcPts val="2133"/>
              </a:spcBef>
              <a:spcAft>
                <a:spcPts val="0"/>
              </a:spcAft>
              <a:buClr>
                <a:schemeClr val="lt2"/>
              </a:buClr>
              <a:buSzPts val="1200"/>
              <a:buChar char="○"/>
              <a:defRPr sz="1600">
                <a:solidFill>
                  <a:schemeClr val="lt2"/>
                </a:solidFill>
              </a:defRPr>
            </a:lvl5pPr>
            <a:lvl6pPr marL="2743200" lvl="5" indent="-304800" algn="l">
              <a:lnSpc>
                <a:spcPct val="115000"/>
              </a:lnSpc>
              <a:spcBef>
                <a:spcPts val="2133"/>
              </a:spcBef>
              <a:spcAft>
                <a:spcPts val="0"/>
              </a:spcAft>
              <a:buClr>
                <a:schemeClr val="lt2"/>
              </a:buClr>
              <a:buSzPts val="1200"/>
              <a:buChar char="■"/>
              <a:defRPr sz="1600">
                <a:solidFill>
                  <a:schemeClr val="lt2"/>
                </a:solidFill>
              </a:defRPr>
            </a:lvl6pPr>
            <a:lvl7pPr marL="3200400" lvl="6" indent="-304800" algn="l">
              <a:lnSpc>
                <a:spcPct val="115000"/>
              </a:lnSpc>
              <a:spcBef>
                <a:spcPts val="2133"/>
              </a:spcBef>
              <a:spcAft>
                <a:spcPts val="0"/>
              </a:spcAft>
              <a:buClr>
                <a:schemeClr val="lt2"/>
              </a:buClr>
              <a:buSzPts val="1200"/>
              <a:buChar char="●"/>
              <a:defRPr sz="1600">
                <a:solidFill>
                  <a:schemeClr val="lt2"/>
                </a:solidFill>
              </a:defRPr>
            </a:lvl7pPr>
            <a:lvl8pPr marL="3657600" lvl="7" indent="-304800" algn="l">
              <a:lnSpc>
                <a:spcPct val="115000"/>
              </a:lnSpc>
              <a:spcBef>
                <a:spcPts val="2133"/>
              </a:spcBef>
              <a:spcAft>
                <a:spcPts val="0"/>
              </a:spcAft>
              <a:buClr>
                <a:schemeClr val="lt2"/>
              </a:buClr>
              <a:buSzPts val="1200"/>
              <a:buChar char="○"/>
              <a:defRPr sz="1600">
                <a:solidFill>
                  <a:schemeClr val="lt2"/>
                </a:solidFill>
              </a:defRPr>
            </a:lvl8pPr>
            <a:lvl9pPr marL="4114800" lvl="8" indent="-304800" algn="l">
              <a:lnSpc>
                <a:spcPct val="115000"/>
              </a:lnSpc>
              <a:spcBef>
                <a:spcPts val="2133"/>
              </a:spcBef>
              <a:spcAft>
                <a:spcPts val="2133"/>
              </a:spcAft>
              <a:buClr>
                <a:schemeClr val="lt2"/>
              </a:buClr>
              <a:buSzPts val="1200"/>
              <a:buChar char="■"/>
              <a:defRPr sz="1600">
                <a:solidFill>
                  <a:schemeClr val="lt2"/>
                </a:solidFill>
              </a:defRPr>
            </a:lvl9pPr>
          </a:lstStyle>
          <a:p>
            <a:endParaRPr/>
          </a:p>
        </p:txBody>
      </p:sp>
      <p:sp>
        <p:nvSpPr>
          <p:cNvPr id="170" name="Google Shape;170;p40"/>
          <p:cNvSpPr txBox="1">
            <a:spLocks noGrp="1"/>
          </p:cNvSpPr>
          <p:nvPr>
            <p:ph type="title"/>
          </p:nvPr>
        </p:nvSpPr>
        <p:spPr>
          <a:xfrm>
            <a:off x="1639600" y="727667"/>
            <a:ext cx="8904400" cy="573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accent2"/>
              </a:buClr>
              <a:buSzPts val="3000"/>
              <a:buFont typeface="Patrick Hand"/>
              <a:buNone/>
              <a:defRPr sz="4000">
                <a:solidFill>
                  <a:schemeClr val="accent2"/>
                </a:solidFill>
                <a:latin typeface="Patrick Hand"/>
                <a:ea typeface="Patrick Hand"/>
                <a:cs typeface="Patrick Hand"/>
                <a:sym typeface="Patrick Hand"/>
              </a:defRPr>
            </a:lvl1pPr>
            <a:lvl2pPr lvl="1" algn="l">
              <a:lnSpc>
                <a:spcPct val="100000"/>
              </a:lnSpc>
              <a:spcBef>
                <a:spcPts val="0"/>
              </a:spcBef>
              <a:spcAft>
                <a:spcPts val="0"/>
              </a:spcAft>
              <a:buSzPts val="3000"/>
              <a:buNone/>
              <a:defRPr sz="4000"/>
            </a:lvl2pPr>
            <a:lvl3pPr lvl="2" algn="l">
              <a:lnSpc>
                <a:spcPct val="100000"/>
              </a:lnSpc>
              <a:spcBef>
                <a:spcPts val="0"/>
              </a:spcBef>
              <a:spcAft>
                <a:spcPts val="0"/>
              </a:spcAft>
              <a:buSzPts val="3000"/>
              <a:buNone/>
              <a:defRPr sz="4000"/>
            </a:lvl3pPr>
            <a:lvl4pPr lvl="3" algn="l">
              <a:lnSpc>
                <a:spcPct val="100000"/>
              </a:lnSpc>
              <a:spcBef>
                <a:spcPts val="0"/>
              </a:spcBef>
              <a:spcAft>
                <a:spcPts val="0"/>
              </a:spcAft>
              <a:buSzPts val="3000"/>
              <a:buNone/>
              <a:defRPr sz="4000"/>
            </a:lvl4pPr>
            <a:lvl5pPr lvl="4" algn="l">
              <a:lnSpc>
                <a:spcPct val="100000"/>
              </a:lnSpc>
              <a:spcBef>
                <a:spcPts val="0"/>
              </a:spcBef>
              <a:spcAft>
                <a:spcPts val="0"/>
              </a:spcAft>
              <a:buSzPts val="3000"/>
              <a:buNone/>
              <a:defRPr sz="4000"/>
            </a:lvl5pPr>
            <a:lvl6pPr lvl="5" algn="l">
              <a:lnSpc>
                <a:spcPct val="100000"/>
              </a:lnSpc>
              <a:spcBef>
                <a:spcPts val="0"/>
              </a:spcBef>
              <a:spcAft>
                <a:spcPts val="0"/>
              </a:spcAft>
              <a:buSzPts val="3000"/>
              <a:buNone/>
              <a:defRPr sz="4000"/>
            </a:lvl6pPr>
            <a:lvl7pPr lvl="6" algn="l">
              <a:lnSpc>
                <a:spcPct val="100000"/>
              </a:lnSpc>
              <a:spcBef>
                <a:spcPts val="0"/>
              </a:spcBef>
              <a:spcAft>
                <a:spcPts val="0"/>
              </a:spcAft>
              <a:buSzPts val="3000"/>
              <a:buNone/>
              <a:defRPr sz="4000"/>
            </a:lvl7pPr>
            <a:lvl8pPr lvl="7" algn="l">
              <a:lnSpc>
                <a:spcPct val="100000"/>
              </a:lnSpc>
              <a:spcBef>
                <a:spcPts val="0"/>
              </a:spcBef>
              <a:spcAft>
                <a:spcPts val="0"/>
              </a:spcAft>
              <a:buSzPts val="3000"/>
              <a:buNone/>
              <a:defRPr sz="4000"/>
            </a:lvl8pPr>
            <a:lvl9pPr lvl="8" algn="l">
              <a:lnSpc>
                <a:spcPct val="100000"/>
              </a:lnSpc>
              <a:spcBef>
                <a:spcPts val="0"/>
              </a:spcBef>
              <a:spcAft>
                <a:spcPts val="0"/>
              </a:spcAft>
              <a:buSzPts val="3000"/>
              <a:buNone/>
              <a:defRPr sz="4000"/>
            </a:lvl9pPr>
          </a:lstStyle>
          <a:p>
            <a:endParaRPr/>
          </a:p>
        </p:txBody>
      </p:sp>
      <p:sp>
        <p:nvSpPr>
          <p:cNvPr id="171" name="Google Shape;171;p40"/>
          <p:cNvSpPr txBox="1">
            <a:spLocks noGrp="1"/>
          </p:cNvSpPr>
          <p:nvPr>
            <p:ph type="subTitle" idx="2"/>
          </p:nvPr>
        </p:nvSpPr>
        <p:spPr>
          <a:xfrm>
            <a:off x="3636307" y="2231933"/>
            <a:ext cx="5714400" cy="3172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lt2"/>
              </a:buClr>
              <a:buSzPts val="1600"/>
              <a:buFont typeface="Montserrat"/>
              <a:buNone/>
              <a:defRPr sz="2933">
                <a:solidFill>
                  <a:schemeClr val="accent2"/>
                </a:solidFill>
                <a:latin typeface="Patrick Hand"/>
                <a:ea typeface="Patrick Hand"/>
                <a:cs typeface="Patrick Hand"/>
                <a:sym typeface="Patrick Hand"/>
              </a:defRPr>
            </a:lvl1pPr>
            <a:lvl2pPr lvl="1" algn="l">
              <a:lnSpc>
                <a:spcPct val="115000"/>
              </a:lnSpc>
              <a:spcBef>
                <a:spcPts val="0"/>
              </a:spcBef>
              <a:spcAft>
                <a:spcPts val="0"/>
              </a:spcAft>
              <a:buSzPts val="1400"/>
              <a:buNone/>
              <a:defRPr/>
            </a:lvl2pPr>
            <a:lvl3pPr lvl="2" algn="l">
              <a:lnSpc>
                <a:spcPct val="115000"/>
              </a:lnSpc>
              <a:spcBef>
                <a:spcPts val="2133"/>
              </a:spcBef>
              <a:spcAft>
                <a:spcPts val="0"/>
              </a:spcAft>
              <a:buSzPts val="1400"/>
              <a:buNone/>
              <a:defRPr/>
            </a:lvl3pPr>
            <a:lvl4pPr lvl="3" algn="l">
              <a:lnSpc>
                <a:spcPct val="115000"/>
              </a:lnSpc>
              <a:spcBef>
                <a:spcPts val="2133"/>
              </a:spcBef>
              <a:spcAft>
                <a:spcPts val="0"/>
              </a:spcAft>
              <a:buSzPts val="1400"/>
              <a:buNone/>
              <a:defRPr/>
            </a:lvl4pPr>
            <a:lvl5pPr lvl="4" algn="l">
              <a:lnSpc>
                <a:spcPct val="115000"/>
              </a:lnSpc>
              <a:spcBef>
                <a:spcPts val="2133"/>
              </a:spcBef>
              <a:spcAft>
                <a:spcPts val="0"/>
              </a:spcAft>
              <a:buSzPts val="1400"/>
              <a:buNone/>
              <a:defRPr/>
            </a:lvl5pPr>
            <a:lvl6pPr lvl="5" algn="l">
              <a:lnSpc>
                <a:spcPct val="115000"/>
              </a:lnSpc>
              <a:spcBef>
                <a:spcPts val="2133"/>
              </a:spcBef>
              <a:spcAft>
                <a:spcPts val="0"/>
              </a:spcAft>
              <a:buSzPts val="1400"/>
              <a:buNone/>
              <a:defRPr/>
            </a:lvl6pPr>
            <a:lvl7pPr lvl="6" algn="l">
              <a:lnSpc>
                <a:spcPct val="115000"/>
              </a:lnSpc>
              <a:spcBef>
                <a:spcPts val="2133"/>
              </a:spcBef>
              <a:spcAft>
                <a:spcPts val="0"/>
              </a:spcAft>
              <a:buSzPts val="1400"/>
              <a:buNone/>
              <a:defRPr/>
            </a:lvl7pPr>
            <a:lvl8pPr lvl="7" algn="l">
              <a:lnSpc>
                <a:spcPct val="115000"/>
              </a:lnSpc>
              <a:spcBef>
                <a:spcPts val="2133"/>
              </a:spcBef>
              <a:spcAft>
                <a:spcPts val="0"/>
              </a:spcAft>
              <a:buSzPts val="1400"/>
              <a:buNone/>
              <a:defRPr/>
            </a:lvl8pPr>
            <a:lvl9pPr lvl="8" algn="l">
              <a:lnSpc>
                <a:spcPct val="115000"/>
              </a:lnSpc>
              <a:spcBef>
                <a:spcPts val="2133"/>
              </a:spcBef>
              <a:spcAft>
                <a:spcPts val="2133"/>
              </a:spcAft>
              <a:buSzPts val="1400"/>
              <a:buNone/>
              <a:defRPr/>
            </a:lvl9pPr>
          </a:lstStyle>
          <a:p>
            <a:endParaRPr/>
          </a:p>
        </p:txBody>
      </p:sp>
      <p:sp>
        <p:nvSpPr>
          <p:cNvPr id="172" name="Google Shape;172;p40"/>
          <p:cNvSpPr txBox="1">
            <a:spLocks noGrp="1"/>
          </p:cNvSpPr>
          <p:nvPr>
            <p:ph type="body" idx="3"/>
          </p:nvPr>
        </p:nvSpPr>
        <p:spPr>
          <a:xfrm>
            <a:off x="3636307" y="4422427"/>
            <a:ext cx="5714400" cy="1430400"/>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ts val="0"/>
              </a:spcBef>
              <a:spcAft>
                <a:spcPts val="0"/>
              </a:spcAft>
              <a:buClr>
                <a:schemeClr val="lt2"/>
              </a:buClr>
              <a:buSzPts val="1400"/>
              <a:buChar char="●"/>
              <a:defRPr sz="1867">
                <a:solidFill>
                  <a:schemeClr val="lt2"/>
                </a:solidFill>
              </a:defRPr>
            </a:lvl1pPr>
            <a:lvl2pPr marL="914400" lvl="1" indent="-304800" algn="l">
              <a:lnSpc>
                <a:spcPct val="115000"/>
              </a:lnSpc>
              <a:spcBef>
                <a:spcPts val="0"/>
              </a:spcBef>
              <a:spcAft>
                <a:spcPts val="0"/>
              </a:spcAft>
              <a:buClr>
                <a:schemeClr val="lt2"/>
              </a:buClr>
              <a:buSzPts val="1200"/>
              <a:buChar char="○"/>
              <a:defRPr sz="1600">
                <a:solidFill>
                  <a:schemeClr val="lt2"/>
                </a:solidFill>
              </a:defRPr>
            </a:lvl2pPr>
            <a:lvl3pPr marL="1371600" lvl="2" indent="-304800" algn="l">
              <a:lnSpc>
                <a:spcPct val="115000"/>
              </a:lnSpc>
              <a:spcBef>
                <a:spcPts val="2133"/>
              </a:spcBef>
              <a:spcAft>
                <a:spcPts val="0"/>
              </a:spcAft>
              <a:buClr>
                <a:schemeClr val="lt2"/>
              </a:buClr>
              <a:buSzPts val="1200"/>
              <a:buChar char="■"/>
              <a:defRPr sz="1600">
                <a:solidFill>
                  <a:schemeClr val="lt2"/>
                </a:solidFill>
              </a:defRPr>
            </a:lvl3pPr>
            <a:lvl4pPr marL="1828800" lvl="3" indent="-304800" algn="l">
              <a:lnSpc>
                <a:spcPct val="115000"/>
              </a:lnSpc>
              <a:spcBef>
                <a:spcPts val="2133"/>
              </a:spcBef>
              <a:spcAft>
                <a:spcPts val="0"/>
              </a:spcAft>
              <a:buClr>
                <a:schemeClr val="lt2"/>
              </a:buClr>
              <a:buSzPts val="1200"/>
              <a:buChar char="●"/>
              <a:defRPr sz="1600">
                <a:solidFill>
                  <a:schemeClr val="lt2"/>
                </a:solidFill>
              </a:defRPr>
            </a:lvl4pPr>
            <a:lvl5pPr marL="2286000" lvl="4" indent="-304800" algn="l">
              <a:lnSpc>
                <a:spcPct val="115000"/>
              </a:lnSpc>
              <a:spcBef>
                <a:spcPts val="2133"/>
              </a:spcBef>
              <a:spcAft>
                <a:spcPts val="0"/>
              </a:spcAft>
              <a:buClr>
                <a:schemeClr val="lt2"/>
              </a:buClr>
              <a:buSzPts val="1200"/>
              <a:buChar char="○"/>
              <a:defRPr sz="1600">
                <a:solidFill>
                  <a:schemeClr val="lt2"/>
                </a:solidFill>
              </a:defRPr>
            </a:lvl5pPr>
            <a:lvl6pPr marL="2743200" lvl="5" indent="-304800" algn="l">
              <a:lnSpc>
                <a:spcPct val="115000"/>
              </a:lnSpc>
              <a:spcBef>
                <a:spcPts val="2133"/>
              </a:spcBef>
              <a:spcAft>
                <a:spcPts val="0"/>
              </a:spcAft>
              <a:buClr>
                <a:schemeClr val="lt2"/>
              </a:buClr>
              <a:buSzPts val="1200"/>
              <a:buChar char="■"/>
              <a:defRPr sz="1600">
                <a:solidFill>
                  <a:schemeClr val="lt2"/>
                </a:solidFill>
              </a:defRPr>
            </a:lvl6pPr>
            <a:lvl7pPr marL="3200400" lvl="6" indent="-304800" algn="l">
              <a:lnSpc>
                <a:spcPct val="115000"/>
              </a:lnSpc>
              <a:spcBef>
                <a:spcPts val="2133"/>
              </a:spcBef>
              <a:spcAft>
                <a:spcPts val="0"/>
              </a:spcAft>
              <a:buClr>
                <a:schemeClr val="lt2"/>
              </a:buClr>
              <a:buSzPts val="1200"/>
              <a:buChar char="●"/>
              <a:defRPr sz="1600">
                <a:solidFill>
                  <a:schemeClr val="lt2"/>
                </a:solidFill>
              </a:defRPr>
            </a:lvl7pPr>
            <a:lvl8pPr marL="3657600" lvl="7" indent="-304800" algn="l">
              <a:lnSpc>
                <a:spcPct val="115000"/>
              </a:lnSpc>
              <a:spcBef>
                <a:spcPts val="2133"/>
              </a:spcBef>
              <a:spcAft>
                <a:spcPts val="0"/>
              </a:spcAft>
              <a:buClr>
                <a:schemeClr val="lt2"/>
              </a:buClr>
              <a:buSzPts val="1200"/>
              <a:buChar char="○"/>
              <a:defRPr sz="1600">
                <a:solidFill>
                  <a:schemeClr val="lt2"/>
                </a:solidFill>
              </a:defRPr>
            </a:lvl8pPr>
            <a:lvl9pPr marL="4114800" lvl="8" indent="-304800" algn="l">
              <a:lnSpc>
                <a:spcPct val="115000"/>
              </a:lnSpc>
              <a:spcBef>
                <a:spcPts val="2133"/>
              </a:spcBef>
              <a:spcAft>
                <a:spcPts val="2133"/>
              </a:spcAft>
              <a:buClr>
                <a:schemeClr val="lt2"/>
              </a:buClr>
              <a:buSzPts val="1200"/>
              <a:buChar char="■"/>
              <a:defRPr sz="1600">
                <a:solidFill>
                  <a:schemeClr val="lt2"/>
                </a:solidFill>
              </a:defRPr>
            </a:lvl9pPr>
          </a:lstStyle>
          <a:p>
            <a:endParaRPr/>
          </a:p>
        </p:txBody>
      </p:sp>
      <p:sp>
        <p:nvSpPr>
          <p:cNvPr id="173" name="Google Shape;173;p40"/>
          <p:cNvSpPr txBox="1">
            <a:spLocks noGrp="1"/>
          </p:cNvSpPr>
          <p:nvPr>
            <p:ph type="subTitle" idx="4"/>
          </p:nvPr>
        </p:nvSpPr>
        <p:spPr>
          <a:xfrm>
            <a:off x="3636307" y="4135533"/>
            <a:ext cx="5714400" cy="3172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lt2"/>
              </a:buClr>
              <a:buSzPts val="1600"/>
              <a:buFont typeface="Montserrat"/>
              <a:buNone/>
              <a:defRPr sz="2933">
                <a:solidFill>
                  <a:schemeClr val="accent2"/>
                </a:solidFill>
                <a:latin typeface="Patrick Hand"/>
                <a:ea typeface="Patrick Hand"/>
                <a:cs typeface="Patrick Hand"/>
                <a:sym typeface="Patrick Hand"/>
              </a:defRPr>
            </a:lvl1pPr>
            <a:lvl2pPr lvl="1" algn="l">
              <a:lnSpc>
                <a:spcPct val="115000"/>
              </a:lnSpc>
              <a:spcBef>
                <a:spcPts val="0"/>
              </a:spcBef>
              <a:spcAft>
                <a:spcPts val="0"/>
              </a:spcAft>
              <a:buSzPts val="1400"/>
              <a:buNone/>
              <a:defRPr/>
            </a:lvl2pPr>
            <a:lvl3pPr lvl="2" algn="l">
              <a:lnSpc>
                <a:spcPct val="115000"/>
              </a:lnSpc>
              <a:spcBef>
                <a:spcPts val="2133"/>
              </a:spcBef>
              <a:spcAft>
                <a:spcPts val="0"/>
              </a:spcAft>
              <a:buSzPts val="1400"/>
              <a:buNone/>
              <a:defRPr/>
            </a:lvl3pPr>
            <a:lvl4pPr lvl="3" algn="l">
              <a:lnSpc>
                <a:spcPct val="115000"/>
              </a:lnSpc>
              <a:spcBef>
                <a:spcPts val="2133"/>
              </a:spcBef>
              <a:spcAft>
                <a:spcPts val="0"/>
              </a:spcAft>
              <a:buSzPts val="1400"/>
              <a:buNone/>
              <a:defRPr/>
            </a:lvl4pPr>
            <a:lvl5pPr lvl="4" algn="l">
              <a:lnSpc>
                <a:spcPct val="115000"/>
              </a:lnSpc>
              <a:spcBef>
                <a:spcPts val="2133"/>
              </a:spcBef>
              <a:spcAft>
                <a:spcPts val="0"/>
              </a:spcAft>
              <a:buSzPts val="1400"/>
              <a:buNone/>
              <a:defRPr/>
            </a:lvl5pPr>
            <a:lvl6pPr lvl="5" algn="l">
              <a:lnSpc>
                <a:spcPct val="115000"/>
              </a:lnSpc>
              <a:spcBef>
                <a:spcPts val="2133"/>
              </a:spcBef>
              <a:spcAft>
                <a:spcPts val="0"/>
              </a:spcAft>
              <a:buSzPts val="1400"/>
              <a:buNone/>
              <a:defRPr/>
            </a:lvl6pPr>
            <a:lvl7pPr lvl="6" algn="l">
              <a:lnSpc>
                <a:spcPct val="115000"/>
              </a:lnSpc>
              <a:spcBef>
                <a:spcPts val="2133"/>
              </a:spcBef>
              <a:spcAft>
                <a:spcPts val="0"/>
              </a:spcAft>
              <a:buSzPts val="1400"/>
              <a:buNone/>
              <a:defRPr/>
            </a:lvl7pPr>
            <a:lvl8pPr lvl="7" algn="l">
              <a:lnSpc>
                <a:spcPct val="115000"/>
              </a:lnSpc>
              <a:spcBef>
                <a:spcPts val="2133"/>
              </a:spcBef>
              <a:spcAft>
                <a:spcPts val="0"/>
              </a:spcAft>
              <a:buSzPts val="1400"/>
              <a:buNone/>
              <a:defRPr/>
            </a:lvl8pPr>
            <a:lvl9pPr lvl="8" algn="l">
              <a:lnSpc>
                <a:spcPct val="115000"/>
              </a:lnSpc>
              <a:spcBef>
                <a:spcPts val="2133"/>
              </a:spcBef>
              <a:spcAft>
                <a:spcPts val="2133"/>
              </a:spcAft>
              <a:buSzPts val="1400"/>
              <a:buNone/>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174"/>
        <p:cNvGrpSpPr/>
        <p:nvPr/>
      </p:nvGrpSpPr>
      <p:grpSpPr>
        <a:xfrm>
          <a:off x="0" y="0"/>
          <a:ext cx="0" cy="0"/>
          <a:chOff x="0" y="0"/>
          <a:chExt cx="0" cy="0"/>
        </a:xfrm>
      </p:grpSpPr>
      <p:sp>
        <p:nvSpPr>
          <p:cNvPr id="175" name="Google Shape;175;p98"/>
          <p:cNvSpPr/>
          <p:nvPr/>
        </p:nvSpPr>
        <p:spPr>
          <a:xfrm>
            <a:off x="2480035" y="5217200"/>
            <a:ext cx="9711845" cy="1640824"/>
          </a:xfrm>
          <a:custGeom>
            <a:avLst/>
            <a:gdLst/>
            <a:ahLst/>
            <a:cxnLst/>
            <a:rect l="l" t="t" r="r" b="b"/>
            <a:pathLst>
              <a:path w="129451" h="32597" extrusionOk="0">
                <a:moveTo>
                  <a:pt x="124299" y="0"/>
                </a:moveTo>
                <a:cubicBezTo>
                  <a:pt x="114383" y="0"/>
                  <a:pt x="105380" y="3761"/>
                  <a:pt x="99313" y="3761"/>
                </a:cubicBezTo>
                <a:cubicBezTo>
                  <a:pt x="98215" y="3761"/>
                  <a:pt x="97214" y="3638"/>
                  <a:pt x="96320" y="3347"/>
                </a:cubicBezTo>
                <a:cubicBezTo>
                  <a:pt x="92990" y="2269"/>
                  <a:pt x="90357" y="2158"/>
                  <a:pt x="87783" y="2158"/>
                </a:cubicBezTo>
                <a:cubicBezTo>
                  <a:pt x="87116" y="2158"/>
                  <a:pt x="86453" y="2166"/>
                  <a:pt x="85783" y="2166"/>
                </a:cubicBezTo>
                <a:cubicBezTo>
                  <a:pt x="83387" y="2166"/>
                  <a:pt x="80899" y="2070"/>
                  <a:pt x="77814" y="1199"/>
                </a:cubicBezTo>
                <a:cubicBezTo>
                  <a:pt x="75060" y="408"/>
                  <a:pt x="72628" y="83"/>
                  <a:pt x="70423" y="83"/>
                </a:cubicBezTo>
                <a:cubicBezTo>
                  <a:pt x="60378" y="83"/>
                  <a:pt x="55051" y="6819"/>
                  <a:pt x="45442" y="6819"/>
                </a:cubicBezTo>
                <a:cubicBezTo>
                  <a:pt x="43982" y="6819"/>
                  <a:pt x="42422" y="6663"/>
                  <a:pt x="40733" y="6305"/>
                </a:cubicBezTo>
                <a:cubicBezTo>
                  <a:pt x="37210" y="5551"/>
                  <a:pt x="34230" y="5157"/>
                  <a:pt x="31699" y="5157"/>
                </a:cubicBezTo>
                <a:cubicBezTo>
                  <a:pt x="28485" y="5157"/>
                  <a:pt x="25993" y="5792"/>
                  <a:pt x="24029" y="7136"/>
                </a:cubicBezTo>
                <a:cubicBezTo>
                  <a:pt x="23382" y="7598"/>
                  <a:pt x="22527" y="7691"/>
                  <a:pt x="21949" y="8199"/>
                </a:cubicBezTo>
                <a:cubicBezTo>
                  <a:pt x="20147" y="9816"/>
                  <a:pt x="19131" y="12312"/>
                  <a:pt x="18715" y="14645"/>
                </a:cubicBezTo>
                <a:cubicBezTo>
                  <a:pt x="18325" y="17070"/>
                  <a:pt x="16191" y="18804"/>
                  <a:pt x="13757" y="18804"/>
                </a:cubicBezTo>
                <a:cubicBezTo>
                  <a:pt x="13593" y="18804"/>
                  <a:pt x="13428" y="18797"/>
                  <a:pt x="13262" y="18781"/>
                </a:cubicBezTo>
                <a:cubicBezTo>
                  <a:pt x="12087" y="18665"/>
                  <a:pt x="10945" y="18596"/>
                  <a:pt x="9855" y="18596"/>
                </a:cubicBezTo>
                <a:cubicBezTo>
                  <a:pt x="4219" y="18596"/>
                  <a:pt x="1" y="20420"/>
                  <a:pt x="1" y="26867"/>
                </a:cubicBezTo>
                <a:cubicBezTo>
                  <a:pt x="1" y="28992"/>
                  <a:pt x="347" y="30933"/>
                  <a:pt x="1017" y="32597"/>
                </a:cubicBezTo>
                <a:lnTo>
                  <a:pt x="129451" y="32597"/>
                </a:lnTo>
                <a:lnTo>
                  <a:pt x="129451" y="367"/>
                </a:lnTo>
                <a:cubicBezTo>
                  <a:pt x="127713" y="110"/>
                  <a:pt x="125993" y="0"/>
                  <a:pt x="124299"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76" name="Google Shape;176;p98"/>
          <p:cNvSpPr/>
          <p:nvPr/>
        </p:nvSpPr>
        <p:spPr>
          <a:xfrm>
            <a:off x="2480035" y="5622100"/>
            <a:ext cx="4390316" cy="545477"/>
          </a:xfrm>
          <a:custGeom>
            <a:avLst/>
            <a:gdLst/>
            <a:ahLst/>
            <a:cxnLst/>
            <a:rect l="l" t="t" r="r" b="b"/>
            <a:pathLst>
              <a:path w="92240" h="25852" extrusionOk="0">
                <a:moveTo>
                  <a:pt x="47662" y="0"/>
                </a:moveTo>
                <a:cubicBezTo>
                  <a:pt x="46167" y="0"/>
                  <a:pt x="44671" y="161"/>
                  <a:pt x="43176" y="500"/>
                </a:cubicBezTo>
                <a:cubicBezTo>
                  <a:pt x="33014" y="2704"/>
                  <a:pt x="23443" y="10608"/>
                  <a:pt x="13388" y="13861"/>
                </a:cubicBezTo>
                <a:cubicBezTo>
                  <a:pt x="2984" y="17221"/>
                  <a:pt x="0" y="25851"/>
                  <a:pt x="0" y="25851"/>
                </a:cubicBezTo>
                <a:lnTo>
                  <a:pt x="92239" y="25851"/>
                </a:lnTo>
                <a:cubicBezTo>
                  <a:pt x="92239" y="25851"/>
                  <a:pt x="78340" y="10366"/>
                  <a:pt x="66699" y="5661"/>
                </a:cubicBezTo>
                <a:cubicBezTo>
                  <a:pt x="63769" y="4478"/>
                  <a:pt x="56940" y="1790"/>
                  <a:pt x="54225" y="984"/>
                </a:cubicBezTo>
                <a:cubicBezTo>
                  <a:pt x="52037" y="345"/>
                  <a:pt x="49850" y="0"/>
                  <a:pt x="47662"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77" name="Google Shape;177;p98"/>
          <p:cNvSpPr/>
          <p:nvPr/>
        </p:nvSpPr>
        <p:spPr>
          <a:xfrm flipH="1">
            <a:off x="1256" y="5746367"/>
            <a:ext cx="10189845" cy="1111456"/>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nvGrpSpPr>
          <p:cNvPr id="178" name="Google Shape;178;p98"/>
          <p:cNvGrpSpPr/>
          <p:nvPr/>
        </p:nvGrpSpPr>
        <p:grpSpPr>
          <a:xfrm>
            <a:off x="608675" y="5938861"/>
            <a:ext cx="2185523" cy="919187"/>
            <a:chOff x="456506" y="4454146"/>
            <a:chExt cx="1639142" cy="689390"/>
          </a:xfrm>
        </p:grpSpPr>
        <p:sp>
          <p:nvSpPr>
            <p:cNvPr id="179" name="Google Shape;179;p98"/>
            <p:cNvSpPr/>
            <p:nvPr/>
          </p:nvSpPr>
          <p:spPr>
            <a:xfrm>
              <a:off x="1789865" y="4904274"/>
              <a:ext cx="57843" cy="162595"/>
            </a:xfrm>
            <a:custGeom>
              <a:avLst/>
              <a:gdLst/>
              <a:ahLst/>
              <a:cxnLst/>
              <a:rect l="l" t="t" r="r" b="b"/>
              <a:pathLst>
                <a:path w="3905" h="10975" extrusionOk="0">
                  <a:moveTo>
                    <a:pt x="1068" y="1"/>
                  </a:moveTo>
                  <a:cubicBezTo>
                    <a:pt x="420" y="1"/>
                    <a:pt x="30" y="996"/>
                    <a:pt x="30" y="1748"/>
                  </a:cubicBezTo>
                  <a:cubicBezTo>
                    <a:pt x="1" y="5119"/>
                    <a:pt x="1243" y="8461"/>
                    <a:pt x="3490" y="10974"/>
                  </a:cubicBezTo>
                  <a:lnTo>
                    <a:pt x="3816" y="10265"/>
                  </a:lnTo>
                  <a:cubicBezTo>
                    <a:pt x="3904" y="7101"/>
                    <a:pt x="3283" y="3877"/>
                    <a:pt x="2012" y="920"/>
                  </a:cubicBezTo>
                  <a:cubicBezTo>
                    <a:pt x="1864" y="565"/>
                    <a:pt x="1657" y="151"/>
                    <a:pt x="1272" y="33"/>
                  </a:cubicBezTo>
                  <a:cubicBezTo>
                    <a:pt x="1202" y="11"/>
                    <a:pt x="1133" y="1"/>
                    <a:pt x="106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80" name="Google Shape;180;p98"/>
            <p:cNvSpPr/>
            <p:nvPr/>
          </p:nvSpPr>
          <p:spPr>
            <a:xfrm>
              <a:off x="1831917" y="4873710"/>
              <a:ext cx="145444" cy="201040"/>
            </a:xfrm>
            <a:custGeom>
              <a:avLst/>
              <a:gdLst/>
              <a:ahLst/>
              <a:cxnLst/>
              <a:rect l="l" t="t" r="r" b="b"/>
              <a:pathLst>
                <a:path w="9819" h="13570" extrusionOk="0">
                  <a:moveTo>
                    <a:pt x="7836" y="0"/>
                  </a:moveTo>
                  <a:cubicBezTo>
                    <a:pt x="7727" y="0"/>
                    <a:pt x="7619" y="8"/>
                    <a:pt x="7512" y="26"/>
                  </a:cubicBezTo>
                  <a:cubicBezTo>
                    <a:pt x="6566" y="174"/>
                    <a:pt x="5826" y="824"/>
                    <a:pt x="5176" y="1475"/>
                  </a:cubicBezTo>
                  <a:cubicBezTo>
                    <a:pt x="2041" y="4609"/>
                    <a:pt x="149" y="8986"/>
                    <a:pt x="1" y="13422"/>
                  </a:cubicBezTo>
                  <a:lnTo>
                    <a:pt x="60" y="13570"/>
                  </a:lnTo>
                  <a:cubicBezTo>
                    <a:pt x="3727" y="10731"/>
                    <a:pt x="6832" y="7123"/>
                    <a:pt x="9168" y="3131"/>
                  </a:cubicBezTo>
                  <a:cubicBezTo>
                    <a:pt x="9493" y="2598"/>
                    <a:pt x="9819" y="1918"/>
                    <a:pt x="9671" y="1297"/>
                  </a:cubicBezTo>
                  <a:cubicBezTo>
                    <a:pt x="9514" y="487"/>
                    <a:pt x="8664" y="0"/>
                    <a:pt x="783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81" name="Google Shape;181;p98"/>
            <p:cNvSpPr/>
            <p:nvPr/>
          </p:nvSpPr>
          <p:spPr>
            <a:xfrm>
              <a:off x="800355" y="4785159"/>
              <a:ext cx="185749" cy="293530"/>
            </a:xfrm>
            <a:custGeom>
              <a:avLst/>
              <a:gdLst/>
              <a:ahLst/>
              <a:cxnLst/>
              <a:rect l="l" t="t" r="r" b="b"/>
              <a:pathLst>
                <a:path w="12540" h="19813" extrusionOk="0">
                  <a:moveTo>
                    <a:pt x="8340" y="1"/>
                  </a:moveTo>
                  <a:cubicBezTo>
                    <a:pt x="8193" y="1"/>
                    <a:pt x="8044" y="10"/>
                    <a:pt x="7897" y="29"/>
                  </a:cubicBezTo>
                  <a:cubicBezTo>
                    <a:pt x="5915" y="295"/>
                    <a:pt x="4437" y="2070"/>
                    <a:pt x="3431" y="3785"/>
                  </a:cubicBezTo>
                  <a:cubicBezTo>
                    <a:pt x="740" y="8605"/>
                    <a:pt x="1" y="14431"/>
                    <a:pt x="1361" y="19813"/>
                  </a:cubicBezTo>
                  <a:lnTo>
                    <a:pt x="1686" y="19369"/>
                  </a:lnTo>
                  <a:cubicBezTo>
                    <a:pt x="2396" y="15762"/>
                    <a:pt x="5058" y="12893"/>
                    <a:pt x="7808" y="10498"/>
                  </a:cubicBezTo>
                  <a:cubicBezTo>
                    <a:pt x="8991" y="9463"/>
                    <a:pt x="10203" y="8487"/>
                    <a:pt x="11090" y="7186"/>
                  </a:cubicBezTo>
                  <a:cubicBezTo>
                    <a:pt x="11978" y="5943"/>
                    <a:pt x="12539" y="4287"/>
                    <a:pt x="12096" y="2809"/>
                  </a:cubicBezTo>
                  <a:cubicBezTo>
                    <a:pt x="11634" y="1205"/>
                    <a:pt x="10022" y="1"/>
                    <a:pt x="834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82" name="Google Shape;182;p98"/>
            <p:cNvSpPr/>
            <p:nvPr/>
          </p:nvSpPr>
          <p:spPr>
            <a:xfrm>
              <a:off x="566886" y="4683497"/>
              <a:ext cx="251457" cy="385116"/>
            </a:xfrm>
            <a:custGeom>
              <a:avLst/>
              <a:gdLst/>
              <a:ahLst/>
              <a:cxnLst/>
              <a:rect l="l" t="t" r="r" b="b"/>
              <a:pathLst>
                <a:path w="16976" h="25995" extrusionOk="0">
                  <a:moveTo>
                    <a:pt x="4021" y="1"/>
                  </a:moveTo>
                  <a:cubicBezTo>
                    <a:pt x="3802" y="1"/>
                    <a:pt x="3585" y="19"/>
                    <a:pt x="3372" y="60"/>
                  </a:cubicBezTo>
                  <a:cubicBezTo>
                    <a:pt x="858" y="533"/>
                    <a:pt x="1" y="3993"/>
                    <a:pt x="1124" y="6300"/>
                  </a:cubicBezTo>
                  <a:cubicBezTo>
                    <a:pt x="2278" y="8577"/>
                    <a:pt x="4555" y="10026"/>
                    <a:pt x="6625" y="11534"/>
                  </a:cubicBezTo>
                  <a:cubicBezTo>
                    <a:pt x="11268" y="14935"/>
                    <a:pt x="15319" y="19578"/>
                    <a:pt x="16620" y="25137"/>
                  </a:cubicBezTo>
                  <a:lnTo>
                    <a:pt x="16975" y="25995"/>
                  </a:lnTo>
                  <a:cubicBezTo>
                    <a:pt x="16058" y="21115"/>
                    <a:pt x="16058" y="16088"/>
                    <a:pt x="14728" y="11327"/>
                  </a:cubicBezTo>
                  <a:cubicBezTo>
                    <a:pt x="13426" y="6566"/>
                    <a:pt x="10440" y="1834"/>
                    <a:pt x="5708" y="296"/>
                  </a:cubicBezTo>
                  <a:cubicBezTo>
                    <a:pt x="5173" y="125"/>
                    <a:pt x="4592" y="1"/>
                    <a:pt x="402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83" name="Google Shape;183;p98"/>
            <p:cNvSpPr/>
            <p:nvPr/>
          </p:nvSpPr>
          <p:spPr>
            <a:xfrm>
              <a:off x="664054" y="4764684"/>
              <a:ext cx="163693" cy="319263"/>
            </a:xfrm>
            <a:custGeom>
              <a:avLst/>
              <a:gdLst/>
              <a:ahLst/>
              <a:cxnLst/>
              <a:rect l="l" t="t" r="r" b="b"/>
              <a:pathLst>
                <a:path w="11051" h="21550" extrusionOk="0">
                  <a:moveTo>
                    <a:pt x="584" y="0"/>
                  </a:moveTo>
                  <a:cubicBezTo>
                    <a:pt x="279" y="0"/>
                    <a:pt x="1" y="417"/>
                    <a:pt x="301" y="672"/>
                  </a:cubicBezTo>
                  <a:cubicBezTo>
                    <a:pt x="4649" y="4841"/>
                    <a:pt x="7783" y="10253"/>
                    <a:pt x="9321" y="16108"/>
                  </a:cubicBezTo>
                  <a:cubicBezTo>
                    <a:pt x="9765" y="17794"/>
                    <a:pt x="10060" y="19480"/>
                    <a:pt x="10208" y="21195"/>
                  </a:cubicBezTo>
                  <a:cubicBezTo>
                    <a:pt x="10238" y="21432"/>
                    <a:pt x="10460" y="21550"/>
                    <a:pt x="10663" y="21550"/>
                  </a:cubicBezTo>
                  <a:cubicBezTo>
                    <a:pt x="10866" y="21550"/>
                    <a:pt x="11051" y="21432"/>
                    <a:pt x="11007" y="21195"/>
                  </a:cubicBezTo>
                  <a:cubicBezTo>
                    <a:pt x="10415" y="15014"/>
                    <a:pt x="8079" y="9011"/>
                    <a:pt x="4353" y="4073"/>
                  </a:cubicBezTo>
                  <a:cubicBezTo>
                    <a:pt x="3288" y="2653"/>
                    <a:pt x="2135" y="1322"/>
                    <a:pt x="834" y="110"/>
                  </a:cubicBezTo>
                  <a:cubicBezTo>
                    <a:pt x="756" y="32"/>
                    <a:pt x="669" y="0"/>
                    <a:pt x="58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84" name="Google Shape;184;p98"/>
            <p:cNvSpPr/>
            <p:nvPr/>
          </p:nvSpPr>
          <p:spPr>
            <a:xfrm>
              <a:off x="814160" y="4867739"/>
              <a:ext cx="99807" cy="205040"/>
            </a:xfrm>
            <a:custGeom>
              <a:avLst/>
              <a:gdLst/>
              <a:ahLst/>
              <a:cxnLst/>
              <a:rect l="l" t="t" r="r" b="b"/>
              <a:pathLst>
                <a:path w="6738" h="13840" extrusionOk="0">
                  <a:moveTo>
                    <a:pt x="6205" y="0"/>
                  </a:moveTo>
                  <a:cubicBezTo>
                    <a:pt x="6112" y="0"/>
                    <a:pt x="6016" y="39"/>
                    <a:pt x="5930" y="133"/>
                  </a:cubicBezTo>
                  <a:cubicBezTo>
                    <a:pt x="2706" y="3918"/>
                    <a:pt x="695" y="8561"/>
                    <a:pt x="15" y="13440"/>
                  </a:cubicBezTo>
                  <a:cubicBezTo>
                    <a:pt x="0" y="13707"/>
                    <a:pt x="200" y="13840"/>
                    <a:pt x="407" y="13840"/>
                  </a:cubicBezTo>
                  <a:cubicBezTo>
                    <a:pt x="614" y="13840"/>
                    <a:pt x="828" y="13707"/>
                    <a:pt x="843" y="13440"/>
                  </a:cubicBezTo>
                  <a:cubicBezTo>
                    <a:pt x="1464" y="8768"/>
                    <a:pt x="3445" y="4273"/>
                    <a:pt x="6491" y="695"/>
                  </a:cubicBezTo>
                  <a:cubicBezTo>
                    <a:pt x="6738" y="381"/>
                    <a:pt x="6492" y="0"/>
                    <a:pt x="620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85" name="Google Shape;185;p98"/>
            <p:cNvSpPr/>
            <p:nvPr/>
          </p:nvSpPr>
          <p:spPr>
            <a:xfrm flipH="1">
              <a:off x="1172920" y="4592234"/>
              <a:ext cx="252305" cy="398687"/>
            </a:xfrm>
            <a:custGeom>
              <a:avLst/>
              <a:gdLst/>
              <a:ahLst/>
              <a:cxnLst/>
              <a:rect l="l" t="t" r="r" b="b"/>
              <a:pathLst>
                <a:path w="12540" h="19813" extrusionOk="0">
                  <a:moveTo>
                    <a:pt x="8340" y="1"/>
                  </a:moveTo>
                  <a:cubicBezTo>
                    <a:pt x="8193" y="1"/>
                    <a:pt x="8044" y="10"/>
                    <a:pt x="7897" y="29"/>
                  </a:cubicBezTo>
                  <a:cubicBezTo>
                    <a:pt x="5915" y="295"/>
                    <a:pt x="4437" y="2070"/>
                    <a:pt x="3431" y="3785"/>
                  </a:cubicBezTo>
                  <a:cubicBezTo>
                    <a:pt x="740" y="8605"/>
                    <a:pt x="1" y="14431"/>
                    <a:pt x="1361" y="19813"/>
                  </a:cubicBezTo>
                  <a:lnTo>
                    <a:pt x="1686" y="19369"/>
                  </a:lnTo>
                  <a:cubicBezTo>
                    <a:pt x="2396" y="15762"/>
                    <a:pt x="5058" y="12893"/>
                    <a:pt x="7808" y="10498"/>
                  </a:cubicBezTo>
                  <a:cubicBezTo>
                    <a:pt x="8991" y="9463"/>
                    <a:pt x="10203" y="8487"/>
                    <a:pt x="11090" y="7186"/>
                  </a:cubicBezTo>
                  <a:cubicBezTo>
                    <a:pt x="11978" y="5943"/>
                    <a:pt x="12539" y="4287"/>
                    <a:pt x="12096" y="2809"/>
                  </a:cubicBezTo>
                  <a:cubicBezTo>
                    <a:pt x="11634" y="1205"/>
                    <a:pt x="10022" y="1"/>
                    <a:pt x="834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86" name="Google Shape;186;p98"/>
            <p:cNvSpPr/>
            <p:nvPr/>
          </p:nvSpPr>
          <p:spPr>
            <a:xfrm flipH="1">
              <a:off x="1400804" y="4454146"/>
              <a:ext cx="341557" cy="523084"/>
            </a:xfrm>
            <a:custGeom>
              <a:avLst/>
              <a:gdLst/>
              <a:ahLst/>
              <a:cxnLst/>
              <a:rect l="l" t="t" r="r" b="b"/>
              <a:pathLst>
                <a:path w="16976" h="25995" extrusionOk="0">
                  <a:moveTo>
                    <a:pt x="4021" y="1"/>
                  </a:moveTo>
                  <a:cubicBezTo>
                    <a:pt x="3802" y="1"/>
                    <a:pt x="3585" y="19"/>
                    <a:pt x="3372" y="60"/>
                  </a:cubicBezTo>
                  <a:cubicBezTo>
                    <a:pt x="858" y="533"/>
                    <a:pt x="1" y="3993"/>
                    <a:pt x="1124" y="6300"/>
                  </a:cubicBezTo>
                  <a:cubicBezTo>
                    <a:pt x="2278" y="8577"/>
                    <a:pt x="4555" y="10026"/>
                    <a:pt x="6625" y="11534"/>
                  </a:cubicBezTo>
                  <a:cubicBezTo>
                    <a:pt x="11268" y="14935"/>
                    <a:pt x="15319" y="19578"/>
                    <a:pt x="16620" y="25137"/>
                  </a:cubicBezTo>
                  <a:lnTo>
                    <a:pt x="16975" y="25995"/>
                  </a:lnTo>
                  <a:cubicBezTo>
                    <a:pt x="16058" y="21115"/>
                    <a:pt x="16058" y="16088"/>
                    <a:pt x="14728" y="11327"/>
                  </a:cubicBezTo>
                  <a:cubicBezTo>
                    <a:pt x="13426" y="6566"/>
                    <a:pt x="10440" y="1834"/>
                    <a:pt x="5708" y="296"/>
                  </a:cubicBezTo>
                  <a:cubicBezTo>
                    <a:pt x="5173" y="125"/>
                    <a:pt x="4592" y="1"/>
                    <a:pt x="402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87" name="Google Shape;187;p98"/>
            <p:cNvSpPr/>
            <p:nvPr/>
          </p:nvSpPr>
          <p:spPr>
            <a:xfrm flipH="1">
              <a:off x="1388026" y="4564423"/>
              <a:ext cx="222346" cy="433640"/>
            </a:xfrm>
            <a:custGeom>
              <a:avLst/>
              <a:gdLst/>
              <a:ahLst/>
              <a:cxnLst/>
              <a:rect l="l" t="t" r="r" b="b"/>
              <a:pathLst>
                <a:path w="11051" h="21550" extrusionOk="0">
                  <a:moveTo>
                    <a:pt x="584" y="0"/>
                  </a:moveTo>
                  <a:cubicBezTo>
                    <a:pt x="279" y="0"/>
                    <a:pt x="1" y="417"/>
                    <a:pt x="301" y="672"/>
                  </a:cubicBezTo>
                  <a:cubicBezTo>
                    <a:pt x="4649" y="4841"/>
                    <a:pt x="7783" y="10253"/>
                    <a:pt x="9321" y="16108"/>
                  </a:cubicBezTo>
                  <a:cubicBezTo>
                    <a:pt x="9765" y="17794"/>
                    <a:pt x="10060" y="19480"/>
                    <a:pt x="10208" y="21195"/>
                  </a:cubicBezTo>
                  <a:cubicBezTo>
                    <a:pt x="10238" y="21432"/>
                    <a:pt x="10460" y="21550"/>
                    <a:pt x="10663" y="21550"/>
                  </a:cubicBezTo>
                  <a:cubicBezTo>
                    <a:pt x="10866" y="21550"/>
                    <a:pt x="11051" y="21432"/>
                    <a:pt x="11007" y="21195"/>
                  </a:cubicBezTo>
                  <a:cubicBezTo>
                    <a:pt x="10415" y="15014"/>
                    <a:pt x="8079" y="9011"/>
                    <a:pt x="4353" y="4073"/>
                  </a:cubicBezTo>
                  <a:cubicBezTo>
                    <a:pt x="3288" y="2653"/>
                    <a:pt x="2135" y="1322"/>
                    <a:pt x="834" y="110"/>
                  </a:cubicBezTo>
                  <a:cubicBezTo>
                    <a:pt x="756" y="32"/>
                    <a:pt x="669" y="0"/>
                    <a:pt x="58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88" name="Google Shape;188;p98"/>
            <p:cNvSpPr/>
            <p:nvPr/>
          </p:nvSpPr>
          <p:spPr>
            <a:xfrm flipH="1">
              <a:off x="1270904" y="4704402"/>
              <a:ext cx="135569" cy="278495"/>
            </a:xfrm>
            <a:custGeom>
              <a:avLst/>
              <a:gdLst/>
              <a:ahLst/>
              <a:cxnLst/>
              <a:rect l="l" t="t" r="r" b="b"/>
              <a:pathLst>
                <a:path w="6738" h="13840" extrusionOk="0">
                  <a:moveTo>
                    <a:pt x="6205" y="0"/>
                  </a:moveTo>
                  <a:cubicBezTo>
                    <a:pt x="6112" y="0"/>
                    <a:pt x="6016" y="39"/>
                    <a:pt x="5930" y="133"/>
                  </a:cubicBezTo>
                  <a:cubicBezTo>
                    <a:pt x="2706" y="3918"/>
                    <a:pt x="695" y="8561"/>
                    <a:pt x="15" y="13440"/>
                  </a:cubicBezTo>
                  <a:cubicBezTo>
                    <a:pt x="0" y="13707"/>
                    <a:pt x="200" y="13840"/>
                    <a:pt x="407" y="13840"/>
                  </a:cubicBezTo>
                  <a:cubicBezTo>
                    <a:pt x="614" y="13840"/>
                    <a:pt x="828" y="13707"/>
                    <a:pt x="843" y="13440"/>
                  </a:cubicBezTo>
                  <a:cubicBezTo>
                    <a:pt x="1464" y="8768"/>
                    <a:pt x="3445" y="4273"/>
                    <a:pt x="6491" y="695"/>
                  </a:cubicBezTo>
                  <a:cubicBezTo>
                    <a:pt x="6738" y="381"/>
                    <a:pt x="6492" y="0"/>
                    <a:pt x="620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89" name="Google Shape;189;p98"/>
            <p:cNvSpPr/>
            <p:nvPr/>
          </p:nvSpPr>
          <p:spPr>
            <a:xfrm>
              <a:off x="456506" y="4894466"/>
              <a:ext cx="1638722" cy="249070"/>
            </a:xfrm>
            <a:custGeom>
              <a:avLst/>
              <a:gdLst/>
              <a:ahLst/>
              <a:cxnLst/>
              <a:rect l="l" t="t" r="r" b="b"/>
              <a:pathLst>
                <a:path w="110631" h="16812" extrusionOk="0">
                  <a:moveTo>
                    <a:pt x="65797" y="1"/>
                  </a:moveTo>
                  <a:cubicBezTo>
                    <a:pt x="61461" y="1"/>
                    <a:pt x="57100" y="1818"/>
                    <a:pt x="54384" y="5131"/>
                  </a:cubicBezTo>
                  <a:cubicBezTo>
                    <a:pt x="53279" y="4427"/>
                    <a:pt x="51971" y="4081"/>
                    <a:pt x="50660" y="4081"/>
                  </a:cubicBezTo>
                  <a:cubicBezTo>
                    <a:pt x="48884" y="4081"/>
                    <a:pt x="47101" y="4717"/>
                    <a:pt x="45808" y="5959"/>
                  </a:cubicBezTo>
                  <a:cubicBezTo>
                    <a:pt x="44506" y="3852"/>
                    <a:pt x="41935" y="2844"/>
                    <a:pt x="39414" y="2844"/>
                  </a:cubicBezTo>
                  <a:cubicBezTo>
                    <a:pt x="38785" y="2844"/>
                    <a:pt x="38159" y="2907"/>
                    <a:pt x="37557" y="3031"/>
                  </a:cubicBezTo>
                  <a:cubicBezTo>
                    <a:pt x="34482" y="3652"/>
                    <a:pt x="31909" y="5515"/>
                    <a:pt x="29454" y="7467"/>
                  </a:cubicBezTo>
                  <a:cubicBezTo>
                    <a:pt x="28301" y="8384"/>
                    <a:pt x="27059" y="9389"/>
                    <a:pt x="25581" y="9389"/>
                  </a:cubicBezTo>
                  <a:cubicBezTo>
                    <a:pt x="24220" y="9359"/>
                    <a:pt x="22978" y="8472"/>
                    <a:pt x="21618" y="8236"/>
                  </a:cubicBezTo>
                  <a:cubicBezTo>
                    <a:pt x="21379" y="8196"/>
                    <a:pt x="21144" y="8178"/>
                    <a:pt x="20912" y="8178"/>
                  </a:cubicBezTo>
                  <a:cubicBezTo>
                    <a:pt x="17504" y="8178"/>
                    <a:pt x="14840" y="12197"/>
                    <a:pt x="11267" y="12612"/>
                  </a:cubicBezTo>
                  <a:cubicBezTo>
                    <a:pt x="11019" y="12644"/>
                    <a:pt x="10766" y="12657"/>
                    <a:pt x="10511" y="12657"/>
                  </a:cubicBezTo>
                  <a:cubicBezTo>
                    <a:pt x="9826" y="12657"/>
                    <a:pt x="9126" y="12567"/>
                    <a:pt x="8458" y="12524"/>
                  </a:cubicBezTo>
                  <a:cubicBezTo>
                    <a:pt x="8397" y="12523"/>
                    <a:pt x="8336" y="12522"/>
                    <a:pt x="8275" y="12522"/>
                  </a:cubicBezTo>
                  <a:cubicBezTo>
                    <a:pt x="5112" y="12522"/>
                    <a:pt x="1944" y="14020"/>
                    <a:pt x="0" y="16486"/>
                  </a:cubicBezTo>
                  <a:lnTo>
                    <a:pt x="110631" y="16812"/>
                  </a:lnTo>
                  <a:cubicBezTo>
                    <a:pt x="109300" y="15185"/>
                    <a:pt x="107348" y="14121"/>
                    <a:pt x="105278" y="13854"/>
                  </a:cubicBezTo>
                  <a:cubicBezTo>
                    <a:pt x="104095" y="13707"/>
                    <a:pt x="102824" y="13795"/>
                    <a:pt x="101877" y="13115"/>
                  </a:cubicBezTo>
                  <a:cubicBezTo>
                    <a:pt x="100724" y="12317"/>
                    <a:pt x="100340" y="10631"/>
                    <a:pt x="99097" y="10040"/>
                  </a:cubicBezTo>
                  <a:cubicBezTo>
                    <a:pt x="98780" y="9883"/>
                    <a:pt x="98454" y="9820"/>
                    <a:pt x="98123" y="9820"/>
                  </a:cubicBezTo>
                  <a:cubicBezTo>
                    <a:pt x="96697" y="9820"/>
                    <a:pt x="95157" y="10997"/>
                    <a:pt x="93597" y="11045"/>
                  </a:cubicBezTo>
                  <a:cubicBezTo>
                    <a:pt x="93542" y="11048"/>
                    <a:pt x="93486" y="11049"/>
                    <a:pt x="93432" y="11049"/>
                  </a:cubicBezTo>
                  <a:cubicBezTo>
                    <a:pt x="90049" y="11049"/>
                    <a:pt x="87793" y="6186"/>
                    <a:pt x="84724" y="6186"/>
                  </a:cubicBezTo>
                  <a:cubicBezTo>
                    <a:pt x="84446" y="6186"/>
                    <a:pt x="84161" y="6226"/>
                    <a:pt x="83868" y="6313"/>
                  </a:cubicBezTo>
                  <a:cubicBezTo>
                    <a:pt x="83107" y="6539"/>
                    <a:pt x="82427" y="7086"/>
                    <a:pt x="81622" y="7086"/>
                  </a:cubicBezTo>
                  <a:cubicBezTo>
                    <a:pt x="81582" y="7086"/>
                    <a:pt x="81542" y="7085"/>
                    <a:pt x="81502" y="7082"/>
                  </a:cubicBezTo>
                  <a:cubicBezTo>
                    <a:pt x="80703" y="7053"/>
                    <a:pt x="80053" y="6432"/>
                    <a:pt x="79461" y="5870"/>
                  </a:cubicBezTo>
                  <a:cubicBezTo>
                    <a:pt x="76061" y="2617"/>
                    <a:pt x="71625" y="369"/>
                    <a:pt x="66952" y="44"/>
                  </a:cubicBezTo>
                  <a:cubicBezTo>
                    <a:pt x="66568" y="15"/>
                    <a:pt x="66182" y="1"/>
                    <a:pt x="65797"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90" name="Google Shape;190;p98"/>
            <p:cNvSpPr/>
            <p:nvPr/>
          </p:nvSpPr>
          <p:spPr>
            <a:xfrm>
              <a:off x="1409652" y="4893874"/>
              <a:ext cx="685996" cy="249233"/>
            </a:xfrm>
            <a:custGeom>
              <a:avLst/>
              <a:gdLst/>
              <a:ahLst/>
              <a:cxnLst/>
              <a:rect l="l" t="t" r="r" b="b"/>
              <a:pathLst>
                <a:path w="46312" h="16823" extrusionOk="0">
                  <a:moveTo>
                    <a:pt x="1514" y="1"/>
                  </a:moveTo>
                  <a:cubicBezTo>
                    <a:pt x="1008" y="1"/>
                    <a:pt x="499" y="33"/>
                    <a:pt x="1" y="84"/>
                  </a:cubicBezTo>
                  <a:cubicBezTo>
                    <a:pt x="4437" y="1770"/>
                    <a:pt x="8222" y="5171"/>
                    <a:pt x="10233" y="9518"/>
                  </a:cubicBezTo>
                  <a:cubicBezTo>
                    <a:pt x="11077" y="9220"/>
                    <a:pt x="11962" y="9078"/>
                    <a:pt x="12847" y="9078"/>
                  </a:cubicBezTo>
                  <a:cubicBezTo>
                    <a:pt x="15651" y="9078"/>
                    <a:pt x="18456" y="10499"/>
                    <a:pt x="19962" y="12859"/>
                  </a:cubicBezTo>
                  <a:cubicBezTo>
                    <a:pt x="20647" y="12593"/>
                    <a:pt x="21378" y="12466"/>
                    <a:pt x="22112" y="12466"/>
                  </a:cubicBezTo>
                  <a:cubicBezTo>
                    <a:pt x="24070" y="12466"/>
                    <a:pt x="26046" y="13375"/>
                    <a:pt x="27208" y="14989"/>
                  </a:cubicBezTo>
                  <a:cubicBezTo>
                    <a:pt x="27681" y="15639"/>
                    <a:pt x="28065" y="16408"/>
                    <a:pt x="28804" y="16763"/>
                  </a:cubicBezTo>
                  <a:cubicBezTo>
                    <a:pt x="28834" y="16793"/>
                    <a:pt x="28923" y="16793"/>
                    <a:pt x="28952" y="16793"/>
                  </a:cubicBezTo>
                  <a:lnTo>
                    <a:pt x="46311" y="16822"/>
                  </a:lnTo>
                  <a:cubicBezTo>
                    <a:pt x="44951" y="15196"/>
                    <a:pt x="42999" y="14131"/>
                    <a:pt x="40929" y="13865"/>
                  </a:cubicBezTo>
                  <a:cubicBezTo>
                    <a:pt x="39776" y="13717"/>
                    <a:pt x="38475" y="13776"/>
                    <a:pt x="37528" y="13126"/>
                  </a:cubicBezTo>
                  <a:cubicBezTo>
                    <a:pt x="36375" y="12298"/>
                    <a:pt x="36020" y="10641"/>
                    <a:pt x="34748" y="10050"/>
                  </a:cubicBezTo>
                  <a:cubicBezTo>
                    <a:pt x="34419" y="9894"/>
                    <a:pt x="34086" y="9830"/>
                    <a:pt x="33749" y="9830"/>
                  </a:cubicBezTo>
                  <a:cubicBezTo>
                    <a:pt x="32300" y="9830"/>
                    <a:pt x="30784" y="11007"/>
                    <a:pt x="29248" y="11055"/>
                  </a:cubicBezTo>
                  <a:cubicBezTo>
                    <a:pt x="29193" y="11058"/>
                    <a:pt x="29139" y="11059"/>
                    <a:pt x="29085" y="11059"/>
                  </a:cubicBezTo>
                  <a:cubicBezTo>
                    <a:pt x="25754" y="11059"/>
                    <a:pt x="23502" y="6197"/>
                    <a:pt x="20388" y="6197"/>
                  </a:cubicBezTo>
                  <a:cubicBezTo>
                    <a:pt x="20106" y="6197"/>
                    <a:pt x="19817" y="6237"/>
                    <a:pt x="19519" y="6324"/>
                  </a:cubicBezTo>
                  <a:cubicBezTo>
                    <a:pt x="18773" y="6545"/>
                    <a:pt x="18079" y="7101"/>
                    <a:pt x="17315" y="7101"/>
                  </a:cubicBezTo>
                  <a:cubicBezTo>
                    <a:pt x="17262" y="7101"/>
                    <a:pt x="17207" y="7099"/>
                    <a:pt x="17153" y="7093"/>
                  </a:cubicBezTo>
                  <a:cubicBezTo>
                    <a:pt x="16354" y="7063"/>
                    <a:pt x="15704" y="6442"/>
                    <a:pt x="15112" y="5880"/>
                  </a:cubicBezTo>
                  <a:cubicBezTo>
                    <a:pt x="11712" y="2657"/>
                    <a:pt x="7276" y="380"/>
                    <a:pt x="2603" y="55"/>
                  </a:cubicBezTo>
                  <a:cubicBezTo>
                    <a:pt x="2244" y="17"/>
                    <a:pt x="1880" y="1"/>
                    <a:pt x="151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sp>
        <p:nvSpPr>
          <p:cNvPr id="191" name="Google Shape;191;p98"/>
          <p:cNvSpPr/>
          <p:nvPr/>
        </p:nvSpPr>
        <p:spPr>
          <a:xfrm>
            <a:off x="427967" y="1217403"/>
            <a:ext cx="2819528" cy="1781111"/>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92" name="Google Shape;192;p98"/>
          <p:cNvSpPr/>
          <p:nvPr/>
        </p:nvSpPr>
        <p:spPr>
          <a:xfrm>
            <a:off x="3247514" y="630816"/>
            <a:ext cx="1380809" cy="872381"/>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93" name="Google Shape;193;p98"/>
          <p:cNvSpPr/>
          <p:nvPr/>
        </p:nvSpPr>
        <p:spPr>
          <a:xfrm>
            <a:off x="7883903" y="1217402"/>
            <a:ext cx="2375756" cy="1503604"/>
          </a:xfrm>
          <a:custGeom>
            <a:avLst/>
            <a:gdLst/>
            <a:ahLst/>
            <a:cxnLst/>
            <a:rect l="l" t="t" r="r" b="b"/>
            <a:pathLst>
              <a:path w="25554" h="16173" extrusionOk="0">
                <a:moveTo>
                  <a:pt x="14556" y="0"/>
                </a:moveTo>
                <a:cubicBezTo>
                  <a:pt x="11530" y="0"/>
                  <a:pt x="8988" y="2103"/>
                  <a:pt x="8295" y="4898"/>
                </a:cubicBezTo>
                <a:cubicBezTo>
                  <a:pt x="7856" y="4713"/>
                  <a:pt x="7394" y="4598"/>
                  <a:pt x="6909" y="4598"/>
                </a:cubicBezTo>
                <a:cubicBezTo>
                  <a:pt x="5500" y="4598"/>
                  <a:pt x="4275" y="5522"/>
                  <a:pt x="3836" y="6793"/>
                </a:cubicBezTo>
                <a:cubicBezTo>
                  <a:pt x="1664" y="7232"/>
                  <a:pt x="1" y="9149"/>
                  <a:pt x="1" y="11437"/>
                </a:cubicBezTo>
                <a:cubicBezTo>
                  <a:pt x="1" y="14047"/>
                  <a:pt x="2126" y="16173"/>
                  <a:pt x="4737" y="16173"/>
                </a:cubicBezTo>
                <a:lnTo>
                  <a:pt x="20771" y="16173"/>
                </a:lnTo>
                <a:cubicBezTo>
                  <a:pt x="23359" y="16173"/>
                  <a:pt x="25507" y="14047"/>
                  <a:pt x="25507" y="11437"/>
                </a:cubicBezTo>
                <a:cubicBezTo>
                  <a:pt x="25553" y="8895"/>
                  <a:pt x="23543" y="6816"/>
                  <a:pt x="21025" y="6700"/>
                </a:cubicBezTo>
                <a:lnTo>
                  <a:pt x="21025" y="6469"/>
                </a:lnTo>
                <a:cubicBezTo>
                  <a:pt x="21025" y="2888"/>
                  <a:pt x="18137" y="0"/>
                  <a:pt x="14556"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94" name="Google Shape;194;p98"/>
          <p:cNvSpPr/>
          <p:nvPr/>
        </p:nvSpPr>
        <p:spPr>
          <a:xfrm>
            <a:off x="10259668" y="1014000"/>
            <a:ext cx="785773" cy="496443"/>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95" name="Google Shape;195;p98"/>
          <p:cNvSpPr txBox="1">
            <a:spLocks noGrp="1"/>
          </p:cNvSpPr>
          <p:nvPr>
            <p:ph type="ctrTitle"/>
          </p:nvPr>
        </p:nvSpPr>
        <p:spPr>
          <a:xfrm>
            <a:off x="1507700" y="805467"/>
            <a:ext cx="6084400" cy="3458000"/>
          </a:xfrm>
          <a:prstGeom prst="rect">
            <a:avLst/>
          </a:prstGeom>
          <a:noFill/>
          <a:ln>
            <a:noFill/>
          </a:ln>
        </p:spPr>
        <p:txBody>
          <a:bodyPr spcFirstLastPara="1" wrap="square" lIns="91425" tIns="91425" rIns="91425" bIns="91425" anchor="b" anchorCtr="0">
            <a:noAutofit/>
          </a:bodyPr>
          <a:lstStyle>
            <a:lvl1pPr lvl="0" algn="l">
              <a:lnSpc>
                <a:spcPct val="90000"/>
              </a:lnSpc>
              <a:spcBef>
                <a:spcPts val="0"/>
              </a:spcBef>
              <a:spcAft>
                <a:spcPts val="0"/>
              </a:spcAft>
              <a:buClr>
                <a:schemeClr val="accent1"/>
              </a:buClr>
              <a:buSzPts val="5200"/>
              <a:buFont typeface="Patrick Hand"/>
              <a:buNone/>
              <a:defRPr sz="8000">
                <a:solidFill>
                  <a:schemeClr val="accent2"/>
                </a:solidFill>
                <a:latin typeface="Patrick Hand"/>
                <a:ea typeface="Patrick Hand"/>
                <a:cs typeface="Patrick Hand"/>
                <a:sym typeface="Patrick Hand"/>
              </a:defRPr>
            </a:lvl1pPr>
            <a:lvl2pPr lvl="1" algn="l">
              <a:lnSpc>
                <a:spcPct val="100000"/>
              </a:lnSpc>
              <a:spcBef>
                <a:spcPts val="0"/>
              </a:spcBef>
              <a:spcAft>
                <a:spcPts val="0"/>
              </a:spcAft>
              <a:buClr>
                <a:schemeClr val="accent1"/>
              </a:buClr>
              <a:buSzPts val="5200"/>
              <a:buFont typeface="Cabin Sketch"/>
              <a:buNone/>
              <a:defRPr sz="6933">
                <a:solidFill>
                  <a:schemeClr val="accent1"/>
                </a:solidFill>
                <a:latin typeface="Cabin Sketch"/>
                <a:ea typeface="Cabin Sketch"/>
                <a:cs typeface="Cabin Sketch"/>
                <a:sym typeface="Cabin Sketch"/>
              </a:defRPr>
            </a:lvl2pPr>
            <a:lvl3pPr lvl="2" algn="l">
              <a:lnSpc>
                <a:spcPct val="100000"/>
              </a:lnSpc>
              <a:spcBef>
                <a:spcPts val="0"/>
              </a:spcBef>
              <a:spcAft>
                <a:spcPts val="0"/>
              </a:spcAft>
              <a:buClr>
                <a:schemeClr val="accent1"/>
              </a:buClr>
              <a:buSzPts val="5200"/>
              <a:buFont typeface="Cabin Sketch"/>
              <a:buNone/>
              <a:defRPr sz="6933">
                <a:solidFill>
                  <a:schemeClr val="accent1"/>
                </a:solidFill>
                <a:latin typeface="Cabin Sketch"/>
                <a:ea typeface="Cabin Sketch"/>
                <a:cs typeface="Cabin Sketch"/>
                <a:sym typeface="Cabin Sketch"/>
              </a:defRPr>
            </a:lvl3pPr>
            <a:lvl4pPr lvl="3" algn="l">
              <a:lnSpc>
                <a:spcPct val="100000"/>
              </a:lnSpc>
              <a:spcBef>
                <a:spcPts val="0"/>
              </a:spcBef>
              <a:spcAft>
                <a:spcPts val="0"/>
              </a:spcAft>
              <a:buClr>
                <a:schemeClr val="accent1"/>
              </a:buClr>
              <a:buSzPts val="5200"/>
              <a:buFont typeface="Cabin Sketch"/>
              <a:buNone/>
              <a:defRPr sz="6933">
                <a:solidFill>
                  <a:schemeClr val="accent1"/>
                </a:solidFill>
                <a:latin typeface="Cabin Sketch"/>
                <a:ea typeface="Cabin Sketch"/>
                <a:cs typeface="Cabin Sketch"/>
                <a:sym typeface="Cabin Sketch"/>
              </a:defRPr>
            </a:lvl4pPr>
            <a:lvl5pPr lvl="4" algn="l">
              <a:lnSpc>
                <a:spcPct val="100000"/>
              </a:lnSpc>
              <a:spcBef>
                <a:spcPts val="0"/>
              </a:spcBef>
              <a:spcAft>
                <a:spcPts val="0"/>
              </a:spcAft>
              <a:buClr>
                <a:schemeClr val="accent1"/>
              </a:buClr>
              <a:buSzPts val="5200"/>
              <a:buFont typeface="Cabin Sketch"/>
              <a:buNone/>
              <a:defRPr sz="6933">
                <a:solidFill>
                  <a:schemeClr val="accent1"/>
                </a:solidFill>
                <a:latin typeface="Cabin Sketch"/>
                <a:ea typeface="Cabin Sketch"/>
                <a:cs typeface="Cabin Sketch"/>
                <a:sym typeface="Cabin Sketch"/>
              </a:defRPr>
            </a:lvl5pPr>
            <a:lvl6pPr lvl="5" algn="l">
              <a:lnSpc>
                <a:spcPct val="100000"/>
              </a:lnSpc>
              <a:spcBef>
                <a:spcPts val="0"/>
              </a:spcBef>
              <a:spcAft>
                <a:spcPts val="0"/>
              </a:spcAft>
              <a:buClr>
                <a:schemeClr val="accent1"/>
              </a:buClr>
              <a:buSzPts val="5200"/>
              <a:buFont typeface="Cabin Sketch"/>
              <a:buNone/>
              <a:defRPr sz="6933">
                <a:solidFill>
                  <a:schemeClr val="accent1"/>
                </a:solidFill>
                <a:latin typeface="Cabin Sketch"/>
                <a:ea typeface="Cabin Sketch"/>
                <a:cs typeface="Cabin Sketch"/>
                <a:sym typeface="Cabin Sketch"/>
              </a:defRPr>
            </a:lvl6pPr>
            <a:lvl7pPr lvl="6" algn="l">
              <a:lnSpc>
                <a:spcPct val="100000"/>
              </a:lnSpc>
              <a:spcBef>
                <a:spcPts val="0"/>
              </a:spcBef>
              <a:spcAft>
                <a:spcPts val="0"/>
              </a:spcAft>
              <a:buClr>
                <a:schemeClr val="accent1"/>
              </a:buClr>
              <a:buSzPts val="5200"/>
              <a:buFont typeface="Cabin Sketch"/>
              <a:buNone/>
              <a:defRPr sz="6933">
                <a:solidFill>
                  <a:schemeClr val="accent1"/>
                </a:solidFill>
                <a:latin typeface="Cabin Sketch"/>
                <a:ea typeface="Cabin Sketch"/>
                <a:cs typeface="Cabin Sketch"/>
                <a:sym typeface="Cabin Sketch"/>
              </a:defRPr>
            </a:lvl7pPr>
            <a:lvl8pPr lvl="7" algn="l">
              <a:lnSpc>
                <a:spcPct val="100000"/>
              </a:lnSpc>
              <a:spcBef>
                <a:spcPts val="0"/>
              </a:spcBef>
              <a:spcAft>
                <a:spcPts val="0"/>
              </a:spcAft>
              <a:buClr>
                <a:schemeClr val="accent1"/>
              </a:buClr>
              <a:buSzPts val="5200"/>
              <a:buFont typeface="Cabin Sketch"/>
              <a:buNone/>
              <a:defRPr sz="6933">
                <a:solidFill>
                  <a:schemeClr val="accent1"/>
                </a:solidFill>
                <a:latin typeface="Cabin Sketch"/>
                <a:ea typeface="Cabin Sketch"/>
                <a:cs typeface="Cabin Sketch"/>
                <a:sym typeface="Cabin Sketch"/>
              </a:defRPr>
            </a:lvl8pPr>
            <a:lvl9pPr lvl="8" algn="l">
              <a:lnSpc>
                <a:spcPct val="100000"/>
              </a:lnSpc>
              <a:spcBef>
                <a:spcPts val="0"/>
              </a:spcBef>
              <a:spcAft>
                <a:spcPts val="0"/>
              </a:spcAft>
              <a:buClr>
                <a:schemeClr val="accent1"/>
              </a:buClr>
              <a:buSzPts val="5200"/>
              <a:buFont typeface="Cabin Sketch"/>
              <a:buNone/>
              <a:defRPr sz="6933">
                <a:solidFill>
                  <a:schemeClr val="accent1"/>
                </a:solidFill>
                <a:latin typeface="Cabin Sketch"/>
                <a:ea typeface="Cabin Sketch"/>
                <a:cs typeface="Cabin Sketch"/>
                <a:sym typeface="Cabin Sketch"/>
              </a:defRPr>
            </a:lvl9pPr>
          </a:lstStyle>
          <a:p>
            <a:endParaRPr/>
          </a:p>
        </p:txBody>
      </p:sp>
      <p:sp>
        <p:nvSpPr>
          <p:cNvPr id="196" name="Google Shape;196;p98"/>
          <p:cNvSpPr txBox="1">
            <a:spLocks noGrp="1"/>
          </p:cNvSpPr>
          <p:nvPr>
            <p:ph type="subTitle" idx="1"/>
          </p:nvPr>
        </p:nvSpPr>
        <p:spPr>
          <a:xfrm>
            <a:off x="1507700" y="4082167"/>
            <a:ext cx="3700000" cy="635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accent6"/>
              </a:buClr>
              <a:buSzPts val="1600"/>
              <a:buFont typeface="Patrick Hand"/>
              <a:buNone/>
              <a:defRPr sz="2133"/>
            </a:lvl1pPr>
            <a:lvl2pPr lvl="1" algn="l">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2pPr>
            <a:lvl3pPr lvl="2" algn="l">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3pPr>
            <a:lvl4pPr lvl="3" algn="l">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4pPr>
            <a:lvl5pPr lvl="4" algn="l">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5pPr>
            <a:lvl6pPr lvl="5" algn="l">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6pPr>
            <a:lvl7pPr lvl="6" algn="l">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7pPr>
            <a:lvl8pPr lvl="7" algn="l">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8pPr>
            <a:lvl9pPr lvl="8" algn="l">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97"/>
        <p:cNvGrpSpPr/>
        <p:nvPr/>
      </p:nvGrpSpPr>
      <p:grpSpPr>
        <a:xfrm>
          <a:off x="0" y="0"/>
          <a:ext cx="0" cy="0"/>
          <a:chOff x="0" y="0"/>
          <a:chExt cx="0" cy="0"/>
        </a:xfrm>
      </p:grpSpPr>
      <p:grpSp>
        <p:nvGrpSpPr>
          <p:cNvPr id="198" name="Google Shape;198;p99"/>
          <p:cNvGrpSpPr/>
          <p:nvPr/>
        </p:nvGrpSpPr>
        <p:grpSpPr>
          <a:xfrm>
            <a:off x="1047483" y="4641696"/>
            <a:ext cx="5745556" cy="2225877"/>
            <a:chOff x="2189450" y="2220300"/>
            <a:chExt cx="3202175" cy="1240550"/>
          </a:xfrm>
        </p:grpSpPr>
        <p:sp>
          <p:nvSpPr>
            <p:cNvPr id="199" name="Google Shape;199;p99"/>
            <p:cNvSpPr/>
            <p:nvPr/>
          </p:nvSpPr>
          <p:spPr>
            <a:xfrm>
              <a:off x="2189450" y="2220300"/>
              <a:ext cx="3202175" cy="1240550"/>
            </a:xfrm>
            <a:custGeom>
              <a:avLst/>
              <a:gdLst/>
              <a:ahLst/>
              <a:cxnLst/>
              <a:rect l="l" t="t" r="r" b="b"/>
              <a:pathLst>
                <a:path w="128087" h="49622" extrusionOk="0">
                  <a:moveTo>
                    <a:pt x="63421" y="0"/>
                  </a:moveTo>
                  <a:cubicBezTo>
                    <a:pt x="63373" y="0"/>
                    <a:pt x="63326" y="1"/>
                    <a:pt x="63280" y="3"/>
                  </a:cubicBezTo>
                  <a:cubicBezTo>
                    <a:pt x="51881" y="414"/>
                    <a:pt x="0" y="49622"/>
                    <a:pt x="0" y="49622"/>
                  </a:cubicBezTo>
                  <a:lnTo>
                    <a:pt x="128087" y="49622"/>
                  </a:lnTo>
                  <a:cubicBezTo>
                    <a:pt x="128087" y="49622"/>
                    <a:pt x="75085" y="0"/>
                    <a:pt x="6342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00" name="Google Shape;200;p99"/>
            <p:cNvSpPr/>
            <p:nvPr/>
          </p:nvSpPr>
          <p:spPr>
            <a:xfrm>
              <a:off x="2189450" y="2220350"/>
              <a:ext cx="3202175" cy="1240500"/>
            </a:xfrm>
            <a:custGeom>
              <a:avLst/>
              <a:gdLst/>
              <a:ahLst/>
              <a:cxnLst/>
              <a:rect l="l" t="t" r="r" b="b"/>
              <a:pathLst>
                <a:path w="128087" h="49620" extrusionOk="0">
                  <a:moveTo>
                    <a:pt x="63291" y="1"/>
                  </a:moveTo>
                  <a:cubicBezTo>
                    <a:pt x="63287" y="1"/>
                    <a:pt x="63284" y="1"/>
                    <a:pt x="63280" y="1"/>
                  </a:cubicBezTo>
                  <a:cubicBezTo>
                    <a:pt x="51881" y="1"/>
                    <a:pt x="0" y="49620"/>
                    <a:pt x="0" y="49620"/>
                  </a:cubicBezTo>
                  <a:lnTo>
                    <a:pt x="128087" y="49620"/>
                  </a:lnTo>
                  <a:cubicBezTo>
                    <a:pt x="128087" y="49620"/>
                    <a:pt x="76354" y="1"/>
                    <a:pt x="632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sp>
        <p:nvSpPr>
          <p:cNvPr id="201" name="Google Shape;201;p99"/>
          <p:cNvSpPr/>
          <p:nvPr/>
        </p:nvSpPr>
        <p:spPr>
          <a:xfrm>
            <a:off x="1179475" y="6222288"/>
            <a:ext cx="340572" cy="443333"/>
          </a:xfrm>
          <a:custGeom>
            <a:avLst/>
            <a:gdLst/>
            <a:ahLst/>
            <a:cxnLst/>
            <a:rect l="l" t="t" r="r" b="b"/>
            <a:pathLst>
              <a:path w="8080" h="10518" extrusionOk="0">
                <a:moveTo>
                  <a:pt x="4055" y="0"/>
                </a:moveTo>
                <a:cubicBezTo>
                  <a:pt x="2028" y="0"/>
                  <a:pt x="1" y="2850"/>
                  <a:pt x="1" y="5141"/>
                </a:cubicBezTo>
                <a:cubicBezTo>
                  <a:pt x="1" y="7345"/>
                  <a:pt x="1793" y="8285"/>
                  <a:pt x="3673" y="8373"/>
                </a:cubicBezTo>
                <a:lnTo>
                  <a:pt x="3673" y="10517"/>
                </a:lnTo>
                <a:lnTo>
                  <a:pt x="4231" y="10517"/>
                </a:lnTo>
                <a:lnTo>
                  <a:pt x="4114" y="8402"/>
                </a:lnTo>
                <a:cubicBezTo>
                  <a:pt x="6141" y="8373"/>
                  <a:pt x="8080" y="7374"/>
                  <a:pt x="8080" y="5083"/>
                </a:cubicBezTo>
                <a:cubicBezTo>
                  <a:pt x="8080" y="2791"/>
                  <a:pt x="6082" y="0"/>
                  <a:pt x="4055"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02" name="Google Shape;202;p99"/>
          <p:cNvSpPr/>
          <p:nvPr/>
        </p:nvSpPr>
        <p:spPr>
          <a:xfrm>
            <a:off x="1595642" y="5866559"/>
            <a:ext cx="553513" cy="850756"/>
          </a:xfrm>
          <a:custGeom>
            <a:avLst/>
            <a:gdLst/>
            <a:ahLst/>
            <a:cxnLst/>
            <a:rect l="l" t="t" r="r" b="b"/>
            <a:pathLst>
              <a:path w="13132" h="20184" extrusionOk="0">
                <a:moveTo>
                  <a:pt x="6551" y="1"/>
                </a:moveTo>
                <a:cubicBezTo>
                  <a:pt x="3261" y="1"/>
                  <a:pt x="0" y="4642"/>
                  <a:pt x="0" y="8403"/>
                </a:cubicBezTo>
                <a:cubicBezTo>
                  <a:pt x="0" y="11928"/>
                  <a:pt x="2850" y="13485"/>
                  <a:pt x="5934" y="13661"/>
                </a:cubicBezTo>
                <a:lnTo>
                  <a:pt x="5729" y="20183"/>
                </a:lnTo>
                <a:lnTo>
                  <a:pt x="7227" y="18891"/>
                </a:lnTo>
                <a:lnTo>
                  <a:pt x="6757" y="13661"/>
                </a:lnTo>
                <a:cubicBezTo>
                  <a:pt x="9988" y="13603"/>
                  <a:pt x="13132" y="11987"/>
                  <a:pt x="13132" y="8315"/>
                </a:cubicBezTo>
                <a:cubicBezTo>
                  <a:pt x="13132" y="4525"/>
                  <a:pt x="9871" y="1"/>
                  <a:pt x="6551"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03" name="Google Shape;203;p99"/>
          <p:cNvSpPr/>
          <p:nvPr/>
        </p:nvSpPr>
        <p:spPr>
          <a:xfrm flipH="1">
            <a:off x="2224772" y="6291516"/>
            <a:ext cx="236097" cy="307371"/>
          </a:xfrm>
          <a:custGeom>
            <a:avLst/>
            <a:gdLst/>
            <a:ahLst/>
            <a:cxnLst/>
            <a:rect l="l" t="t" r="r" b="b"/>
            <a:pathLst>
              <a:path w="8080" h="10518" extrusionOk="0">
                <a:moveTo>
                  <a:pt x="4055" y="0"/>
                </a:moveTo>
                <a:cubicBezTo>
                  <a:pt x="2028" y="0"/>
                  <a:pt x="1" y="2850"/>
                  <a:pt x="1" y="5141"/>
                </a:cubicBezTo>
                <a:cubicBezTo>
                  <a:pt x="1" y="7345"/>
                  <a:pt x="1793" y="8285"/>
                  <a:pt x="3673" y="8373"/>
                </a:cubicBezTo>
                <a:lnTo>
                  <a:pt x="3673" y="10517"/>
                </a:lnTo>
                <a:lnTo>
                  <a:pt x="4231" y="10517"/>
                </a:lnTo>
                <a:lnTo>
                  <a:pt x="4114" y="8402"/>
                </a:lnTo>
                <a:cubicBezTo>
                  <a:pt x="6141" y="8373"/>
                  <a:pt x="8080" y="7374"/>
                  <a:pt x="8080" y="5083"/>
                </a:cubicBezTo>
                <a:cubicBezTo>
                  <a:pt x="8080" y="2791"/>
                  <a:pt x="6082" y="0"/>
                  <a:pt x="4055"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nvGrpSpPr>
          <p:cNvPr id="204" name="Google Shape;204;p99"/>
          <p:cNvGrpSpPr/>
          <p:nvPr/>
        </p:nvGrpSpPr>
        <p:grpSpPr>
          <a:xfrm>
            <a:off x="4465957" y="5119331"/>
            <a:ext cx="4521471" cy="1751656"/>
            <a:chOff x="2189450" y="2220300"/>
            <a:chExt cx="3202175" cy="1240550"/>
          </a:xfrm>
        </p:grpSpPr>
        <p:sp>
          <p:nvSpPr>
            <p:cNvPr id="205" name="Google Shape;205;p99"/>
            <p:cNvSpPr/>
            <p:nvPr/>
          </p:nvSpPr>
          <p:spPr>
            <a:xfrm>
              <a:off x="2189450" y="2220300"/>
              <a:ext cx="3202175" cy="1240550"/>
            </a:xfrm>
            <a:custGeom>
              <a:avLst/>
              <a:gdLst/>
              <a:ahLst/>
              <a:cxnLst/>
              <a:rect l="l" t="t" r="r" b="b"/>
              <a:pathLst>
                <a:path w="128087" h="49622" extrusionOk="0">
                  <a:moveTo>
                    <a:pt x="63421" y="0"/>
                  </a:moveTo>
                  <a:cubicBezTo>
                    <a:pt x="63373" y="0"/>
                    <a:pt x="63326" y="1"/>
                    <a:pt x="63280" y="3"/>
                  </a:cubicBezTo>
                  <a:cubicBezTo>
                    <a:pt x="51881" y="414"/>
                    <a:pt x="0" y="49622"/>
                    <a:pt x="0" y="49622"/>
                  </a:cubicBezTo>
                  <a:lnTo>
                    <a:pt x="128087" y="49622"/>
                  </a:lnTo>
                  <a:cubicBezTo>
                    <a:pt x="128087" y="49622"/>
                    <a:pt x="75085" y="0"/>
                    <a:pt x="6342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06" name="Google Shape;206;p99"/>
            <p:cNvSpPr/>
            <p:nvPr/>
          </p:nvSpPr>
          <p:spPr>
            <a:xfrm>
              <a:off x="2189450" y="2220350"/>
              <a:ext cx="3202175" cy="1240500"/>
            </a:xfrm>
            <a:custGeom>
              <a:avLst/>
              <a:gdLst/>
              <a:ahLst/>
              <a:cxnLst/>
              <a:rect l="l" t="t" r="r" b="b"/>
              <a:pathLst>
                <a:path w="128087" h="49620" extrusionOk="0">
                  <a:moveTo>
                    <a:pt x="63291" y="1"/>
                  </a:moveTo>
                  <a:cubicBezTo>
                    <a:pt x="63287" y="1"/>
                    <a:pt x="63284" y="1"/>
                    <a:pt x="63280" y="1"/>
                  </a:cubicBezTo>
                  <a:cubicBezTo>
                    <a:pt x="51881" y="1"/>
                    <a:pt x="0" y="49620"/>
                    <a:pt x="0" y="49620"/>
                  </a:cubicBezTo>
                  <a:lnTo>
                    <a:pt x="128087" y="49620"/>
                  </a:lnTo>
                  <a:cubicBezTo>
                    <a:pt x="128087" y="49620"/>
                    <a:pt x="76354" y="1"/>
                    <a:pt x="632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sp>
        <p:nvSpPr>
          <p:cNvPr id="207" name="Google Shape;207;p99"/>
          <p:cNvSpPr/>
          <p:nvPr/>
        </p:nvSpPr>
        <p:spPr>
          <a:xfrm>
            <a:off x="1642800" y="958398"/>
            <a:ext cx="2375768" cy="1500788"/>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08" name="Google Shape;208;p99"/>
          <p:cNvSpPr/>
          <p:nvPr/>
        </p:nvSpPr>
        <p:spPr>
          <a:xfrm>
            <a:off x="466781" y="531083"/>
            <a:ext cx="1380809" cy="872381"/>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09" name="Google Shape;209;p99"/>
          <p:cNvSpPr/>
          <p:nvPr/>
        </p:nvSpPr>
        <p:spPr>
          <a:xfrm>
            <a:off x="9131246" y="454000"/>
            <a:ext cx="1990980" cy="1257880"/>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10" name="Google Shape;210;p99"/>
          <p:cNvSpPr/>
          <p:nvPr/>
        </p:nvSpPr>
        <p:spPr>
          <a:xfrm>
            <a:off x="10887187" y="1876571"/>
            <a:ext cx="845559" cy="534215"/>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11" name="Google Shape;211;p99"/>
          <p:cNvSpPr/>
          <p:nvPr/>
        </p:nvSpPr>
        <p:spPr>
          <a:xfrm>
            <a:off x="8480233" y="1711876"/>
            <a:ext cx="584968" cy="369576"/>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12" name="Google Shape;212;p99"/>
          <p:cNvSpPr txBox="1">
            <a:spLocks noGrp="1"/>
          </p:cNvSpPr>
          <p:nvPr>
            <p:ph type="title"/>
          </p:nvPr>
        </p:nvSpPr>
        <p:spPr>
          <a:xfrm>
            <a:off x="2267933" y="3227300"/>
            <a:ext cx="7656000" cy="744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accent2"/>
              </a:buClr>
              <a:buSzPts val="3000"/>
              <a:buFont typeface="Patrick Hand"/>
              <a:buNone/>
              <a:defRPr sz="5333">
                <a:latin typeface="Patrick Hand"/>
                <a:ea typeface="Patrick Hand"/>
                <a:cs typeface="Patrick Hand"/>
                <a:sym typeface="Patrick Hand"/>
              </a:defRPr>
            </a:lvl1pPr>
            <a:lvl2pPr lvl="1" algn="l">
              <a:lnSpc>
                <a:spcPct val="100000"/>
              </a:lnSpc>
              <a:spcBef>
                <a:spcPts val="0"/>
              </a:spcBef>
              <a:spcAft>
                <a:spcPts val="0"/>
              </a:spcAft>
              <a:buSzPts val="3000"/>
              <a:buNone/>
              <a:defRPr sz="4000"/>
            </a:lvl2pPr>
            <a:lvl3pPr lvl="2" algn="l">
              <a:lnSpc>
                <a:spcPct val="100000"/>
              </a:lnSpc>
              <a:spcBef>
                <a:spcPts val="0"/>
              </a:spcBef>
              <a:spcAft>
                <a:spcPts val="0"/>
              </a:spcAft>
              <a:buSzPts val="3000"/>
              <a:buNone/>
              <a:defRPr sz="4000"/>
            </a:lvl3pPr>
            <a:lvl4pPr lvl="3" algn="l">
              <a:lnSpc>
                <a:spcPct val="100000"/>
              </a:lnSpc>
              <a:spcBef>
                <a:spcPts val="0"/>
              </a:spcBef>
              <a:spcAft>
                <a:spcPts val="0"/>
              </a:spcAft>
              <a:buSzPts val="3000"/>
              <a:buNone/>
              <a:defRPr sz="4000"/>
            </a:lvl4pPr>
            <a:lvl5pPr lvl="4" algn="l">
              <a:lnSpc>
                <a:spcPct val="100000"/>
              </a:lnSpc>
              <a:spcBef>
                <a:spcPts val="0"/>
              </a:spcBef>
              <a:spcAft>
                <a:spcPts val="0"/>
              </a:spcAft>
              <a:buSzPts val="3000"/>
              <a:buNone/>
              <a:defRPr sz="4000"/>
            </a:lvl5pPr>
            <a:lvl6pPr lvl="5" algn="l">
              <a:lnSpc>
                <a:spcPct val="100000"/>
              </a:lnSpc>
              <a:spcBef>
                <a:spcPts val="0"/>
              </a:spcBef>
              <a:spcAft>
                <a:spcPts val="0"/>
              </a:spcAft>
              <a:buSzPts val="3000"/>
              <a:buNone/>
              <a:defRPr sz="4000"/>
            </a:lvl6pPr>
            <a:lvl7pPr lvl="6" algn="l">
              <a:lnSpc>
                <a:spcPct val="100000"/>
              </a:lnSpc>
              <a:spcBef>
                <a:spcPts val="0"/>
              </a:spcBef>
              <a:spcAft>
                <a:spcPts val="0"/>
              </a:spcAft>
              <a:buSzPts val="3000"/>
              <a:buNone/>
              <a:defRPr sz="4000"/>
            </a:lvl7pPr>
            <a:lvl8pPr lvl="7" algn="l">
              <a:lnSpc>
                <a:spcPct val="100000"/>
              </a:lnSpc>
              <a:spcBef>
                <a:spcPts val="0"/>
              </a:spcBef>
              <a:spcAft>
                <a:spcPts val="0"/>
              </a:spcAft>
              <a:buSzPts val="3000"/>
              <a:buNone/>
              <a:defRPr sz="4000"/>
            </a:lvl8pPr>
            <a:lvl9pPr lvl="8" algn="l">
              <a:lnSpc>
                <a:spcPct val="100000"/>
              </a:lnSpc>
              <a:spcBef>
                <a:spcPts val="0"/>
              </a:spcBef>
              <a:spcAft>
                <a:spcPts val="0"/>
              </a:spcAft>
              <a:buSzPts val="3000"/>
              <a:buNone/>
              <a:defRPr sz="4000"/>
            </a:lvl9pPr>
          </a:lstStyle>
          <a:p>
            <a:endParaRPr/>
          </a:p>
        </p:txBody>
      </p:sp>
      <p:sp>
        <p:nvSpPr>
          <p:cNvPr id="213" name="Google Shape;213;p99"/>
          <p:cNvSpPr txBox="1">
            <a:spLocks noGrp="1"/>
          </p:cNvSpPr>
          <p:nvPr>
            <p:ph type="subTitle" idx="1"/>
          </p:nvPr>
        </p:nvSpPr>
        <p:spPr>
          <a:xfrm>
            <a:off x="2268067" y="3929976"/>
            <a:ext cx="7656000" cy="635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accent6"/>
              </a:buClr>
              <a:buSzPts val="1600"/>
              <a:buFont typeface="Patrick Hand"/>
              <a:buNone/>
              <a:defRPr sz="2133"/>
            </a:lvl1pPr>
            <a:lvl2pPr lvl="1" algn="l">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2pPr>
            <a:lvl3pPr lvl="2" algn="l">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3pPr>
            <a:lvl4pPr lvl="3" algn="l">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4pPr>
            <a:lvl5pPr lvl="4" algn="l">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5pPr>
            <a:lvl6pPr lvl="5" algn="l">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6pPr>
            <a:lvl7pPr lvl="6" algn="l">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7pPr>
            <a:lvl8pPr lvl="7" algn="l">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8pPr>
            <a:lvl9pPr lvl="8" algn="l">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9pPr>
          </a:lstStyle>
          <a:p>
            <a:endParaRPr/>
          </a:p>
        </p:txBody>
      </p:sp>
      <p:sp>
        <p:nvSpPr>
          <p:cNvPr id="214" name="Google Shape;214;p99"/>
          <p:cNvSpPr/>
          <p:nvPr/>
        </p:nvSpPr>
        <p:spPr>
          <a:xfrm flipH="1">
            <a:off x="2288939" y="6348129"/>
            <a:ext cx="7614029" cy="534219"/>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15" name="Google Shape;215;p99"/>
          <p:cNvSpPr/>
          <p:nvPr/>
        </p:nvSpPr>
        <p:spPr>
          <a:xfrm flipH="1">
            <a:off x="466784" y="6576395"/>
            <a:ext cx="4245317" cy="291183"/>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16" name="Google Shape;216;p99"/>
          <p:cNvSpPr/>
          <p:nvPr/>
        </p:nvSpPr>
        <p:spPr>
          <a:xfrm flipH="1">
            <a:off x="10566538" y="6222288"/>
            <a:ext cx="340572" cy="443333"/>
          </a:xfrm>
          <a:custGeom>
            <a:avLst/>
            <a:gdLst/>
            <a:ahLst/>
            <a:cxnLst/>
            <a:rect l="l" t="t" r="r" b="b"/>
            <a:pathLst>
              <a:path w="8080" h="10518" extrusionOk="0">
                <a:moveTo>
                  <a:pt x="4055" y="0"/>
                </a:moveTo>
                <a:cubicBezTo>
                  <a:pt x="2028" y="0"/>
                  <a:pt x="1" y="2850"/>
                  <a:pt x="1" y="5141"/>
                </a:cubicBezTo>
                <a:cubicBezTo>
                  <a:pt x="1" y="7345"/>
                  <a:pt x="1793" y="8285"/>
                  <a:pt x="3673" y="8373"/>
                </a:cubicBezTo>
                <a:lnTo>
                  <a:pt x="3673" y="10517"/>
                </a:lnTo>
                <a:lnTo>
                  <a:pt x="4231" y="10517"/>
                </a:lnTo>
                <a:lnTo>
                  <a:pt x="4114" y="8402"/>
                </a:lnTo>
                <a:cubicBezTo>
                  <a:pt x="6141" y="8373"/>
                  <a:pt x="8080" y="7374"/>
                  <a:pt x="8080" y="5083"/>
                </a:cubicBezTo>
                <a:cubicBezTo>
                  <a:pt x="8080" y="2791"/>
                  <a:pt x="6082" y="0"/>
                  <a:pt x="4055"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17" name="Google Shape;217;p99"/>
          <p:cNvSpPr/>
          <p:nvPr/>
        </p:nvSpPr>
        <p:spPr>
          <a:xfrm flipH="1">
            <a:off x="9937432" y="5866559"/>
            <a:ext cx="553513" cy="850756"/>
          </a:xfrm>
          <a:custGeom>
            <a:avLst/>
            <a:gdLst/>
            <a:ahLst/>
            <a:cxnLst/>
            <a:rect l="l" t="t" r="r" b="b"/>
            <a:pathLst>
              <a:path w="13132" h="20184" extrusionOk="0">
                <a:moveTo>
                  <a:pt x="6551" y="1"/>
                </a:moveTo>
                <a:cubicBezTo>
                  <a:pt x="3261" y="1"/>
                  <a:pt x="0" y="4642"/>
                  <a:pt x="0" y="8403"/>
                </a:cubicBezTo>
                <a:cubicBezTo>
                  <a:pt x="0" y="11928"/>
                  <a:pt x="2850" y="13485"/>
                  <a:pt x="5934" y="13661"/>
                </a:cubicBezTo>
                <a:lnTo>
                  <a:pt x="5729" y="20183"/>
                </a:lnTo>
                <a:lnTo>
                  <a:pt x="7227" y="18891"/>
                </a:lnTo>
                <a:lnTo>
                  <a:pt x="6757" y="13661"/>
                </a:lnTo>
                <a:cubicBezTo>
                  <a:pt x="9988" y="13603"/>
                  <a:pt x="13132" y="11987"/>
                  <a:pt x="13132" y="8315"/>
                </a:cubicBezTo>
                <a:cubicBezTo>
                  <a:pt x="13132" y="4525"/>
                  <a:pt x="9871" y="1"/>
                  <a:pt x="6551"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18" name="Google Shape;218;p99"/>
          <p:cNvSpPr/>
          <p:nvPr/>
        </p:nvSpPr>
        <p:spPr>
          <a:xfrm>
            <a:off x="9625718" y="6291516"/>
            <a:ext cx="236097" cy="307371"/>
          </a:xfrm>
          <a:custGeom>
            <a:avLst/>
            <a:gdLst/>
            <a:ahLst/>
            <a:cxnLst/>
            <a:rect l="l" t="t" r="r" b="b"/>
            <a:pathLst>
              <a:path w="8080" h="10518" extrusionOk="0">
                <a:moveTo>
                  <a:pt x="4055" y="0"/>
                </a:moveTo>
                <a:cubicBezTo>
                  <a:pt x="2028" y="0"/>
                  <a:pt x="1" y="2850"/>
                  <a:pt x="1" y="5141"/>
                </a:cubicBezTo>
                <a:cubicBezTo>
                  <a:pt x="1" y="7345"/>
                  <a:pt x="1793" y="8285"/>
                  <a:pt x="3673" y="8373"/>
                </a:cubicBezTo>
                <a:lnTo>
                  <a:pt x="3673" y="10517"/>
                </a:lnTo>
                <a:lnTo>
                  <a:pt x="4231" y="10517"/>
                </a:lnTo>
                <a:lnTo>
                  <a:pt x="4114" y="8402"/>
                </a:lnTo>
                <a:cubicBezTo>
                  <a:pt x="6141" y="8373"/>
                  <a:pt x="8080" y="7374"/>
                  <a:pt x="8080" y="5083"/>
                </a:cubicBezTo>
                <a:cubicBezTo>
                  <a:pt x="8080" y="2791"/>
                  <a:pt x="6082" y="0"/>
                  <a:pt x="4055"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19" name="Google Shape;219;p99"/>
          <p:cNvSpPr/>
          <p:nvPr/>
        </p:nvSpPr>
        <p:spPr>
          <a:xfrm>
            <a:off x="7374484" y="6576395"/>
            <a:ext cx="4245317" cy="291183"/>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dk1"/>
        </a:solidFill>
        <a:effectLst/>
      </p:bgPr>
    </p:bg>
    <p:spTree>
      <p:nvGrpSpPr>
        <p:cNvPr id="1" name="Shape 220"/>
        <p:cNvGrpSpPr/>
        <p:nvPr/>
      </p:nvGrpSpPr>
      <p:grpSpPr>
        <a:xfrm>
          <a:off x="0" y="0"/>
          <a:ext cx="0" cy="0"/>
          <a:chOff x="0" y="0"/>
          <a:chExt cx="0" cy="0"/>
        </a:xfrm>
      </p:grpSpPr>
      <p:sp>
        <p:nvSpPr>
          <p:cNvPr id="221" name="Google Shape;221;p100"/>
          <p:cNvSpPr/>
          <p:nvPr/>
        </p:nvSpPr>
        <p:spPr>
          <a:xfrm flipH="1">
            <a:off x="33" y="6509970"/>
            <a:ext cx="6209603" cy="364252"/>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22" name="Google Shape;222;p100"/>
          <p:cNvSpPr/>
          <p:nvPr/>
        </p:nvSpPr>
        <p:spPr>
          <a:xfrm>
            <a:off x="771101" y="1127500"/>
            <a:ext cx="2481267" cy="1567441"/>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23" name="Google Shape;223;p100"/>
          <p:cNvSpPr/>
          <p:nvPr/>
        </p:nvSpPr>
        <p:spPr>
          <a:xfrm>
            <a:off x="337740" y="541757"/>
            <a:ext cx="785773" cy="496443"/>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24" name="Google Shape;224;p100"/>
          <p:cNvSpPr/>
          <p:nvPr/>
        </p:nvSpPr>
        <p:spPr>
          <a:xfrm>
            <a:off x="9539803" y="1242102"/>
            <a:ext cx="2375756" cy="1503604"/>
          </a:xfrm>
          <a:custGeom>
            <a:avLst/>
            <a:gdLst/>
            <a:ahLst/>
            <a:cxnLst/>
            <a:rect l="l" t="t" r="r" b="b"/>
            <a:pathLst>
              <a:path w="25554" h="16173" extrusionOk="0">
                <a:moveTo>
                  <a:pt x="14556" y="0"/>
                </a:moveTo>
                <a:cubicBezTo>
                  <a:pt x="11530" y="0"/>
                  <a:pt x="8988" y="2103"/>
                  <a:pt x="8295" y="4898"/>
                </a:cubicBezTo>
                <a:cubicBezTo>
                  <a:pt x="7856" y="4713"/>
                  <a:pt x="7394" y="4598"/>
                  <a:pt x="6909" y="4598"/>
                </a:cubicBezTo>
                <a:cubicBezTo>
                  <a:pt x="5500" y="4598"/>
                  <a:pt x="4275" y="5522"/>
                  <a:pt x="3836" y="6793"/>
                </a:cubicBezTo>
                <a:cubicBezTo>
                  <a:pt x="1664" y="7232"/>
                  <a:pt x="1" y="9149"/>
                  <a:pt x="1" y="11437"/>
                </a:cubicBezTo>
                <a:cubicBezTo>
                  <a:pt x="1" y="14047"/>
                  <a:pt x="2126" y="16173"/>
                  <a:pt x="4737" y="16173"/>
                </a:cubicBezTo>
                <a:lnTo>
                  <a:pt x="20771" y="16173"/>
                </a:lnTo>
                <a:cubicBezTo>
                  <a:pt x="23359" y="16173"/>
                  <a:pt x="25507" y="14047"/>
                  <a:pt x="25507" y="11437"/>
                </a:cubicBezTo>
                <a:cubicBezTo>
                  <a:pt x="25553" y="8895"/>
                  <a:pt x="23543" y="6816"/>
                  <a:pt x="21025" y="6700"/>
                </a:cubicBezTo>
                <a:lnTo>
                  <a:pt x="21025" y="6469"/>
                </a:lnTo>
                <a:cubicBezTo>
                  <a:pt x="21025" y="2888"/>
                  <a:pt x="18137" y="0"/>
                  <a:pt x="14556"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25" name="Google Shape;225;p100"/>
          <p:cNvSpPr/>
          <p:nvPr/>
        </p:nvSpPr>
        <p:spPr>
          <a:xfrm>
            <a:off x="9285600" y="932665"/>
            <a:ext cx="785773" cy="496443"/>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26" name="Google Shape;226;p100"/>
          <p:cNvSpPr txBox="1">
            <a:spLocks noGrp="1"/>
          </p:cNvSpPr>
          <p:nvPr>
            <p:ph type="body" idx="1"/>
          </p:nvPr>
        </p:nvSpPr>
        <p:spPr>
          <a:xfrm>
            <a:off x="2929933" y="2499704"/>
            <a:ext cx="6332000" cy="2192800"/>
          </a:xfrm>
          <a:prstGeom prst="rect">
            <a:avLst/>
          </a:prstGeom>
          <a:noFill/>
          <a:ln>
            <a:noFill/>
          </a:ln>
        </p:spPr>
        <p:txBody>
          <a:bodyPr spcFirstLastPara="1" wrap="square" lIns="91425" tIns="91425" rIns="91425" bIns="91425" anchor="t" anchorCtr="0">
            <a:noAutofit/>
          </a:bodyPr>
          <a:lstStyle>
            <a:lvl1pPr marL="457200" lvl="0" indent="-317500" algn="ctr">
              <a:lnSpc>
                <a:spcPct val="100000"/>
              </a:lnSpc>
              <a:spcBef>
                <a:spcPts val="0"/>
              </a:spcBef>
              <a:spcAft>
                <a:spcPts val="0"/>
              </a:spcAft>
              <a:buClr>
                <a:schemeClr val="lt2"/>
              </a:buClr>
              <a:buSzPts val="1400"/>
              <a:buChar char="●"/>
              <a:defRPr sz="2133">
                <a:solidFill>
                  <a:schemeClr val="lt2"/>
                </a:solidFill>
              </a:defRPr>
            </a:lvl1pPr>
            <a:lvl2pPr marL="914400" lvl="1" indent="-317500" algn="ctr">
              <a:lnSpc>
                <a:spcPct val="100000"/>
              </a:lnSpc>
              <a:spcBef>
                <a:spcPts val="0"/>
              </a:spcBef>
              <a:spcAft>
                <a:spcPts val="0"/>
              </a:spcAft>
              <a:buClr>
                <a:schemeClr val="lt2"/>
              </a:buClr>
              <a:buSzPts val="1400"/>
              <a:buChar char="○"/>
              <a:defRPr>
                <a:solidFill>
                  <a:schemeClr val="lt2"/>
                </a:solidFill>
              </a:defRPr>
            </a:lvl2pPr>
            <a:lvl3pPr marL="1371600" lvl="2" indent="-317500" algn="ctr">
              <a:lnSpc>
                <a:spcPct val="100000"/>
              </a:lnSpc>
              <a:spcBef>
                <a:spcPts val="0"/>
              </a:spcBef>
              <a:spcAft>
                <a:spcPts val="0"/>
              </a:spcAft>
              <a:buClr>
                <a:schemeClr val="lt2"/>
              </a:buClr>
              <a:buSzPts val="1400"/>
              <a:buChar char="■"/>
              <a:defRPr>
                <a:solidFill>
                  <a:schemeClr val="lt2"/>
                </a:solidFill>
              </a:defRPr>
            </a:lvl3pPr>
            <a:lvl4pPr marL="1828800" lvl="3" indent="-317500" algn="ctr">
              <a:lnSpc>
                <a:spcPct val="100000"/>
              </a:lnSpc>
              <a:spcBef>
                <a:spcPts val="0"/>
              </a:spcBef>
              <a:spcAft>
                <a:spcPts val="0"/>
              </a:spcAft>
              <a:buClr>
                <a:schemeClr val="lt2"/>
              </a:buClr>
              <a:buSzPts val="1400"/>
              <a:buChar char="●"/>
              <a:defRPr>
                <a:solidFill>
                  <a:schemeClr val="lt2"/>
                </a:solidFill>
              </a:defRPr>
            </a:lvl4pPr>
            <a:lvl5pPr marL="2286000" lvl="4" indent="-317500" algn="ctr">
              <a:lnSpc>
                <a:spcPct val="100000"/>
              </a:lnSpc>
              <a:spcBef>
                <a:spcPts val="0"/>
              </a:spcBef>
              <a:spcAft>
                <a:spcPts val="0"/>
              </a:spcAft>
              <a:buClr>
                <a:schemeClr val="lt2"/>
              </a:buClr>
              <a:buSzPts val="1400"/>
              <a:buChar char="○"/>
              <a:defRPr>
                <a:solidFill>
                  <a:schemeClr val="lt2"/>
                </a:solidFill>
              </a:defRPr>
            </a:lvl5pPr>
            <a:lvl6pPr marL="2743200" lvl="5" indent="-317500" algn="ctr">
              <a:lnSpc>
                <a:spcPct val="100000"/>
              </a:lnSpc>
              <a:spcBef>
                <a:spcPts val="0"/>
              </a:spcBef>
              <a:spcAft>
                <a:spcPts val="0"/>
              </a:spcAft>
              <a:buClr>
                <a:schemeClr val="lt2"/>
              </a:buClr>
              <a:buSzPts val="1400"/>
              <a:buChar char="■"/>
              <a:defRPr>
                <a:solidFill>
                  <a:schemeClr val="lt2"/>
                </a:solidFill>
              </a:defRPr>
            </a:lvl6pPr>
            <a:lvl7pPr marL="3200400" lvl="6" indent="-317500" algn="ctr">
              <a:lnSpc>
                <a:spcPct val="100000"/>
              </a:lnSpc>
              <a:spcBef>
                <a:spcPts val="0"/>
              </a:spcBef>
              <a:spcAft>
                <a:spcPts val="0"/>
              </a:spcAft>
              <a:buClr>
                <a:schemeClr val="lt2"/>
              </a:buClr>
              <a:buSzPts val="1400"/>
              <a:buChar char="●"/>
              <a:defRPr>
                <a:solidFill>
                  <a:schemeClr val="lt2"/>
                </a:solidFill>
              </a:defRPr>
            </a:lvl7pPr>
            <a:lvl8pPr marL="3657600" lvl="7" indent="-317500" algn="ctr">
              <a:lnSpc>
                <a:spcPct val="100000"/>
              </a:lnSpc>
              <a:spcBef>
                <a:spcPts val="0"/>
              </a:spcBef>
              <a:spcAft>
                <a:spcPts val="0"/>
              </a:spcAft>
              <a:buClr>
                <a:schemeClr val="lt2"/>
              </a:buClr>
              <a:buSzPts val="1400"/>
              <a:buChar char="○"/>
              <a:defRPr>
                <a:solidFill>
                  <a:schemeClr val="lt2"/>
                </a:solidFill>
              </a:defRPr>
            </a:lvl8pPr>
            <a:lvl9pPr marL="4114800" lvl="8" indent="-317500" algn="ctr">
              <a:lnSpc>
                <a:spcPct val="100000"/>
              </a:lnSpc>
              <a:spcBef>
                <a:spcPts val="0"/>
              </a:spcBef>
              <a:spcAft>
                <a:spcPts val="0"/>
              </a:spcAft>
              <a:buClr>
                <a:schemeClr val="lt2"/>
              </a:buClr>
              <a:buSzPts val="1400"/>
              <a:buChar char="■"/>
              <a:defRPr>
                <a:solidFill>
                  <a:schemeClr val="lt2"/>
                </a:solidFill>
              </a:defRPr>
            </a:lvl9pPr>
          </a:lstStyle>
          <a:p>
            <a:endParaRPr/>
          </a:p>
        </p:txBody>
      </p:sp>
      <p:sp>
        <p:nvSpPr>
          <p:cNvPr id="227" name="Google Shape;227;p100"/>
          <p:cNvSpPr txBox="1">
            <a:spLocks noGrp="1"/>
          </p:cNvSpPr>
          <p:nvPr>
            <p:ph type="title"/>
          </p:nvPr>
        </p:nvSpPr>
        <p:spPr>
          <a:xfrm>
            <a:off x="2925800" y="1978513"/>
            <a:ext cx="6332000" cy="573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accent2"/>
              </a:buClr>
              <a:buSzPts val="3000"/>
              <a:buFont typeface="Patrick Hand"/>
              <a:buNone/>
              <a:defRPr sz="4000">
                <a:latin typeface="Patrick Hand"/>
                <a:ea typeface="Patrick Hand"/>
                <a:cs typeface="Patrick Hand"/>
                <a:sym typeface="Patrick Hand"/>
              </a:defRPr>
            </a:lvl1pPr>
            <a:lvl2pPr lvl="1" algn="l">
              <a:lnSpc>
                <a:spcPct val="100000"/>
              </a:lnSpc>
              <a:spcBef>
                <a:spcPts val="0"/>
              </a:spcBef>
              <a:spcAft>
                <a:spcPts val="0"/>
              </a:spcAft>
              <a:buSzPts val="3000"/>
              <a:buNone/>
              <a:defRPr sz="4000"/>
            </a:lvl2pPr>
            <a:lvl3pPr lvl="2" algn="l">
              <a:lnSpc>
                <a:spcPct val="100000"/>
              </a:lnSpc>
              <a:spcBef>
                <a:spcPts val="0"/>
              </a:spcBef>
              <a:spcAft>
                <a:spcPts val="0"/>
              </a:spcAft>
              <a:buSzPts val="3000"/>
              <a:buNone/>
              <a:defRPr sz="4000"/>
            </a:lvl3pPr>
            <a:lvl4pPr lvl="3" algn="l">
              <a:lnSpc>
                <a:spcPct val="100000"/>
              </a:lnSpc>
              <a:spcBef>
                <a:spcPts val="0"/>
              </a:spcBef>
              <a:spcAft>
                <a:spcPts val="0"/>
              </a:spcAft>
              <a:buSzPts val="3000"/>
              <a:buNone/>
              <a:defRPr sz="4000"/>
            </a:lvl4pPr>
            <a:lvl5pPr lvl="4" algn="l">
              <a:lnSpc>
                <a:spcPct val="100000"/>
              </a:lnSpc>
              <a:spcBef>
                <a:spcPts val="0"/>
              </a:spcBef>
              <a:spcAft>
                <a:spcPts val="0"/>
              </a:spcAft>
              <a:buSzPts val="3000"/>
              <a:buNone/>
              <a:defRPr sz="4000"/>
            </a:lvl5pPr>
            <a:lvl6pPr lvl="5" algn="l">
              <a:lnSpc>
                <a:spcPct val="100000"/>
              </a:lnSpc>
              <a:spcBef>
                <a:spcPts val="0"/>
              </a:spcBef>
              <a:spcAft>
                <a:spcPts val="0"/>
              </a:spcAft>
              <a:buSzPts val="3000"/>
              <a:buNone/>
              <a:defRPr sz="4000"/>
            </a:lvl6pPr>
            <a:lvl7pPr lvl="6" algn="l">
              <a:lnSpc>
                <a:spcPct val="100000"/>
              </a:lnSpc>
              <a:spcBef>
                <a:spcPts val="0"/>
              </a:spcBef>
              <a:spcAft>
                <a:spcPts val="0"/>
              </a:spcAft>
              <a:buSzPts val="3000"/>
              <a:buNone/>
              <a:defRPr sz="4000"/>
            </a:lvl7pPr>
            <a:lvl8pPr lvl="7" algn="l">
              <a:lnSpc>
                <a:spcPct val="100000"/>
              </a:lnSpc>
              <a:spcBef>
                <a:spcPts val="0"/>
              </a:spcBef>
              <a:spcAft>
                <a:spcPts val="0"/>
              </a:spcAft>
              <a:buSzPts val="3000"/>
              <a:buNone/>
              <a:defRPr sz="4000"/>
            </a:lvl8pPr>
            <a:lvl9pPr lvl="8" algn="l">
              <a:lnSpc>
                <a:spcPct val="100000"/>
              </a:lnSpc>
              <a:spcBef>
                <a:spcPts val="0"/>
              </a:spcBef>
              <a:spcAft>
                <a:spcPts val="0"/>
              </a:spcAft>
              <a:buSzPts val="3000"/>
              <a:buNone/>
              <a:defRPr sz="4000"/>
            </a:lvl9pPr>
          </a:lstStyle>
          <a:p>
            <a:endParaRPr/>
          </a:p>
        </p:txBody>
      </p:sp>
      <p:sp>
        <p:nvSpPr>
          <p:cNvPr id="228" name="Google Shape;228;p100"/>
          <p:cNvSpPr/>
          <p:nvPr/>
        </p:nvSpPr>
        <p:spPr>
          <a:xfrm>
            <a:off x="1431068" y="302770"/>
            <a:ext cx="672581" cy="424891"/>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29" name="Google Shape;229;p100"/>
          <p:cNvSpPr/>
          <p:nvPr/>
        </p:nvSpPr>
        <p:spPr>
          <a:xfrm>
            <a:off x="7735668" y="6374451"/>
            <a:ext cx="4456395" cy="496440"/>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dk1"/>
        </a:solidFill>
        <a:effectLst/>
      </p:bgPr>
    </p:bg>
    <p:spTree>
      <p:nvGrpSpPr>
        <p:cNvPr id="1" name="Shape 230"/>
        <p:cNvGrpSpPr/>
        <p:nvPr/>
      </p:nvGrpSpPr>
      <p:grpSpPr>
        <a:xfrm>
          <a:off x="0" y="0"/>
          <a:ext cx="0" cy="0"/>
          <a:chOff x="0" y="0"/>
          <a:chExt cx="0" cy="0"/>
        </a:xfrm>
      </p:grpSpPr>
      <p:grpSp>
        <p:nvGrpSpPr>
          <p:cNvPr id="231" name="Google Shape;231;p101"/>
          <p:cNvGrpSpPr/>
          <p:nvPr/>
        </p:nvGrpSpPr>
        <p:grpSpPr>
          <a:xfrm>
            <a:off x="418090" y="4927093"/>
            <a:ext cx="4465967" cy="1730153"/>
            <a:chOff x="2189450" y="2220300"/>
            <a:chExt cx="3202175" cy="1240550"/>
          </a:xfrm>
        </p:grpSpPr>
        <p:sp>
          <p:nvSpPr>
            <p:cNvPr id="232" name="Google Shape;232;p101"/>
            <p:cNvSpPr/>
            <p:nvPr/>
          </p:nvSpPr>
          <p:spPr>
            <a:xfrm>
              <a:off x="2189450" y="2220300"/>
              <a:ext cx="3202175" cy="1240550"/>
            </a:xfrm>
            <a:custGeom>
              <a:avLst/>
              <a:gdLst/>
              <a:ahLst/>
              <a:cxnLst/>
              <a:rect l="l" t="t" r="r" b="b"/>
              <a:pathLst>
                <a:path w="128087" h="49622" extrusionOk="0">
                  <a:moveTo>
                    <a:pt x="63421" y="0"/>
                  </a:moveTo>
                  <a:cubicBezTo>
                    <a:pt x="63373" y="0"/>
                    <a:pt x="63326" y="1"/>
                    <a:pt x="63280" y="3"/>
                  </a:cubicBezTo>
                  <a:cubicBezTo>
                    <a:pt x="51881" y="414"/>
                    <a:pt x="0" y="49622"/>
                    <a:pt x="0" y="49622"/>
                  </a:cubicBezTo>
                  <a:lnTo>
                    <a:pt x="128087" y="49622"/>
                  </a:lnTo>
                  <a:cubicBezTo>
                    <a:pt x="128087" y="49622"/>
                    <a:pt x="75085" y="0"/>
                    <a:pt x="6342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33" name="Google Shape;233;p101"/>
            <p:cNvSpPr/>
            <p:nvPr/>
          </p:nvSpPr>
          <p:spPr>
            <a:xfrm>
              <a:off x="2189450" y="2220350"/>
              <a:ext cx="3202175" cy="1240500"/>
            </a:xfrm>
            <a:custGeom>
              <a:avLst/>
              <a:gdLst/>
              <a:ahLst/>
              <a:cxnLst/>
              <a:rect l="l" t="t" r="r" b="b"/>
              <a:pathLst>
                <a:path w="128087" h="49620" extrusionOk="0">
                  <a:moveTo>
                    <a:pt x="63291" y="1"/>
                  </a:moveTo>
                  <a:cubicBezTo>
                    <a:pt x="63287" y="1"/>
                    <a:pt x="63284" y="1"/>
                    <a:pt x="63280" y="1"/>
                  </a:cubicBezTo>
                  <a:cubicBezTo>
                    <a:pt x="51881" y="1"/>
                    <a:pt x="0" y="49620"/>
                    <a:pt x="0" y="49620"/>
                  </a:cubicBezTo>
                  <a:lnTo>
                    <a:pt x="128087" y="49620"/>
                  </a:lnTo>
                  <a:cubicBezTo>
                    <a:pt x="128087" y="49620"/>
                    <a:pt x="76354" y="1"/>
                    <a:pt x="632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grpSp>
        <p:nvGrpSpPr>
          <p:cNvPr id="234" name="Google Shape;234;p101"/>
          <p:cNvGrpSpPr/>
          <p:nvPr/>
        </p:nvGrpSpPr>
        <p:grpSpPr>
          <a:xfrm>
            <a:off x="3075405" y="5298511"/>
            <a:ext cx="3514707" cy="1361628"/>
            <a:chOff x="2189450" y="2220300"/>
            <a:chExt cx="3202175" cy="1240550"/>
          </a:xfrm>
        </p:grpSpPr>
        <p:sp>
          <p:nvSpPr>
            <p:cNvPr id="235" name="Google Shape;235;p101"/>
            <p:cNvSpPr/>
            <p:nvPr/>
          </p:nvSpPr>
          <p:spPr>
            <a:xfrm>
              <a:off x="2189450" y="2220300"/>
              <a:ext cx="3202175" cy="1240550"/>
            </a:xfrm>
            <a:custGeom>
              <a:avLst/>
              <a:gdLst/>
              <a:ahLst/>
              <a:cxnLst/>
              <a:rect l="l" t="t" r="r" b="b"/>
              <a:pathLst>
                <a:path w="128087" h="49622" extrusionOk="0">
                  <a:moveTo>
                    <a:pt x="63421" y="0"/>
                  </a:moveTo>
                  <a:cubicBezTo>
                    <a:pt x="63373" y="0"/>
                    <a:pt x="63326" y="1"/>
                    <a:pt x="63280" y="3"/>
                  </a:cubicBezTo>
                  <a:cubicBezTo>
                    <a:pt x="51881" y="414"/>
                    <a:pt x="0" y="49622"/>
                    <a:pt x="0" y="49622"/>
                  </a:cubicBezTo>
                  <a:lnTo>
                    <a:pt x="128087" y="49622"/>
                  </a:lnTo>
                  <a:cubicBezTo>
                    <a:pt x="128087" y="49622"/>
                    <a:pt x="75085" y="0"/>
                    <a:pt x="6342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36" name="Google Shape;236;p101"/>
            <p:cNvSpPr/>
            <p:nvPr/>
          </p:nvSpPr>
          <p:spPr>
            <a:xfrm>
              <a:off x="2189450" y="2220350"/>
              <a:ext cx="3202175" cy="1240500"/>
            </a:xfrm>
            <a:custGeom>
              <a:avLst/>
              <a:gdLst/>
              <a:ahLst/>
              <a:cxnLst/>
              <a:rect l="l" t="t" r="r" b="b"/>
              <a:pathLst>
                <a:path w="128087" h="49620" extrusionOk="0">
                  <a:moveTo>
                    <a:pt x="63291" y="1"/>
                  </a:moveTo>
                  <a:cubicBezTo>
                    <a:pt x="63287" y="1"/>
                    <a:pt x="63284" y="1"/>
                    <a:pt x="63280" y="1"/>
                  </a:cubicBezTo>
                  <a:cubicBezTo>
                    <a:pt x="51881" y="1"/>
                    <a:pt x="0" y="49620"/>
                    <a:pt x="0" y="49620"/>
                  </a:cubicBezTo>
                  <a:lnTo>
                    <a:pt x="128087" y="49620"/>
                  </a:lnTo>
                  <a:cubicBezTo>
                    <a:pt x="128087" y="49620"/>
                    <a:pt x="76354" y="1"/>
                    <a:pt x="632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sp>
        <p:nvSpPr>
          <p:cNvPr id="237" name="Google Shape;237;p101"/>
          <p:cNvSpPr/>
          <p:nvPr/>
        </p:nvSpPr>
        <p:spPr>
          <a:xfrm>
            <a:off x="1488567" y="382063"/>
            <a:ext cx="2375768" cy="1500788"/>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38" name="Google Shape;238;p101"/>
          <p:cNvSpPr/>
          <p:nvPr/>
        </p:nvSpPr>
        <p:spPr>
          <a:xfrm>
            <a:off x="556081" y="578083"/>
            <a:ext cx="1380809" cy="872381"/>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39" name="Google Shape;239;p101"/>
          <p:cNvSpPr/>
          <p:nvPr/>
        </p:nvSpPr>
        <p:spPr>
          <a:xfrm>
            <a:off x="9362533" y="324136"/>
            <a:ext cx="1708376" cy="1079335"/>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40" name="Google Shape;240;p101"/>
          <p:cNvSpPr/>
          <p:nvPr/>
        </p:nvSpPr>
        <p:spPr>
          <a:xfrm>
            <a:off x="10869218" y="1544769"/>
            <a:ext cx="725551" cy="458395"/>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41" name="Google Shape;241;p101"/>
          <p:cNvSpPr/>
          <p:nvPr/>
        </p:nvSpPr>
        <p:spPr>
          <a:xfrm>
            <a:off x="8803935" y="1403453"/>
            <a:ext cx="501919" cy="317107"/>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42" name="Google Shape;242;p101"/>
          <p:cNvSpPr/>
          <p:nvPr/>
        </p:nvSpPr>
        <p:spPr>
          <a:xfrm>
            <a:off x="6235000" y="6137575"/>
            <a:ext cx="5956929" cy="708973"/>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43" name="Google Shape;243;p101"/>
          <p:cNvSpPr/>
          <p:nvPr/>
        </p:nvSpPr>
        <p:spPr>
          <a:xfrm>
            <a:off x="1" y="5390100"/>
            <a:ext cx="12191995" cy="1467904"/>
          </a:xfrm>
          <a:custGeom>
            <a:avLst/>
            <a:gdLst/>
            <a:ahLst/>
            <a:cxnLst/>
            <a:rect l="l" t="t" r="r" b="b"/>
            <a:pathLst>
              <a:path w="229590" h="28713" extrusionOk="0">
                <a:moveTo>
                  <a:pt x="0" y="0"/>
                </a:moveTo>
                <a:lnTo>
                  <a:pt x="0" y="28712"/>
                </a:lnTo>
                <a:lnTo>
                  <a:pt x="229589" y="28712"/>
                </a:lnTo>
                <a:lnTo>
                  <a:pt x="229589" y="20351"/>
                </a:lnTo>
                <a:cubicBezTo>
                  <a:pt x="229025" y="20540"/>
                  <a:pt x="228487" y="20728"/>
                  <a:pt x="227923" y="20916"/>
                </a:cubicBezTo>
                <a:cubicBezTo>
                  <a:pt x="223836" y="22287"/>
                  <a:pt x="219642" y="23846"/>
                  <a:pt x="215287" y="24438"/>
                </a:cubicBezTo>
                <a:cubicBezTo>
                  <a:pt x="213512" y="24685"/>
                  <a:pt x="211747" y="24787"/>
                  <a:pt x="209988" y="24787"/>
                </a:cubicBezTo>
                <a:cubicBezTo>
                  <a:pt x="206764" y="24787"/>
                  <a:pt x="203557" y="24443"/>
                  <a:pt x="200340" y="24008"/>
                </a:cubicBezTo>
                <a:cubicBezTo>
                  <a:pt x="196556" y="23486"/>
                  <a:pt x="192841" y="23007"/>
                  <a:pt x="189076" y="23007"/>
                </a:cubicBezTo>
                <a:cubicBezTo>
                  <a:pt x="187598" y="23007"/>
                  <a:pt x="186113" y="23081"/>
                  <a:pt x="184613" y="23255"/>
                </a:cubicBezTo>
                <a:cubicBezTo>
                  <a:pt x="179773" y="23793"/>
                  <a:pt x="175042" y="24922"/>
                  <a:pt x="170203" y="25433"/>
                </a:cubicBezTo>
                <a:cubicBezTo>
                  <a:pt x="167571" y="25727"/>
                  <a:pt x="164904" y="25789"/>
                  <a:pt x="162238" y="25789"/>
                </a:cubicBezTo>
                <a:cubicBezTo>
                  <a:pt x="160273" y="25789"/>
                  <a:pt x="158308" y="25755"/>
                  <a:pt x="156357" y="25755"/>
                </a:cubicBezTo>
                <a:cubicBezTo>
                  <a:pt x="151975" y="25755"/>
                  <a:pt x="136759" y="20755"/>
                  <a:pt x="134017" y="19894"/>
                </a:cubicBezTo>
                <a:cubicBezTo>
                  <a:pt x="131409" y="19115"/>
                  <a:pt x="128774" y="18174"/>
                  <a:pt x="126059" y="17824"/>
                </a:cubicBezTo>
                <a:cubicBezTo>
                  <a:pt x="123854" y="17551"/>
                  <a:pt x="121649" y="17402"/>
                  <a:pt x="119444" y="17402"/>
                </a:cubicBezTo>
                <a:cubicBezTo>
                  <a:pt x="117966" y="17402"/>
                  <a:pt x="116488" y="17469"/>
                  <a:pt x="115010" y="17609"/>
                </a:cubicBezTo>
                <a:cubicBezTo>
                  <a:pt x="104848" y="18577"/>
                  <a:pt x="95250" y="22045"/>
                  <a:pt x="85196" y="23470"/>
                </a:cubicBezTo>
                <a:cubicBezTo>
                  <a:pt x="81334" y="24010"/>
                  <a:pt x="77458" y="24253"/>
                  <a:pt x="73581" y="24253"/>
                </a:cubicBezTo>
                <a:cubicBezTo>
                  <a:pt x="67041" y="24253"/>
                  <a:pt x="60502" y="23563"/>
                  <a:pt x="54037" y="22448"/>
                </a:cubicBezTo>
                <a:cubicBezTo>
                  <a:pt x="48821" y="21561"/>
                  <a:pt x="43660" y="20432"/>
                  <a:pt x="38525" y="19249"/>
                </a:cubicBezTo>
                <a:cubicBezTo>
                  <a:pt x="33740" y="18147"/>
                  <a:pt x="28874" y="17287"/>
                  <a:pt x="24196" y="15862"/>
                </a:cubicBezTo>
                <a:cubicBezTo>
                  <a:pt x="19652" y="14491"/>
                  <a:pt x="15324" y="12690"/>
                  <a:pt x="11533" y="10028"/>
                </a:cubicBezTo>
                <a:cubicBezTo>
                  <a:pt x="7716" y="7393"/>
                  <a:pt x="4678" y="3979"/>
                  <a:pt x="1317" y="914"/>
                </a:cubicBezTo>
                <a:cubicBezTo>
                  <a:pt x="995" y="619"/>
                  <a:pt x="834" y="296"/>
                  <a:pt x="807"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44" name="Google Shape;244;p101"/>
          <p:cNvSpPr txBox="1">
            <a:spLocks noGrp="1"/>
          </p:cNvSpPr>
          <p:nvPr>
            <p:ph type="title"/>
          </p:nvPr>
        </p:nvSpPr>
        <p:spPr>
          <a:xfrm>
            <a:off x="1639600" y="727667"/>
            <a:ext cx="8904400" cy="573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accent2"/>
              </a:buClr>
              <a:buSzPts val="3000"/>
              <a:buFont typeface="Patrick Hand"/>
              <a:buNone/>
              <a:defRPr sz="4000">
                <a:solidFill>
                  <a:schemeClr val="accent2"/>
                </a:solidFill>
                <a:latin typeface="Patrick Hand"/>
                <a:ea typeface="Patrick Hand"/>
                <a:cs typeface="Patrick Hand"/>
                <a:sym typeface="Patrick Hand"/>
              </a:defRPr>
            </a:lvl1pPr>
            <a:lvl2pPr lvl="1" algn="l">
              <a:lnSpc>
                <a:spcPct val="100000"/>
              </a:lnSpc>
              <a:spcBef>
                <a:spcPts val="0"/>
              </a:spcBef>
              <a:spcAft>
                <a:spcPts val="0"/>
              </a:spcAft>
              <a:buSzPts val="3000"/>
              <a:buNone/>
              <a:defRPr sz="4000"/>
            </a:lvl2pPr>
            <a:lvl3pPr lvl="2" algn="l">
              <a:lnSpc>
                <a:spcPct val="100000"/>
              </a:lnSpc>
              <a:spcBef>
                <a:spcPts val="0"/>
              </a:spcBef>
              <a:spcAft>
                <a:spcPts val="0"/>
              </a:spcAft>
              <a:buSzPts val="3000"/>
              <a:buNone/>
              <a:defRPr sz="4000"/>
            </a:lvl3pPr>
            <a:lvl4pPr lvl="3" algn="l">
              <a:lnSpc>
                <a:spcPct val="100000"/>
              </a:lnSpc>
              <a:spcBef>
                <a:spcPts val="0"/>
              </a:spcBef>
              <a:spcAft>
                <a:spcPts val="0"/>
              </a:spcAft>
              <a:buSzPts val="3000"/>
              <a:buNone/>
              <a:defRPr sz="4000"/>
            </a:lvl4pPr>
            <a:lvl5pPr lvl="4" algn="l">
              <a:lnSpc>
                <a:spcPct val="100000"/>
              </a:lnSpc>
              <a:spcBef>
                <a:spcPts val="0"/>
              </a:spcBef>
              <a:spcAft>
                <a:spcPts val="0"/>
              </a:spcAft>
              <a:buSzPts val="3000"/>
              <a:buNone/>
              <a:defRPr sz="4000"/>
            </a:lvl5pPr>
            <a:lvl6pPr lvl="5" algn="l">
              <a:lnSpc>
                <a:spcPct val="100000"/>
              </a:lnSpc>
              <a:spcBef>
                <a:spcPts val="0"/>
              </a:spcBef>
              <a:spcAft>
                <a:spcPts val="0"/>
              </a:spcAft>
              <a:buSzPts val="3000"/>
              <a:buNone/>
              <a:defRPr sz="4000"/>
            </a:lvl6pPr>
            <a:lvl7pPr lvl="6" algn="l">
              <a:lnSpc>
                <a:spcPct val="100000"/>
              </a:lnSpc>
              <a:spcBef>
                <a:spcPts val="0"/>
              </a:spcBef>
              <a:spcAft>
                <a:spcPts val="0"/>
              </a:spcAft>
              <a:buSzPts val="3000"/>
              <a:buNone/>
              <a:defRPr sz="4000"/>
            </a:lvl7pPr>
            <a:lvl8pPr lvl="7" algn="l">
              <a:lnSpc>
                <a:spcPct val="100000"/>
              </a:lnSpc>
              <a:spcBef>
                <a:spcPts val="0"/>
              </a:spcBef>
              <a:spcAft>
                <a:spcPts val="0"/>
              </a:spcAft>
              <a:buSzPts val="3000"/>
              <a:buNone/>
              <a:defRPr sz="4000"/>
            </a:lvl8pPr>
            <a:lvl9pPr lvl="8" algn="l">
              <a:lnSpc>
                <a:spcPct val="100000"/>
              </a:lnSpc>
              <a:spcBef>
                <a:spcPts val="0"/>
              </a:spcBef>
              <a:spcAft>
                <a:spcPts val="0"/>
              </a:spcAft>
              <a:buSzPts val="3000"/>
              <a:buNone/>
              <a:defRPr sz="4000"/>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solidFill>
          <a:schemeClr val="dk1"/>
        </a:solidFill>
        <a:effectLst/>
      </p:bgPr>
    </p:bg>
    <p:spTree>
      <p:nvGrpSpPr>
        <p:cNvPr id="1" name="Shape 245"/>
        <p:cNvGrpSpPr/>
        <p:nvPr/>
      </p:nvGrpSpPr>
      <p:grpSpPr>
        <a:xfrm>
          <a:off x="0" y="0"/>
          <a:ext cx="0" cy="0"/>
          <a:chOff x="0" y="0"/>
          <a:chExt cx="0" cy="0"/>
        </a:xfrm>
      </p:grpSpPr>
      <p:sp>
        <p:nvSpPr>
          <p:cNvPr id="246" name="Google Shape;246;p102"/>
          <p:cNvSpPr/>
          <p:nvPr/>
        </p:nvSpPr>
        <p:spPr>
          <a:xfrm>
            <a:off x="771101" y="1127500"/>
            <a:ext cx="2481267" cy="1567441"/>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47" name="Google Shape;247;p102"/>
          <p:cNvSpPr/>
          <p:nvPr/>
        </p:nvSpPr>
        <p:spPr>
          <a:xfrm>
            <a:off x="337740" y="541757"/>
            <a:ext cx="785773" cy="496443"/>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48" name="Google Shape;248;p102"/>
          <p:cNvSpPr/>
          <p:nvPr/>
        </p:nvSpPr>
        <p:spPr>
          <a:xfrm>
            <a:off x="9336870" y="727667"/>
            <a:ext cx="2375756" cy="1503604"/>
          </a:xfrm>
          <a:custGeom>
            <a:avLst/>
            <a:gdLst/>
            <a:ahLst/>
            <a:cxnLst/>
            <a:rect l="l" t="t" r="r" b="b"/>
            <a:pathLst>
              <a:path w="25554" h="16173" extrusionOk="0">
                <a:moveTo>
                  <a:pt x="14556" y="0"/>
                </a:moveTo>
                <a:cubicBezTo>
                  <a:pt x="11530" y="0"/>
                  <a:pt x="8988" y="2103"/>
                  <a:pt x="8295" y="4898"/>
                </a:cubicBezTo>
                <a:cubicBezTo>
                  <a:pt x="7856" y="4713"/>
                  <a:pt x="7394" y="4598"/>
                  <a:pt x="6909" y="4598"/>
                </a:cubicBezTo>
                <a:cubicBezTo>
                  <a:pt x="5500" y="4598"/>
                  <a:pt x="4275" y="5522"/>
                  <a:pt x="3836" y="6793"/>
                </a:cubicBezTo>
                <a:cubicBezTo>
                  <a:pt x="1664" y="7232"/>
                  <a:pt x="1" y="9149"/>
                  <a:pt x="1" y="11437"/>
                </a:cubicBezTo>
                <a:cubicBezTo>
                  <a:pt x="1" y="14047"/>
                  <a:pt x="2126" y="16173"/>
                  <a:pt x="4737" y="16173"/>
                </a:cubicBezTo>
                <a:lnTo>
                  <a:pt x="20771" y="16173"/>
                </a:lnTo>
                <a:cubicBezTo>
                  <a:pt x="23359" y="16173"/>
                  <a:pt x="25507" y="14047"/>
                  <a:pt x="25507" y="11437"/>
                </a:cubicBezTo>
                <a:cubicBezTo>
                  <a:pt x="25553" y="8895"/>
                  <a:pt x="23543" y="6816"/>
                  <a:pt x="21025" y="6700"/>
                </a:cubicBezTo>
                <a:lnTo>
                  <a:pt x="21025" y="6469"/>
                </a:lnTo>
                <a:cubicBezTo>
                  <a:pt x="21025" y="2888"/>
                  <a:pt x="18137" y="0"/>
                  <a:pt x="14556"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49" name="Google Shape;249;p102"/>
          <p:cNvSpPr/>
          <p:nvPr/>
        </p:nvSpPr>
        <p:spPr>
          <a:xfrm>
            <a:off x="1431068" y="302770"/>
            <a:ext cx="672581" cy="424891"/>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nvGrpSpPr>
          <p:cNvPr id="250" name="Google Shape;250;p102"/>
          <p:cNvGrpSpPr/>
          <p:nvPr/>
        </p:nvGrpSpPr>
        <p:grpSpPr>
          <a:xfrm>
            <a:off x="941955" y="5303848"/>
            <a:ext cx="4005708" cy="1551845"/>
            <a:chOff x="2189450" y="2220300"/>
            <a:chExt cx="3202175" cy="1240550"/>
          </a:xfrm>
        </p:grpSpPr>
        <p:sp>
          <p:nvSpPr>
            <p:cNvPr id="251" name="Google Shape;251;p102"/>
            <p:cNvSpPr/>
            <p:nvPr/>
          </p:nvSpPr>
          <p:spPr>
            <a:xfrm>
              <a:off x="2189450" y="2220300"/>
              <a:ext cx="3202175" cy="1240550"/>
            </a:xfrm>
            <a:custGeom>
              <a:avLst/>
              <a:gdLst/>
              <a:ahLst/>
              <a:cxnLst/>
              <a:rect l="l" t="t" r="r" b="b"/>
              <a:pathLst>
                <a:path w="128087" h="49622" extrusionOk="0">
                  <a:moveTo>
                    <a:pt x="63421" y="0"/>
                  </a:moveTo>
                  <a:cubicBezTo>
                    <a:pt x="63373" y="0"/>
                    <a:pt x="63326" y="1"/>
                    <a:pt x="63280" y="3"/>
                  </a:cubicBezTo>
                  <a:cubicBezTo>
                    <a:pt x="51881" y="414"/>
                    <a:pt x="0" y="49622"/>
                    <a:pt x="0" y="49622"/>
                  </a:cubicBezTo>
                  <a:lnTo>
                    <a:pt x="128087" y="49622"/>
                  </a:lnTo>
                  <a:cubicBezTo>
                    <a:pt x="128087" y="49622"/>
                    <a:pt x="75085" y="0"/>
                    <a:pt x="6342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52" name="Google Shape;252;p102"/>
            <p:cNvSpPr/>
            <p:nvPr/>
          </p:nvSpPr>
          <p:spPr>
            <a:xfrm>
              <a:off x="2189450" y="2220350"/>
              <a:ext cx="3202175" cy="1240500"/>
            </a:xfrm>
            <a:custGeom>
              <a:avLst/>
              <a:gdLst/>
              <a:ahLst/>
              <a:cxnLst/>
              <a:rect l="l" t="t" r="r" b="b"/>
              <a:pathLst>
                <a:path w="128087" h="49620" extrusionOk="0">
                  <a:moveTo>
                    <a:pt x="63291" y="1"/>
                  </a:moveTo>
                  <a:cubicBezTo>
                    <a:pt x="63287" y="1"/>
                    <a:pt x="63284" y="1"/>
                    <a:pt x="63280" y="1"/>
                  </a:cubicBezTo>
                  <a:cubicBezTo>
                    <a:pt x="51881" y="1"/>
                    <a:pt x="0" y="49620"/>
                    <a:pt x="0" y="49620"/>
                  </a:cubicBezTo>
                  <a:lnTo>
                    <a:pt x="128087" y="49620"/>
                  </a:lnTo>
                  <a:cubicBezTo>
                    <a:pt x="128087" y="49620"/>
                    <a:pt x="76354" y="1"/>
                    <a:pt x="632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grpSp>
        <p:nvGrpSpPr>
          <p:cNvPr id="253" name="Google Shape;253;p102"/>
          <p:cNvGrpSpPr/>
          <p:nvPr/>
        </p:nvGrpSpPr>
        <p:grpSpPr>
          <a:xfrm>
            <a:off x="3325191" y="5636800"/>
            <a:ext cx="3152221" cy="1221197"/>
            <a:chOff x="2189450" y="2220300"/>
            <a:chExt cx="3202175" cy="1240550"/>
          </a:xfrm>
        </p:grpSpPr>
        <p:sp>
          <p:nvSpPr>
            <p:cNvPr id="254" name="Google Shape;254;p102"/>
            <p:cNvSpPr/>
            <p:nvPr/>
          </p:nvSpPr>
          <p:spPr>
            <a:xfrm>
              <a:off x="2189450" y="2220300"/>
              <a:ext cx="3202175" cy="1240550"/>
            </a:xfrm>
            <a:custGeom>
              <a:avLst/>
              <a:gdLst/>
              <a:ahLst/>
              <a:cxnLst/>
              <a:rect l="l" t="t" r="r" b="b"/>
              <a:pathLst>
                <a:path w="128087" h="49622" extrusionOk="0">
                  <a:moveTo>
                    <a:pt x="63421" y="0"/>
                  </a:moveTo>
                  <a:cubicBezTo>
                    <a:pt x="63373" y="0"/>
                    <a:pt x="63326" y="1"/>
                    <a:pt x="63280" y="3"/>
                  </a:cubicBezTo>
                  <a:cubicBezTo>
                    <a:pt x="51881" y="414"/>
                    <a:pt x="0" y="49622"/>
                    <a:pt x="0" y="49622"/>
                  </a:cubicBezTo>
                  <a:lnTo>
                    <a:pt x="128087" y="49622"/>
                  </a:lnTo>
                  <a:cubicBezTo>
                    <a:pt x="128087" y="49622"/>
                    <a:pt x="75085" y="0"/>
                    <a:pt x="6342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55" name="Google Shape;255;p102"/>
            <p:cNvSpPr/>
            <p:nvPr/>
          </p:nvSpPr>
          <p:spPr>
            <a:xfrm>
              <a:off x="2189450" y="2220350"/>
              <a:ext cx="3202175" cy="1240500"/>
            </a:xfrm>
            <a:custGeom>
              <a:avLst/>
              <a:gdLst/>
              <a:ahLst/>
              <a:cxnLst/>
              <a:rect l="l" t="t" r="r" b="b"/>
              <a:pathLst>
                <a:path w="128087" h="49620" extrusionOk="0">
                  <a:moveTo>
                    <a:pt x="63291" y="1"/>
                  </a:moveTo>
                  <a:cubicBezTo>
                    <a:pt x="63287" y="1"/>
                    <a:pt x="63284" y="1"/>
                    <a:pt x="63280" y="1"/>
                  </a:cubicBezTo>
                  <a:cubicBezTo>
                    <a:pt x="51881" y="1"/>
                    <a:pt x="0" y="49620"/>
                    <a:pt x="0" y="49620"/>
                  </a:cubicBezTo>
                  <a:lnTo>
                    <a:pt x="128087" y="49620"/>
                  </a:lnTo>
                  <a:cubicBezTo>
                    <a:pt x="128087" y="49620"/>
                    <a:pt x="76354" y="1"/>
                    <a:pt x="632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sp>
        <p:nvSpPr>
          <p:cNvPr id="256" name="Google Shape;256;p102"/>
          <p:cNvSpPr/>
          <p:nvPr/>
        </p:nvSpPr>
        <p:spPr>
          <a:xfrm>
            <a:off x="0" y="6615503"/>
            <a:ext cx="4529509" cy="242508"/>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57" name="Google Shape;257;p102"/>
          <p:cNvSpPr/>
          <p:nvPr/>
        </p:nvSpPr>
        <p:spPr>
          <a:xfrm flipH="1">
            <a:off x="5107603" y="6337436"/>
            <a:ext cx="7084399" cy="520569"/>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58" name="Google Shape;258;p102"/>
          <p:cNvSpPr/>
          <p:nvPr/>
        </p:nvSpPr>
        <p:spPr>
          <a:xfrm>
            <a:off x="3287368" y="6574916"/>
            <a:ext cx="8904275" cy="291203"/>
          </a:xfrm>
          <a:custGeom>
            <a:avLst/>
            <a:gdLst/>
            <a:ahLst/>
            <a:cxnLst/>
            <a:rect l="l" t="t" r="r" b="b"/>
            <a:pathLst>
              <a:path w="157756" h="11284" extrusionOk="0">
                <a:moveTo>
                  <a:pt x="47603" y="1"/>
                </a:moveTo>
                <a:cubicBezTo>
                  <a:pt x="46122" y="1"/>
                  <a:pt x="44638" y="67"/>
                  <a:pt x="43149" y="207"/>
                </a:cubicBezTo>
                <a:cubicBezTo>
                  <a:pt x="33014" y="1175"/>
                  <a:pt x="23416" y="4616"/>
                  <a:pt x="13362" y="6041"/>
                </a:cubicBezTo>
                <a:cubicBezTo>
                  <a:pt x="2984" y="7520"/>
                  <a:pt x="0" y="11284"/>
                  <a:pt x="0" y="11284"/>
                </a:cubicBezTo>
                <a:lnTo>
                  <a:pt x="157756" y="11284"/>
                </a:lnTo>
                <a:lnTo>
                  <a:pt x="157756" y="2950"/>
                </a:lnTo>
                <a:cubicBezTo>
                  <a:pt x="157191" y="3111"/>
                  <a:pt x="156626" y="3299"/>
                  <a:pt x="156089" y="3487"/>
                </a:cubicBezTo>
                <a:cubicBezTo>
                  <a:pt x="152002" y="4885"/>
                  <a:pt x="147782" y="6418"/>
                  <a:pt x="143453" y="7036"/>
                </a:cubicBezTo>
                <a:cubicBezTo>
                  <a:pt x="141678" y="7283"/>
                  <a:pt x="139914" y="7385"/>
                  <a:pt x="138154" y="7385"/>
                </a:cubicBezTo>
                <a:cubicBezTo>
                  <a:pt x="134930" y="7385"/>
                  <a:pt x="131723" y="7041"/>
                  <a:pt x="128506" y="6606"/>
                </a:cubicBezTo>
                <a:cubicBezTo>
                  <a:pt x="124682" y="6079"/>
                  <a:pt x="120929" y="5595"/>
                  <a:pt x="117123" y="5595"/>
                </a:cubicBezTo>
                <a:cubicBezTo>
                  <a:pt x="115685" y="5595"/>
                  <a:pt x="114239" y="5664"/>
                  <a:pt x="112779" y="5826"/>
                </a:cubicBezTo>
                <a:cubicBezTo>
                  <a:pt x="107940" y="6391"/>
                  <a:pt x="103208" y="7493"/>
                  <a:pt x="98369" y="8031"/>
                </a:cubicBezTo>
                <a:cubicBezTo>
                  <a:pt x="95627" y="8321"/>
                  <a:pt x="92836" y="8379"/>
                  <a:pt x="90049" y="8379"/>
                </a:cubicBezTo>
                <a:cubicBezTo>
                  <a:pt x="88192" y="8379"/>
                  <a:pt x="86336" y="8353"/>
                  <a:pt x="84497" y="8353"/>
                </a:cubicBezTo>
                <a:cubicBezTo>
                  <a:pt x="80142" y="8353"/>
                  <a:pt x="64925" y="3353"/>
                  <a:pt x="62156" y="2493"/>
                </a:cubicBezTo>
                <a:cubicBezTo>
                  <a:pt x="59575" y="1713"/>
                  <a:pt x="56941" y="772"/>
                  <a:pt x="54198" y="422"/>
                </a:cubicBezTo>
                <a:cubicBezTo>
                  <a:pt x="52009" y="149"/>
                  <a:pt x="49811" y="1"/>
                  <a:pt x="47603"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59" name="Google Shape;259;p102"/>
          <p:cNvSpPr txBox="1">
            <a:spLocks noGrp="1"/>
          </p:cNvSpPr>
          <p:nvPr>
            <p:ph type="title"/>
          </p:nvPr>
        </p:nvSpPr>
        <p:spPr>
          <a:xfrm>
            <a:off x="1639600" y="727667"/>
            <a:ext cx="8904400" cy="573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accent2"/>
              </a:buClr>
              <a:buSzPts val="3000"/>
              <a:buFont typeface="Patrick Hand"/>
              <a:buNone/>
              <a:defRPr sz="4000">
                <a:solidFill>
                  <a:schemeClr val="accent2"/>
                </a:solidFill>
                <a:latin typeface="Patrick Hand"/>
                <a:ea typeface="Patrick Hand"/>
                <a:cs typeface="Patrick Hand"/>
                <a:sym typeface="Patrick Hand"/>
              </a:defRPr>
            </a:lvl1pPr>
            <a:lvl2pPr lvl="1" algn="l">
              <a:lnSpc>
                <a:spcPct val="100000"/>
              </a:lnSpc>
              <a:spcBef>
                <a:spcPts val="0"/>
              </a:spcBef>
              <a:spcAft>
                <a:spcPts val="0"/>
              </a:spcAft>
              <a:buSzPts val="3000"/>
              <a:buNone/>
              <a:defRPr sz="4000"/>
            </a:lvl2pPr>
            <a:lvl3pPr lvl="2" algn="l">
              <a:lnSpc>
                <a:spcPct val="100000"/>
              </a:lnSpc>
              <a:spcBef>
                <a:spcPts val="0"/>
              </a:spcBef>
              <a:spcAft>
                <a:spcPts val="0"/>
              </a:spcAft>
              <a:buSzPts val="3000"/>
              <a:buNone/>
              <a:defRPr sz="4000"/>
            </a:lvl3pPr>
            <a:lvl4pPr lvl="3" algn="l">
              <a:lnSpc>
                <a:spcPct val="100000"/>
              </a:lnSpc>
              <a:spcBef>
                <a:spcPts val="0"/>
              </a:spcBef>
              <a:spcAft>
                <a:spcPts val="0"/>
              </a:spcAft>
              <a:buSzPts val="3000"/>
              <a:buNone/>
              <a:defRPr sz="4000"/>
            </a:lvl4pPr>
            <a:lvl5pPr lvl="4" algn="l">
              <a:lnSpc>
                <a:spcPct val="100000"/>
              </a:lnSpc>
              <a:spcBef>
                <a:spcPts val="0"/>
              </a:spcBef>
              <a:spcAft>
                <a:spcPts val="0"/>
              </a:spcAft>
              <a:buSzPts val="3000"/>
              <a:buNone/>
              <a:defRPr sz="4000"/>
            </a:lvl5pPr>
            <a:lvl6pPr lvl="5" algn="l">
              <a:lnSpc>
                <a:spcPct val="100000"/>
              </a:lnSpc>
              <a:spcBef>
                <a:spcPts val="0"/>
              </a:spcBef>
              <a:spcAft>
                <a:spcPts val="0"/>
              </a:spcAft>
              <a:buSzPts val="3000"/>
              <a:buNone/>
              <a:defRPr sz="4000"/>
            </a:lvl6pPr>
            <a:lvl7pPr lvl="6" algn="l">
              <a:lnSpc>
                <a:spcPct val="100000"/>
              </a:lnSpc>
              <a:spcBef>
                <a:spcPts val="0"/>
              </a:spcBef>
              <a:spcAft>
                <a:spcPts val="0"/>
              </a:spcAft>
              <a:buSzPts val="3000"/>
              <a:buNone/>
              <a:defRPr sz="4000"/>
            </a:lvl7pPr>
            <a:lvl8pPr lvl="7" algn="l">
              <a:lnSpc>
                <a:spcPct val="100000"/>
              </a:lnSpc>
              <a:spcBef>
                <a:spcPts val="0"/>
              </a:spcBef>
              <a:spcAft>
                <a:spcPts val="0"/>
              </a:spcAft>
              <a:buSzPts val="3000"/>
              <a:buNone/>
              <a:defRPr sz="4000"/>
            </a:lvl8pPr>
            <a:lvl9pPr lvl="8" algn="l">
              <a:lnSpc>
                <a:spcPct val="100000"/>
              </a:lnSpc>
              <a:spcBef>
                <a:spcPts val="0"/>
              </a:spcBef>
              <a:spcAft>
                <a:spcPts val="0"/>
              </a:spcAft>
              <a:buSzPts val="3000"/>
              <a:buNone/>
              <a:defRPr sz="4000"/>
            </a:lvl9pPr>
          </a:lstStyle>
          <a:p>
            <a:endParaRPr/>
          </a:p>
        </p:txBody>
      </p:sp>
      <p:sp>
        <p:nvSpPr>
          <p:cNvPr id="260" name="Google Shape;260;p102"/>
          <p:cNvSpPr txBox="1">
            <a:spLocks noGrp="1"/>
          </p:cNvSpPr>
          <p:nvPr>
            <p:ph type="body" idx="1"/>
          </p:nvPr>
        </p:nvSpPr>
        <p:spPr>
          <a:xfrm>
            <a:off x="1000033" y="2533767"/>
            <a:ext cx="6934400" cy="32096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Clr>
                <a:schemeClr val="accent2"/>
              </a:buClr>
              <a:buSzPts val="1200"/>
              <a:buChar char="●"/>
              <a:defRPr/>
            </a:lvl1pPr>
            <a:lvl2pPr marL="914400" lvl="1" indent="-304800" algn="l">
              <a:lnSpc>
                <a:spcPct val="115000"/>
              </a:lnSpc>
              <a:spcBef>
                <a:spcPts val="2133"/>
              </a:spcBef>
              <a:spcAft>
                <a:spcPts val="0"/>
              </a:spcAft>
              <a:buSzPts val="1200"/>
              <a:buChar char="○"/>
              <a:defRPr sz="1600"/>
            </a:lvl2pPr>
            <a:lvl3pPr marL="1371600" lvl="2" indent="-304800" algn="l">
              <a:lnSpc>
                <a:spcPct val="115000"/>
              </a:lnSpc>
              <a:spcBef>
                <a:spcPts val="2133"/>
              </a:spcBef>
              <a:spcAft>
                <a:spcPts val="0"/>
              </a:spcAft>
              <a:buSzPts val="1200"/>
              <a:buChar char="■"/>
              <a:defRPr sz="1600"/>
            </a:lvl3pPr>
            <a:lvl4pPr marL="1828800" lvl="3" indent="-304800" algn="l">
              <a:lnSpc>
                <a:spcPct val="115000"/>
              </a:lnSpc>
              <a:spcBef>
                <a:spcPts val="2133"/>
              </a:spcBef>
              <a:spcAft>
                <a:spcPts val="0"/>
              </a:spcAft>
              <a:buSzPts val="1200"/>
              <a:buChar char="●"/>
              <a:defRPr sz="1600"/>
            </a:lvl4pPr>
            <a:lvl5pPr marL="2286000" lvl="4" indent="-304800" algn="l">
              <a:lnSpc>
                <a:spcPct val="115000"/>
              </a:lnSpc>
              <a:spcBef>
                <a:spcPts val="2133"/>
              </a:spcBef>
              <a:spcAft>
                <a:spcPts val="0"/>
              </a:spcAft>
              <a:buSzPts val="1200"/>
              <a:buChar char="○"/>
              <a:defRPr sz="1600"/>
            </a:lvl5pPr>
            <a:lvl6pPr marL="2743200" lvl="5" indent="-304800" algn="l">
              <a:lnSpc>
                <a:spcPct val="115000"/>
              </a:lnSpc>
              <a:spcBef>
                <a:spcPts val="2133"/>
              </a:spcBef>
              <a:spcAft>
                <a:spcPts val="0"/>
              </a:spcAft>
              <a:buSzPts val="1200"/>
              <a:buChar char="■"/>
              <a:defRPr sz="1600"/>
            </a:lvl6pPr>
            <a:lvl7pPr marL="3200400" lvl="6" indent="-304800" algn="l">
              <a:lnSpc>
                <a:spcPct val="115000"/>
              </a:lnSpc>
              <a:spcBef>
                <a:spcPts val="2133"/>
              </a:spcBef>
              <a:spcAft>
                <a:spcPts val="0"/>
              </a:spcAft>
              <a:buSzPts val="1200"/>
              <a:buChar char="●"/>
              <a:defRPr sz="1600"/>
            </a:lvl7pPr>
            <a:lvl8pPr marL="3657600" lvl="7" indent="-304800" algn="l">
              <a:lnSpc>
                <a:spcPct val="115000"/>
              </a:lnSpc>
              <a:spcBef>
                <a:spcPts val="2133"/>
              </a:spcBef>
              <a:spcAft>
                <a:spcPts val="0"/>
              </a:spcAft>
              <a:buSzPts val="1200"/>
              <a:buChar char="○"/>
              <a:defRPr sz="1600"/>
            </a:lvl8pPr>
            <a:lvl9pPr marL="4114800" lvl="8" indent="-304800" algn="l">
              <a:lnSpc>
                <a:spcPct val="115000"/>
              </a:lnSpc>
              <a:spcBef>
                <a:spcPts val="2133"/>
              </a:spcBef>
              <a:spcAft>
                <a:spcPts val="2133"/>
              </a:spcAft>
              <a:buSzPts val="1200"/>
              <a:buChar char="■"/>
              <a:defRPr sz="16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sp>
        <p:nvSpPr>
          <p:cNvPr id="21" name="Google Shape;21;p3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3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 name="Google Shape;23;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dk1"/>
        </a:solidFill>
        <a:effectLst/>
      </p:bgPr>
    </p:bg>
    <p:spTree>
      <p:nvGrpSpPr>
        <p:cNvPr id="1" name="Shape 261"/>
        <p:cNvGrpSpPr/>
        <p:nvPr/>
      </p:nvGrpSpPr>
      <p:grpSpPr>
        <a:xfrm>
          <a:off x="0" y="0"/>
          <a:ext cx="0" cy="0"/>
          <a:chOff x="0" y="0"/>
          <a:chExt cx="0" cy="0"/>
        </a:xfrm>
      </p:grpSpPr>
      <p:sp>
        <p:nvSpPr>
          <p:cNvPr id="262" name="Google Shape;262;p103"/>
          <p:cNvSpPr/>
          <p:nvPr/>
        </p:nvSpPr>
        <p:spPr>
          <a:xfrm>
            <a:off x="8086770" y="882702"/>
            <a:ext cx="2375756" cy="1503604"/>
          </a:xfrm>
          <a:custGeom>
            <a:avLst/>
            <a:gdLst/>
            <a:ahLst/>
            <a:cxnLst/>
            <a:rect l="l" t="t" r="r" b="b"/>
            <a:pathLst>
              <a:path w="25554" h="16173" extrusionOk="0">
                <a:moveTo>
                  <a:pt x="14556" y="0"/>
                </a:moveTo>
                <a:cubicBezTo>
                  <a:pt x="11530" y="0"/>
                  <a:pt x="8988" y="2103"/>
                  <a:pt x="8295" y="4898"/>
                </a:cubicBezTo>
                <a:cubicBezTo>
                  <a:pt x="7856" y="4713"/>
                  <a:pt x="7394" y="4598"/>
                  <a:pt x="6909" y="4598"/>
                </a:cubicBezTo>
                <a:cubicBezTo>
                  <a:pt x="5500" y="4598"/>
                  <a:pt x="4275" y="5522"/>
                  <a:pt x="3836" y="6793"/>
                </a:cubicBezTo>
                <a:cubicBezTo>
                  <a:pt x="1664" y="7232"/>
                  <a:pt x="1" y="9149"/>
                  <a:pt x="1" y="11437"/>
                </a:cubicBezTo>
                <a:cubicBezTo>
                  <a:pt x="1" y="14047"/>
                  <a:pt x="2126" y="16173"/>
                  <a:pt x="4737" y="16173"/>
                </a:cubicBezTo>
                <a:lnTo>
                  <a:pt x="20771" y="16173"/>
                </a:lnTo>
                <a:cubicBezTo>
                  <a:pt x="23359" y="16173"/>
                  <a:pt x="25507" y="14047"/>
                  <a:pt x="25507" y="11437"/>
                </a:cubicBezTo>
                <a:cubicBezTo>
                  <a:pt x="25553" y="8895"/>
                  <a:pt x="23543" y="6816"/>
                  <a:pt x="21025" y="6700"/>
                </a:cubicBezTo>
                <a:lnTo>
                  <a:pt x="21025" y="6469"/>
                </a:lnTo>
                <a:cubicBezTo>
                  <a:pt x="21025" y="2888"/>
                  <a:pt x="18137" y="0"/>
                  <a:pt x="14556"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nvGrpSpPr>
          <p:cNvPr id="263" name="Google Shape;263;p103"/>
          <p:cNvGrpSpPr/>
          <p:nvPr/>
        </p:nvGrpSpPr>
        <p:grpSpPr>
          <a:xfrm>
            <a:off x="1" y="387935"/>
            <a:ext cx="10542531" cy="6470111"/>
            <a:chOff x="0" y="290950"/>
            <a:chExt cx="7906898" cy="4852583"/>
          </a:xfrm>
        </p:grpSpPr>
        <p:sp>
          <p:nvSpPr>
            <p:cNvPr id="264" name="Google Shape;264;p103"/>
            <p:cNvSpPr/>
            <p:nvPr/>
          </p:nvSpPr>
          <p:spPr>
            <a:xfrm>
              <a:off x="0" y="290950"/>
              <a:ext cx="7906898" cy="4408837"/>
            </a:xfrm>
            <a:custGeom>
              <a:avLst/>
              <a:gdLst/>
              <a:ahLst/>
              <a:cxnLst/>
              <a:rect l="l" t="t" r="r" b="b"/>
              <a:pathLst>
                <a:path w="145978" h="92540" extrusionOk="0">
                  <a:moveTo>
                    <a:pt x="62986" y="0"/>
                  </a:moveTo>
                  <a:cubicBezTo>
                    <a:pt x="39337" y="0"/>
                    <a:pt x="15865" y="9988"/>
                    <a:pt x="1" y="23326"/>
                  </a:cubicBezTo>
                  <a:lnTo>
                    <a:pt x="1" y="81787"/>
                  </a:lnTo>
                  <a:cubicBezTo>
                    <a:pt x="15865" y="89249"/>
                    <a:pt x="39337" y="92539"/>
                    <a:pt x="62986" y="92539"/>
                  </a:cubicBezTo>
                  <a:cubicBezTo>
                    <a:pt x="104790" y="92539"/>
                    <a:pt x="145978" y="81670"/>
                    <a:pt x="145978" y="56111"/>
                  </a:cubicBezTo>
                  <a:cubicBezTo>
                    <a:pt x="145978" y="30553"/>
                    <a:pt x="104790" y="0"/>
                    <a:pt x="6298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65" name="Google Shape;265;p103"/>
            <p:cNvSpPr/>
            <p:nvPr/>
          </p:nvSpPr>
          <p:spPr>
            <a:xfrm>
              <a:off x="2698475" y="3704675"/>
              <a:ext cx="2070766" cy="1438858"/>
            </a:xfrm>
            <a:custGeom>
              <a:avLst/>
              <a:gdLst/>
              <a:ahLst/>
              <a:cxnLst/>
              <a:rect l="l" t="t" r="r" b="b"/>
              <a:pathLst>
                <a:path w="107993" h="83874" extrusionOk="0">
                  <a:moveTo>
                    <a:pt x="20917" y="1"/>
                  </a:moveTo>
                  <a:lnTo>
                    <a:pt x="21593" y="15688"/>
                  </a:lnTo>
                  <a:lnTo>
                    <a:pt x="4084" y="7022"/>
                  </a:lnTo>
                  <a:lnTo>
                    <a:pt x="5729" y="10195"/>
                  </a:lnTo>
                  <a:lnTo>
                    <a:pt x="18890" y="18538"/>
                  </a:lnTo>
                  <a:lnTo>
                    <a:pt x="1" y="25353"/>
                  </a:lnTo>
                  <a:lnTo>
                    <a:pt x="1" y="26910"/>
                  </a:lnTo>
                  <a:lnTo>
                    <a:pt x="21946" y="20653"/>
                  </a:lnTo>
                  <a:lnTo>
                    <a:pt x="49267" y="34754"/>
                  </a:lnTo>
                  <a:lnTo>
                    <a:pt x="49267" y="83873"/>
                  </a:lnTo>
                  <a:lnTo>
                    <a:pt x="59402" y="83873"/>
                  </a:lnTo>
                  <a:lnTo>
                    <a:pt x="55524" y="32140"/>
                  </a:lnTo>
                  <a:lnTo>
                    <a:pt x="76940" y="22474"/>
                  </a:lnTo>
                  <a:lnTo>
                    <a:pt x="107287" y="29878"/>
                  </a:lnTo>
                  <a:lnTo>
                    <a:pt x="107992" y="28996"/>
                  </a:lnTo>
                  <a:lnTo>
                    <a:pt x="80994" y="19860"/>
                  </a:lnTo>
                  <a:lnTo>
                    <a:pt x="104291" y="6787"/>
                  </a:lnTo>
                  <a:lnTo>
                    <a:pt x="100912" y="6787"/>
                  </a:lnTo>
                  <a:lnTo>
                    <a:pt x="77969" y="18538"/>
                  </a:lnTo>
                  <a:lnTo>
                    <a:pt x="75589" y="2615"/>
                  </a:lnTo>
                  <a:lnTo>
                    <a:pt x="73914" y="4701"/>
                  </a:lnTo>
                  <a:lnTo>
                    <a:pt x="74238" y="20124"/>
                  </a:lnTo>
                  <a:lnTo>
                    <a:pt x="55524" y="27439"/>
                  </a:lnTo>
                  <a:lnTo>
                    <a:pt x="53938" y="21182"/>
                  </a:lnTo>
                  <a:lnTo>
                    <a:pt x="62398" y="13779"/>
                  </a:lnTo>
                  <a:lnTo>
                    <a:pt x="62017" y="10371"/>
                  </a:lnTo>
                  <a:lnTo>
                    <a:pt x="52116" y="18920"/>
                  </a:lnTo>
                  <a:lnTo>
                    <a:pt x="42069" y="8961"/>
                  </a:lnTo>
                  <a:lnTo>
                    <a:pt x="41540" y="11282"/>
                  </a:lnTo>
                  <a:lnTo>
                    <a:pt x="49913" y="21182"/>
                  </a:lnTo>
                  <a:lnTo>
                    <a:pt x="49267" y="28232"/>
                  </a:lnTo>
                  <a:lnTo>
                    <a:pt x="24648" y="17774"/>
                  </a:lnTo>
                  <a:lnTo>
                    <a:pt x="2232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sp>
        <p:nvSpPr>
          <p:cNvPr id="266" name="Google Shape;266;p103"/>
          <p:cNvSpPr txBox="1">
            <a:spLocks noGrp="1"/>
          </p:cNvSpPr>
          <p:nvPr>
            <p:ph type="title"/>
          </p:nvPr>
        </p:nvSpPr>
        <p:spPr>
          <a:xfrm>
            <a:off x="1045867" y="1483933"/>
            <a:ext cx="7662000" cy="2918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3500"/>
              <a:buFont typeface="Patrick Hand"/>
              <a:buNone/>
              <a:defRPr sz="3200">
                <a:solidFill>
                  <a:schemeClr val="dk1"/>
                </a:solidFill>
                <a:latin typeface="Poppins Light"/>
                <a:ea typeface="Poppins Light"/>
                <a:cs typeface="Poppins Light"/>
                <a:sym typeface="Poppins Light"/>
              </a:defRPr>
            </a:lvl1pPr>
            <a:lvl2pPr lvl="1" algn="ctr">
              <a:lnSpc>
                <a:spcPct val="100000"/>
              </a:lnSpc>
              <a:spcBef>
                <a:spcPts val="0"/>
              </a:spcBef>
              <a:spcAft>
                <a:spcPts val="0"/>
              </a:spcAft>
              <a:buSzPts val="3500"/>
              <a:buFont typeface="Patrick Hand"/>
              <a:buNone/>
              <a:defRPr sz="4667">
                <a:latin typeface="Patrick Hand"/>
                <a:ea typeface="Patrick Hand"/>
                <a:cs typeface="Patrick Hand"/>
                <a:sym typeface="Patrick Hand"/>
              </a:defRPr>
            </a:lvl2pPr>
            <a:lvl3pPr lvl="2" algn="ctr">
              <a:lnSpc>
                <a:spcPct val="100000"/>
              </a:lnSpc>
              <a:spcBef>
                <a:spcPts val="0"/>
              </a:spcBef>
              <a:spcAft>
                <a:spcPts val="0"/>
              </a:spcAft>
              <a:buSzPts val="3500"/>
              <a:buFont typeface="Patrick Hand"/>
              <a:buNone/>
              <a:defRPr sz="4667">
                <a:latin typeface="Patrick Hand"/>
                <a:ea typeface="Patrick Hand"/>
                <a:cs typeface="Patrick Hand"/>
                <a:sym typeface="Patrick Hand"/>
              </a:defRPr>
            </a:lvl3pPr>
            <a:lvl4pPr lvl="3" algn="ctr">
              <a:lnSpc>
                <a:spcPct val="100000"/>
              </a:lnSpc>
              <a:spcBef>
                <a:spcPts val="0"/>
              </a:spcBef>
              <a:spcAft>
                <a:spcPts val="0"/>
              </a:spcAft>
              <a:buSzPts val="3500"/>
              <a:buFont typeface="Patrick Hand"/>
              <a:buNone/>
              <a:defRPr sz="4667">
                <a:latin typeface="Patrick Hand"/>
                <a:ea typeface="Patrick Hand"/>
                <a:cs typeface="Patrick Hand"/>
                <a:sym typeface="Patrick Hand"/>
              </a:defRPr>
            </a:lvl4pPr>
            <a:lvl5pPr lvl="4" algn="ctr">
              <a:lnSpc>
                <a:spcPct val="100000"/>
              </a:lnSpc>
              <a:spcBef>
                <a:spcPts val="0"/>
              </a:spcBef>
              <a:spcAft>
                <a:spcPts val="0"/>
              </a:spcAft>
              <a:buSzPts val="3500"/>
              <a:buFont typeface="Patrick Hand"/>
              <a:buNone/>
              <a:defRPr sz="4667">
                <a:latin typeface="Patrick Hand"/>
                <a:ea typeface="Patrick Hand"/>
                <a:cs typeface="Patrick Hand"/>
                <a:sym typeface="Patrick Hand"/>
              </a:defRPr>
            </a:lvl5pPr>
            <a:lvl6pPr lvl="5" algn="ctr">
              <a:lnSpc>
                <a:spcPct val="100000"/>
              </a:lnSpc>
              <a:spcBef>
                <a:spcPts val="0"/>
              </a:spcBef>
              <a:spcAft>
                <a:spcPts val="0"/>
              </a:spcAft>
              <a:buSzPts val="3500"/>
              <a:buFont typeface="Patrick Hand"/>
              <a:buNone/>
              <a:defRPr sz="4667">
                <a:latin typeface="Patrick Hand"/>
                <a:ea typeface="Patrick Hand"/>
                <a:cs typeface="Patrick Hand"/>
                <a:sym typeface="Patrick Hand"/>
              </a:defRPr>
            </a:lvl6pPr>
            <a:lvl7pPr lvl="6" algn="ctr">
              <a:lnSpc>
                <a:spcPct val="100000"/>
              </a:lnSpc>
              <a:spcBef>
                <a:spcPts val="0"/>
              </a:spcBef>
              <a:spcAft>
                <a:spcPts val="0"/>
              </a:spcAft>
              <a:buSzPts val="3500"/>
              <a:buFont typeface="Patrick Hand"/>
              <a:buNone/>
              <a:defRPr sz="4667">
                <a:latin typeface="Patrick Hand"/>
                <a:ea typeface="Patrick Hand"/>
                <a:cs typeface="Patrick Hand"/>
                <a:sym typeface="Patrick Hand"/>
              </a:defRPr>
            </a:lvl7pPr>
            <a:lvl8pPr lvl="7" algn="ctr">
              <a:lnSpc>
                <a:spcPct val="100000"/>
              </a:lnSpc>
              <a:spcBef>
                <a:spcPts val="0"/>
              </a:spcBef>
              <a:spcAft>
                <a:spcPts val="0"/>
              </a:spcAft>
              <a:buSzPts val="3500"/>
              <a:buFont typeface="Patrick Hand"/>
              <a:buNone/>
              <a:defRPr sz="4667">
                <a:latin typeface="Patrick Hand"/>
                <a:ea typeface="Patrick Hand"/>
                <a:cs typeface="Patrick Hand"/>
                <a:sym typeface="Patrick Hand"/>
              </a:defRPr>
            </a:lvl8pPr>
            <a:lvl9pPr lvl="8" algn="ctr">
              <a:lnSpc>
                <a:spcPct val="100000"/>
              </a:lnSpc>
              <a:spcBef>
                <a:spcPts val="0"/>
              </a:spcBef>
              <a:spcAft>
                <a:spcPts val="0"/>
              </a:spcAft>
              <a:buSzPts val="3500"/>
              <a:buFont typeface="Patrick Hand"/>
              <a:buNone/>
              <a:defRPr sz="4667">
                <a:latin typeface="Patrick Hand"/>
                <a:ea typeface="Patrick Hand"/>
                <a:cs typeface="Patrick Hand"/>
                <a:sym typeface="Patrick Hand"/>
              </a:defRPr>
            </a:lvl9pPr>
          </a:lstStyle>
          <a:p>
            <a:endParaRPr/>
          </a:p>
        </p:txBody>
      </p:sp>
      <p:sp>
        <p:nvSpPr>
          <p:cNvPr id="267" name="Google Shape;267;p103"/>
          <p:cNvSpPr/>
          <p:nvPr/>
        </p:nvSpPr>
        <p:spPr>
          <a:xfrm>
            <a:off x="10462535" y="679300"/>
            <a:ext cx="785773" cy="496443"/>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68" name="Google Shape;268;p103"/>
          <p:cNvSpPr txBox="1">
            <a:spLocks noGrp="1"/>
          </p:cNvSpPr>
          <p:nvPr>
            <p:ph type="title" idx="2"/>
          </p:nvPr>
        </p:nvSpPr>
        <p:spPr>
          <a:xfrm>
            <a:off x="1055767" y="4080933"/>
            <a:ext cx="7662000" cy="680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lt2"/>
              </a:buClr>
              <a:buSzPts val="1400"/>
              <a:buNone/>
              <a:defRPr sz="2800">
                <a:solidFill>
                  <a:schemeClr val="lt2"/>
                </a:solidFill>
              </a:defRPr>
            </a:lvl1pPr>
            <a:lvl2pPr lvl="1" algn="l">
              <a:lnSpc>
                <a:spcPct val="100000"/>
              </a:lnSpc>
              <a:spcBef>
                <a:spcPts val="0"/>
              </a:spcBef>
              <a:spcAft>
                <a:spcPts val="0"/>
              </a:spcAft>
              <a:buSzPts val="2800"/>
              <a:buNone/>
              <a:defRPr>
                <a:latin typeface="Poppins Light"/>
                <a:ea typeface="Poppins Light"/>
                <a:cs typeface="Poppins Light"/>
                <a:sym typeface="Poppins Light"/>
              </a:defRPr>
            </a:lvl2pPr>
            <a:lvl3pPr lvl="2" algn="l">
              <a:lnSpc>
                <a:spcPct val="100000"/>
              </a:lnSpc>
              <a:spcBef>
                <a:spcPts val="0"/>
              </a:spcBef>
              <a:spcAft>
                <a:spcPts val="0"/>
              </a:spcAft>
              <a:buSzPts val="2800"/>
              <a:buNone/>
              <a:defRPr>
                <a:latin typeface="Poppins Light"/>
                <a:ea typeface="Poppins Light"/>
                <a:cs typeface="Poppins Light"/>
                <a:sym typeface="Poppins Light"/>
              </a:defRPr>
            </a:lvl3pPr>
            <a:lvl4pPr lvl="3" algn="l">
              <a:lnSpc>
                <a:spcPct val="100000"/>
              </a:lnSpc>
              <a:spcBef>
                <a:spcPts val="0"/>
              </a:spcBef>
              <a:spcAft>
                <a:spcPts val="0"/>
              </a:spcAft>
              <a:buSzPts val="2800"/>
              <a:buNone/>
              <a:defRPr>
                <a:latin typeface="Poppins Light"/>
                <a:ea typeface="Poppins Light"/>
                <a:cs typeface="Poppins Light"/>
                <a:sym typeface="Poppins Light"/>
              </a:defRPr>
            </a:lvl4pPr>
            <a:lvl5pPr lvl="4" algn="l">
              <a:lnSpc>
                <a:spcPct val="100000"/>
              </a:lnSpc>
              <a:spcBef>
                <a:spcPts val="0"/>
              </a:spcBef>
              <a:spcAft>
                <a:spcPts val="0"/>
              </a:spcAft>
              <a:buSzPts val="2800"/>
              <a:buNone/>
              <a:defRPr>
                <a:latin typeface="Poppins Light"/>
                <a:ea typeface="Poppins Light"/>
                <a:cs typeface="Poppins Light"/>
                <a:sym typeface="Poppins Light"/>
              </a:defRPr>
            </a:lvl5pPr>
            <a:lvl6pPr lvl="5" algn="l">
              <a:lnSpc>
                <a:spcPct val="100000"/>
              </a:lnSpc>
              <a:spcBef>
                <a:spcPts val="0"/>
              </a:spcBef>
              <a:spcAft>
                <a:spcPts val="0"/>
              </a:spcAft>
              <a:buSzPts val="2800"/>
              <a:buNone/>
              <a:defRPr>
                <a:latin typeface="Poppins Light"/>
                <a:ea typeface="Poppins Light"/>
                <a:cs typeface="Poppins Light"/>
                <a:sym typeface="Poppins Light"/>
              </a:defRPr>
            </a:lvl6pPr>
            <a:lvl7pPr lvl="6" algn="l">
              <a:lnSpc>
                <a:spcPct val="100000"/>
              </a:lnSpc>
              <a:spcBef>
                <a:spcPts val="0"/>
              </a:spcBef>
              <a:spcAft>
                <a:spcPts val="0"/>
              </a:spcAft>
              <a:buSzPts val="2800"/>
              <a:buNone/>
              <a:defRPr>
                <a:latin typeface="Poppins Light"/>
                <a:ea typeface="Poppins Light"/>
                <a:cs typeface="Poppins Light"/>
                <a:sym typeface="Poppins Light"/>
              </a:defRPr>
            </a:lvl7pPr>
            <a:lvl8pPr lvl="7" algn="l">
              <a:lnSpc>
                <a:spcPct val="100000"/>
              </a:lnSpc>
              <a:spcBef>
                <a:spcPts val="0"/>
              </a:spcBef>
              <a:spcAft>
                <a:spcPts val="0"/>
              </a:spcAft>
              <a:buSzPts val="2800"/>
              <a:buNone/>
              <a:defRPr>
                <a:latin typeface="Poppins Light"/>
                <a:ea typeface="Poppins Light"/>
                <a:cs typeface="Poppins Light"/>
                <a:sym typeface="Poppins Light"/>
              </a:defRPr>
            </a:lvl8pPr>
            <a:lvl9pPr lvl="8" algn="l">
              <a:lnSpc>
                <a:spcPct val="100000"/>
              </a:lnSpc>
              <a:spcBef>
                <a:spcPts val="0"/>
              </a:spcBef>
              <a:spcAft>
                <a:spcPts val="0"/>
              </a:spcAft>
              <a:buSzPts val="2800"/>
              <a:buNone/>
              <a:defRPr>
                <a:latin typeface="Poppins Light"/>
                <a:ea typeface="Poppins Light"/>
                <a:cs typeface="Poppins Light"/>
                <a:sym typeface="Poppins Light"/>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solidFill>
          <a:schemeClr val="dk1"/>
        </a:solidFill>
        <a:effectLst/>
      </p:bgPr>
    </p:bg>
    <p:spTree>
      <p:nvGrpSpPr>
        <p:cNvPr id="1" name="Shape 269"/>
        <p:cNvGrpSpPr/>
        <p:nvPr/>
      </p:nvGrpSpPr>
      <p:grpSpPr>
        <a:xfrm>
          <a:off x="0" y="0"/>
          <a:ext cx="0" cy="0"/>
          <a:chOff x="0" y="0"/>
          <a:chExt cx="0" cy="0"/>
        </a:xfrm>
      </p:grpSpPr>
      <p:grpSp>
        <p:nvGrpSpPr>
          <p:cNvPr id="270" name="Google Shape;270;p104"/>
          <p:cNvGrpSpPr/>
          <p:nvPr/>
        </p:nvGrpSpPr>
        <p:grpSpPr>
          <a:xfrm>
            <a:off x="122118" y="4592996"/>
            <a:ext cx="5745556" cy="2225877"/>
            <a:chOff x="2189450" y="2220300"/>
            <a:chExt cx="3202175" cy="1240550"/>
          </a:xfrm>
        </p:grpSpPr>
        <p:sp>
          <p:nvSpPr>
            <p:cNvPr id="271" name="Google Shape;271;p104"/>
            <p:cNvSpPr/>
            <p:nvPr/>
          </p:nvSpPr>
          <p:spPr>
            <a:xfrm>
              <a:off x="2189450" y="2220300"/>
              <a:ext cx="3202175" cy="1240550"/>
            </a:xfrm>
            <a:custGeom>
              <a:avLst/>
              <a:gdLst/>
              <a:ahLst/>
              <a:cxnLst/>
              <a:rect l="l" t="t" r="r" b="b"/>
              <a:pathLst>
                <a:path w="128087" h="49622" extrusionOk="0">
                  <a:moveTo>
                    <a:pt x="63421" y="0"/>
                  </a:moveTo>
                  <a:cubicBezTo>
                    <a:pt x="63373" y="0"/>
                    <a:pt x="63326" y="1"/>
                    <a:pt x="63280" y="3"/>
                  </a:cubicBezTo>
                  <a:cubicBezTo>
                    <a:pt x="51881" y="414"/>
                    <a:pt x="0" y="49622"/>
                    <a:pt x="0" y="49622"/>
                  </a:cubicBezTo>
                  <a:lnTo>
                    <a:pt x="128087" y="49622"/>
                  </a:lnTo>
                  <a:cubicBezTo>
                    <a:pt x="128087" y="49622"/>
                    <a:pt x="75085" y="0"/>
                    <a:pt x="6342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72" name="Google Shape;272;p104"/>
            <p:cNvSpPr/>
            <p:nvPr/>
          </p:nvSpPr>
          <p:spPr>
            <a:xfrm>
              <a:off x="2189450" y="2220350"/>
              <a:ext cx="3202175" cy="1240500"/>
            </a:xfrm>
            <a:custGeom>
              <a:avLst/>
              <a:gdLst/>
              <a:ahLst/>
              <a:cxnLst/>
              <a:rect l="l" t="t" r="r" b="b"/>
              <a:pathLst>
                <a:path w="128087" h="49620" extrusionOk="0">
                  <a:moveTo>
                    <a:pt x="63291" y="1"/>
                  </a:moveTo>
                  <a:cubicBezTo>
                    <a:pt x="63287" y="1"/>
                    <a:pt x="63284" y="1"/>
                    <a:pt x="63280" y="1"/>
                  </a:cubicBezTo>
                  <a:cubicBezTo>
                    <a:pt x="51881" y="1"/>
                    <a:pt x="0" y="49620"/>
                    <a:pt x="0" y="49620"/>
                  </a:cubicBezTo>
                  <a:lnTo>
                    <a:pt x="128087" y="49620"/>
                  </a:lnTo>
                  <a:cubicBezTo>
                    <a:pt x="128087" y="49620"/>
                    <a:pt x="76354" y="1"/>
                    <a:pt x="632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grpSp>
        <p:nvGrpSpPr>
          <p:cNvPr id="273" name="Google Shape;273;p104"/>
          <p:cNvGrpSpPr/>
          <p:nvPr/>
        </p:nvGrpSpPr>
        <p:grpSpPr>
          <a:xfrm>
            <a:off x="3540590" y="5070631"/>
            <a:ext cx="4521471" cy="1751656"/>
            <a:chOff x="2189450" y="2220300"/>
            <a:chExt cx="3202175" cy="1240550"/>
          </a:xfrm>
        </p:grpSpPr>
        <p:sp>
          <p:nvSpPr>
            <p:cNvPr id="274" name="Google Shape;274;p104"/>
            <p:cNvSpPr/>
            <p:nvPr/>
          </p:nvSpPr>
          <p:spPr>
            <a:xfrm>
              <a:off x="2189450" y="2220300"/>
              <a:ext cx="3202175" cy="1240550"/>
            </a:xfrm>
            <a:custGeom>
              <a:avLst/>
              <a:gdLst/>
              <a:ahLst/>
              <a:cxnLst/>
              <a:rect l="l" t="t" r="r" b="b"/>
              <a:pathLst>
                <a:path w="128087" h="49622" extrusionOk="0">
                  <a:moveTo>
                    <a:pt x="63421" y="0"/>
                  </a:moveTo>
                  <a:cubicBezTo>
                    <a:pt x="63373" y="0"/>
                    <a:pt x="63326" y="1"/>
                    <a:pt x="63280" y="3"/>
                  </a:cubicBezTo>
                  <a:cubicBezTo>
                    <a:pt x="51881" y="414"/>
                    <a:pt x="0" y="49622"/>
                    <a:pt x="0" y="49622"/>
                  </a:cubicBezTo>
                  <a:lnTo>
                    <a:pt x="128087" y="49622"/>
                  </a:lnTo>
                  <a:cubicBezTo>
                    <a:pt x="128087" y="49622"/>
                    <a:pt x="75085" y="0"/>
                    <a:pt x="6342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75" name="Google Shape;275;p104"/>
            <p:cNvSpPr/>
            <p:nvPr/>
          </p:nvSpPr>
          <p:spPr>
            <a:xfrm>
              <a:off x="2189450" y="2220350"/>
              <a:ext cx="3202175" cy="1240500"/>
            </a:xfrm>
            <a:custGeom>
              <a:avLst/>
              <a:gdLst/>
              <a:ahLst/>
              <a:cxnLst/>
              <a:rect l="l" t="t" r="r" b="b"/>
              <a:pathLst>
                <a:path w="128087" h="49620" extrusionOk="0">
                  <a:moveTo>
                    <a:pt x="63291" y="1"/>
                  </a:moveTo>
                  <a:cubicBezTo>
                    <a:pt x="63287" y="1"/>
                    <a:pt x="63284" y="1"/>
                    <a:pt x="63280" y="1"/>
                  </a:cubicBezTo>
                  <a:cubicBezTo>
                    <a:pt x="51881" y="1"/>
                    <a:pt x="0" y="49620"/>
                    <a:pt x="0" y="49620"/>
                  </a:cubicBezTo>
                  <a:lnTo>
                    <a:pt x="128087" y="49620"/>
                  </a:lnTo>
                  <a:cubicBezTo>
                    <a:pt x="128087" y="49620"/>
                    <a:pt x="76354" y="1"/>
                    <a:pt x="632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sp>
        <p:nvSpPr>
          <p:cNvPr id="276" name="Google Shape;276;p104"/>
          <p:cNvSpPr/>
          <p:nvPr/>
        </p:nvSpPr>
        <p:spPr>
          <a:xfrm>
            <a:off x="771101" y="1127500"/>
            <a:ext cx="2481267" cy="1567441"/>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77" name="Google Shape;277;p104"/>
          <p:cNvSpPr/>
          <p:nvPr/>
        </p:nvSpPr>
        <p:spPr>
          <a:xfrm>
            <a:off x="337740" y="541757"/>
            <a:ext cx="785773" cy="496443"/>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78" name="Google Shape;278;p104"/>
          <p:cNvSpPr/>
          <p:nvPr/>
        </p:nvSpPr>
        <p:spPr>
          <a:xfrm>
            <a:off x="1431068" y="302770"/>
            <a:ext cx="672581" cy="424891"/>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79" name="Google Shape;279;p104"/>
          <p:cNvSpPr txBox="1">
            <a:spLocks noGrp="1"/>
          </p:cNvSpPr>
          <p:nvPr>
            <p:ph type="title"/>
          </p:nvPr>
        </p:nvSpPr>
        <p:spPr>
          <a:xfrm>
            <a:off x="1118467" y="1852900"/>
            <a:ext cx="4364400" cy="19420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3600"/>
              <a:buNone/>
              <a:defRPr>
                <a:solidFill>
                  <a:schemeClr val="accent2"/>
                </a:solidFill>
              </a:defRPr>
            </a:lvl1pPr>
            <a:lvl2pPr lvl="1" algn="ctr">
              <a:lnSpc>
                <a:spcPct val="100000"/>
              </a:lnSpc>
              <a:spcBef>
                <a:spcPts val="0"/>
              </a:spcBef>
              <a:spcAft>
                <a:spcPts val="0"/>
              </a:spcAft>
              <a:buSzPts val="3600"/>
              <a:buNone/>
              <a:defRPr sz="4800"/>
            </a:lvl2pPr>
            <a:lvl3pPr lvl="2" algn="ctr">
              <a:lnSpc>
                <a:spcPct val="100000"/>
              </a:lnSpc>
              <a:spcBef>
                <a:spcPts val="0"/>
              </a:spcBef>
              <a:spcAft>
                <a:spcPts val="0"/>
              </a:spcAft>
              <a:buSzPts val="3600"/>
              <a:buNone/>
              <a:defRPr sz="4800"/>
            </a:lvl3pPr>
            <a:lvl4pPr lvl="3" algn="ctr">
              <a:lnSpc>
                <a:spcPct val="100000"/>
              </a:lnSpc>
              <a:spcBef>
                <a:spcPts val="0"/>
              </a:spcBef>
              <a:spcAft>
                <a:spcPts val="0"/>
              </a:spcAft>
              <a:buSzPts val="3600"/>
              <a:buNone/>
              <a:defRPr sz="4800"/>
            </a:lvl4pPr>
            <a:lvl5pPr lvl="4" algn="ctr">
              <a:lnSpc>
                <a:spcPct val="100000"/>
              </a:lnSpc>
              <a:spcBef>
                <a:spcPts val="0"/>
              </a:spcBef>
              <a:spcAft>
                <a:spcPts val="0"/>
              </a:spcAft>
              <a:buSzPts val="3600"/>
              <a:buNone/>
              <a:defRPr sz="4800"/>
            </a:lvl5pPr>
            <a:lvl6pPr lvl="5" algn="ctr">
              <a:lnSpc>
                <a:spcPct val="100000"/>
              </a:lnSpc>
              <a:spcBef>
                <a:spcPts val="0"/>
              </a:spcBef>
              <a:spcAft>
                <a:spcPts val="0"/>
              </a:spcAft>
              <a:buSzPts val="3600"/>
              <a:buNone/>
              <a:defRPr sz="4800"/>
            </a:lvl6pPr>
            <a:lvl7pPr lvl="6" algn="ctr">
              <a:lnSpc>
                <a:spcPct val="100000"/>
              </a:lnSpc>
              <a:spcBef>
                <a:spcPts val="0"/>
              </a:spcBef>
              <a:spcAft>
                <a:spcPts val="0"/>
              </a:spcAft>
              <a:buSzPts val="3600"/>
              <a:buNone/>
              <a:defRPr sz="4800"/>
            </a:lvl7pPr>
            <a:lvl8pPr lvl="7" algn="ctr">
              <a:lnSpc>
                <a:spcPct val="100000"/>
              </a:lnSpc>
              <a:spcBef>
                <a:spcPts val="0"/>
              </a:spcBef>
              <a:spcAft>
                <a:spcPts val="0"/>
              </a:spcAft>
              <a:buSzPts val="3600"/>
              <a:buNone/>
              <a:defRPr sz="4800"/>
            </a:lvl8pPr>
            <a:lvl9pPr lvl="8" algn="ctr">
              <a:lnSpc>
                <a:spcPct val="100000"/>
              </a:lnSpc>
              <a:spcBef>
                <a:spcPts val="0"/>
              </a:spcBef>
              <a:spcAft>
                <a:spcPts val="0"/>
              </a:spcAft>
              <a:buSzPts val="3600"/>
              <a:buNone/>
              <a:defRPr sz="4800"/>
            </a:lvl9pPr>
          </a:lstStyle>
          <a:p>
            <a:endParaRPr/>
          </a:p>
        </p:txBody>
      </p:sp>
      <p:sp>
        <p:nvSpPr>
          <p:cNvPr id="280" name="Google Shape;280;p104"/>
          <p:cNvSpPr/>
          <p:nvPr/>
        </p:nvSpPr>
        <p:spPr>
          <a:xfrm flipH="1">
            <a:off x="5107603" y="6484371"/>
            <a:ext cx="7084399" cy="373640"/>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81" name="Google Shape;281;p104"/>
          <p:cNvSpPr/>
          <p:nvPr/>
        </p:nvSpPr>
        <p:spPr>
          <a:xfrm>
            <a:off x="10985038" y="6369869"/>
            <a:ext cx="408484" cy="206776"/>
          </a:xfrm>
          <a:custGeom>
            <a:avLst/>
            <a:gdLst/>
            <a:ahLst/>
            <a:cxnLst/>
            <a:rect l="l" t="t" r="r" b="b"/>
            <a:pathLst>
              <a:path w="21469" h="15141" extrusionOk="0">
                <a:moveTo>
                  <a:pt x="14579" y="1"/>
                </a:moveTo>
                <a:cubicBezTo>
                  <a:pt x="14135" y="1"/>
                  <a:pt x="13692" y="13"/>
                  <a:pt x="13255" y="18"/>
                </a:cubicBezTo>
                <a:lnTo>
                  <a:pt x="12900" y="18"/>
                </a:lnTo>
                <a:cubicBezTo>
                  <a:pt x="12736" y="16"/>
                  <a:pt x="12573" y="15"/>
                  <a:pt x="12409" y="15"/>
                </a:cubicBezTo>
                <a:cubicBezTo>
                  <a:pt x="11285" y="15"/>
                  <a:pt x="10160" y="70"/>
                  <a:pt x="9036" y="168"/>
                </a:cubicBezTo>
                <a:cubicBezTo>
                  <a:pt x="8868" y="186"/>
                  <a:pt x="8681" y="186"/>
                  <a:pt x="8494" y="205"/>
                </a:cubicBezTo>
                <a:cubicBezTo>
                  <a:pt x="7934" y="242"/>
                  <a:pt x="7318" y="298"/>
                  <a:pt x="6833" y="541"/>
                </a:cubicBezTo>
                <a:cubicBezTo>
                  <a:pt x="6310" y="784"/>
                  <a:pt x="5862" y="877"/>
                  <a:pt x="5265" y="1138"/>
                </a:cubicBezTo>
                <a:cubicBezTo>
                  <a:pt x="5227" y="1157"/>
                  <a:pt x="5190" y="1176"/>
                  <a:pt x="5134" y="1194"/>
                </a:cubicBezTo>
                <a:cubicBezTo>
                  <a:pt x="4966" y="1269"/>
                  <a:pt x="4798" y="1362"/>
                  <a:pt x="4611" y="1474"/>
                </a:cubicBezTo>
                <a:cubicBezTo>
                  <a:pt x="4555" y="1512"/>
                  <a:pt x="4518" y="1530"/>
                  <a:pt x="4462" y="1568"/>
                </a:cubicBezTo>
                <a:cubicBezTo>
                  <a:pt x="4369" y="1642"/>
                  <a:pt x="4257" y="1698"/>
                  <a:pt x="4163" y="1773"/>
                </a:cubicBezTo>
                <a:cubicBezTo>
                  <a:pt x="3678" y="2128"/>
                  <a:pt x="3099" y="2613"/>
                  <a:pt x="2409" y="3304"/>
                </a:cubicBezTo>
                <a:cubicBezTo>
                  <a:pt x="2017" y="3696"/>
                  <a:pt x="1681" y="4107"/>
                  <a:pt x="1401" y="4517"/>
                </a:cubicBezTo>
                <a:cubicBezTo>
                  <a:pt x="1027" y="5077"/>
                  <a:pt x="747" y="5675"/>
                  <a:pt x="542" y="6253"/>
                </a:cubicBezTo>
                <a:cubicBezTo>
                  <a:pt x="523" y="6328"/>
                  <a:pt x="486" y="6421"/>
                  <a:pt x="467" y="6496"/>
                </a:cubicBezTo>
                <a:cubicBezTo>
                  <a:pt x="0" y="8064"/>
                  <a:pt x="131" y="9539"/>
                  <a:pt x="467" y="10528"/>
                </a:cubicBezTo>
                <a:cubicBezTo>
                  <a:pt x="1008" y="12190"/>
                  <a:pt x="1289" y="14131"/>
                  <a:pt x="8793" y="14971"/>
                </a:cubicBezTo>
                <a:cubicBezTo>
                  <a:pt x="8980" y="14990"/>
                  <a:pt x="9166" y="15009"/>
                  <a:pt x="9353" y="15027"/>
                </a:cubicBezTo>
                <a:cubicBezTo>
                  <a:pt x="9428" y="15027"/>
                  <a:pt x="9521" y="15046"/>
                  <a:pt x="9596" y="15046"/>
                </a:cubicBezTo>
                <a:cubicBezTo>
                  <a:pt x="9670" y="15046"/>
                  <a:pt x="9745" y="15065"/>
                  <a:pt x="9801" y="15065"/>
                </a:cubicBezTo>
                <a:cubicBezTo>
                  <a:pt x="10455" y="15116"/>
                  <a:pt x="11068" y="15141"/>
                  <a:pt x="11642" y="15141"/>
                </a:cubicBezTo>
                <a:cubicBezTo>
                  <a:pt x="16955" y="15141"/>
                  <a:pt x="19010" y="12998"/>
                  <a:pt x="20442" y="9427"/>
                </a:cubicBezTo>
                <a:cubicBezTo>
                  <a:pt x="21469" y="6851"/>
                  <a:pt x="21133" y="3323"/>
                  <a:pt x="19079" y="1344"/>
                </a:cubicBezTo>
                <a:cubicBezTo>
                  <a:pt x="18687" y="970"/>
                  <a:pt x="18239" y="672"/>
                  <a:pt x="17716" y="466"/>
                </a:cubicBezTo>
                <a:cubicBezTo>
                  <a:pt x="16726" y="70"/>
                  <a:pt x="15652" y="1"/>
                  <a:pt x="14579"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82" name="Google Shape;282;p104"/>
          <p:cNvSpPr/>
          <p:nvPr/>
        </p:nvSpPr>
        <p:spPr>
          <a:xfrm flipH="1">
            <a:off x="-133" y="6433100"/>
            <a:ext cx="6948100" cy="424880"/>
          </a:xfrm>
          <a:custGeom>
            <a:avLst/>
            <a:gdLst/>
            <a:ahLst/>
            <a:cxnLst/>
            <a:rect l="l" t="t" r="r" b="b"/>
            <a:pathLst>
              <a:path w="157756" h="11284" extrusionOk="0">
                <a:moveTo>
                  <a:pt x="47603" y="1"/>
                </a:moveTo>
                <a:cubicBezTo>
                  <a:pt x="46122" y="1"/>
                  <a:pt x="44638" y="67"/>
                  <a:pt x="43149" y="207"/>
                </a:cubicBezTo>
                <a:cubicBezTo>
                  <a:pt x="33014" y="1175"/>
                  <a:pt x="23416" y="4616"/>
                  <a:pt x="13362" y="6041"/>
                </a:cubicBezTo>
                <a:cubicBezTo>
                  <a:pt x="2984" y="7520"/>
                  <a:pt x="0" y="11284"/>
                  <a:pt x="0" y="11284"/>
                </a:cubicBezTo>
                <a:lnTo>
                  <a:pt x="157756" y="11284"/>
                </a:lnTo>
                <a:lnTo>
                  <a:pt x="157756" y="2950"/>
                </a:lnTo>
                <a:cubicBezTo>
                  <a:pt x="157191" y="3111"/>
                  <a:pt x="156626" y="3299"/>
                  <a:pt x="156089" y="3487"/>
                </a:cubicBezTo>
                <a:cubicBezTo>
                  <a:pt x="152002" y="4885"/>
                  <a:pt x="147782" y="6418"/>
                  <a:pt x="143453" y="7036"/>
                </a:cubicBezTo>
                <a:cubicBezTo>
                  <a:pt x="141678" y="7283"/>
                  <a:pt x="139914" y="7385"/>
                  <a:pt x="138154" y="7385"/>
                </a:cubicBezTo>
                <a:cubicBezTo>
                  <a:pt x="134930" y="7385"/>
                  <a:pt x="131723" y="7041"/>
                  <a:pt x="128506" y="6606"/>
                </a:cubicBezTo>
                <a:cubicBezTo>
                  <a:pt x="124682" y="6079"/>
                  <a:pt x="120929" y="5595"/>
                  <a:pt x="117123" y="5595"/>
                </a:cubicBezTo>
                <a:cubicBezTo>
                  <a:pt x="115685" y="5595"/>
                  <a:pt x="114239" y="5664"/>
                  <a:pt x="112779" y="5826"/>
                </a:cubicBezTo>
                <a:cubicBezTo>
                  <a:pt x="107940" y="6391"/>
                  <a:pt x="103208" y="7493"/>
                  <a:pt x="98369" y="8031"/>
                </a:cubicBezTo>
                <a:cubicBezTo>
                  <a:pt x="95627" y="8321"/>
                  <a:pt x="92836" y="8379"/>
                  <a:pt x="90049" y="8379"/>
                </a:cubicBezTo>
                <a:cubicBezTo>
                  <a:pt x="88192" y="8379"/>
                  <a:pt x="86336" y="8353"/>
                  <a:pt x="84497" y="8353"/>
                </a:cubicBezTo>
                <a:cubicBezTo>
                  <a:pt x="80142" y="8353"/>
                  <a:pt x="64925" y="3353"/>
                  <a:pt x="62156" y="2493"/>
                </a:cubicBezTo>
                <a:cubicBezTo>
                  <a:pt x="59575" y="1713"/>
                  <a:pt x="56941" y="772"/>
                  <a:pt x="54198" y="422"/>
                </a:cubicBezTo>
                <a:cubicBezTo>
                  <a:pt x="52009" y="149"/>
                  <a:pt x="49811" y="1"/>
                  <a:pt x="47603"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83" name="Google Shape;283;p104"/>
          <p:cNvSpPr txBox="1">
            <a:spLocks noGrp="1"/>
          </p:cNvSpPr>
          <p:nvPr>
            <p:ph type="subTitle" idx="1"/>
          </p:nvPr>
        </p:nvSpPr>
        <p:spPr>
          <a:xfrm>
            <a:off x="1138200" y="3908281"/>
            <a:ext cx="4308400" cy="1096800"/>
          </a:xfrm>
          <a:prstGeom prst="rect">
            <a:avLst/>
          </a:prstGeom>
          <a:noFill/>
          <a:ln>
            <a:noFill/>
          </a:ln>
        </p:spPr>
        <p:txBody>
          <a:bodyPr spcFirstLastPara="1" wrap="square" lIns="91425" tIns="91425" rIns="91425" bIns="91425" anchor="ctr" anchorCtr="0">
            <a:noAutofit/>
          </a:bodyPr>
          <a:lstStyle>
            <a:lvl1pPr lvl="0" algn="l">
              <a:lnSpc>
                <a:spcPct val="115000"/>
              </a:lnSpc>
              <a:spcBef>
                <a:spcPts val="0"/>
              </a:spcBef>
              <a:spcAft>
                <a:spcPts val="0"/>
              </a:spcAft>
              <a:buSzPts val="1400"/>
              <a:buNone/>
              <a:defRPr/>
            </a:lvl1pPr>
            <a:lvl2pPr lvl="1" algn="l">
              <a:lnSpc>
                <a:spcPct val="115000"/>
              </a:lnSpc>
              <a:spcBef>
                <a:spcPts val="2133"/>
              </a:spcBef>
              <a:spcAft>
                <a:spcPts val="0"/>
              </a:spcAft>
              <a:buSzPts val="1400"/>
              <a:buNone/>
              <a:defRPr/>
            </a:lvl2pPr>
            <a:lvl3pPr lvl="2" algn="l">
              <a:lnSpc>
                <a:spcPct val="115000"/>
              </a:lnSpc>
              <a:spcBef>
                <a:spcPts val="2133"/>
              </a:spcBef>
              <a:spcAft>
                <a:spcPts val="0"/>
              </a:spcAft>
              <a:buSzPts val="1400"/>
              <a:buNone/>
              <a:defRPr/>
            </a:lvl3pPr>
            <a:lvl4pPr lvl="3" algn="l">
              <a:lnSpc>
                <a:spcPct val="115000"/>
              </a:lnSpc>
              <a:spcBef>
                <a:spcPts val="2133"/>
              </a:spcBef>
              <a:spcAft>
                <a:spcPts val="0"/>
              </a:spcAft>
              <a:buSzPts val="1400"/>
              <a:buNone/>
              <a:defRPr/>
            </a:lvl4pPr>
            <a:lvl5pPr lvl="4" algn="l">
              <a:lnSpc>
                <a:spcPct val="115000"/>
              </a:lnSpc>
              <a:spcBef>
                <a:spcPts val="2133"/>
              </a:spcBef>
              <a:spcAft>
                <a:spcPts val="0"/>
              </a:spcAft>
              <a:buSzPts val="1400"/>
              <a:buNone/>
              <a:defRPr/>
            </a:lvl5pPr>
            <a:lvl6pPr lvl="5" algn="l">
              <a:lnSpc>
                <a:spcPct val="115000"/>
              </a:lnSpc>
              <a:spcBef>
                <a:spcPts val="2133"/>
              </a:spcBef>
              <a:spcAft>
                <a:spcPts val="0"/>
              </a:spcAft>
              <a:buSzPts val="1400"/>
              <a:buNone/>
              <a:defRPr/>
            </a:lvl6pPr>
            <a:lvl7pPr lvl="6" algn="l">
              <a:lnSpc>
                <a:spcPct val="115000"/>
              </a:lnSpc>
              <a:spcBef>
                <a:spcPts val="2133"/>
              </a:spcBef>
              <a:spcAft>
                <a:spcPts val="0"/>
              </a:spcAft>
              <a:buSzPts val="1400"/>
              <a:buNone/>
              <a:defRPr/>
            </a:lvl7pPr>
            <a:lvl8pPr lvl="7" algn="l">
              <a:lnSpc>
                <a:spcPct val="115000"/>
              </a:lnSpc>
              <a:spcBef>
                <a:spcPts val="2133"/>
              </a:spcBef>
              <a:spcAft>
                <a:spcPts val="0"/>
              </a:spcAft>
              <a:buSzPts val="1400"/>
              <a:buNone/>
              <a:defRPr/>
            </a:lvl8pPr>
            <a:lvl9pPr lvl="8" algn="l">
              <a:lnSpc>
                <a:spcPct val="115000"/>
              </a:lnSpc>
              <a:spcBef>
                <a:spcPts val="2133"/>
              </a:spcBef>
              <a:spcAft>
                <a:spcPts val="2133"/>
              </a:spcAft>
              <a:buSzPts val="1400"/>
              <a:buNone/>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aption">
  <p:cSld name="Caption">
    <p:bg>
      <p:bgPr>
        <a:solidFill>
          <a:schemeClr val="dk1"/>
        </a:solidFill>
        <a:effectLst/>
      </p:bgPr>
    </p:bg>
    <p:spTree>
      <p:nvGrpSpPr>
        <p:cNvPr id="1" name="Shape 284"/>
        <p:cNvGrpSpPr/>
        <p:nvPr/>
      </p:nvGrpSpPr>
      <p:grpSpPr>
        <a:xfrm>
          <a:off x="0" y="0"/>
          <a:ext cx="0" cy="0"/>
          <a:chOff x="0" y="0"/>
          <a:chExt cx="0" cy="0"/>
        </a:xfrm>
      </p:grpSpPr>
      <p:sp>
        <p:nvSpPr>
          <p:cNvPr id="285" name="Google Shape;285;p105"/>
          <p:cNvSpPr txBox="1">
            <a:spLocks noGrp="1"/>
          </p:cNvSpPr>
          <p:nvPr>
            <p:ph type="title"/>
          </p:nvPr>
        </p:nvSpPr>
        <p:spPr>
          <a:xfrm>
            <a:off x="4903200" y="852733"/>
            <a:ext cx="6344800" cy="12792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3100"/>
              <a:buNone/>
              <a:defRPr sz="4133"/>
            </a:lvl1pPr>
            <a:lvl2pPr lvl="1" algn="l">
              <a:lnSpc>
                <a:spcPct val="100000"/>
              </a:lnSpc>
              <a:spcBef>
                <a:spcPts val="0"/>
              </a:spcBef>
              <a:spcAft>
                <a:spcPts val="0"/>
              </a:spcAft>
              <a:buSzPts val="2800"/>
              <a:buNone/>
              <a:defRPr>
                <a:latin typeface="Poppins Light"/>
                <a:ea typeface="Poppins Light"/>
                <a:cs typeface="Poppins Light"/>
                <a:sym typeface="Poppins Light"/>
              </a:defRPr>
            </a:lvl2pPr>
            <a:lvl3pPr lvl="2" algn="l">
              <a:lnSpc>
                <a:spcPct val="100000"/>
              </a:lnSpc>
              <a:spcBef>
                <a:spcPts val="0"/>
              </a:spcBef>
              <a:spcAft>
                <a:spcPts val="0"/>
              </a:spcAft>
              <a:buSzPts val="2800"/>
              <a:buNone/>
              <a:defRPr>
                <a:latin typeface="Poppins Light"/>
                <a:ea typeface="Poppins Light"/>
                <a:cs typeface="Poppins Light"/>
                <a:sym typeface="Poppins Light"/>
              </a:defRPr>
            </a:lvl3pPr>
            <a:lvl4pPr lvl="3" algn="l">
              <a:lnSpc>
                <a:spcPct val="100000"/>
              </a:lnSpc>
              <a:spcBef>
                <a:spcPts val="0"/>
              </a:spcBef>
              <a:spcAft>
                <a:spcPts val="0"/>
              </a:spcAft>
              <a:buSzPts val="2800"/>
              <a:buNone/>
              <a:defRPr>
                <a:latin typeface="Poppins Light"/>
                <a:ea typeface="Poppins Light"/>
                <a:cs typeface="Poppins Light"/>
                <a:sym typeface="Poppins Light"/>
              </a:defRPr>
            </a:lvl4pPr>
            <a:lvl5pPr lvl="4" algn="l">
              <a:lnSpc>
                <a:spcPct val="100000"/>
              </a:lnSpc>
              <a:spcBef>
                <a:spcPts val="0"/>
              </a:spcBef>
              <a:spcAft>
                <a:spcPts val="0"/>
              </a:spcAft>
              <a:buSzPts val="2800"/>
              <a:buNone/>
              <a:defRPr>
                <a:latin typeface="Poppins Light"/>
                <a:ea typeface="Poppins Light"/>
                <a:cs typeface="Poppins Light"/>
                <a:sym typeface="Poppins Light"/>
              </a:defRPr>
            </a:lvl5pPr>
            <a:lvl6pPr lvl="5" algn="l">
              <a:lnSpc>
                <a:spcPct val="100000"/>
              </a:lnSpc>
              <a:spcBef>
                <a:spcPts val="0"/>
              </a:spcBef>
              <a:spcAft>
                <a:spcPts val="0"/>
              </a:spcAft>
              <a:buSzPts val="2800"/>
              <a:buNone/>
              <a:defRPr>
                <a:latin typeface="Poppins Light"/>
                <a:ea typeface="Poppins Light"/>
                <a:cs typeface="Poppins Light"/>
                <a:sym typeface="Poppins Light"/>
              </a:defRPr>
            </a:lvl6pPr>
            <a:lvl7pPr lvl="6" algn="l">
              <a:lnSpc>
                <a:spcPct val="100000"/>
              </a:lnSpc>
              <a:spcBef>
                <a:spcPts val="0"/>
              </a:spcBef>
              <a:spcAft>
                <a:spcPts val="0"/>
              </a:spcAft>
              <a:buSzPts val="2800"/>
              <a:buNone/>
              <a:defRPr>
                <a:latin typeface="Poppins Light"/>
                <a:ea typeface="Poppins Light"/>
                <a:cs typeface="Poppins Light"/>
                <a:sym typeface="Poppins Light"/>
              </a:defRPr>
            </a:lvl7pPr>
            <a:lvl8pPr lvl="7" algn="l">
              <a:lnSpc>
                <a:spcPct val="100000"/>
              </a:lnSpc>
              <a:spcBef>
                <a:spcPts val="0"/>
              </a:spcBef>
              <a:spcAft>
                <a:spcPts val="0"/>
              </a:spcAft>
              <a:buSzPts val="2800"/>
              <a:buNone/>
              <a:defRPr>
                <a:latin typeface="Poppins Light"/>
                <a:ea typeface="Poppins Light"/>
                <a:cs typeface="Poppins Light"/>
                <a:sym typeface="Poppins Light"/>
              </a:defRPr>
            </a:lvl8pPr>
            <a:lvl9pPr lvl="8" algn="l">
              <a:lnSpc>
                <a:spcPct val="100000"/>
              </a:lnSpc>
              <a:spcBef>
                <a:spcPts val="0"/>
              </a:spcBef>
              <a:spcAft>
                <a:spcPts val="0"/>
              </a:spcAft>
              <a:buSzPts val="2800"/>
              <a:buNone/>
              <a:defRPr>
                <a:latin typeface="Poppins Light"/>
                <a:ea typeface="Poppins Light"/>
                <a:cs typeface="Poppins Light"/>
                <a:sym typeface="Poppins Light"/>
              </a:defRPr>
            </a:lvl9pPr>
          </a:lstStyle>
          <a:p>
            <a:endParaRPr/>
          </a:p>
        </p:txBody>
      </p:sp>
      <p:sp>
        <p:nvSpPr>
          <p:cNvPr id="286" name="Google Shape;286;p105"/>
          <p:cNvSpPr/>
          <p:nvPr/>
        </p:nvSpPr>
        <p:spPr>
          <a:xfrm>
            <a:off x="6235002" y="6428805"/>
            <a:ext cx="5956929" cy="417715"/>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87" name="Google Shape;287;p105"/>
          <p:cNvSpPr/>
          <p:nvPr/>
        </p:nvSpPr>
        <p:spPr>
          <a:xfrm flipH="1">
            <a:off x="-3167" y="6071636"/>
            <a:ext cx="12191995" cy="786353"/>
          </a:xfrm>
          <a:custGeom>
            <a:avLst/>
            <a:gdLst/>
            <a:ahLst/>
            <a:cxnLst/>
            <a:rect l="l" t="t" r="r" b="b"/>
            <a:pathLst>
              <a:path w="229590" h="28713" extrusionOk="0">
                <a:moveTo>
                  <a:pt x="0" y="0"/>
                </a:moveTo>
                <a:lnTo>
                  <a:pt x="0" y="28712"/>
                </a:lnTo>
                <a:lnTo>
                  <a:pt x="229589" y="28712"/>
                </a:lnTo>
                <a:lnTo>
                  <a:pt x="229589" y="20351"/>
                </a:lnTo>
                <a:cubicBezTo>
                  <a:pt x="229025" y="20540"/>
                  <a:pt x="228487" y="20728"/>
                  <a:pt x="227923" y="20916"/>
                </a:cubicBezTo>
                <a:cubicBezTo>
                  <a:pt x="223836" y="22287"/>
                  <a:pt x="219642" y="23846"/>
                  <a:pt x="215287" y="24438"/>
                </a:cubicBezTo>
                <a:cubicBezTo>
                  <a:pt x="213512" y="24685"/>
                  <a:pt x="211747" y="24787"/>
                  <a:pt x="209988" y="24787"/>
                </a:cubicBezTo>
                <a:cubicBezTo>
                  <a:pt x="206764" y="24787"/>
                  <a:pt x="203557" y="24443"/>
                  <a:pt x="200340" y="24008"/>
                </a:cubicBezTo>
                <a:cubicBezTo>
                  <a:pt x="196556" y="23486"/>
                  <a:pt x="192841" y="23007"/>
                  <a:pt x="189076" y="23007"/>
                </a:cubicBezTo>
                <a:cubicBezTo>
                  <a:pt x="187598" y="23007"/>
                  <a:pt x="186113" y="23081"/>
                  <a:pt x="184613" y="23255"/>
                </a:cubicBezTo>
                <a:cubicBezTo>
                  <a:pt x="179773" y="23793"/>
                  <a:pt x="175042" y="24922"/>
                  <a:pt x="170203" y="25433"/>
                </a:cubicBezTo>
                <a:cubicBezTo>
                  <a:pt x="167571" y="25727"/>
                  <a:pt x="164904" y="25789"/>
                  <a:pt x="162238" y="25789"/>
                </a:cubicBezTo>
                <a:cubicBezTo>
                  <a:pt x="160273" y="25789"/>
                  <a:pt x="158308" y="25755"/>
                  <a:pt x="156357" y="25755"/>
                </a:cubicBezTo>
                <a:cubicBezTo>
                  <a:pt x="151975" y="25755"/>
                  <a:pt x="136759" y="20755"/>
                  <a:pt x="134017" y="19894"/>
                </a:cubicBezTo>
                <a:cubicBezTo>
                  <a:pt x="131409" y="19115"/>
                  <a:pt x="128774" y="18174"/>
                  <a:pt x="126059" y="17824"/>
                </a:cubicBezTo>
                <a:cubicBezTo>
                  <a:pt x="123854" y="17551"/>
                  <a:pt x="121649" y="17402"/>
                  <a:pt x="119444" y="17402"/>
                </a:cubicBezTo>
                <a:cubicBezTo>
                  <a:pt x="117966" y="17402"/>
                  <a:pt x="116488" y="17469"/>
                  <a:pt x="115010" y="17609"/>
                </a:cubicBezTo>
                <a:cubicBezTo>
                  <a:pt x="104848" y="18577"/>
                  <a:pt x="95250" y="22045"/>
                  <a:pt x="85196" y="23470"/>
                </a:cubicBezTo>
                <a:cubicBezTo>
                  <a:pt x="81334" y="24010"/>
                  <a:pt x="77458" y="24253"/>
                  <a:pt x="73581" y="24253"/>
                </a:cubicBezTo>
                <a:cubicBezTo>
                  <a:pt x="67041" y="24253"/>
                  <a:pt x="60502" y="23563"/>
                  <a:pt x="54037" y="22448"/>
                </a:cubicBezTo>
                <a:cubicBezTo>
                  <a:pt x="48821" y="21561"/>
                  <a:pt x="43660" y="20432"/>
                  <a:pt x="38525" y="19249"/>
                </a:cubicBezTo>
                <a:cubicBezTo>
                  <a:pt x="33740" y="18147"/>
                  <a:pt x="28874" y="17287"/>
                  <a:pt x="24196" y="15862"/>
                </a:cubicBezTo>
                <a:cubicBezTo>
                  <a:pt x="19652" y="14491"/>
                  <a:pt x="15324" y="12690"/>
                  <a:pt x="11533" y="10028"/>
                </a:cubicBezTo>
                <a:cubicBezTo>
                  <a:pt x="7716" y="7393"/>
                  <a:pt x="4678" y="3979"/>
                  <a:pt x="1317" y="914"/>
                </a:cubicBezTo>
                <a:cubicBezTo>
                  <a:pt x="995" y="619"/>
                  <a:pt x="834" y="296"/>
                  <a:pt x="807"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dk1"/>
        </a:solidFill>
        <a:effectLst/>
      </p:bgPr>
    </p:bg>
    <p:spTree>
      <p:nvGrpSpPr>
        <p:cNvPr id="1" name="Shape 288"/>
        <p:cNvGrpSpPr/>
        <p:nvPr/>
      </p:nvGrpSpPr>
      <p:grpSpPr>
        <a:xfrm>
          <a:off x="0" y="0"/>
          <a:ext cx="0" cy="0"/>
          <a:chOff x="0" y="0"/>
          <a:chExt cx="0" cy="0"/>
        </a:xfrm>
      </p:grpSpPr>
      <p:grpSp>
        <p:nvGrpSpPr>
          <p:cNvPr id="289" name="Google Shape;289;p106"/>
          <p:cNvGrpSpPr/>
          <p:nvPr/>
        </p:nvGrpSpPr>
        <p:grpSpPr>
          <a:xfrm flipH="1">
            <a:off x="4083585" y="5106331"/>
            <a:ext cx="4521471" cy="1751656"/>
            <a:chOff x="2189450" y="2220300"/>
            <a:chExt cx="3202175" cy="1240550"/>
          </a:xfrm>
        </p:grpSpPr>
        <p:sp>
          <p:nvSpPr>
            <p:cNvPr id="290" name="Google Shape;290;p106"/>
            <p:cNvSpPr/>
            <p:nvPr/>
          </p:nvSpPr>
          <p:spPr>
            <a:xfrm>
              <a:off x="2189450" y="2220300"/>
              <a:ext cx="3202175" cy="1240550"/>
            </a:xfrm>
            <a:custGeom>
              <a:avLst/>
              <a:gdLst/>
              <a:ahLst/>
              <a:cxnLst/>
              <a:rect l="l" t="t" r="r" b="b"/>
              <a:pathLst>
                <a:path w="128087" h="49622" extrusionOk="0">
                  <a:moveTo>
                    <a:pt x="63421" y="0"/>
                  </a:moveTo>
                  <a:cubicBezTo>
                    <a:pt x="63373" y="0"/>
                    <a:pt x="63326" y="1"/>
                    <a:pt x="63280" y="3"/>
                  </a:cubicBezTo>
                  <a:cubicBezTo>
                    <a:pt x="51881" y="414"/>
                    <a:pt x="0" y="49622"/>
                    <a:pt x="0" y="49622"/>
                  </a:cubicBezTo>
                  <a:lnTo>
                    <a:pt x="128087" y="49622"/>
                  </a:lnTo>
                  <a:cubicBezTo>
                    <a:pt x="128087" y="49622"/>
                    <a:pt x="75085" y="0"/>
                    <a:pt x="6342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91" name="Google Shape;291;p106"/>
            <p:cNvSpPr/>
            <p:nvPr/>
          </p:nvSpPr>
          <p:spPr>
            <a:xfrm>
              <a:off x="2189450" y="2220350"/>
              <a:ext cx="3202175" cy="1240500"/>
            </a:xfrm>
            <a:custGeom>
              <a:avLst/>
              <a:gdLst/>
              <a:ahLst/>
              <a:cxnLst/>
              <a:rect l="l" t="t" r="r" b="b"/>
              <a:pathLst>
                <a:path w="128087" h="49620" extrusionOk="0">
                  <a:moveTo>
                    <a:pt x="63291" y="1"/>
                  </a:moveTo>
                  <a:cubicBezTo>
                    <a:pt x="63287" y="1"/>
                    <a:pt x="63284" y="1"/>
                    <a:pt x="63280" y="1"/>
                  </a:cubicBezTo>
                  <a:cubicBezTo>
                    <a:pt x="51881" y="1"/>
                    <a:pt x="0" y="49620"/>
                    <a:pt x="0" y="49620"/>
                  </a:cubicBezTo>
                  <a:lnTo>
                    <a:pt x="128087" y="49620"/>
                  </a:lnTo>
                  <a:cubicBezTo>
                    <a:pt x="128087" y="49620"/>
                    <a:pt x="76354" y="1"/>
                    <a:pt x="632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grpSp>
        <p:nvGrpSpPr>
          <p:cNvPr id="292" name="Google Shape;292;p106"/>
          <p:cNvGrpSpPr/>
          <p:nvPr/>
        </p:nvGrpSpPr>
        <p:grpSpPr>
          <a:xfrm flipH="1">
            <a:off x="6277971" y="4628696"/>
            <a:ext cx="5745556" cy="2225877"/>
            <a:chOff x="2189450" y="2220300"/>
            <a:chExt cx="3202175" cy="1240550"/>
          </a:xfrm>
        </p:grpSpPr>
        <p:sp>
          <p:nvSpPr>
            <p:cNvPr id="293" name="Google Shape;293;p106"/>
            <p:cNvSpPr/>
            <p:nvPr/>
          </p:nvSpPr>
          <p:spPr>
            <a:xfrm>
              <a:off x="2189450" y="2220300"/>
              <a:ext cx="3202175" cy="1240550"/>
            </a:xfrm>
            <a:custGeom>
              <a:avLst/>
              <a:gdLst/>
              <a:ahLst/>
              <a:cxnLst/>
              <a:rect l="l" t="t" r="r" b="b"/>
              <a:pathLst>
                <a:path w="128087" h="49622" extrusionOk="0">
                  <a:moveTo>
                    <a:pt x="63421" y="0"/>
                  </a:moveTo>
                  <a:cubicBezTo>
                    <a:pt x="63373" y="0"/>
                    <a:pt x="63326" y="1"/>
                    <a:pt x="63280" y="3"/>
                  </a:cubicBezTo>
                  <a:cubicBezTo>
                    <a:pt x="51881" y="414"/>
                    <a:pt x="0" y="49622"/>
                    <a:pt x="0" y="49622"/>
                  </a:cubicBezTo>
                  <a:lnTo>
                    <a:pt x="128087" y="49622"/>
                  </a:lnTo>
                  <a:cubicBezTo>
                    <a:pt x="128087" y="49622"/>
                    <a:pt x="75085" y="0"/>
                    <a:pt x="6342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94" name="Google Shape;294;p106"/>
            <p:cNvSpPr/>
            <p:nvPr/>
          </p:nvSpPr>
          <p:spPr>
            <a:xfrm>
              <a:off x="2189450" y="2220350"/>
              <a:ext cx="3202175" cy="1240500"/>
            </a:xfrm>
            <a:custGeom>
              <a:avLst/>
              <a:gdLst/>
              <a:ahLst/>
              <a:cxnLst/>
              <a:rect l="l" t="t" r="r" b="b"/>
              <a:pathLst>
                <a:path w="128087" h="49620" extrusionOk="0">
                  <a:moveTo>
                    <a:pt x="63291" y="1"/>
                  </a:moveTo>
                  <a:cubicBezTo>
                    <a:pt x="63287" y="1"/>
                    <a:pt x="63284" y="1"/>
                    <a:pt x="63280" y="1"/>
                  </a:cubicBezTo>
                  <a:cubicBezTo>
                    <a:pt x="51881" y="1"/>
                    <a:pt x="0" y="49620"/>
                    <a:pt x="0" y="49620"/>
                  </a:cubicBezTo>
                  <a:lnTo>
                    <a:pt x="128087" y="49620"/>
                  </a:lnTo>
                  <a:cubicBezTo>
                    <a:pt x="128087" y="49620"/>
                    <a:pt x="76354" y="1"/>
                    <a:pt x="632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sp>
        <p:nvSpPr>
          <p:cNvPr id="295" name="Google Shape;295;p106"/>
          <p:cNvSpPr/>
          <p:nvPr/>
        </p:nvSpPr>
        <p:spPr>
          <a:xfrm flipH="1">
            <a:off x="64" y="6468085"/>
            <a:ext cx="5956929" cy="383744"/>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96" name="Google Shape;296;p106"/>
          <p:cNvSpPr/>
          <p:nvPr/>
        </p:nvSpPr>
        <p:spPr>
          <a:xfrm flipH="1">
            <a:off x="1" y="6063534"/>
            <a:ext cx="12191995" cy="794393"/>
          </a:xfrm>
          <a:custGeom>
            <a:avLst/>
            <a:gdLst/>
            <a:ahLst/>
            <a:cxnLst/>
            <a:rect l="l" t="t" r="r" b="b"/>
            <a:pathLst>
              <a:path w="229590" h="28713" extrusionOk="0">
                <a:moveTo>
                  <a:pt x="0" y="0"/>
                </a:moveTo>
                <a:lnTo>
                  <a:pt x="0" y="28712"/>
                </a:lnTo>
                <a:lnTo>
                  <a:pt x="229589" y="28712"/>
                </a:lnTo>
                <a:lnTo>
                  <a:pt x="229589" y="20351"/>
                </a:lnTo>
                <a:cubicBezTo>
                  <a:pt x="229025" y="20540"/>
                  <a:pt x="228487" y="20728"/>
                  <a:pt x="227923" y="20916"/>
                </a:cubicBezTo>
                <a:cubicBezTo>
                  <a:pt x="223836" y="22287"/>
                  <a:pt x="219642" y="23846"/>
                  <a:pt x="215287" y="24438"/>
                </a:cubicBezTo>
                <a:cubicBezTo>
                  <a:pt x="213512" y="24685"/>
                  <a:pt x="211747" y="24787"/>
                  <a:pt x="209988" y="24787"/>
                </a:cubicBezTo>
                <a:cubicBezTo>
                  <a:pt x="206764" y="24787"/>
                  <a:pt x="203557" y="24443"/>
                  <a:pt x="200340" y="24008"/>
                </a:cubicBezTo>
                <a:cubicBezTo>
                  <a:pt x="196556" y="23486"/>
                  <a:pt x="192841" y="23007"/>
                  <a:pt x="189076" y="23007"/>
                </a:cubicBezTo>
                <a:cubicBezTo>
                  <a:pt x="187598" y="23007"/>
                  <a:pt x="186113" y="23081"/>
                  <a:pt x="184613" y="23255"/>
                </a:cubicBezTo>
                <a:cubicBezTo>
                  <a:pt x="179773" y="23793"/>
                  <a:pt x="175042" y="24922"/>
                  <a:pt x="170203" y="25433"/>
                </a:cubicBezTo>
                <a:cubicBezTo>
                  <a:pt x="167571" y="25727"/>
                  <a:pt x="164904" y="25789"/>
                  <a:pt x="162238" y="25789"/>
                </a:cubicBezTo>
                <a:cubicBezTo>
                  <a:pt x="160273" y="25789"/>
                  <a:pt x="158308" y="25755"/>
                  <a:pt x="156357" y="25755"/>
                </a:cubicBezTo>
                <a:cubicBezTo>
                  <a:pt x="151975" y="25755"/>
                  <a:pt x="136759" y="20755"/>
                  <a:pt x="134017" y="19894"/>
                </a:cubicBezTo>
                <a:cubicBezTo>
                  <a:pt x="131409" y="19115"/>
                  <a:pt x="128774" y="18174"/>
                  <a:pt x="126059" y="17824"/>
                </a:cubicBezTo>
                <a:cubicBezTo>
                  <a:pt x="123854" y="17551"/>
                  <a:pt x="121649" y="17402"/>
                  <a:pt x="119444" y="17402"/>
                </a:cubicBezTo>
                <a:cubicBezTo>
                  <a:pt x="117966" y="17402"/>
                  <a:pt x="116488" y="17469"/>
                  <a:pt x="115010" y="17609"/>
                </a:cubicBezTo>
                <a:cubicBezTo>
                  <a:pt x="104848" y="18577"/>
                  <a:pt x="95250" y="22045"/>
                  <a:pt x="85196" y="23470"/>
                </a:cubicBezTo>
                <a:cubicBezTo>
                  <a:pt x="81334" y="24010"/>
                  <a:pt x="77458" y="24253"/>
                  <a:pt x="73581" y="24253"/>
                </a:cubicBezTo>
                <a:cubicBezTo>
                  <a:pt x="67041" y="24253"/>
                  <a:pt x="60502" y="23563"/>
                  <a:pt x="54037" y="22448"/>
                </a:cubicBezTo>
                <a:cubicBezTo>
                  <a:pt x="48821" y="21561"/>
                  <a:pt x="43660" y="20432"/>
                  <a:pt x="38525" y="19249"/>
                </a:cubicBezTo>
                <a:cubicBezTo>
                  <a:pt x="33740" y="18147"/>
                  <a:pt x="28874" y="17287"/>
                  <a:pt x="24196" y="15862"/>
                </a:cubicBezTo>
                <a:cubicBezTo>
                  <a:pt x="19652" y="14491"/>
                  <a:pt x="15324" y="12690"/>
                  <a:pt x="11533" y="10028"/>
                </a:cubicBezTo>
                <a:cubicBezTo>
                  <a:pt x="7716" y="7393"/>
                  <a:pt x="4678" y="3979"/>
                  <a:pt x="1317" y="914"/>
                </a:cubicBezTo>
                <a:cubicBezTo>
                  <a:pt x="995" y="619"/>
                  <a:pt x="834" y="296"/>
                  <a:pt x="807"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97" name="Google Shape;297;p106"/>
          <p:cNvSpPr txBox="1">
            <a:spLocks noGrp="1"/>
          </p:cNvSpPr>
          <p:nvPr>
            <p:ph type="title"/>
          </p:nvPr>
        </p:nvSpPr>
        <p:spPr>
          <a:xfrm>
            <a:off x="715867" y="2010833"/>
            <a:ext cx="10760400" cy="1907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2000"/>
              <a:buNone/>
              <a:defRPr sz="14666"/>
            </a:lvl1pPr>
            <a:lvl2pPr lvl="1" algn="ctr">
              <a:lnSpc>
                <a:spcPct val="100000"/>
              </a:lnSpc>
              <a:spcBef>
                <a:spcPts val="0"/>
              </a:spcBef>
              <a:spcAft>
                <a:spcPts val="0"/>
              </a:spcAft>
              <a:buSzPts val="12000"/>
              <a:buNone/>
              <a:defRPr sz="16000"/>
            </a:lvl2pPr>
            <a:lvl3pPr lvl="2" algn="ctr">
              <a:lnSpc>
                <a:spcPct val="100000"/>
              </a:lnSpc>
              <a:spcBef>
                <a:spcPts val="0"/>
              </a:spcBef>
              <a:spcAft>
                <a:spcPts val="0"/>
              </a:spcAft>
              <a:buSzPts val="12000"/>
              <a:buNone/>
              <a:defRPr sz="16000"/>
            </a:lvl3pPr>
            <a:lvl4pPr lvl="3" algn="ctr">
              <a:lnSpc>
                <a:spcPct val="100000"/>
              </a:lnSpc>
              <a:spcBef>
                <a:spcPts val="0"/>
              </a:spcBef>
              <a:spcAft>
                <a:spcPts val="0"/>
              </a:spcAft>
              <a:buSzPts val="12000"/>
              <a:buNone/>
              <a:defRPr sz="16000"/>
            </a:lvl4pPr>
            <a:lvl5pPr lvl="4" algn="ctr">
              <a:lnSpc>
                <a:spcPct val="100000"/>
              </a:lnSpc>
              <a:spcBef>
                <a:spcPts val="0"/>
              </a:spcBef>
              <a:spcAft>
                <a:spcPts val="0"/>
              </a:spcAft>
              <a:buSzPts val="12000"/>
              <a:buNone/>
              <a:defRPr sz="16000"/>
            </a:lvl5pPr>
            <a:lvl6pPr lvl="5" algn="ctr">
              <a:lnSpc>
                <a:spcPct val="100000"/>
              </a:lnSpc>
              <a:spcBef>
                <a:spcPts val="0"/>
              </a:spcBef>
              <a:spcAft>
                <a:spcPts val="0"/>
              </a:spcAft>
              <a:buSzPts val="12000"/>
              <a:buNone/>
              <a:defRPr sz="16000"/>
            </a:lvl6pPr>
            <a:lvl7pPr lvl="6" algn="ctr">
              <a:lnSpc>
                <a:spcPct val="100000"/>
              </a:lnSpc>
              <a:spcBef>
                <a:spcPts val="0"/>
              </a:spcBef>
              <a:spcAft>
                <a:spcPts val="0"/>
              </a:spcAft>
              <a:buSzPts val="12000"/>
              <a:buNone/>
              <a:defRPr sz="16000"/>
            </a:lvl7pPr>
            <a:lvl8pPr lvl="7" algn="ctr">
              <a:lnSpc>
                <a:spcPct val="100000"/>
              </a:lnSpc>
              <a:spcBef>
                <a:spcPts val="0"/>
              </a:spcBef>
              <a:spcAft>
                <a:spcPts val="0"/>
              </a:spcAft>
              <a:buSzPts val="12000"/>
              <a:buNone/>
              <a:defRPr sz="16000"/>
            </a:lvl8pPr>
            <a:lvl9pPr lvl="8" algn="ctr">
              <a:lnSpc>
                <a:spcPct val="100000"/>
              </a:lnSpc>
              <a:spcBef>
                <a:spcPts val="0"/>
              </a:spcBef>
              <a:spcAft>
                <a:spcPts val="0"/>
              </a:spcAft>
              <a:buSzPts val="12000"/>
              <a:buNone/>
              <a:defRPr sz="16000"/>
            </a:lvl9pPr>
          </a:lstStyle>
          <a:p>
            <a:endParaRPr/>
          </a:p>
        </p:txBody>
      </p:sp>
      <p:sp>
        <p:nvSpPr>
          <p:cNvPr id="298" name="Google Shape;298;p106"/>
          <p:cNvSpPr txBox="1">
            <a:spLocks noGrp="1"/>
          </p:cNvSpPr>
          <p:nvPr>
            <p:ph type="body" idx="1"/>
          </p:nvPr>
        </p:nvSpPr>
        <p:spPr>
          <a:xfrm>
            <a:off x="715867" y="4070300"/>
            <a:ext cx="10760400" cy="564400"/>
          </a:xfrm>
          <a:prstGeom prst="rect">
            <a:avLst/>
          </a:prstGeom>
          <a:noFill/>
          <a:ln>
            <a:noFill/>
          </a:ln>
        </p:spPr>
        <p:txBody>
          <a:bodyPr spcFirstLastPara="1" wrap="square" lIns="91425" tIns="91425" rIns="91425" bIns="91425" anchor="t" anchorCtr="0">
            <a:noAutofit/>
          </a:bodyPr>
          <a:lstStyle>
            <a:lvl1pPr marL="457200" lvl="0" indent="-317500" algn="ctr">
              <a:lnSpc>
                <a:spcPct val="100000"/>
              </a:lnSpc>
              <a:spcBef>
                <a:spcPts val="0"/>
              </a:spcBef>
              <a:spcAft>
                <a:spcPts val="0"/>
              </a:spcAft>
              <a:buSzPts val="14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2133"/>
              </a:spcBef>
              <a:spcAft>
                <a:spcPts val="0"/>
              </a:spcAft>
              <a:buSzPts val="1400"/>
              <a:buChar char="■"/>
              <a:defRPr/>
            </a:lvl3pPr>
            <a:lvl4pPr marL="1828800" lvl="3" indent="-317500" algn="ctr">
              <a:lnSpc>
                <a:spcPct val="115000"/>
              </a:lnSpc>
              <a:spcBef>
                <a:spcPts val="2133"/>
              </a:spcBef>
              <a:spcAft>
                <a:spcPts val="0"/>
              </a:spcAft>
              <a:buSzPts val="1400"/>
              <a:buChar char="●"/>
              <a:defRPr/>
            </a:lvl4pPr>
            <a:lvl5pPr marL="2286000" lvl="4" indent="-317500" algn="ctr">
              <a:lnSpc>
                <a:spcPct val="115000"/>
              </a:lnSpc>
              <a:spcBef>
                <a:spcPts val="2133"/>
              </a:spcBef>
              <a:spcAft>
                <a:spcPts val="0"/>
              </a:spcAft>
              <a:buSzPts val="1400"/>
              <a:buChar char="○"/>
              <a:defRPr/>
            </a:lvl5pPr>
            <a:lvl6pPr marL="2743200" lvl="5" indent="-317500" algn="ctr">
              <a:lnSpc>
                <a:spcPct val="115000"/>
              </a:lnSpc>
              <a:spcBef>
                <a:spcPts val="2133"/>
              </a:spcBef>
              <a:spcAft>
                <a:spcPts val="0"/>
              </a:spcAft>
              <a:buSzPts val="1400"/>
              <a:buChar char="■"/>
              <a:defRPr/>
            </a:lvl6pPr>
            <a:lvl7pPr marL="3200400" lvl="6" indent="-317500" algn="ctr">
              <a:lnSpc>
                <a:spcPct val="115000"/>
              </a:lnSpc>
              <a:spcBef>
                <a:spcPts val="2133"/>
              </a:spcBef>
              <a:spcAft>
                <a:spcPts val="0"/>
              </a:spcAft>
              <a:buSzPts val="1400"/>
              <a:buChar char="●"/>
              <a:defRPr/>
            </a:lvl7pPr>
            <a:lvl8pPr marL="3657600" lvl="7" indent="-317500" algn="ctr">
              <a:lnSpc>
                <a:spcPct val="115000"/>
              </a:lnSpc>
              <a:spcBef>
                <a:spcPts val="2133"/>
              </a:spcBef>
              <a:spcAft>
                <a:spcPts val="0"/>
              </a:spcAft>
              <a:buSzPts val="1400"/>
              <a:buChar char="○"/>
              <a:defRPr/>
            </a:lvl8pPr>
            <a:lvl9pPr marL="4114800" lvl="8" indent="-317500" algn="ctr">
              <a:lnSpc>
                <a:spcPct val="115000"/>
              </a:lnSpc>
              <a:spcBef>
                <a:spcPts val="2133"/>
              </a:spcBef>
              <a:spcAft>
                <a:spcPts val="2133"/>
              </a:spcAft>
              <a:buSzPts val="1400"/>
              <a:buChar char="■"/>
              <a:defRPr/>
            </a:lvl9pPr>
          </a:lstStyle>
          <a:p>
            <a:endParaRPr/>
          </a:p>
        </p:txBody>
      </p:sp>
      <p:sp>
        <p:nvSpPr>
          <p:cNvPr id="299" name="Google Shape;299;p106"/>
          <p:cNvSpPr/>
          <p:nvPr/>
        </p:nvSpPr>
        <p:spPr>
          <a:xfrm>
            <a:off x="1642800" y="958398"/>
            <a:ext cx="2375768" cy="1500788"/>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00" name="Google Shape;300;p106"/>
          <p:cNvSpPr/>
          <p:nvPr/>
        </p:nvSpPr>
        <p:spPr>
          <a:xfrm>
            <a:off x="466781" y="531083"/>
            <a:ext cx="1380809" cy="872381"/>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01" name="Google Shape;301;p106"/>
          <p:cNvSpPr/>
          <p:nvPr/>
        </p:nvSpPr>
        <p:spPr>
          <a:xfrm>
            <a:off x="9131246" y="454000"/>
            <a:ext cx="1990980" cy="1257880"/>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02" name="Google Shape;302;p106"/>
          <p:cNvSpPr/>
          <p:nvPr/>
        </p:nvSpPr>
        <p:spPr>
          <a:xfrm>
            <a:off x="10887187" y="1876571"/>
            <a:ext cx="845559" cy="534215"/>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03" name="Google Shape;303;p106"/>
          <p:cNvSpPr/>
          <p:nvPr/>
        </p:nvSpPr>
        <p:spPr>
          <a:xfrm>
            <a:off x="8480233" y="1711876"/>
            <a:ext cx="584968" cy="369576"/>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nvGrpSpPr>
          <p:cNvPr id="304" name="Google Shape;304;p106"/>
          <p:cNvGrpSpPr/>
          <p:nvPr/>
        </p:nvGrpSpPr>
        <p:grpSpPr>
          <a:xfrm>
            <a:off x="1190759" y="5210441"/>
            <a:ext cx="1582404" cy="1352016"/>
            <a:chOff x="6771225" y="2829938"/>
            <a:chExt cx="1528400" cy="1305875"/>
          </a:xfrm>
        </p:grpSpPr>
        <p:sp>
          <p:nvSpPr>
            <p:cNvPr id="305" name="Google Shape;305;p106"/>
            <p:cNvSpPr/>
            <p:nvPr/>
          </p:nvSpPr>
          <p:spPr>
            <a:xfrm>
              <a:off x="6771225" y="3808963"/>
              <a:ext cx="202000" cy="262950"/>
            </a:xfrm>
            <a:custGeom>
              <a:avLst/>
              <a:gdLst/>
              <a:ahLst/>
              <a:cxnLst/>
              <a:rect l="l" t="t" r="r" b="b"/>
              <a:pathLst>
                <a:path w="8080" h="10518" extrusionOk="0">
                  <a:moveTo>
                    <a:pt x="4055" y="0"/>
                  </a:moveTo>
                  <a:cubicBezTo>
                    <a:pt x="2028" y="0"/>
                    <a:pt x="1" y="2850"/>
                    <a:pt x="1" y="5141"/>
                  </a:cubicBezTo>
                  <a:cubicBezTo>
                    <a:pt x="1" y="7345"/>
                    <a:pt x="1793" y="8285"/>
                    <a:pt x="3673" y="8373"/>
                  </a:cubicBezTo>
                  <a:lnTo>
                    <a:pt x="3673" y="10517"/>
                  </a:lnTo>
                  <a:lnTo>
                    <a:pt x="4231" y="10517"/>
                  </a:lnTo>
                  <a:lnTo>
                    <a:pt x="4114" y="8402"/>
                  </a:lnTo>
                  <a:cubicBezTo>
                    <a:pt x="6141" y="8373"/>
                    <a:pt x="8080" y="7374"/>
                    <a:pt x="8080" y="5083"/>
                  </a:cubicBezTo>
                  <a:cubicBezTo>
                    <a:pt x="8080" y="2791"/>
                    <a:pt x="6082" y="0"/>
                    <a:pt x="405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06" name="Google Shape;306;p106"/>
            <p:cNvSpPr/>
            <p:nvPr/>
          </p:nvSpPr>
          <p:spPr>
            <a:xfrm>
              <a:off x="7897875" y="3619463"/>
              <a:ext cx="328300" cy="504600"/>
            </a:xfrm>
            <a:custGeom>
              <a:avLst/>
              <a:gdLst/>
              <a:ahLst/>
              <a:cxnLst/>
              <a:rect l="l" t="t" r="r" b="b"/>
              <a:pathLst>
                <a:path w="13132" h="20184" extrusionOk="0">
                  <a:moveTo>
                    <a:pt x="6551" y="1"/>
                  </a:moveTo>
                  <a:cubicBezTo>
                    <a:pt x="3261" y="1"/>
                    <a:pt x="0" y="4642"/>
                    <a:pt x="0" y="8403"/>
                  </a:cubicBezTo>
                  <a:cubicBezTo>
                    <a:pt x="0" y="11928"/>
                    <a:pt x="2850" y="13485"/>
                    <a:pt x="5934" y="13661"/>
                  </a:cubicBezTo>
                  <a:lnTo>
                    <a:pt x="5729" y="20183"/>
                  </a:lnTo>
                  <a:lnTo>
                    <a:pt x="7227" y="18891"/>
                  </a:lnTo>
                  <a:lnTo>
                    <a:pt x="6757" y="13661"/>
                  </a:lnTo>
                  <a:cubicBezTo>
                    <a:pt x="9988" y="13603"/>
                    <a:pt x="13132" y="11987"/>
                    <a:pt x="13132" y="8315"/>
                  </a:cubicBezTo>
                  <a:cubicBezTo>
                    <a:pt x="13132" y="4525"/>
                    <a:pt x="9871" y="1"/>
                    <a:pt x="655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07" name="Google Shape;307;p106"/>
            <p:cNvSpPr/>
            <p:nvPr/>
          </p:nvSpPr>
          <p:spPr>
            <a:xfrm>
              <a:off x="7318400" y="2829938"/>
              <a:ext cx="981225" cy="1021650"/>
            </a:xfrm>
            <a:custGeom>
              <a:avLst/>
              <a:gdLst/>
              <a:ahLst/>
              <a:cxnLst/>
              <a:rect l="l" t="t" r="r" b="b"/>
              <a:pathLst>
                <a:path w="39249" h="40866" extrusionOk="0">
                  <a:moveTo>
                    <a:pt x="19624" y="1"/>
                  </a:moveTo>
                  <a:cubicBezTo>
                    <a:pt x="9724" y="1"/>
                    <a:pt x="0" y="13779"/>
                    <a:pt x="0" y="25089"/>
                  </a:cubicBezTo>
                  <a:cubicBezTo>
                    <a:pt x="0" y="36370"/>
                    <a:pt x="9724" y="40865"/>
                    <a:pt x="19624" y="40865"/>
                  </a:cubicBezTo>
                  <a:cubicBezTo>
                    <a:pt x="29525" y="40865"/>
                    <a:pt x="39249" y="36077"/>
                    <a:pt x="39249" y="24796"/>
                  </a:cubicBezTo>
                  <a:cubicBezTo>
                    <a:pt x="39249" y="13485"/>
                    <a:pt x="29495" y="1"/>
                    <a:pt x="1962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08" name="Google Shape;308;p106"/>
            <p:cNvSpPr/>
            <p:nvPr/>
          </p:nvSpPr>
          <p:spPr>
            <a:xfrm>
              <a:off x="7318400" y="3055413"/>
              <a:ext cx="907775" cy="795425"/>
            </a:xfrm>
            <a:custGeom>
              <a:avLst/>
              <a:gdLst/>
              <a:ahLst/>
              <a:cxnLst/>
              <a:rect l="l" t="t" r="r" b="b"/>
              <a:pathLst>
                <a:path w="36311" h="31817" extrusionOk="0">
                  <a:moveTo>
                    <a:pt x="5582" y="1"/>
                  </a:moveTo>
                  <a:cubicBezTo>
                    <a:pt x="2204" y="4731"/>
                    <a:pt x="0" y="10665"/>
                    <a:pt x="0" y="16041"/>
                  </a:cubicBezTo>
                  <a:cubicBezTo>
                    <a:pt x="0" y="27322"/>
                    <a:pt x="9724" y="31817"/>
                    <a:pt x="19624" y="31817"/>
                  </a:cubicBezTo>
                  <a:cubicBezTo>
                    <a:pt x="26176" y="31817"/>
                    <a:pt x="32668" y="29731"/>
                    <a:pt x="36311" y="25001"/>
                  </a:cubicBezTo>
                  <a:lnTo>
                    <a:pt x="36311" y="25001"/>
                  </a:lnTo>
                  <a:cubicBezTo>
                    <a:pt x="35800" y="25025"/>
                    <a:pt x="35288" y="25036"/>
                    <a:pt x="34778" y="25036"/>
                  </a:cubicBezTo>
                  <a:cubicBezTo>
                    <a:pt x="32735" y="25036"/>
                    <a:pt x="30700" y="24848"/>
                    <a:pt x="28702" y="24472"/>
                  </a:cubicBezTo>
                  <a:cubicBezTo>
                    <a:pt x="24354" y="23591"/>
                    <a:pt x="20506" y="21535"/>
                    <a:pt x="16980" y="18861"/>
                  </a:cubicBezTo>
                  <a:cubicBezTo>
                    <a:pt x="13631" y="16364"/>
                    <a:pt x="9754" y="13632"/>
                    <a:pt x="7580" y="9930"/>
                  </a:cubicBezTo>
                  <a:cubicBezTo>
                    <a:pt x="5729" y="6787"/>
                    <a:pt x="5611" y="3438"/>
                    <a:pt x="558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09" name="Google Shape;309;p106"/>
            <p:cNvSpPr/>
            <p:nvPr/>
          </p:nvSpPr>
          <p:spPr>
            <a:xfrm>
              <a:off x="7438850" y="2901188"/>
              <a:ext cx="740325" cy="1211125"/>
            </a:xfrm>
            <a:custGeom>
              <a:avLst/>
              <a:gdLst/>
              <a:ahLst/>
              <a:cxnLst/>
              <a:rect l="l" t="t" r="r" b="b"/>
              <a:pathLst>
                <a:path w="29613" h="48445" extrusionOk="0">
                  <a:moveTo>
                    <a:pt x="14748" y="1"/>
                  </a:moveTo>
                  <a:lnTo>
                    <a:pt x="13954" y="882"/>
                  </a:lnTo>
                  <a:lnTo>
                    <a:pt x="13367" y="16305"/>
                  </a:lnTo>
                  <a:lnTo>
                    <a:pt x="9078" y="12515"/>
                  </a:lnTo>
                  <a:lnTo>
                    <a:pt x="8813" y="5024"/>
                  </a:lnTo>
                  <a:lnTo>
                    <a:pt x="8520" y="5024"/>
                  </a:lnTo>
                  <a:lnTo>
                    <a:pt x="8167" y="11663"/>
                  </a:lnTo>
                  <a:lnTo>
                    <a:pt x="1616" y="7786"/>
                  </a:lnTo>
                  <a:lnTo>
                    <a:pt x="1616" y="8285"/>
                  </a:lnTo>
                  <a:lnTo>
                    <a:pt x="7462" y="12750"/>
                  </a:lnTo>
                  <a:lnTo>
                    <a:pt x="1293" y="13984"/>
                  </a:lnTo>
                  <a:lnTo>
                    <a:pt x="1263" y="14572"/>
                  </a:lnTo>
                  <a:lnTo>
                    <a:pt x="8549" y="13426"/>
                  </a:lnTo>
                  <a:lnTo>
                    <a:pt x="13367" y="17745"/>
                  </a:lnTo>
                  <a:lnTo>
                    <a:pt x="13132" y="30348"/>
                  </a:lnTo>
                  <a:lnTo>
                    <a:pt x="6581" y="26734"/>
                  </a:lnTo>
                  <a:lnTo>
                    <a:pt x="5934" y="20624"/>
                  </a:lnTo>
                  <a:lnTo>
                    <a:pt x="5582" y="20624"/>
                  </a:lnTo>
                  <a:lnTo>
                    <a:pt x="5758" y="26029"/>
                  </a:lnTo>
                  <a:lnTo>
                    <a:pt x="1087" y="23033"/>
                  </a:lnTo>
                  <a:lnTo>
                    <a:pt x="1528" y="24120"/>
                  </a:lnTo>
                  <a:lnTo>
                    <a:pt x="5024" y="26999"/>
                  </a:lnTo>
                  <a:lnTo>
                    <a:pt x="0" y="29349"/>
                  </a:lnTo>
                  <a:lnTo>
                    <a:pt x="0" y="29878"/>
                  </a:lnTo>
                  <a:lnTo>
                    <a:pt x="5846" y="27733"/>
                  </a:lnTo>
                  <a:lnTo>
                    <a:pt x="13132" y="32580"/>
                  </a:lnTo>
                  <a:lnTo>
                    <a:pt x="13132" y="48444"/>
                  </a:lnTo>
                  <a:lnTo>
                    <a:pt x="15835" y="48444"/>
                  </a:lnTo>
                  <a:lnTo>
                    <a:pt x="14806" y="31699"/>
                  </a:lnTo>
                  <a:lnTo>
                    <a:pt x="20535" y="28350"/>
                  </a:lnTo>
                  <a:lnTo>
                    <a:pt x="28614" y="30906"/>
                  </a:lnTo>
                  <a:lnTo>
                    <a:pt x="28819" y="30612"/>
                  </a:lnTo>
                  <a:lnTo>
                    <a:pt x="21593" y="27469"/>
                  </a:lnTo>
                  <a:lnTo>
                    <a:pt x="27821" y="22944"/>
                  </a:lnTo>
                  <a:lnTo>
                    <a:pt x="26910" y="22944"/>
                  </a:lnTo>
                  <a:lnTo>
                    <a:pt x="20799" y="26999"/>
                  </a:lnTo>
                  <a:lnTo>
                    <a:pt x="20153" y="21505"/>
                  </a:lnTo>
                  <a:lnTo>
                    <a:pt x="19712" y="22239"/>
                  </a:lnTo>
                  <a:lnTo>
                    <a:pt x="19801" y="27557"/>
                  </a:lnTo>
                  <a:lnTo>
                    <a:pt x="14806" y="30083"/>
                  </a:lnTo>
                  <a:lnTo>
                    <a:pt x="14395" y="21799"/>
                  </a:lnTo>
                  <a:lnTo>
                    <a:pt x="21416" y="17275"/>
                  </a:lnTo>
                  <a:lnTo>
                    <a:pt x="29613" y="17803"/>
                  </a:lnTo>
                  <a:lnTo>
                    <a:pt x="29613" y="17363"/>
                  </a:lnTo>
                  <a:lnTo>
                    <a:pt x="22768" y="16217"/>
                  </a:lnTo>
                  <a:lnTo>
                    <a:pt x="29084" y="11517"/>
                  </a:lnTo>
                  <a:lnTo>
                    <a:pt x="29084" y="10606"/>
                  </a:lnTo>
                  <a:lnTo>
                    <a:pt x="22239" y="15747"/>
                  </a:lnTo>
                  <a:lnTo>
                    <a:pt x="23502" y="8902"/>
                  </a:lnTo>
                  <a:lnTo>
                    <a:pt x="22826" y="9196"/>
                  </a:lnTo>
                  <a:lnTo>
                    <a:pt x="20887" y="16393"/>
                  </a:lnTo>
                  <a:lnTo>
                    <a:pt x="14307" y="20154"/>
                  </a:lnTo>
                  <a:lnTo>
                    <a:pt x="1474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10" name="Google Shape;310;p106"/>
            <p:cNvSpPr/>
            <p:nvPr/>
          </p:nvSpPr>
          <p:spPr>
            <a:xfrm>
              <a:off x="7779625" y="2901188"/>
              <a:ext cx="399550" cy="1211125"/>
            </a:xfrm>
            <a:custGeom>
              <a:avLst/>
              <a:gdLst/>
              <a:ahLst/>
              <a:cxnLst/>
              <a:rect l="l" t="t" r="r" b="b"/>
              <a:pathLst>
                <a:path w="15982" h="48445" extrusionOk="0">
                  <a:moveTo>
                    <a:pt x="1117" y="1"/>
                  </a:moveTo>
                  <a:lnTo>
                    <a:pt x="882" y="265"/>
                  </a:lnTo>
                  <a:lnTo>
                    <a:pt x="882" y="412"/>
                  </a:lnTo>
                  <a:cubicBezTo>
                    <a:pt x="882" y="3732"/>
                    <a:pt x="852" y="7110"/>
                    <a:pt x="705" y="10459"/>
                  </a:cubicBezTo>
                  <a:cubicBezTo>
                    <a:pt x="529" y="13691"/>
                    <a:pt x="558" y="17010"/>
                    <a:pt x="206" y="20242"/>
                  </a:cubicBezTo>
                  <a:cubicBezTo>
                    <a:pt x="0" y="22181"/>
                    <a:pt x="265" y="48444"/>
                    <a:pt x="265" y="48444"/>
                  </a:cubicBezTo>
                  <a:lnTo>
                    <a:pt x="2204" y="48444"/>
                  </a:lnTo>
                  <a:lnTo>
                    <a:pt x="1175" y="31699"/>
                  </a:lnTo>
                  <a:lnTo>
                    <a:pt x="6875" y="28350"/>
                  </a:lnTo>
                  <a:lnTo>
                    <a:pt x="14953" y="30935"/>
                  </a:lnTo>
                  <a:lnTo>
                    <a:pt x="15159" y="30641"/>
                  </a:lnTo>
                  <a:lnTo>
                    <a:pt x="7962" y="27469"/>
                  </a:lnTo>
                  <a:lnTo>
                    <a:pt x="14160" y="22974"/>
                  </a:lnTo>
                  <a:lnTo>
                    <a:pt x="13250" y="22974"/>
                  </a:lnTo>
                  <a:lnTo>
                    <a:pt x="7139" y="27028"/>
                  </a:lnTo>
                  <a:lnTo>
                    <a:pt x="6493" y="21505"/>
                  </a:lnTo>
                  <a:lnTo>
                    <a:pt x="6052" y="22239"/>
                  </a:lnTo>
                  <a:lnTo>
                    <a:pt x="6140" y="27557"/>
                  </a:lnTo>
                  <a:lnTo>
                    <a:pt x="1175" y="30054"/>
                  </a:lnTo>
                  <a:lnTo>
                    <a:pt x="764" y="21769"/>
                  </a:lnTo>
                  <a:lnTo>
                    <a:pt x="7785" y="17275"/>
                  </a:lnTo>
                  <a:lnTo>
                    <a:pt x="15982" y="17803"/>
                  </a:lnTo>
                  <a:lnTo>
                    <a:pt x="15982" y="17363"/>
                  </a:lnTo>
                  <a:lnTo>
                    <a:pt x="9137" y="16217"/>
                  </a:lnTo>
                  <a:lnTo>
                    <a:pt x="15453" y="11517"/>
                  </a:lnTo>
                  <a:lnTo>
                    <a:pt x="15453" y="10606"/>
                  </a:lnTo>
                  <a:lnTo>
                    <a:pt x="8608" y="15747"/>
                  </a:lnTo>
                  <a:lnTo>
                    <a:pt x="9871" y="8931"/>
                  </a:lnTo>
                  <a:lnTo>
                    <a:pt x="9195" y="9196"/>
                  </a:lnTo>
                  <a:lnTo>
                    <a:pt x="7256" y="16393"/>
                  </a:lnTo>
                  <a:lnTo>
                    <a:pt x="676" y="20183"/>
                  </a:lnTo>
                  <a:lnTo>
                    <a:pt x="1117"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11" name="Google Shape;311;p106"/>
            <p:cNvSpPr/>
            <p:nvPr/>
          </p:nvSpPr>
          <p:spPr>
            <a:xfrm>
              <a:off x="6847625" y="3176613"/>
              <a:ext cx="734450" cy="764575"/>
            </a:xfrm>
            <a:custGeom>
              <a:avLst/>
              <a:gdLst/>
              <a:ahLst/>
              <a:cxnLst/>
              <a:rect l="l" t="t" r="r" b="b"/>
              <a:pathLst>
                <a:path w="29378" h="30583" extrusionOk="0">
                  <a:moveTo>
                    <a:pt x="14689" y="0"/>
                  </a:moveTo>
                  <a:cubicBezTo>
                    <a:pt x="7286" y="0"/>
                    <a:pt x="0" y="10106"/>
                    <a:pt x="0" y="18537"/>
                  </a:cubicBezTo>
                  <a:cubicBezTo>
                    <a:pt x="0" y="26969"/>
                    <a:pt x="7286" y="30582"/>
                    <a:pt x="14689" y="30582"/>
                  </a:cubicBezTo>
                  <a:cubicBezTo>
                    <a:pt x="22092" y="30582"/>
                    <a:pt x="29378" y="27204"/>
                    <a:pt x="29378" y="18743"/>
                  </a:cubicBezTo>
                  <a:cubicBezTo>
                    <a:pt x="29378" y="10312"/>
                    <a:pt x="22092" y="0"/>
                    <a:pt x="1468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12" name="Google Shape;312;p106"/>
            <p:cNvSpPr/>
            <p:nvPr/>
          </p:nvSpPr>
          <p:spPr>
            <a:xfrm>
              <a:off x="6901975" y="3345513"/>
              <a:ext cx="679375" cy="595675"/>
            </a:xfrm>
            <a:custGeom>
              <a:avLst/>
              <a:gdLst/>
              <a:ahLst/>
              <a:cxnLst/>
              <a:rect l="l" t="t" r="r" b="b"/>
              <a:pathLst>
                <a:path w="27175" h="23827" extrusionOk="0">
                  <a:moveTo>
                    <a:pt x="23032" y="1"/>
                  </a:moveTo>
                  <a:cubicBezTo>
                    <a:pt x="23003" y="2557"/>
                    <a:pt x="22885" y="5083"/>
                    <a:pt x="21534" y="7434"/>
                  </a:cubicBezTo>
                  <a:cubicBezTo>
                    <a:pt x="19918" y="10195"/>
                    <a:pt x="16980" y="12222"/>
                    <a:pt x="14483" y="14102"/>
                  </a:cubicBezTo>
                  <a:cubicBezTo>
                    <a:pt x="11869" y="16100"/>
                    <a:pt x="8990" y="17628"/>
                    <a:pt x="5729" y="18303"/>
                  </a:cubicBezTo>
                  <a:cubicBezTo>
                    <a:pt x="4205" y="18589"/>
                    <a:pt x="2643" y="18739"/>
                    <a:pt x="1090" y="18739"/>
                  </a:cubicBezTo>
                  <a:cubicBezTo>
                    <a:pt x="726" y="18739"/>
                    <a:pt x="363" y="18731"/>
                    <a:pt x="0" y="18714"/>
                  </a:cubicBezTo>
                  <a:lnTo>
                    <a:pt x="0" y="18714"/>
                  </a:lnTo>
                  <a:cubicBezTo>
                    <a:pt x="2732" y="22240"/>
                    <a:pt x="7580" y="23826"/>
                    <a:pt x="12486" y="23826"/>
                  </a:cubicBezTo>
                  <a:cubicBezTo>
                    <a:pt x="19918" y="23826"/>
                    <a:pt x="27174" y="20448"/>
                    <a:pt x="27174" y="11987"/>
                  </a:cubicBezTo>
                  <a:cubicBezTo>
                    <a:pt x="27174" y="7992"/>
                    <a:pt x="25529" y="3556"/>
                    <a:pt x="2303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13" name="Google Shape;313;p106"/>
            <p:cNvSpPr/>
            <p:nvPr/>
          </p:nvSpPr>
          <p:spPr>
            <a:xfrm>
              <a:off x="6937950" y="3229488"/>
              <a:ext cx="553800" cy="906325"/>
            </a:xfrm>
            <a:custGeom>
              <a:avLst/>
              <a:gdLst/>
              <a:ahLst/>
              <a:cxnLst/>
              <a:rect l="l" t="t" r="r" b="b"/>
              <a:pathLst>
                <a:path w="22152" h="36253" extrusionOk="0">
                  <a:moveTo>
                    <a:pt x="11105" y="0"/>
                  </a:moveTo>
                  <a:lnTo>
                    <a:pt x="11458" y="15100"/>
                  </a:lnTo>
                  <a:lnTo>
                    <a:pt x="6522" y="12280"/>
                  </a:lnTo>
                  <a:lnTo>
                    <a:pt x="5083" y="6875"/>
                  </a:lnTo>
                  <a:lnTo>
                    <a:pt x="4584" y="6669"/>
                  </a:lnTo>
                  <a:lnTo>
                    <a:pt x="4584" y="6669"/>
                  </a:lnTo>
                  <a:lnTo>
                    <a:pt x="5524" y="11781"/>
                  </a:lnTo>
                  <a:lnTo>
                    <a:pt x="383" y="7962"/>
                  </a:lnTo>
                  <a:lnTo>
                    <a:pt x="383" y="8637"/>
                  </a:lnTo>
                  <a:lnTo>
                    <a:pt x="5112" y="12133"/>
                  </a:lnTo>
                  <a:lnTo>
                    <a:pt x="1" y="13015"/>
                  </a:lnTo>
                  <a:lnTo>
                    <a:pt x="1" y="13338"/>
                  </a:lnTo>
                  <a:lnTo>
                    <a:pt x="6111" y="12956"/>
                  </a:lnTo>
                  <a:lnTo>
                    <a:pt x="11370" y="16305"/>
                  </a:lnTo>
                  <a:lnTo>
                    <a:pt x="11076" y="22504"/>
                  </a:lnTo>
                  <a:lnTo>
                    <a:pt x="7345" y="20623"/>
                  </a:lnTo>
                  <a:lnTo>
                    <a:pt x="7404" y="16657"/>
                  </a:lnTo>
                  <a:lnTo>
                    <a:pt x="7051" y="16099"/>
                  </a:lnTo>
                  <a:lnTo>
                    <a:pt x="6581" y="20212"/>
                  </a:lnTo>
                  <a:lnTo>
                    <a:pt x="1998" y="17186"/>
                  </a:lnTo>
                  <a:lnTo>
                    <a:pt x="1323" y="17186"/>
                  </a:lnTo>
                  <a:lnTo>
                    <a:pt x="5994" y="20565"/>
                  </a:lnTo>
                  <a:lnTo>
                    <a:pt x="588" y="22915"/>
                  </a:lnTo>
                  <a:lnTo>
                    <a:pt x="735" y="23120"/>
                  </a:lnTo>
                  <a:lnTo>
                    <a:pt x="6787" y="21240"/>
                  </a:lnTo>
                  <a:lnTo>
                    <a:pt x="11076" y="23708"/>
                  </a:lnTo>
                  <a:lnTo>
                    <a:pt x="10312" y="36252"/>
                  </a:lnTo>
                  <a:lnTo>
                    <a:pt x="12310" y="36252"/>
                  </a:lnTo>
                  <a:lnTo>
                    <a:pt x="12310" y="24384"/>
                  </a:lnTo>
                  <a:lnTo>
                    <a:pt x="17774" y="20741"/>
                  </a:lnTo>
                  <a:lnTo>
                    <a:pt x="22151" y="22357"/>
                  </a:lnTo>
                  <a:lnTo>
                    <a:pt x="22151" y="21975"/>
                  </a:lnTo>
                  <a:lnTo>
                    <a:pt x="18391" y="20212"/>
                  </a:lnTo>
                  <a:lnTo>
                    <a:pt x="21006" y="18068"/>
                  </a:lnTo>
                  <a:lnTo>
                    <a:pt x="21329" y="17245"/>
                  </a:lnTo>
                  <a:lnTo>
                    <a:pt x="17833" y="19478"/>
                  </a:lnTo>
                  <a:lnTo>
                    <a:pt x="17980" y="15424"/>
                  </a:lnTo>
                  <a:lnTo>
                    <a:pt x="17686" y="15424"/>
                  </a:lnTo>
                  <a:lnTo>
                    <a:pt x="17245" y="20006"/>
                  </a:lnTo>
                  <a:lnTo>
                    <a:pt x="12310" y="22709"/>
                  </a:lnTo>
                  <a:lnTo>
                    <a:pt x="12134" y="13279"/>
                  </a:lnTo>
                  <a:lnTo>
                    <a:pt x="15747" y="10047"/>
                  </a:lnTo>
                  <a:lnTo>
                    <a:pt x="21211" y="10929"/>
                  </a:lnTo>
                  <a:lnTo>
                    <a:pt x="21182" y="10488"/>
                  </a:lnTo>
                  <a:lnTo>
                    <a:pt x="16570" y="9548"/>
                  </a:lnTo>
                  <a:lnTo>
                    <a:pt x="20947" y="6199"/>
                  </a:lnTo>
                  <a:lnTo>
                    <a:pt x="20947" y="5817"/>
                  </a:lnTo>
                  <a:lnTo>
                    <a:pt x="16041" y="8725"/>
                  </a:lnTo>
                  <a:lnTo>
                    <a:pt x="15776" y="3790"/>
                  </a:lnTo>
                  <a:lnTo>
                    <a:pt x="15541" y="3790"/>
                  </a:lnTo>
                  <a:lnTo>
                    <a:pt x="15336" y="9372"/>
                  </a:lnTo>
                  <a:lnTo>
                    <a:pt x="12134" y="12221"/>
                  </a:lnTo>
                  <a:lnTo>
                    <a:pt x="11722" y="676"/>
                  </a:lnTo>
                  <a:lnTo>
                    <a:pt x="11105"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14" name="Google Shape;314;p106"/>
            <p:cNvSpPr/>
            <p:nvPr/>
          </p:nvSpPr>
          <p:spPr>
            <a:xfrm>
              <a:off x="6937950" y="3229488"/>
              <a:ext cx="298950" cy="906325"/>
            </a:xfrm>
            <a:custGeom>
              <a:avLst/>
              <a:gdLst/>
              <a:ahLst/>
              <a:cxnLst/>
              <a:rect l="l" t="t" r="r" b="b"/>
              <a:pathLst>
                <a:path w="11958" h="36253" extrusionOk="0">
                  <a:moveTo>
                    <a:pt x="11105" y="0"/>
                  </a:moveTo>
                  <a:lnTo>
                    <a:pt x="11458" y="15100"/>
                  </a:lnTo>
                  <a:lnTo>
                    <a:pt x="11458" y="15100"/>
                  </a:lnTo>
                  <a:lnTo>
                    <a:pt x="6552" y="12280"/>
                  </a:lnTo>
                  <a:lnTo>
                    <a:pt x="5083" y="6875"/>
                  </a:lnTo>
                  <a:lnTo>
                    <a:pt x="4584" y="6669"/>
                  </a:lnTo>
                  <a:lnTo>
                    <a:pt x="4584" y="6669"/>
                  </a:lnTo>
                  <a:lnTo>
                    <a:pt x="5524" y="11781"/>
                  </a:lnTo>
                  <a:lnTo>
                    <a:pt x="412" y="7962"/>
                  </a:lnTo>
                  <a:lnTo>
                    <a:pt x="412" y="8637"/>
                  </a:lnTo>
                  <a:lnTo>
                    <a:pt x="5142" y="12163"/>
                  </a:lnTo>
                  <a:lnTo>
                    <a:pt x="1" y="13015"/>
                  </a:lnTo>
                  <a:lnTo>
                    <a:pt x="1" y="13338"/>
                  </a:lnTo>
                  <a:lnTo>
                    <a:pt x="6111" y="12956"/>
                  </a:lnTo>
                  <a:lnTo>
                    <a:pt x="11370" y="16305"/>
                  </a:lnTo>
                  <a:lnTo>
                    <a:pt x="11076" y="22504"/>
                  </a:lnTo>
                  <a:lnTo>
                    <a:pt x="7345" y="20623"/>
                  </a:lnTo>
                  <a:lnTo>
                    <a:pt x="7404" y="16657"/>
                  </a:lnTo>
                  <a:lnTo>
                    <a:pt x="7081" y="16129"/>
                  </a:lnTo>
                  <a:lnTo>
                    <a:pt x="6611" y="20241"/>
                  </a:lnTo>
                  <a:lnTo>
                    <a:pt x="2028" y="17186"/>
                  </a:lnTo>
                  <a:lnTo>
                    <a:pt x="1352" y="17186"/>
                  </a:lnTo>
                  <a:lnTo>
                    <a:pt x="5994" y="20565"/>
                  </a:lnTo>
                  <a:lnTo>
                    <a:pt x="588" y="22915"/>
                  </a:lnTo>
                  <a:lnTo>
                    <a:pt x="735" y="23150"/>
                  </a:lnTo>
                  <a:lnTo>
                    <a:pt x="6787" y="21240"/>
                  </a:lnTo>
                  <a:lnTo>
                    <a:pt x="11076" y="23737"/>
                  </a:lnTo>
                  <a:lnTo>
                    <a:pt x="10312" y="36252"/>
                  </a:lnTo>
                  <a:lnTo>
                    <a:pt x="11752" y="36252"/>
                  </a:lnTo>
                  <a:cubicBezTo>
                    <a:pt x="11752" y="36252"/>
                    <a:pt x="11957" y="16599"/>
                    <a:pt x="11810" y="15159"/>
                  </a:cubicBezTo>
                  <a:cubicBezTo>
                    <a:pt x="11517" y="12721"/>
                    <a:pt x="11546" y="10253"/>
                    <a:pt x="11429" y="7815"/>
                  </a:cubicBezTo>
                  <a:cubicBezTo>
                    <a:pt x="11282" y="5318"/>
                    <a:pt x="11282" y="2791"/>
                    <a:pt x="11282" y="294"/>
                  </a:cubicBezTo>
                  <a:cubicBezTo>
                    <a:pt x="11282" y="265"/>
                    <a:pt x="11282" y="235"/>
                    <a:pt x="11282" y="206"/>
                  </a:cubicBezTo>
                  <a:lnTo>
                    <a:pt x="11105" y="0"/>
                  </a:lnTo>
                  <a:close/>
                </a:path>
              </a:pathLst>
            </a:custGeom>
            <a:solidFill>
              <a:srgbClr val="442E2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15"/>
        <p:cNvGrpSpPr/>
        <p:nvPr/>
      </p:nvGrpSpPr>
      <p:grpSpPr>
        <a:xfrm>
          <a:off x="0" y="0"/>
          <a:ext cx="0" cy="0"/>
          <a:chOff x="0" y="0"/>
          <a:chExt cx="0" cy="0"/>
        </a:xfrm>
      </p:grpSpPr>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dk1"/>
        </a:solidFill>
        <a:effectLst/>
      </p:bgPr>
    </p:bg>
    <p:spTree>
      <p:nvGrpSpPr>
        <p:cNvPr id="1" name="Shape 316"/>
        <p:cNvGrpSpPr/>
        <p:nvPr/>
      </p:nvGrpSpPr>
      <p:grpSpPr>
        <a:xfrm>
          <a:off x="0" y="0"/>
          <a:ext cx="0" cy="0"/>
          <a:chOff x="0" y="0"/>
          <a:chExt cx="0" cy="0"/>
        </a:xfrm>
      </p:grpSpPr>
      <p:sp>
        <p:nvSpPr>
          <p:cNvPr id="317" name="Google Shape;317;p108"/>
          <p:cNvSpPr/>
          <p:nvPr/>
        </p:nvSpPr>
        <p:spPr>
          <a:xfrm flipH="1">
            <a:off x="9924048" y="510172"/>
            <a:ext cx="1944577" cy="1228405"/>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18" name="Google Shape;318;p108"/>
          <p:cNvSpPr/>
          <p:nvPr/>
        </p:nvSpPr>
        <p:spPr>
          <a:xfrm flipH="1">
            <a:off x="8663771" y="360632"/>
            <a:ext cx="1086700" cy="686565"/>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19" name="Google Shape;319;p108"/>
          <p:cNvSpPr/>
          <p:nvPr/>
        </p:nvSpPr>
        <p:spPr>
          <a:xfrm flipH="1">
            <a:off x="323386" y="571035"/>
            <a:ext cx="2375756" cy="1503604"/>
          </a:xfrm>
          <a:custGeom>
            <a:avLst/>
            <a:gdLst/>
            <a:ahLst/>
            <a:cxnLst/>
            <a:rect l="l" t="t" r="r" b="b"/>
            <a:pathLst>
              <a:path w="25554" h="16173" extrusionOk="0">
                <a:moveTo>
                  <a:pt x="14556" y="0"/>
                </a:moveTo>
                <a:cubicBezTo>
                  <a:pt x="11530" y="0"/>
                  <a:pt x="8988" y="2103"/>
                  <a:pt x="8295" y="4898"/>
                </a:cubicBezTo>
                <a:cubicBezTo>
                  <a:pt x="7856" y="4713"/>
                  <a:pt x="7394" y="4598"/>
                  <a:pt x="6909" y="4598"/>
                </a:cubicBezTo>
                <a:cubicBezTo>
                  <a:pt x="5500" y="4598"/>
                  <a:pt x="4275" y="5522"/>
                  <a:pt x="3836" y="6793"/>
                </a:cubicBezTo>
                <a:cubicBezTo>
                  <a:pt x="1664" y="7232"/>
                  <a:pt x="1" y="9149"/>
                  <a:pt x="1" y="11437"/>
                </a:cubicBezTo>
                <a:cubicBezTo>
                  <a:pt x="1" y="14047"/>
                  <a:pt x="2126" y="16173"/>
                  <a:pt x="4737" y="16173"/>
                </a:cubicBezTo>
                <a:lnTo>
                  <a:pt x="20771" y="16173"/>
                </a:lnTo>
                <a:cubicBezTo>
                  <a:pt x="23359" y="16173"/>
                  <a:pt x="25507" y="14047"/>
                  <a:pt x="25507" y="11437"/>
                </a:cubicBezTo>
                <a:cubicBezTo>
                  <a:pt x="25553" y="8895"/>
                  <a:pt x="23543" y="6816"/>
                  <a:pt x="21025" y="6700"/>
                </a:cubicBezTo>
                <a:lnTo>
                  <a:pt x="21025" y="6469"/>
                </a:lnTo>
                <a:cubicBezTo>
                  <a:pt x="21025" y="2888"/>
                  <a:pt x="18137" y="0"/>
                  <a:pt x="14556"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20" name="Google Shape;320;p108"/>
          <p:cNvSpPr/>
          <p:nvPr/>
        </p:nvSpPr>
        <p:spPr>
          <a:xfrm flipH="1">
            <a:off x="2471041" y="474717"/>
            <a:ext cx="725551" cy="458395"/>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21" name="Google Shape;321;p108"/>
          <p:cNvSpPr/>
          <p:nvPr/>
        </p:nvSpPr>
        <p:spPr>
          <a:xfrm flipH="1">
            <a:off x="5107603" y="6337436"/>
            <a:ext cx="7084399" cy="520569"/>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22" name="Google Shape;322;p108"/>
          <p:cNvSpPr/>
          <p:nvPr/>
        </p:nvSpPr>
        <p:spPr>
          <a:xfrm>
            <a:off x="10985031" y="6337436"/>
            <a:ext cx="182272" cy="128547"/>
          </a:xfrm>
          <a:custGeom>
            <a:avLst/>
            <a:gdLst/>
            <a:ahLst/>
            <a:cxnLst/>
            <a:rect l="l" t="t" r="r" b="b"/>
            <a:pathLst>
              <a:path w="21469" h="15141" extrusionOk="0">
                <a:moveTo>
                  <a:pt x="14579" y="1"/>
                </a:moveTo>
                <a:cubicBezTo>
                  <a:pt x="14135" y="1"/>
                  <a:pt x="13692" y="13"/>
                  <a:pt x="13255" y="18"/>
                </a:cubicBezTo>
                <a:lnTo>
                  <a:pt x="12900" y="18"/>
                </a:lnTo>
                <a:cubicBezTo>
                  <a:pt x="12736" y="16"/>
                  <a:pt x="12573" y="15"/>
                  <a:pt x="12409" y="15"/>
                </a:cubicBezTo>
                <a:cubicBezTo>
                  <a:pt x="11285" y="15"/>
                  <a:pt x="10160" y="70"/>
                  <a:pt x="9036" y="168"/>
                </a:cubicBezTo>
                <a:cubicBezTo>
                  <a:pt x="8868" y="186"/>
                  <a:pt x="8681" y="186"/>
                  <a:pt x="8494" y="205"/>
                </a:cubicBezTo>
                <a:cubicBezTo>
                  <a:pt x="7934" y="242"/>
                  <a:pt x="7318" y="298"/>
                  <a:pt x="6833" y="541"/>
                </a:cubicBezTo>
                <a:cubicBezTo>
                  <a:pt x="6310" y="784"/>
                  <a:pt x="5862" y="877"/>
                  <a:pt x="5265" y="1138"/>
                </a:cubicBezTo>
                <a:cubicBezTo>
                  <a:pt x="5227" y="1157"/>
                  <a:pt x="5190" y="1176"/>
                  <a:pt x="5134" y="1194"/>
                </a:cubicBezTo>
                <a:cubicBezTo>
                  <a:pt x="4966" y="1269"/>
                  <a:pt x="4798" y="1362"/>
                  <a:pt x="4611" y="1474"/>
                </a:cubicBezTo>
                <a:cubicBezTo>
                  <a:pt x="4555" y="1512"/>
                  <a:pt x="4518" y="1530"/>
                  <a:pt x="4462" y="1568"/>
                </a:cubicBezTo>
                <a:cubicBezTo>
                  <a:pt x="4369" y="1642"/>
                  <a:pt x="4257" y="1698"/>
                  <a:pt x="4163" y="1773"/>
                </a:cubicBezTo>
                <a:cubicBezTo>
                  <a:pt x="3678" y="2128"/>
                  <a:pt x="3099" y="2613"/>
                  <a:pt x="2409" y="3304"/>
                </a:cubicBezTo>
                <a:cubicBezTo>
                  <a:pt x="2017" y="3696"/>
                  <a:pt x="1681" y="4107"/>
                  <a:pt x="1401" y="4517"/>
                </a:cubicBezTo>
                <a:cubicBezTo>
                  <a:pt x="1027" y="5077"/>
                  <a:pt x="747" y="5675"/>
                  <a:pt x="542" y="6253"/>
                </a:cubicBezTo>
                <a:cubicBezTo>
                  <a:pt x="523" y="6328"/>
                  <a:pt x="486" y="6421"/>
                  <a:pt x="467" y="6496"/>
                </a:cubicBezTo>
                <a:cubicBezTo>
                  <a:pt x="0" y="8064"/>
                  <a:pt x="131" y="9539"/>
                  <a:pt x="467" y="10528"/>
                </a:cubicBezTo>
                <a:cubicBezTo>
                  <a:pt x="1008" y="12190"/>
                  <a:pt x="1289" y="14131"/>
                  <a:pt x="8793" y="14971"/>
                </a:cubicBezTo>
                <a:cubicBezTo>
                  <a:pt x="8980" y="14990"/>
                  <a:pt x="9166" y="15009"/>
                  <a:pt x="9353" y="15027"/>
                </a:cubicBezTo>
                <a:cubicBezTo>
                  <a:pt x="9428" y="15027"/>
                  <a:pt x="9521" y="15046"/>
                  <a:pt x="9596" y="15046"/>
                </a:cubicBezTo>
                <a:cubicBezTo>
                  <a:pt x="9670" y="15046"/>
                  <a:pt x="9745" y="15065"/>
                  <a:pt x="9801" y="15065"/>
                </a:cubicBezTo>
                <a:cubicBezTo>
                  <a:pt x="10455" y="15116"/>
                  <a:pt x="11068" y="15141"/>
                  <a:pt x="11642" y="15141"/>
                </a:cubicBezTo>
                <a:cubicBezTo>
                  <a:pt x="16955" y="15141"/>
                  <a:pt x="19010" y="12998"/>
                  <a:pt x="20442" y="9427"/>
                </a:cubicBezTo>
                <a:cubicBezTo>
                  <a:pt x="21469" y="6851"/>
                  <a:pt x="21133" y="3323"/>
                  <a:pt x="19079" y="1344"/>
                </a:cubicBezTo>
                <a:cubicBezTo>
                  <a:pt x="18687" y="970"/>
                  <a:pt x="18239" y="672"/>
                  <a:pt x="17716" y="466"/>
                </a:cubicBezTo>
                <a:cubicBezTo>
                  <a:pt x="16726" y="70"/>
                  <a:pt x="15652" y="1"/>
                  <a:pt x="14579"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23" name="Google Shape;323;p108"/>
          <p:cNvSpPr/>
          <p:nvPr/>
        </p:nvSpPr>
        <p:spPr>
          <a:xfrm>
            <a:off x="-133" y="6266002"/>
            <a:ext cx="12191909" cy="591996"/>
          </a:xfrm>
          <a:custGeom>
            <a:avLst/>
            <a:gdLst/>
            <a:ahLst/>
            <a:cxnLst/>
            <a:rect l="l" t="t" r="r" b="b"/>
            <a:pathLst>
              <a:path w="157756" h="11284" extrusionOk="0">
                <a:moveTo>
                  <a:pt x="47603" y="1"/>
                </a:moveTo>
                <a:cubicBezTo>
                  <a:pt x="46122" y="1"/>
                  <a:pt x="44638" y="67"/>
                  <a:pt x="43149" y="207"/>
                </a:cubicBezTo>
                <a:cubicBezTo>
                  <a:pt x="33014" y="1175"/>
                  <a:pt x="23416" y="4616"/>
                  <a:pt x="13362" y="6041"/>
                </a:cubicBezTo>
                <a:cubicBezTo>
                  <a:pt x="2984" y="7520"/>
                  <a:pt x="0" y="11284"/>
                  <a:pt x="0" y="11284"/>
                </a:cubicBezTo>
                <a:lnTo>
                  <a:pt x="157756" y="11284"/>
                </a:lnTo>
                <a:lnTo>
                  <a:pt x="157756" y="2950"/>
                </a:lnTo>
                <a:cubicBezTo>
                  <a:pt x="157191" y="3111"/>
                  <a:pt x="156626" y="3299"/>
                  <a:pt x="156089" y="3487"/>
                </a:cubicBezTo>
                <a:cubicBezTo>
                  <a:pt x="152002" y="4885"/>
                  <a:pt x="147782" y="6418"/>
                  <a:pt x="143453" y="7036"/>
                </a:cubicBezTo>
                <a:cubicBezTo>
                  <a:pt x="141678" y="7283"/>
                  <a:pt x="139914" y="7385"/>
                  <a:pt x="138154" y="7385"/>
                </a:cubicBezTo>
                <a:cubicBezTo>
                  <a:pt x="134930" y="7385"/>
                  <a:pt x="131723" y="7041"/>
                  <a:pt x="128506" y="6606"/>
                </a:cubicBezTo>
                <a:cubicBezTo>
                  <a:pt x="124682" y="6079"/>
                  <a:pt x="120929" y="5595"/>
                  <a:pt x="117123" y="5595"/>
                </a:cubicBezTo>
                <a:cubicBezTo>
                  <a:pt x="115685" y="5595"/>
                  <a:pt x="114239" y="5664"/>
                  <a:pt x="112779" y="5826"/>
                </a:cubicBezTo>
                <a:cubicBezTo>
                  <a:pt x="107940" y="6391"/>
                  <a:pt x="103208" y="7493"/>
                  <a:pt x="98369" y="8031"/>
                </a:cubicBezTo>
                <a:cubicBezTo>
                  <a:pt x="95627" y="8321"/>
                  <a:pt x="92836" y="8379"/>
                  <a:pt x="90049" y="8379"/>
                </a:cubicBezTo>
                <a:cubicBezTo>
                  <a:pt x="88192" y="8379"/>
                  <a:pt x="86336" y="8353"/>
                  <a:pt x="84497" y="8353"/>
                </a:cubicBezTo>
                <a:cubicBezTo>
                  <a:pt x="80142" y="8353"/>
                  <a:pt x="64925" y="3353"/>
                  <a:pt x="62156" y="2493"/>
                </a:cubicBezTo>
                <a:cubicBezTo>
                  <a:pt x="59575" y="1713"/>
                  <a:pt x="56941" y="772"/>
                  <a:pt x="54198" y="422"/>
                </a:cubicBezTo>
                <a:cubicBezTo>
                  <a:pt x="52009" y="149"/>
                  <a:pt x="49811" y="1"/>
                  <a:pt x="47603"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24" name="Google Shape;324;p108"/>
          <p:cNvSpPr/>
          <p:nvPr/>
        </p:nvSpPr>
        <p:spPr>
          <a:xfrm flipH="1">
            <a:off x="11226047" y="2074634"/>
            <a:ext cx="725488" cy="458356"/>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ackground 2">
  <p:cSld name="Background 2">
    <p:bg>
      <p:bgPr>
        <a:solidFill>
          <a:schemeClr val="dk1"/>
        </a:solidFill>
        <a:effectLst/>
      </p:bgPr>
    </p:bg>
    <p:spTree>
      <p:nvGrpSpPr>
        <p:cNvPr id="1" name="Shape 325"/>
        <p:cNvGrpSpPr/>
        <p:nvPr/>
      </p:nvGrpSpPr>
      <p:grpSpPr>
        <a:xfrm>
          <a:off x="0" y="0"/>
          <a:ext cx="0" cy="0"/>
          <a:chOff x="0" y="0"/>
          <a:chExt cx="0" cy="0"/>
        </a:xfrm>
      </p:grpSpPr>
      <p:grpSp>
        <p:nvGrpSpPr>
          <p:cNvPr id="326" name="Google Shape;326;p109"/>
          <p:cNvGrpSpPr/>
          <p:nvPr/>
        </p:nvGrpSpPr>
        <p:grpSpPr>
          <a:xfrm flipH="1">
            <a:off x="4083585" y="5106331"/>
            <a:ext cx="4521471" cy="1751656"/>
            <a:chOff x="2189450" y="2220300"/>
            <a:chExt cx="3202175" cy="1240550"/>
          </a:xfrm>
        </p:grpSpPr>
        <p:sp>
          <p:nvSpPr>
            <p:cNvPr id="327" name="Google Shape;327;p109"/>
            <p:cNvSpPr/>
            <p:nvPr/>
          </p:nvSpPr>
          <p:spPr>
            <a:xfrm>
              <a:off x="2189450" y="2220300"/>
              <a:ext cx="3202175" cy="1240550"/>
            </a:xfrm>
            <a:custGeom>
              <a:avLst/>
              <a:gdLst/>
              <a:ahLst/>
              <a:cxnLst/>
              <a:rect l="l" t="t" r="r" b="b"/>
              <a:pathLst>
                <a:path w="128087" h="49622" extrusionOk="0">
                  <a:moveTo>
                    <a:pt x="63421" y="0"/>
                  </a:moveTo>
                  <a:cubicBezTo>
                    <a:pt x="63373" y="0"/>
                    <a:pt x="63326" y="1"/>
                    <a:pt x="63280" y="3"/>
                  </a:cubicBezTo>
                  <a:cubicBezTo>
                    <a:pt x="51881" y="414"/>
                    <a:pt x="0" y="49622"/>
                    <a:pt x="0" y="49622"/>
                  </a:cubicBezTo>
                  <a:lnTo>
                    <a:pt x="128087" y="49622"/>
                  </a:lnTo>
                  <a:cubicBezTo>
                    <a:pt x="128087" y="49622"/>
                    <a:pt x="75085" y="0"/>
                    <a:pt x="6342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28" name="Google Shape;328;p109"/>
            <p:cNvSpPr/>
            <p:nvPr/>
          </p:nvSpPr>
          <p:spPr>
            <a:xfrm>
              <a:off x="2189450" y="2220350"/>
              <a:ext cx="3202175" cy="1240500"/>
            </a:xfrm>
            <a:custGeom>
              <a:avLst/>
              <a:gdLst/>
              <a:ahLst/>
              <a:cxnLst/>
              <a:rect l="l" t="t" r="r" b="b"/>
              <a:pathLst>
                <a:path w="128087" h="49620" extrusionOk="0">
                  <a:moveTo>
                    <a:pt x="63291" y="1"/>
                  </a:moveTo>
                  <a:cubicBezTo>
                    <a:pt x="63287" y="1"/>
                    <a:pt x="63284" y="1"/>
                    <a:pt x="63280" y="1"/>
                  </a:cubicBezTo>
                  <a:cubicBezTo>
                    <a:pt x="51881" y="1"/>
                    <a:pt x="0" y="49620"/>
                    <a:pt x="0" y="49620"/>
                  </a:cubicBezTo>
                  <a:lnTo>
                    <a:pt x="128087" y="49620"/>
                  </a:lnTo>
                  <a:cubicBezTo>
                    <a:pt x="128087" y="49620"/>
                    <a:pt x="76354" y="1"/>
                    <a:pt x="632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grpSp>
        <p:nvGrpSpPr>
          <p:cNvPr id="329" name="Google Shape;329;p109"/>
          <p:cNvGrpSpPr/>
          <p:nvPr/>
        </p:nvGrpSpPr>
        <p:grpSpPr>
          <a:xfrm flipH="1">
            <a:off x="6277971" y="4628696"/>
            <a:ext cx="5745556" cy="2225877"/>
            <a:chOff x="2189450" y="2220300"/>
            <a:chExt cx="3202175" cy="1240550"/>
          </a:xfrm>
        </p:grpSpPr>
        <p:sp>
          <p:nvSpPr>
            <p:cNvPr id="330" name="Google Shape;330;p109"/>
            <p:cNvSpPr/>
            <p:nvPr/>
          </p:nvSpPr>
          <p:spPr>
            <a:xfrm>
              <a:off x="2189450" y="2220300"/>
              <a:ext cx="3202175" cy="1240550"/>
            </a:xfrm>
            <a:custGeom>
              <a:avLst/>
              <a:gdLst/>
              <a:ahLst/>
              <a:cxnLst/>
              <a:rect l="l" t="t" r="r" b="b"/>
              <a:pathLst>
                <a:path w="128087" h="49622" extrusionOk="0">
                  <a:moveTo>
                    <a:pt x="63421" y="0"/>
                  </a:moveTo>
                  <a:cubicBezTo>
                    <a:pt x="63373" y="0"/>
                    <a:pt x="63326" y="1"/>
                    <a:pt x="63280" y="3"/>
                  </a:cubicBezTo>
                  <a:cubicBezTo>
                    <a:pt x="51881" y="414"/>
                    <a:pt x="0" y="49622"/>
                    <a:pt x="0" y="49622"/>
                  </a:cubicBezTo>
                  <a:lnTo>
                    <a:pt x="128087" y="49622"/>
                  </a:lnTo>
                  <a:cubicBezTo>
                    <a:pt x="128087" y="49622"/>
                    <a:pt x="75085" y="0"/>
                    <a:pt x="6342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31" name="Google Shape;331;p109"/>
            <p:cNvSpPr/>
            <p:nvPr/>
          </p:nvSpPr>
          <p:spPr>
            <a:xfrm>
              <a:off x="2189450" y="2220350"/>
              <a:ext cx="3202175" cy="1240500"/>
            </a:xfrm>
            <a:custGeom>
              <a:avLst/>
              <a:gdLst/>
              <a:ahLst/>
              <a:cxnLst/>
              <a:rect l="l" t="t" r="r" b="b"/>
              <a:pathLst>
                <a:path w="128087" h="49620" extrusionOk="0">
                  <a:moveTo>
                    <a:pt x="63291" y="1"/>
                  </a:moveTo>
                  <a:cubicBezTo>
                    <a:pt x="63287" y="1"/>
                    <a:pt x="63284" y="1"/>
                    <a:pt x="63280" y="1"/>
                  </a:cubicBezTo>
                  <a:cubicBezTo>
                    <a:pt x="51881" y="1"/>
                    <a:pt x="0" y="49620"/>
                    <a:pt x="0" y="49620"/>
                  </a:cubicBezTo>
                  <a:lnTo>
                    <a:pt x="128087" y="49620"/>
                  </a:lnTo>
                  <a:cubicBezTo>
                    <a:pt x="128087" y="49620"/>
                    <a:pt x="76354" y="1"/>
                    <a:pt x="632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sp>
        <p:nvSpPr>
          <p:cNvPr id="332" name="Google Shape;332;p109"/>
          <p:cNvSpPr/>
          <p:nvPr/>
        </p:nvSpPr>
        <p:spPr>
          <a:xfrm flipH="1">
            <a:off x="64" y="6468085"/>
            <a:ext cx="5956929" cy="383744"/>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33" name="Google Shape;333;p109"/>
          <p:cNvSpPr/>
          <p:nvPr/>
        </p:nvSpPr>
        <p:spPr>
          <a:xfrm flipH="1">
            <a:off x="1" y="6063534"/>
            <a:ext cx="12191995" cy="794393"/>
          </a:xfrm>
          <a:custGeom>
            <a:avLst/>
            <a:gdLst/>
            <a:ahLst/>
            <a:cxnLst/>
            <a:rect l="l" t="t" r="r" b="b"/>
            <a:pathLst>
              <a:path w="229590" h="28713" extrusionOk="0">
                <a:moveTo>
                  <a:pt x="0" y="0"/>
                </a:moveTo>
                <a:lnTo>
                  <a:pt x="0" y="28712"/>
                </a:lnTo>
                <a:lnTo>
                  <a:pt x="229589" y="28712"/>
                </a:lnTo>
                <a:lnTo>
                  <a:pt x="229589" y="20351"/>
                </a:lnTo>
                <a:cubicBezTo>
                  <a:pt x="229025" y="20540"/>
                  <a:pt x="228487" y="20728"/>
                  <a:pt x="227923" y="20916"/>
                </a:cubicBezTo>
                <a:cubicBezTo>
                  <a:pt x="223836" y="22287"/>
                  <a:pt x="219642" y="23846"/>
                  <a:pt x="215287" y="24438"/>
                </a:cubicBezTo>
                <a:cubicBezTo>
                  <a:pt x="213512" y="24685"/>
                  <a:pt x="211747" y="24787"/>
                  <a:pt x="209988" y="24787"/>
                </a:cubicBezTo>
                <a:cubicBezTo>
                  <a:pt x="206764" y="24787"/>
                  <a:pt x="203557" y="24443"/>
                  <a:pt x="200340" y="24008"/>
                </a:cubicBezTo>
                <a:cubicBezTo>
                  <a:pt x="196556" y="23486"/>
                  <a:pt x="192841" y="23007"/>
                  <a:pt x="189076" y="23007"/>
                </a:cubicBezTo>
                <a:cubicBezTo>
                  <a:pt x="187598" y="23007"/>
                  <a:pt x="186113" y="23081"/>
                  <a:pt x="184613" y="23255"/>
                </a:cubicBezTo>
                <a:cubicBezTo>
                  <a:pt x="179773" y="23793"/>
                  <a:pt x="175042" y="24922"/>
                  <a:pt x="170203" y="25433"/>
                </a:cubicBezTo>
                <a:cubicBezTo>
                  <a:pt x="167571" y="25727"/>
                  <a:pt x="164904" y="25789"/>
                  <a:pt x="162238" y="25789"/>
                </a:cubicBezTo>
                <a:cubicBezTo>
                  <a:pt x="160273" y="25789"/>
                  <a:pt x="158308" y="25755"/>
                  <a:pt x="156357" y="25755"/>
                </a:cubicBezTo>
                <a:cubicBezTo>
                  <a:pt x="151975" y="25755"/>
                  <a:pt x="136759" y="20755"/>
                  <a:pt x="134017" y="19894"/>
                </a:cubicBezTo>
                <a:cubicBezTo>
                  <a:pt x="131409" y="19115"/>
                  <a:pt x="128774" y="18174"/>
                  <a:pt x="126059" y="17824"/>
                </a:cubicBezTo>
                <a:cubicBezTo>
                  <a:pt x="123854" y="17551"/>
                  <a:pt x="121649" y="17402"/>
                  <a:pt x="119444" y="17402"/>
                </a:cubicBezTo>
                <a:cubicBezTo>
                  <a:pt x="117966" y="17402"/>
                  <a:pt x="116488" y="17469"/>
                  <a:pt x="115010" y="17609"/>
                </a:cubicBezTo>
                <a:cubicBezTo>
                  <a:pt x="104848" y="18577"/>
                  <a:pt x="95250" y="22045"/>
                  <a:pt x="85196" y="23470"/>
                </a:cubicBezTo>
                <a:cubicBezTo>
                  <a:pt x="81334" y="24010"/>
                  <a:pt x="77458" y="24253"/>
                  <a:pt x="73581" y="24253"/>
                </a:cubicBezTo>
                <a:cubicBezTo>
                  <a:pt x="67041" y="24253"/>
                  <a:pt x="60502" y="23563"/>
                  <a:pt x="54037" y="22448"/>
                </a:cubicBezTo>
                <a:cubicBezTo>
                  <a:pt x="48821" y="21561"/>
                  <a:pt x="43660" y="20432"/>
                  <a:pt x="38525" y="19249"/>
                </a:cubicBezTo>
                <a:cubicBezTo>
                  <a:pt x="33740" y="18147"/>
                  <a:pt x="28874" y="17287"/>
                  <a:pt x="24196" y="15862"/>
                </a:cubicBezTo>
                <a:cubicBezTo>
                  <a:pt x="19652" y="14491"/>
                  <a:pt x="15324" y="12690"/>
                  <a:pt x="11533" y="10028"/>
                </a:cubicBezTo>
                <a:cubicBezTo>
                  <a:pt x="7716" y="7393"/>
                  <a:pt x="4678" y="3979"/>
                  <a:pt x="1317" y="914"/>
                </a:cubicBezTo>
                <a:cubicBezTo>
                  <a:pt x="995" y="619"/>
                  <a:pt x="834" y="296"/>
                  <a:pt x="807"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34" name="Google Shape;334;p109"/>
          <p:cNvSpPr/>
          <p:nvPr/>
        </p:nvSpPr>
        <p:spPr>
          <a:xfrm>
            <a:off x="1642800" y="958398"/>
            <a:ext cx="2375768" cy="1500788"/>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35" name="Google Shape;335;p109"/>
          <p:cNvSpPr/>
          <p:nvPr/>
        </p:nvSpPr>
        <p:spPr>
          <a:xfrm>
            <a:off x="466781" y="531083"/>
            <a:ext cx="1380809" cy="872381"/>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36" name="Google Shape;336;p109"/>
          <p:cNvSpPr/>
          <p:nvPr/>
        </p:nvSpPr>
        <p:spPr>
          <a:xfrm>
            <a:off x="9131246" y="454000"/>
            <a:ext cx="1990980" cy="1257880"/>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37" name="Google Shape;337;p109"/>
          <p:cNvSpPr/>
          <p:nvPr/>
        </p:nvSpPr>
        <p:spPr>
          <a:xfrm>
            <a:off x="10887187" y="1876571"/>
            <a:ext cx="845559" cy="534215"/>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38" name="Google Shape;338;p109"/>
          <p:cNvSpPr/>
          <p:nvPr/>
        </p:nvSpPr>
        <p:spPr>
          <a:xfrm>
            <a:off x="8480233" y="1711876"/>
            <a:ext cx="584968" cy="369576"/>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nvGrpSpPr>
          <p:cNvPr id="339" name="Google Shape;339;p109"/>
          <p:cNvGrpSpPr/>
          <p:nvPr/>
        </p:nvGrpSpPr>
        <p:grpSpPr>
          <a:xfrm>
            <a:off x="1190759" y="5210441"/>
            <a:ext cx="1582404" cy="1352016"/>
            <a:chOff x="6771225" y="2829938"/>
            <a:chExt cx="1528400" cy="1305875"/>
          </a:xfrm>
        </p:grpSpPr>
        <p:sp>
          <p:nvSpPr>
            <p:cNvPr id="340" name="Google Shape;340;p109"/>
            <p:cNvSpPr/>
            <p:nvPr/>
          </p:nvSpPr>
          <p:spPr>
            <a:xfrm>
              <a:off x="6771225" y="3808963"/>
              <a:ext cx="202000" cy="262950"/>
            </a:xfrm>
            <a:custGeom>
              <a:avLst/>
              <a:gdLst/>
              <a:ahLst/>
              <a:cxnLst/>
              <a:rect l="l" t="t" r="r" b="b"/>
              <a:pathLst>
                <a:path w="8080" h="10518" extrusionOk="0">
                  <a:moveTo>
                    <a:pt x="4055" y="0"/>
                  </a:moveTo>
                  <a:cubicBezTo>
                    <a:pt x="2028" y="0"/>
                    <a:pt x="1" y="2850"/>
                    <a:pt x="1" y="5141"/>
                  </a:cubicBezTo>
                  <a:cubicBezTo>
                    <a:pt x="1" y="7345"/>
                    <a:pt x="1793" y="8285"/>
                    <a:pt x="3673" y="8373"/>
                  </a:cubicBezTo>
                  <a:lnTo>
                    <a:pt x="3673" y="10517"/>
                  </a:lnTo>
                  <a:lnTo>
                    <a:pt x="4231" y="10517"/>
                  </a:lnTo>
                  <a:lnTo>
                    <a:pt x="4114" y="8402"/>
                  </a:lnTo>
                  <a:cubicBezTo>
                    <a:pt x="6141" y="8373"/>
                    <a:pt x="8080" y="7374"/>
                    <a:pt x="8080" y="5083"/>
                  </a:cubicBezTo>
                  <a:cubicBezTo>
                    <a:pt x="8080" y="2791"/>
                    <a:pt x="6082" y="0"/>
                    <a:pt x="405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41" name="Google Shape;341;p109"/>
            <p:cNvSpPr/>
            <p:nvPr/>
          </p:nvSpPr>
          <p:spPr>
            <a:xfrm>
              <a:off x="7897875" y="3619463"/>
              <a:ext cx="328300" cy="504600"/>
            </a:xfrm>
            <a:custGeom>
              <a:avLst/>
              <a:gdLst/>
              <a:ahLst/>
              <a:cxnLst/>
              <a:rect l="l" t="t" r="r" b="b"/>
              <a:pathLst>
                <a:path w="13132" h="20184" extrusionOk="0">
                  <a:moveTo>
                    <a:pt x="6551" y="1"/>
                  </a:moveTo>
                  <a:cubicBezTo>
                    <a:pt x="3261" y="1"/>
                    <a:pt x="0" y="4642"/>
                    <a:pt x="0" y="8403"/>
                  </a:cubicBezTo>
                  <a:cubicBezTo>
                    <a:pt x="0" y="11928"/>
                    <a:pt x="2850" y="13485"/>
                    <a:pt x="5934" y="13661"/>
                  </a:cubicBezTo>
                  <a:lnTo>
                    <a:pt x="5729" y="20183"/>
                  </a:lnTo>
                  <a:lnTo>
                    <a:pt x="7227" y="18891"/>
                  </a:lnTo>
                  <a:lnTo>
                    <a:pt x="6757" y="13661"/>
                  </a:lnTo>
                  <a:cubicBezTo>
                    <a:pt x="9988" y="13603"/>
                    <a:pt x="13132" y="11987"/>
                    <a:pt x="13132" y="8315"/>
                  </a:cubicBezTo>
                  <a:cubicBezTo>
                    <a:pt x="13132" y="4525"/>
                    <a:pt x="9871" y="1"/>
                    <a:pt x="655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42" name="Google Shape;342;p109"/>
            <p:cNvSpPr/>
            <p:nvPr/>
          </p:nvSpPr>
          <p:spPr>
            <a:xfrm>
              <a:off x="7318400" y="2829938"/>
              <a:ext cx="981225" cy="1021650"/>
            </a:xfrm>
            <a:custGeom>
              <a:avLst/>
              <a:gdLst/>
              <a:ahLst/>
              <a:cxnLst/>
              <a:rect l="l" t="t" r="r" b="b"/>
              <a:pathLst>
                <a:path w="39249" h="40866" extrusionOk="0">
                  <a:moveTo>
                    <a:pt x="19624" y="1"/>
                  </a:moveTo>
                  <a:cubicBezTo>
                    <a:pt x="9724" y="1"/>
                    <a:pt x="0" y="13779"/>
                    <a:pt x="0" y="25089"/>
                  </a:cubicBezTo>
                  <a:cubicBezTo>
                    <a:pt x="0" y="36370"/>
                    <a:pt x="9724" y="40865"/>
                    <a:pt x="19624" y="40865"/>
                  </a:cubicBezTo>
                  <a:cubicBezTo>
                    <a:pt x="29525" y="40865"/>
                    <a:pt x="39249" y="36077"/>
                    <a:pt x="39249" y="24796"/>
                  </a:cubicBezTo>
                  <a:cubicBezTo>
                    <a:pt x="39249" y="13485"/>
                    <a:pt x="29495" y="1"/>
                    <a:pt x="1962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43" name="Google Shape;343;p109"/>
            <p:cNvSpPr/>
            <p:nvPr/>
          </p:nvSpPr>
          <p:spPr>
            <a:xfrm>
              <a:off x="7318400" y="3055413"/>
              <a:ext cx="907775" cy="795425"/>
            </a:xfrm>
            <a:custGeom>
              <a:avLst/>
              <a:gdLst/>
              <a:ahLst/>
              <a:cxnLst/>
              <a:rect l="l" t="t" r="r" b="b"/>
              <a:pathLst>
                <a:path w="36311" h="31817" extrusionOk="0">
                  <a:moveTo>
                    <a:pt x="5582" y="1"/>
                  </a:moveTo>
                  <a:cubicBezTo>
                    <a:pt x="2204" y="4731"/>
                    <a:pt x="0" y="10665"/>
                    <a:pt x="0" y="16041"/>
                  </a:cubicBezTo>
                  <a:cubicBezTo>
                    <a:pt x="0" y="27322"/>
                    <a:pt x="9724" y="31817"/>
                    <a:pt x="19624" y="31817"/>
                  </a:cubicBezTo>
                  <a:cubicBezTo>
                    <a:pt x="26176" y="31817"/>
                    <a:pt x="32668" y="29731"/>
                    <a:pt x="36311" y="25001"/>
                  </a:cubicBezTo>
                  <a:lnTo>
                    <a:pt x="36311" y="25001"/>
                  </a:lnTo>
                  <a:cubicBezTo>
                    <a:pt x="35800" y="25025"/>
                    <a:pt x="35288" y="25036"/>
                    <a:pt x="34778" y="25036"/>
                  </a:cubicBezTo>
                  <a:cubicBezTo>
                    <a:pt x="32735" y="25036"/>
                    <a:pt x="30700" y="24848"/>
                    <a:pt x="28702" y="24472"/>
                  </a:cubicBezTo>
                  <a:cubicBezTo>
                    <a:pt x="24354" y="23591"/>
                    <a:pt x="20506" y="21535"/>
                    <a:pt x="16980" y="18861"/>
                  </a:cubicBezTo>
                  <a:cubicBezTo>
                    <a:pt x="13631" y="16364"/>
                    <a:pt x="9754" y="13632"/>
                    <a:pt x="7580" y="9930"/>
                  </a:cubicBezTo>
                  <a:cubicBezTo>
                    <a:pt x="5729" y="6787"/>
                    <a:pt x="5611" y="3438"/>
                    <a:pt x="558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44" name="Google Shape;344;p109"/>
            <p:cNvSpPr/>
            <p:nvPr/>
          </p:nvSpPr>
          <p:spPr>
            <a:xfrm>
              <a:off x="7438850" y="2901188"/>
              <a:ext cx="740325" cy="1211125"/>
            </a:xfrm>
            <a:custGeom>
              <a:avLst/>
              <a:gdLst/>
              <a:ahLst/>
              <a:cxnLst/>
              <a:rect l="l" t="t" r="r" b="b"/>
              <a:pathLst>
                <a:path w="29613" h="48445" extrusionOk="0">
                  <a:moveTo>
                    <a:pt x="14748" y="1"/>
                  </a:moveTo>
                  <a:lnTo>
                    <a:pt x="13954" y="882"/>
                  </a:lnTo>
                  <a:lnTo>
                    <a:pt x="13367" y="16305"/>
                  </a:lnTo>
                  <a:lnTo>
                    <a:pt x="9078" y="12515"/>
                  </a:lnTo>
                  <a:lnTo>
                    <a:pt x="8813" y="5024"/>
                  </a:lnTo>
                  <a:lnTo>
                    <a:pt x="8520" y="5024"/>
                  </a:lnTo>
                  <a:lnTo>
                    <a:pt x="8167" y="11663"/>
                  </a:lnTo>
                  <a:lnTo>
                    <a:pt x="1616" y="7786"/>
                  </a:lnTo>
                  <a:lnTo>
                    <a:pt x="1616" y="8285"/>
                  </a:lnTo>
                  <a:lnTo>
                    <a:pt x="7462" y="12750"/>
                  </a:lnTo>
                  <a:lnTo>
                    <a:pt x="1293" y="13984"/>
                  </a:lnTo>
                  <a:lnTo>
                    <a:pt x="1263" y="14572"/>
                  </a:lnTo>
                  <a:lnTo>
                    <a:pt x="8549" y="13426"/>
                  </a:lnTo>
                  <a:lnTo>
                    <a:pt x="13367" y="17745"/>
                  </a:lnTo>
                  <a:lnTo>
                    <a:pt x="13132" y="30348"/>
                  </a:lnTo>
                  <a:lnTo>
                    <a:pt x="6581" y="26734"/>
                  </a:lnTo>
                  <a:lnTo>
                    <a:pt x="5934" y="20624"/>
                  </a:lnTo>
                  <a:lnTo>
                    <a:pt x="5582" y="20624"/>
                  </a:lnTo>
                  <a:lnTo>
                    <a:pt x="5758" y="26029"/>
                  </a:lnTo>
                  <a:lnTo>
                    <a:pt x="1087" y="23033"/>
                  </a:lnTo>
                  <a:lnTo>
                    <a:pt x="1528" y="24120"/>
                  </a:lnTo>
                  <a:lnTo>
                    <a:pt x="5024" y="26999"/>
                  </a:lnTo>
                  <a:lnTo>
                    <a:pt x="0" y="29349"/>
                  </a:lnTo>
                  <a:lnTo>
                    <a:pt x="0" y="29878"/>
                  </a:lnTo>
                  <a:lnTo>
                    <a:pt x="5846" y="27733"/>
                  </a:lnTo>
                  <a:lnTo>
                    <a:pt x="13132" y="32580"/>
                  </a:lnTo>
                  <a:lnTo>
                    <a:pt x="13132" y="48444"/>
                  </a:lnTo>
                  <a:lnTo>
                    <a:pt x="15835" y="48444"/>
                  </a:lnTo>
                  <a:lnTo>
                    <a:pt x="14806" y="31699"/>
                  </a:lnTo>
                  <a:lnTo>
                    <a:pt x="20535" y="28350"/>
                  </a:lnTo>
                  <a:lnTo>
                    <a:pt x="28614" y="30906"/>
                  </a:lnTo>
                  <a:lnTo>
                    <a:pt x="28819" y="30612"/>
                  </a:lnTo>
                  <a:lnTo>
                    <a:pt x="21593" y="27469"/>
                  </a:lnTo>
                  <a:lnTo>
                    <a:pt x="27821" y="22944"/>
                  </a:lnTo>
                  <a:lnTo>
                    <a:pt x="26910" y="22944"/>
                  </a:lnTo>
                  <a:lnTo>
                    <a:pt x="20799" y="26999"/>
                  </a:lnTo>
                  <a:lnTo>
                    <a:pt x="20153" y="21505"/>
                  </a:lnTo>
                  <a:lnTo>
                    <a:pt x="19712" y="22239"/>
                  </a:lnTo>
                  <a:lnTo>
                    <a:pt x="19801" y="27557"/>
                  </a:lnTo>
                  <a:lnTo>
                    <a:pt x="14806" y="30083"/>
                  </a:lnTo>
                  <a:lnTo>
                    <a:pt x="14395" y="21799"/>
                  </a:lnTo>
                  <a:lnTo>
                    <a:pt x="21416" y="17275"/>
                  </a:lnTo>
                  <a:lnTo>
                    <a:pt x="29613" y="17803"/>
                  </a:lnTo>
                  <a:lnTo>
                    <a:pt x="29613" y="17363"/>
                  </a:lnTo>
                  <a:lnTo>
                    <a:pt x="22768" y="16217"/>
                  </a:lnTo>
                  <a:lnTo>
                    <a:pt x="29084" y="11517"/>
                  </a:lnTo>
                  <a:lnTo>
                    <a:pt x="29084" y="10606"/>
                  </a:lnTo>
                  <a:lnTo>
                    <a:pt x="22239" y="15747"/>
                  </a:lnTo>
                  <a:lnTo>
                    <a:pt x="23502" y="8902"/>
                  </a:lnTo>
                  <a:lnTo>
                    <a:pt x="22826" y="9196"/>
                  </a:lnTo>
                  <a:lnTo>
                    <a:pt x="20887" y="16393"/>
                  </a:lnTo>
                  <a:lnTo>
                    <a:pt x="14307" y="20154"/>
                  </a:lnTo>
                  <a:lnTo>
                    <a:pt x="1474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45" name="Google Shape;345;p109"/>
            <p:cNvSpPr/>
            <p:nvPr/>
          </p:nvSpPr>
          <p:spPr>
            <a:xfrm>
              <a:off x="7779625" y="2901188"/>
              <a:ext cx="399550" cy="1211125"/>
            </a:xfrm>
            <a:custGeom>
              <a:avLst/>
              <a:gdLst/>
              <a:ahLst/>
              <a:cxnLst/>
              <a:rect l="l" t="t" r="r" b="b"/>
              <a:pathLst>
                <a:path w="15982" h="48445" extrusionOk="0">
                  <a:moveTo>
                    <a:pt x="1117" y="1"/>
                  </a:moveTo>
                  <a:lnTo>
                    <a:pt x="882" y="265"/>
                  </a:lnTo>
                  <a:lnTo>
                    <a:pt x="882" y="412"/>
                  </a:lnTo>
                  <a:cubicBezTo>
                    <a:pt x="882" y="3732"/>
                    <a:pt x="852" y="7110"/>
                    <a:pt x="705" y="10459"/>
                  </a:cubicBezTo>
                  <a:cubicBezTo>
                    <a:pt x="529" y="13691"/>
                    <a:pt x="558" y="17010"/>
                    <a:pt x="206" y="20242"/>
                  </a:cubicBezTo>
                  <a:cubicBezTo>
                    <a:pt x="0" y="22181"/>
                    <a:pt x="265" y="48444"/>
                    <a:pt x="265" y="48444"/>
                  </a:cubicBezTo>
                  <a:lnTo>
                    <a:pt x="2204" y="48444"/>
                  </a:lnTo>
                  <a:lnTo>
                    <a:pt x="1175" y="31699"/>
                  </a:lnTo>
                  <a:lnTo>
                    <a:pt x="6875" y="28350"/>
                  </a:lnTo>
                  <a:lnTo>
                    <a:pt x="14953" y="30935"/>
                  </a:lnTo>
                  <a:lnTo>
                    <a:pt x="15159" y="30641"/>
                  </a:lnTo>
                  <a:lnTo>
                    <a:pt x="7962" y="27469"/>
                  </a:lnTo>
                  <a:lnTo>
                    <a:pt x="14160" y="22974"/>
                  </a:lnTo>
                  <a:lnTo>
                    <a:pt x="13250" y="22974"/>
                  </a:lnTo>
                  <a:lnTo>
                    <a:pt x="7139" y="27028"/>
                  </a:lnTo>
                  <a:lnTo>
                    <a:pt x="6493" y="21505"/>
                  </a:lnTo>
                  <a:lnTo>
                    <a:pt x="6052" y="22239"/>
                  </a:lnTo>
                  <a:lnTo>
                    <a:pt x="6140" y="27557"/>
                  </a:lnTo>
                  <a:lnTo>
                    <a:pt x="1175" y="30054"/>
                  </a:lnTo>
                  <a:lnTo>
                    <a:pt x="764" y="21769"/>
                  </a:lnTo>
                  <a:lnTo>
                    <a:pt x="7785" y="17275"/>
                  </a:lnTo>
                  <a:lnTo>
                    <a:pt x="15982" y="17803"/>
                  </a:lnTo>
                  <a:lnTo>
                    <a:pt x="15982" y="17363"/>
                  </a:lnTo>
                  <a:lnTo>
                    <a:pt x="9137" y="16217"/>
                  </a:lnTo>
                  <a:lnTo>
                    <a:pt x="15453" y="11517"/>
                  </a:lnTo>
                  <a:lnTo>
                    <a:pt x="15453" y="10606"/>
                  </a:lnTo>
                  <a:lnTo>
                    <a:pt x="8608" y="15747"/>
                  </a:lnTo>
                  <a:lnTo>
                    <a:pt x="9871" y="8931"/>
                  </a:lnTo>
                  <a:lnTo>
                    <a:pt x="9195" y="9196"/>
                  </a:lnTo>
                  <a:lnTo>
                    <a:pt x="7256" y="16393"/>
                  </a:lnTo>
                  <a:lnTo>
                    <a:pt x="676" y="20183"/>
                  </a:lnTo>
                  <a:lnTo>
                    <a:pt x="1117"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46" name="Google Shape;346;p109"/>
            <p:cNvSpPr/>
            <p:nvPr/>
          </p:nvSpPr>
          <p:spPr>
            <a:xfrm>
              <a:off x="6847625" y="3176613"/>
              <a:ext cx="734450" cy="764575"/>
            </a:xfrm>
            <a:custGeom>
              <a:avLst/>
              <a:gdLst/>
              <a:ahLst/>
              <a:cxnLst/>
              <a:rect l="l" t="t" r="r" b="b"/>
              <a:pathLst>
                <a:path w="29378" h="30583" extrusionOk="0">
                  <a:moveTo>
                    <a:pt x="14689" y="0"/>
                  </a:moveTo>
                  <a:cubicBezTo>
                    <a:pt x="7286" y="0"/>
                    <a:pt x="0" y="10106"/>
                    <a:pt x="0" y="18537"/>
                  </a:cubicBezTo>
                  <a:cubicBezTo>
                    <a:pt x="0" y="26969"/>
                    <a:pt x="7286" y="30582"/>
                    <a:pt x="14689" y="30582"/>
                  </a:cubicBezTo>
                  <a:cubicBezTo>
                    <a:pt x="22092" y="30582"/>
                    <a:pt x="29378" y="27204"/>
                    <a:pt x="29378" y="18743"/>
                  </a:cubicBezTo>
                  <a:cubicBezTo>
                    <a:pt x="29378" y="10312"/>
                    <a:pt x="22092" y="0"/>
                    <a:pt x="1468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47" name="Google Shape;347;p109"/>
            <p:cNvSpPr/>
            <p:nvPr/>
          </p:nvSpPr>
          <p:spPr>
            <a:xfrm>
              <a:off x="6901975" y="3345513"/>
              <a:ext cx="679375" cy="595675"/>
            </a:xfrm>
            <a:custGeom>
              <a:avLst/>
              <a:gdLst/>
              <a:ahLst/>
              <a:cxnLst/>
              <a:rect l="l" t="t" r="r" b="b"/>
              <a:pathLst>
                <a:path w="27175" h="23827" extrusionOk="0">
                  <a:moveTo>
                    <a:pt x="23032" y="1"/>
                  </a:moveTo>
                  <a:cubicBezTo>
                    <a:pt x="23003" y="2557"/>
                    <a:pt x="22885" y="5083"/>
                    <a:pt x="21534" y="7434"/>
                  </a:cubicBezTo>
                  <a:cubicBezTo>
                    <a:pt x="19918" y="10195"/>
                    <a:pt x="16980" y="12222"/>
                    <a:pt x="14483" y="14102"/>
                  </a:cubicBezTo>
                  <a:cubicBezTo>
                    <a:pt x="11869" y="16100"/>
                    <a:pt x="8990" y="17628"/>
                    <a:pt x="5729" y="18303"/>
                  </a:cubicBezTo>
                  <a:cubicBezTo>
                    <a:pt x="4205" y="18589"/>
                    <a:pt x="2643" y="18739"/>
                    <a:pt x="1090" y="18739"/>
                  </a:cubicBezTo>
                  <a:cubicBezTo>
                    <a:pt x="726" y="18739"/>
                    <a:pt x="363" y="18731"/>
                    <a:pt x="0" y="18714"/>
                  </a:cubicBezTo>
                  <a:lnTo>
                    <a:pt x="0" y="18714"/>
                  </a:lnTo>
                  <a:cubicBezTo>
                    <a:pt x="2732" y="22240"/>
                    <a:pt x="7580" y="23826"/>
                    <a:pt x="12486" y="23826"/>
                  </a:cubicBezTo>
                  <a:cubicBezTo>
                    <a:pt x="19918" y="23826"/>
                    <a:pt x="27174" y="20448"/>
                    <a:pt x="27174" y="11987"/>
                  </a:cubicBezTo>
                  <a:cubicBezTo>
                    <a:pt x="27174" y="7992"/>
                    <a:pt x="25529" y="3556"/>
                    <a:pt x="2303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48" name="Google Shape;348;p109"/>
            <p:cNvSpPr/>
            <p:nvPr/>
          </p:nvSpPr>
          <p:spPr>
            <a:xfrm>
              <a:off x="6937950" y="3229488"/>
              <a:ext cx="553800" cy="906325"/>
            </a:xfrm>
            <a:custGeom>
              <a:avLst/>
              <a:gdLst/>
              <a:ahLst/>
              <a:cxnLst/>
              <a:rect l="l" t="t" r="r" b="b"/>
              <a:pathLst>
                <a:path w="22152" h="36253" extrusionOk="0">
                  <a:moveTo>
                    <a:pt x="11105" y="0"/>
                  </a:moveTo>
                  <a:lnTo>
                    <a:pt x="11458" y="15100"/>
                  </a:lnTo>
                  <a:lnTo>
                    <a:pt x="6522" y="12280"/>
                  </a:lnTo>
                  <a:lnTo>
                    <a:pt x="5083" y="6875"/>
                  </a:lnTo>
                  <a:lnTo>
                    <a:pt x="4584" y="6669"/>
                  </a:lnTo>
                  <a:lnTo>
                    <a:pt x="4584" y="6669"/>
                  </a:lnTo>
                  <a:lnTo>
                    <a:pt x="5524" y="11781"/>
                  </a:lnTo>
                  <a:lnTo>
                    <a:pt x="383" y="7962"/>
                  </a:lnTo>
                  <a:lnTo>
                    <a:pt x="383" y="8637"/>
                  </a:lnTo>
                  <a:lnTo>
                    <a:pt x="5112" y="12133"/>
                  </a:lnTo>
                  <a:lnTo>
                    <a:pt x="1" y="13015"/>
                  </a:lnTo>
                  <a:lnTo>
                    <a:pt x="1" y="13338"/>
                  </a:lnTo>
                  <a:lnTo>
                    <a:pt x="6111" y="12956"/>
                  </a:lnTo>
                  <a:lnTo>
                    <a:pt x="11370" y="16305"/>
                  </a:lnTo>
                  <a:lnTo>
                    <a:pt x="11076" y="22504"/>
                  </a:lnTo>
                  <a:lnTo>
                    <a:pt x="7345" y="20623"/>
                  </a:lnTo>
                  <a:lnTo>
                    <a:pt x="7404" y="16657"/>
                  </a:lnTo>
                  <a:lnTo>
                    <a:pt x="7051" y="16099"/>
                  </a:lnTo>
                  <a:lnTo>
                    <a:pt x="6581" y="20212"/>
                  </a:lnTo>
                  <a:lnTo>
                    <a:pt x="1998" y="17186"/>
                  </a:lnTo>
                  <a:lnTo>
                    <a:pt x="1323" y="17186"/>
                  </a:lnTo>
                  <a:lnTo>
                    <a:pt x="5994" y="20565"/>
                  </a:lnTo>
                  <a:lnTo>
                    <a:pt x="588" y="22915"/>
                  </a:lnTo>
                  <a:lnTo>
                    <a:pt x="735" y="23120"/>
                  </a:lnTo>
                  <a:lnTo>
                    <a:pt x="6787" y="21240"/>
                  </a:lnTo>
                  <a:lnTo>
                    <a:pt x="11076" y="23708"/>
                  </a:lnTo>
                  <a:lnTo>
                    <a:pt x="10312" y="36252"/>
                  </a:lnTo>
                  <a:lnTo>
                    <a:pt x="12310" y="36252"/>
                  </a:lnTo>
                  <a:lnTo>
                    <a:pt x="12310" y="24384"/>
                  </a:lnTo>
                  <a:lnTo>
                    <a:pt x="17774" y="20741"/>
                  </a:lnTo>
                  <a:lnTo>
                    <a:pt x="22151" y="22357"/>
                  </a:lnTo>
                  <a:lnTo>
                    <a:pt x="22151" y="21975"/>
                  </a:lnTo>
                  <a:lnTo>
                    <a:pt x="18391" y="20212"/>
                  </a:lnTo>
                  <a:lnTo>
                    <a:pt x="21006" y="18068"/>
                  </a:lnTo>
                  <a:lnTo>
                    <a:pt x="21329" y="17245"/>
                  </a:lnTo>
                  <a:lnTo>
                    <a:pt x="17833" y="19478"/>
                  </a:lnTo>
                  <a:lnTo>
                    <a:pt x="17980" y="15424"/>
                  </a:lnTo>
                  <a:lnTo>
                    <a:pt x="17686" y="15424"/>
                  </a:lnTo>
                  <a:lnTo>
                    <a:pt x="17245" y="20006"/>
                  </a:lnTo>
                  <a:lnTo>
                    <a:pt x="12310" y="22709"/>
                  </a:lnTo>
                  <a:lnTo>
                    <a:pt x="12134" y="13279"/>
                  </a:lnTo>
                  <a:lnTo>
                    <a:pt x="15747" y="10047"/>
                  </a:lnTo>
                  <a:lnTo>
                    <a:pt x="21211" y="10929"/>
                  </a:lnTo>
                  <a:lnTo>
                    <a:pt x="21182" y="10488"/>
                  </a:lnTo>
                  <a:lnTo>
                    <a:pt x="16570" y="9548"/>
                  </a:lnTo>
                  <a:lnTo>
                    <a:pt x="20947" y="6199"/>
                  </a:lnTo>
                  <a:lnTo>
                    <a:pt x="20947" y="5817"/>
                  </a:lnTo>
                  <a:lnTo>
                    <a:pt x="16041" y="8725"/>
                  </a:lnTo>
                  <a:lnTo>
                    <a:pt x="15776" y="3790"/>
                  </a:lnTo>
                  <a:lnTo>
                    <a:pt x="15541" y="3790"/>
                  </a:lnTo>
                  <a:lnTo>
                    <a:pt x="15336" y="9372"/>
                  </a:lnTo>
                  <a:lnTo>
                    <a:pt x="12134" y="12221"/>
                  </a:lnTo>
                  <a:lnTo>
                    <a:pt x="11722" y="676"/>
                  </a:lnTo>
                  <a:lnTo>
                    <a:pt x="11105"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49" name="Google Shape;349;p109"/>
            <p:cNvSpPr/>
            <p:nvPr/>
          </p:nvSpPr>
          <p:spPr>
            <a:xfrm>
              <a:off x="6937950" y="3229488"/>
              <a:ext cx="298950" cy="906325"/>
            </a:xfrm>
            <a:custGeom>
              <a:avLst/>
              <a:gdLst/>
              <a:ahLst/>
              <a:cxnLst/>
              <a:rect l="l" t="t" r="r" b="b"/>
              <a:pathLst>
                <a:path w="11958" h="36253" extrusionOk="0">
                  <a:moveTo>
                    <a:pt x="11105" y="0"/>
                  </a:moveTo>
                  <a:lnTo>
                    <a:pt x="11458" y="15100"/>
                  </a:lnTo>
                  <a:lnTo>
                    <a:pt x="11458" y="15100"/>
                  </a:lnTo>
                  <a:lnTo>
                    <a:pt x="6552" y="12280"/>
                  </a:lnTo>
                  <a:lnTo>
                    <a:pt x="5083" y="6875"/>
                  </a:lnTo>
                  <a:lnTo>
                    <a:pt x="4584" y="6669"/>
                  </a:lnTo>
                  <a:lnTo>
                    <a:pt x="4584" y="6669"/>
                  </a:lnTo>
                  <a:lnTo>
                    <a:pt x="5524" y="11781"/>
                  </a:lnTo>
                  <a:lnTo>
                    <a:pt x="412" y="7962"/>
                  </a:lnTo>
                  <a:lnTo>
                    <a:pt x="412" y="8637"/>
                  </a:lnTo>
                  <a:lnTo>
                    <a:pt x="5142" y="12163"/>
                  </a:lnTo>
                  <a:lnTo>
                    <a:pt x="1" y="13015"/>
                  </a:lnTo>
                  <a:lnTo>
                    <a:pt x="1" y="13338"/>
                  </a:lnTo>
                  <a:lnTo>
                    <a:pt x="6111" y="12956"/>
                  </a:lnTo>
                  <a:lnTo>
                    <a:pt x="11370" y="16305"/>
                  </a:lnTo>
                  <a:lnTo>
                    <a:pt x="11076" y="22504"/>
                  </a:lnTo>
                  <a:lnTo>
                    <a:pt x="7345" y="20623"/>
                  </a:lnTo>
                  <a:lnTo>
                    <a:pt x="7404" y="16657"/>
                  </a:lnTo>
                  <a:lnTo>
                    <a:pt x="7081" y="16129"/>
                  </a:lnTo>
                  <a:lnTo>
                    <a:pt x="6611" y="20241"/>
                  </a:lnTo>
                  <a:lnTo>
                    <a:pt x="2028" y="17186"/>
                  </a:lnTo>
                  <a:lnTo>
                    <a:pt x="1352" y="17186"/>
                  </a:lnTo>
                  <a:lnTo>
                    <a:pt x="5994" y="20565"/>
                  </a:lnTo>
                  <a:lnTo>
                    <a:pt x="588" y="22915"/>
                  </a:lnTo>
                  <a:lnTo>
                    <a:pt x="735" y="23150"/>
                  </a:lnTo>
                  <a:lnTo>
                    <a:pt x="6787" y="21240"/>
                  </a:lnTo>
                  <a:lnTo>
                    <a:pt x="11076" y="23737"/>
                  </a:lnTo>
                  <a:lnTo>
                    <a:pt x="10312" y="36252"/>
                  </a:lnTo>
                  <a:lnTo>
                    <a:pt x="11752" y="36252"/>
                  </a:lnTo>
                  <a:cubicBezTo>
                    <a:pt x="11752" y="36252"/>
                    <a:pt x="11957" y="16599"/>
                    <a:pt x="11810" y="15159"/>
                  </a:cubicBezTo>
                  <a:cubicBezTo>
                    <a:pt x="11517" y="12721"/>
                    <a:pt x="11546" y="10253"/>
                    <a:pt x="11429" y="7815"/>
                  </a:cubicBezTo>
                  <a:cubicBezTo>
                    <a:pt x="11282" y="5318"/>
                    <a:pt x="11282" y="2791"/>
                    <a:pt x="11282" y="294"/>
                  </a:cubicBezTo>
                  <a:cubicBezTo>
                    <a:pt x="11282" y="265"/>
                    <a:pt x="11282" y="235"/>
                    <a:pt x="11282" y="206"/>
                  </a:cubicBezTo>
                  <a:lnTo>
                    <a:pt x="11105" y="0"/>
                  </a:lnTo>
                  <a:close/>
                </a:path>
              </a:pathLst>
            </a:custGeom>
            <a:solidFill>
              <a:srgbClr val="442E2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ackground 3">
  <p:cSld name="Background 3">
    <p:spTree>
      <p:nvGrpSpPr>
        <p:cNvPr id="1" name="Shape 350"/>
        <p:cNvGrpSpPr/>
        <p:nvPr/>
      </p:nvGrpSpPr>
      <p:grpSpPr>
        <a:xfrm>
          <a:off x="0" y="0"/>
          <a:ext cx="0" cy="0"/>
          <a:chOff x="0" y="0"/>
          <a:chExt cx="0" cy="0"/>
        </a:xfrm>
      </p:grpSpPr>
      <p:sp>
        <p:nvSpPr>
          <p:cNvPr id="351" name="Google Shape;351;p110"/>
          <p:cNvSpPr/>
          <p:nvPr/>
        </p:nvSpPr>
        <p:spPr>
          <a:xfrm>
            <a:off x="2480035" y="6144697"/>
            <a:ext cx="9711845" cy="713331"/>
          </a:xfrm>
          <a:custGeom>
            <a:avLst/>
            <a:gdLst/>
            <a:ahLst/>
            <a:cxnLst/>
            <a:rect l="l" t="t" r="r" b="b"/>
            <a:pathLst>
              <a:path w="129451" h="32597" extrusionOk="0">
                <a:moveTo>
                  <a:pt x="124299" y="0"/>
                </a:moveTo>
                <a:cubicBezTo>
                  <a:pt x="114383" y="0"/>
                  <a:pt x="105380" y="3761"/>
                  <a:pt x="99313" y="3761"/>
                </a:cubicBezTo>
                <a:cubicBezTo>
                  <a:pt x="98215" y="3761"/>
                  <a:pt x="97214" y="3638"/>
                  <a:pt x="96320" y="3347"/>
                </a:cubicBezTo>
                <a:cubicBezTo>
                  <a:pt x="92990" y="2269"/>
                  <a:pt x="90357" y="2158"/>
                  <a:pt x="87783" y="2158"/>
                </a:cubicBezTo>
                <a:cubicBezTo>
                  <a:pt x="87116" y="2158"/>
                  <a:pt x="86453" y="2166"/>
                  <a:pt x="85783" y="2166"/>
                </a:cubicBezTo>
                <a:cubicBezTo>
                  <a:pt x="83387" y="2166"/>
                  <a:pt x="80899" y="2070"/>
                  <a:pt x="77814" y="1199"/>
                </a:cubicBezTo>
                <a:cubicBezTo>
                  <a:pt x="75060" y="408"/>
                  <a:pt x="72628" y="83"/>
                  <a:pt x="70423" y="83"/>
                </a:cubicBezTo>
                <a:cubicBezTo>
                  <a:pt x="60378" y="83"/>
                  <a:pt x="55051" y="6819"/>
                  <a:pt x="45442" y="6819"/>
                </a:cubicBezTo>
                <a:cubicBezTo>
                  <a:pt x="43982" y="6819"/>
                  <a:pt x="42422" y="6663"/>
                  <a:pt x="40733" y="6305"/>
                </a:cubicBezTo>
                <a:cubicBezTo>
                  <a:pt x="37210" y="5551"/>
                  <a:pt x="34230" y="5157"/>
                  <a:pt x="31699" y="5157"/>
                </a:cubicBezTo>
                <a:cubicBezTo>
                  <a:pt x="28485" y="5157"/>
                  <a:pt x="25993" y="5792"/>
                  <a:pt x="24029" y="7136"/>
                </a:cubicBezTo>
                <a:cubicBezTo>
                  <a:pt x="23382" y="7598"/>
                  <a:pt x="22527" y="7691"/>
                  <a:pt x="21949" y="8199"/>
                </a:cubicBezTo>
                <a:cubicBezTo>
                  <a:pt x="20147" y="9816"/>
                  <a:pt x="19131" y="12312"/>
                  <a:pt x="18715" y="14645"/>
                </a:cubicBezTo>
                <a:cubicBezTo>
                  <a:pt x="18325" y="17070"/>
                  <a:pt x="16191" y="18804"/>
                  <a:pt x="13757" y="18804"/>
                </a:cubicBezTo>
                <a:cubicBezTo>
                  <a:pt x="13593" y="18804"/>
                  <a:pt x="13428" y="18797"/>
                  <a:pt x="13262" y="18781"/>
                </a:cubicBezTo>
                <a:cubicBezTo>
                  <a:pt x="12087" y="18665"/>
                  <a:pt x="10945" y="18596"/>
                  <a:pt x="9855" y="18596"/>
                </a:cubicBezTo>
                <a:cubicBezTo>
                  <a:pt x="4219" y="18596"/>
                  <a:pt x="1" y="20420"/>
                  <a:pt x="1" y="26867"/>
                </a:cubicBezTo>
                <a:cubicBezTo>
                  <a:pt x="1" y="28992"/>
                  <a:pt x="347" y="30933"/>
                  <a:pt x="1017" y="32597"/>
                </a:cubicBezTo>
                <a:lnTo>
                  <a:pt x="129451" y="32597"/>
                </a:lnTo>
                <a:lnTo>
                  <a:pt x="129451" y="367"/>
                </a:lnTo>
                <a:cubicBezTo>
                  <a:pt x="127713" y="110"/>
                  <a:pt x="125993" y="0"/>
                  <a:pt x="124299"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52" name="Google Shape;352;p110"/>
          <p:cNvSpPr/>
          <p:nvPr/>
        </p:nvSpPr>
        <p:spPr>
          <a:xfrm>
            <a:off x="2480035" y="6209632"/>
            <a:ext cx="4390316" cy="348227"/>
          </a:xfrm>
          <a:custGeom>
            <a:avLst/>
            <a:gdLst/>
            <a:ahLst/>
            <a:cxnLst/>
            <a:rect l="l" t="t" r="r" b="b"/>
            <a:pathLst>
              <a:path w="92240" h="25852" extrusionOk="0">
                <a:moveTo>
                  <a:pt x="47662" y="0"/>
                </a:moveTo>
                <a:cubicBezTo>
                  <a:pt x="46167" y="0"/>
                  <a:pt x="44671" y="161"/>
                  <a:pt x="43176" y="500"/>
                </a:cubicBezTo>
                <a:cubicBezTo>
                  <a:pt x="33014" y="2704"/>
                  <a:pt x="23443" y="10608"/>
                  <a:pt x="13388" y="13861"/>
                </a:cubicBezTo>
                <a:cubicBezTo>
                  <a:pt x="2984" y="17221"/>
                  <a:pt x="0" y="25851"/>
                  <a:pt x="0" y="25851"/>
                </a:cubicBezTo>
                <a:lnTo>
                  <a:pt x="92239" y="25851"/>
                </a:lnTo>
                <a:cubicBezTo>
                  <a:pt x="92239" y="25851"/>
                  <a:pt x="78340" y="10366"/>
                  <a:pt x="66699" y="5661"/>
                </a:cubicBezTo>
                <a:cubicBezTo>
                  <a:pt x="63769" y="4478"/>
                  <a:pt x="56940" y="1790"/>
                  <a:pt x="54225" y="984"/>
                </a:cubicBezTo>
                <a:cubicBezTo>
                  <a:pt x="52037" y="345"/>
                  <a:pt x="49850" y="0"/>
                  <a:pt x="47662"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53" name="Google Shape;353;p110"/>
          <p:cNvSpPr/>
          <p:nvPr/>
        </p:nvSpPr>
        <p:spPr>
          <a:xfrm flipH="1">
            <a:off x="1256" y="6374747"/>
            <a:ext cx="10189845" cy="483205"/>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nvGrpSpPr>
          <p:cNvPr id="354" name="Google Shape;354;p110"/>
          <p:cNvGrpSpPr/>
          <p:nvPr/>
        </p:nvGrpSpPr>
        <p:grpSpPr>
          <a:xfrm>
            <a:off x="608656" y="5863616"/>
            <a:ext cx="2402764" cy="1010553"/>
            <a:chOff x="456506" y="4454146"/>
            <a:chExt cx="1639142" cy="689390"/>
          </a:xfrm>
        </p:grpSpPr>
        <p:sp>
          <p:nvSpPr>
            <p:cNvPr id="355" name="Google Shape;355;p110"/>
            <p:cNvSpPr/>
            <p:nvPr/>
          </p:nvSpPr>
          <p:spPr>
            <a:xfrm>
              <a:off x="1789865" y="4904274"/>
              <a:ext cx="57843" cy="162595"/>
            </a:xfrm>
            <a:custGeom>
              <a:avLst/>
              <a:gdLst/>
              <a:ahLst/>
              <a:cxnLst/>
              <a:rect l="l" t="t" r="r" b="b"/>
              <a:pathLst>
                <a:path w="3905" h="10975" extrusionOk="0">
                  <a:moveTo>
                    <a:pt x="1068" y="1"/>
                  </a:moveTo>
                  <a:cubicBezTo>
                    <a:pt x="420" y="1"/>
                    <a:pt x="30" y="996"/>
                    <a:pt x="30" y="1748"/>
                  </a:cubicBezTo>
                  <a:cubicBezTo>
                    <a:pt x="1" y="5119"/>
                    <a:pt x="1243" y="8461"/>
                    <a:pt x="3490" y="10974"/>
                  </a:cubicBezTo>
                  <a:lnTo>
                    <a:pt x="3816" y="10265"/>
                  </a:lnTo>
                  <a:cubicBezTo>
                    <a:pt x="3904" y="7101"/>
                    <a:pt x="3283" y="3877"/>
                    <a:pt x="2012" y="920"/>
                  </a:cubicBezTo>
                  <a:cubicBezTo>
                    <a:pt x="1864" y="565"/>
                    <a:pt x="1657" y="151"/>
                    <a:pt x="1272" y="33"/>
                  </a:cubicBezTo>
                  <a:cubicBezTo>
                    <a:pt x="1202" y="11"/>
                    <a:pt x="1133" y="1"/>
                    <a:pt x="106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56" name="Google Shape;356;p110"/>
            <p:cNvSpPr/>
            <p:nvPr/>
          </p:nvSpPr>
          <p:spPr>
            <a:xfrm>
              <a:off x="1831917" y="4873710"/>
              <a:ext cx="145444" cy="201040"/>
            </a:xfrm>
            <a:custGeom>
              <a:avLst/>
              <a:gdLst/>
              <a:ahLst/>
              <a:cxnLst/>
              <a:rect l="l" t="t" r="r" b="b"/>
              <a:pathLst>
                <a:path w="9819" h="13570" extrusionOk="0">
                  <a:moveTo>
                    <a:pt x="7836" y="0"/>
                  </a:moveTo>
                  <a:cubicBezTo>
                    <a:pt x="7727" y="0"/>
                    <a:pt x="7619" y="8"/>
                    <a:pt x="7512" y="26"/>
                  </a:cubicBezTo>
                  <a:cubicBezTo>
                    <a:pt x="6566" y="174"/>
                    <a:pt x="5826" y="824"/>
                    <a:pt x="5176" y="1475"/>
                  </a:cubicBezTo>
                  <a:cubicBezTo>
                    <a:pt x="2041" y="4609"/>
                    <a:pt x="149" y="8986"/>
                    <a:pt x="1" y="13422"/>
                  </a:cubicBezTo>
                  <a:lnTo>
                    <a:pt x="60" y="13570"/>
                  </a:lnTo>
                  <a:cubicBezTo>
                    <a:pt x="3727" y="10731"/>
                    <a:pt x="6832" y="7123"/>
                    <a:pt x="9168" y="3131"/>
                  </a:cubicBezTo>
                  <a:cubicBezTo>
                    <a:pt x="9493" y="2598"/>
                    <a:pt x="9819" y="1918"/>
                    <a:pt x="9671" y="1297"/>
                  </a:cubicBezTo>
                  <a:cubicBezTo>
                    <a:pt x="9514" y="487"/>
                    <a:pt x="8664" y="0"/>
                    <a:pt x="783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57" name="Google Shape;357;p110"/>
            <p:cNvSpPr/>
            <p:nvPr/>
          </p:nvSpPr>
          <p:spPr>
            <a:xfrm>
              <a:off x="800355" y="4785159"/>
              <a:ext cx="185749" cy="293530"/>
            </a:xfrm>
            <a:custGeom>
              <a:avLst/>
              <a:gdLst/>
              <a:ahLst/>
              <a:cxnLst/>
              <a:rect l="l" t="t" r="r" b="b"/>
              <a:pathLst>
                <a:path w="12540" h="19813" extrusionOk="0">
                  <a:moveTo>
                    <a:pt x="8340" y="1"/>
                  </a:moveTo>
                  <a:cubicBezTo>
                    <a:pt x="8193" y="1"/>
                    <a:pt x="8044" y="10"/>
                    <a:pt x="7897" y="29"/>
                  </a:cubicBezTo>
                  <a:cubicBezTo>
                    <a:pt x="5915" y="295"/>
                    <a:pt x="4437" y="2070"/>
                    <a:pt x="3431" y="3785"/>
                  </a:cubicBezTo>
                  <a:cubicBezTo>
                    <a:pt x="740" y="8605"/>
                    <a:pt x="1" y="14431"/>
                    <a:pt x="1361" y="19813"/>
                  </a:cubicBezTo>
                  <a:lnTo>
                    <a:pt x="1686" y="19369"/>
                  </a:lnTo>
                  <a:cubicBezTo>
                    <a:pt x="2396" y="15762"/>
                    <a:pt x="5058" y="12893"/>
                    <a:pt x="7808" y="10498"/>
                  </a:cubicBezTo>
                  <a:cubicBezTo>
                    <a:pt x="8991" y="9463"/>
                    <a:pt x="10203" y="8487"/>
                    <a:pt x="11090" y="7186"/>
                  </a:cubicBezTo>
                  <a:cubicBezTo>
                    <a:pt x="11978" y="5943"/>
                    <a:pt x="12539" y="4287"/>
                    <a:pt x="12096" y="2809"/>
                  </a:cubicBezTo>
                  <a:cubicBezTo>
                    <a:pt x="11634" y="1205"/>
                    <a:pt x="10022" y="1"/>
                    <a:pt x="834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58" name="Google Shape;358;p110"/>
            <p:cNvSpPr/>
            <p:nvPr/>
          </p:nvSpPr>
          <p:spPr>
            <a:xfrm>
              <a:off x="566886" y="4683497"/>
              <a:ext cx="251457" cy="385116"/>
            </a:xfrm>
            <a:custGeom>
              <a:avLst/>
              <a:gdLst/>
              <a:ahLst/>
              <a:cxnLst/>
              <a:rect l="l" t="t" r="r" b="b"/>
              <a:pathLst>
                <a:path w="16976" h="25995" extrusionOk="0">
                  <a:moveTo>
                    <a:pt x="4021" y="1"/>
                  </a:moveTo>
                  <a:cubicBezTo>
                    <a:pt x="3802" y="1"/>
                    <a:pt x="3585" y="19"/>
                    <a:pt x="3372" y="60"/>
                  </a:cubicBezTo>
                  <a:cubicBezTo>
                    <a:pt x="858" y="533"/>
                    <a:pt x="1" y="3993"/>
                    <a:pt x="1124" y="6300"/>
                  </a:cubicBezTo>
                  <a:cubicBezTo>
                    <a:pt x="2278" y="8577"/>
                    <a:pt x="4555" y="10026"/>
                    <a:pt x="6625" y="11534"/>
                  </a:cubicBezTo>
                  <a:cubicBezTo>
                    <a:pt x="11268" y="14935"/>
                    <a:pt x="15319" y="19578"/>
                    <a:pt x="16620" y="25137"/>
                  </a:cubicBezTo>
                  <a:lnTo>
                    <a:pt x="16975" y="25995"/>
                  </a:lnTo>
                  <a:cubicBezTo>
                    <a:pt x="16058" y="21115"/>
                    <a:pt x="16058" y="16088"/>
                    <a:pt x="14728" y="11327"/>
                  </a:cubicBezTo>
                  <a:cubicBezTo>
                    <a:pt x="13426" y="6566"/>
                    <a:pt x="10440" y="1834"/>
                    <a:pt x="5708" y="296"/>
                  </a:cubicBezTo>
                  <a:cubicBezTo>
                    <a:pt x="5173" y="125"/>
                    <a:pt x="4592" y="1"/>
                    <a:pt x="402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59" name="Google Shape;359;p110"/>
            <p:cNvSpPr/>
            <p:nvPr/>
          </p:nvSpPr>
          <p:spPr>
            <a:xfrm>
              <a:off x="664054" y="4764684"/>
              <a:ext cx="163693" cy="319263"/>
            </a:xfrm>
            <a:custGeom>
              <a:avLst/>
              <a:gdLst/>
              <a:ahLst/>
              <a:cxnLst/>
              <a:rect l="l" t="t" r="r" b="b"/>
              <a:pathLst>
                <a:path w="11051" h="21550" extrusionOk="0">
                  <a:moveTo>
                    <a:pt x="584" y="0"/>
                  </a:moveTo>
                  <a:cubicBezTo>
                    <a:pt x="279" y="0"/>
                    <a:pt x="1" y="417"/>
                    <a:pt x="301" y="672"/>
                  </a:cubicBezTo>
                  <a:cubicBezTo>
                    <a:pt x="4649" y="4841"/>
                    <a:pt x="7783" y="10253"/>
                    <a:pt x="9321" y="16108"/>
                  </a:cubicBezTo>
                  <a:cubicBezTo>
                    <a:pt x="9765" y="17794"/>
                    <a:pt x="10060" y="19480"/>
                    <a:pt x="10208" y="21195"/>
                  </a:cubicBezTo>
                  <a:cubicBezTo>
                    <a:pt x="10238" y="21432"/>
                    <a:pt x="10460" y="21550"/>
                    <a:pt x="10663" y="21550"/>
                  </a:cubicBezTo>
                  <a:cubicBezTo>
                    <a:pt x="10866" y="21550"/>
                    <a:pt x="11051" y="21432"/>
                    <a:pt x="11007" y="21195"/>
                  </a:cubicBezTo>
                  <a:cubicBezTo>
                    <a:pt x="10415" y="15014"/>
                    <a:pt x="8079" y="9011"/>
                    <a:pt x="4353" y="4073"/>
                  </a:cubicBezTo>
                  <a:cubicBezTo>
                    <a:pt x="3288" y="2653"/>
                    <a:pt x="2135" y="1322"/>
                    <a:pt x="834" y="110"/>
                  </a:cubicBezTo>
                  <a:cubicBezTo>
                    <a:pt x="756" y="32"/>
                    <a:pt x="669" y="0"/>
                    <a:pt x="58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60" name="Google Shape;360;p110"/>
            <p:cNvSpPr/>
            <p:nvPr/>
          </p:nvSpPr>
          <p:spPr>
            <a:xfrm>
              <a:off x="814160" y="4867739"/>
              <a:ext cx="99807" cy="205040"/>
            </a:xfrm>
            <a:custGeom>
              <a:avLst/>
              <a:gdLst/>
              <a:ahLst/>
              <a:cxnLst/>
              <a:rect l="l" t="t" r="r" b="b"/>
              <a:pathLst>
                <a:path w="6738" h="13840" extrusionOk="0">
                  <a:moveTo>
                    <a:pt x="6205" y="0"/>
                  </a:moveTo>
                  <a:cubicBezTo>
                    <a:pt x="6112" y="0"/>
                    <a:pt x="6016" y="39"/>
                    <a:pt x="5930" y="133"/>
                  </a:cubicBezTo>
                  <a:cubicBezTo>
                    <a:pt x="2706" y="3918"/>
                    <a:pt x="695" y="8561"/>
                    <a:pt x="15" y="13440"/>
                  </a:cubicBezTo>
                  <a:cubicBezTo>
                    <a:pt x="0" y="13707"/>
                    <a:pt x="200" y="13840"/>
                    <a:pt x="407" y="13840"/>
                  </a:cubicBezTo>
                  <a:cubicBezTo>
                    <a:pt x="614" y="13840"/>
                    <a:pt x="828" y="13707"/>
                    <a:pt x="843" y="13440"/>
                  </a:cubicBezTo>
                  <a:cubicBezTo>
                    <a:pt x="1464" y="8768"/>
                    <a:pt x="3445" y="4273"/>
                    <a:pt x="6491" y="695"/>
                  </a:cubicBezTo>
                  <a:cubicBezTo>
                    <a:pt x="6738" y="381"/>
                    <a:pt x="6492" y="0"/>
                    <a:pt x="620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61" name="Google Shape;361;p110"/>
            <p:cNvSpPr/>
            <p:nvPr/>
          </p:nvSpPr>
          <p:spPr>
            <a:xfrm flipH="1">
              <a:off x="1172920" y="4592234"/>
              <a:ext cx="252305" cy="398687"/>
            </a:xfrm>
            <a:custGeom>
              <a:avLst/>
              <a:gdLst/>
              <a:ahLst/>
              <a:cxnLst/>
              <a:rect l="l" t="t" r="r" b="b"/>
              <a:pathLst>
                <a:path w="12540" h="19813" extrusionOk="0">
                  <a:moveTo>
                    <a:pt x="8340" y="1"/>
                  </a:moveTo>
                  <a:cubicBezTo>
                    <a:pt x="8193" y="1"/>
                    <a:pt x="8044" y="10"/>
                    <a:pt x="7897" y="29"/>
                  </a:cubicBezTo>
                  <a:cubicBezTo>
                    <a:pt x="5915" y="295"/>
                    <a:pt x="4437" y="2070"/>
                    <a:pt x="3431" y="3785"/>
                  </a:cubicBezTo>
                  <a:cubicBezTo>
                    <a:pt x="740" y="8605"/>
                    <a:pt x="1" y="14431"/>
                    <a:pt x="1361" y="19813"/>
                  </a:cubicBezTo>
                  <a:lnTo>
                    <a:pt x="1686" y="19369"/>
                  </a:lnTo>
                  <a:cubicBezTo>
                    <a:pt x="2396" y="15762"/>
                    <a:pt x="5058" y="12893"/>
                    <a:pt x="7808" y="10498"/>
                  </a:cubicBezTo>
                  <a:cubicBezTo>
                    <a:pt x="8991" y="9463"/>
                    <a:pt x="10203" y="8487"/>
                    <a:pt x="11090" y="7186"/>
                  </a:cubicBezTo>
                  <a:cubicBezTo>
                    <a:pt x="11978" y="5943"/>
                    <a:pt x="12539" y="4287"/>
                    <a:pt x="12096" y="2809"/>
                  </a:cubicBezTo>
                  <a:cubicBezTo>
                    <a:pt x="11634" y="1205"/>
                    <a:pt x="10022" y="1"/>
                    <a:pt x="834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62" name="Google Shape;362;p110"/>
            <p:cNvSpPr/>
            <p:nvPr/>
          </p:nvSpPr>
          <p:spPr>
            <a:xfrm flipH="1">
              <a:off x="1400804" y="4454146"/>
              <a:ext cx="341557" cy="523084"/>
            </a:xfrm>
            <a:custGeom>
              <a:avLst/>
              <a:gdLst/>
              <a:ahLst/>
              <a:cxnLst/>
              <a:rect l="l" t="t" r="r" b="b"/>
              <a:pathLst>
                <a:path w="16976" h="25995" extrusionOk="0">
                  <a:moveTo>
                    <a:pt x="4021" y="1"/>
                  </a:moveTo>
                  <a:cubicBezTo>
                    <a:pt x="3802" y="1"/>
                    <a:pt x="3585" y="19"/>
                    <a:pt x="3372" y="60"/>
                  </a:cubicBezTo>
                  <a:cubicBezTo>
                    <a:pt x="858" y="533"/>
                    <a:pt x="1" y="3993"/>
                    <a:pt x="1124" y="6300"/>
                  </a:cubicBezTo>
                  <a:cubicBezTo>
                    <a:pt x="2278" y="8577"/>
                    <a:pt x="4555" y="10026"/>
                    <a:pt x="6625" y="11534"/>
                  </a:cubicBezTo>
                  <a:cubicBezTo>
                    <a:pt x="11268" y="14935"/>
                    <a:pt x="15319" y="19578"/>
                    <a:pt x="16620" y="25137"/>
                  </a:cubicBezTo>
                  <a:lnTo>
                    <a:pt x="16975" y="25995"/>
                  </a:lnTo>
                  <a:cubicBezTo>
                    <a:pt x="16058" y="21115"/>
                    <a:pt x="16058" y="16088"/>
                    <a:pt x="14728" y="11327"/>
                  </a:cubicBezTo>
                  <a:cubicBezTo>
                    <a:pt x="13426" y="6566"/>
                    <a:pt x="10440" y="1834"/>
                    <a:pt x="5708" y="296"/>
                  </a:cubicBezTo>
                  <a:cubicBezTo>
                    <a:pt x="5173" y="125"/>
                    <a:pt x="4592" y="1"/>
                    <a:pt x="402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63" name="Google Shape;363;p110"/>
            <p:cNvSpPr/>
            <p:nvPr/>
          </p:nvSpPr>
          <p:spPr>
            <a:xfrm flipH="1">
              <a:off x="1388026" y="4564423"/>
              <a:ext cx="222346" cy="433640"/>
            </a:xfrm>
            <a:custGeom>
              <a:avLst/>
              <a:gdLst/>
              <a:ahLst/>
              <a:cxnLst/>
              <a:rect l="l" t="t" r="r" b="b"/>
              <a:pathLst>
                <a:path w="11051" h="21550" extrusionOk="0">
                  <a:moveTo>
                    <a:pt x="584" y="0"/>
                  </a:moveTo>
                  <a:cubicBezTo>
                    <a:pt x="279" y="0"/>
                    <a:pt x="1" y="417"/>
                    <a:pt x="301" y="672"/>
                  </a:cubicBezTo>
                  <a:cubicBezTo>
                    <a:pt x="4649" y="4841"/>
                    <a:pt x="7783" y="10253"/>
                    <a:pt x="9321" y="16108"/>
                  </a:cubicBezTo>
                  <a:cubicBezTo>
                    <a:pt x="9765" y="17794"/>
                    <a:pt x="10060" y="19480"/>
                    <a:pt x="10208" y="21195"/>
                  </a:cubicBezTo>
                  <a:cubicBezTo>
                    <a:pt x="10238" y="21432"/>
                    <a:pt x="10460" y="21550"/>
                    <a:pt x="10663" y="21550"/>
                  </a:cubicBezTo>
                  <a:cubicBezTo>
                    <a:pt x="10866" y="21550"/>
                    <a:pt x="11051" y="21432"/>
                    <a:pt x="11007" y="21195"/>
                  </a:cubicBezTo>
                  <a:cubicBezTo>
                    <a:pt x="10415" y="15014"/>
                    <a:pt x="8079" y="9011"/>
                    <a:pt x="4353" y="4073"/>
                  </a:cubicBezTo>
                  <a:cubicBezTo>
                    <a:pt x="3288" y="2653"/>
                    <a:pt x="2135" y="1322"/>
                    <a:pt x="834" y="110"/>
                  </a:cubicBezTo>
                  <a:cubicBezTo>
                    <a:pt x="756" y="32"/>
                    <a:pt x="669" y="0"/>
                    <a:pt x="58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64" name="Google Shape;364;p110"/>
            <p:cNvSpPr/>
            <p:nvPr/>
          </p:nvSpPr>
          <p:spPr>
            <a:xfrm flipH="1">
              <a:off x="1270904" y="4704402"/>
              <a:ext cx="135569" cy="278495"/>
            </a:xfrm>
            <a:custGeom>
              <a:avLst/>
              <a:gdLst/>
              <a:ahLst/>
              <a:cxnLst/>
              <a:rect l="l" t="t" r="r" b="b"/>
              <a:pathLst>
                <a:path w="6738" h="13840" extrusionOk="0">
                  <a:moveTo>
                    <a:pt x="6205" y="0"/>
                  </a:moveTo>
                  <a:cubicBezTo>
                    <a:pt x="6112" y="0"/>
                    <a:pt x="6016" y="39"/>
                    <a:pt x="5930" y="133"/>
                  </a:cubicBezTo>
                  <a:cubicBezTo>
                    <a:pt x="2706" y="3918"/>
                    <a:pt x="695" y="8561"/>
                    <a:pt x="15" y="13440"/>
                  </a:cubicBezTo>
                  <a:cubicBezTo>
                    <a:pt x="0" y="13707"/>
                    <a:pt x="200" y="13840"/>
                    <a:pt x="407" y="13840"/>
                  </a:cubicBezTo>
                  <a:cubicBezTo>
                    <a:pt x="614" y="13840"/>
                    <a:pt x="828" y="13707"/>
                    <a:pt x="843" y="13440"/>
                  </a:cubicBezTo>
                  <a:cubicBezTo>
                    <a:pt x="1464" y="8768"/>
                    <a:pt x="3445" y="4273"/>
                    <a:pt x="6491" y="695"/>
                  </a:cubicBezTo>
                  <a:cubicBezTo>
                    <a:pt x="6738" y="381"/>
                    <a:pt x="6492" y="0"/>
                    <a:pt x="620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65" name="Google Shape;365;p110"/>
            <p:cNvSpPr/>
            <p:nvPr/>
          </p:nvSpPr>
          <p:spPr>
            <a:xfrm>
              <a:off x="456506" y="4894466"/>
              <a:ext cx="1638722" cy="249070"/>
            </a:xfrm>
            <a:custGeom>
              <a:avLst/>
              <a:gdLst/>
              <a:ahLst/>
              <a:cxnLst/>
              <a:rect l="l" t="t" r="r" b="b"/>
              <a:pathLst>
                <a:path w="110631" h="16812" extrusionOk="0">
                  <a:moveTo>
                    <a:pt x="65797" y="1"/>
                  </a:moveTo>
                  <a:cubicBezTo>
                    <a:pt x="61461" y="1"/>
                    <a:pt x="57100" y="1818"/>
                    <a:pt x="54384" y="5131"/>
                  </a:cubicBezTo>
                  <a:cubicBezTo>
                    <a:pt x="53279" y="4427"/>
                    <a:pt x="51971" y="4081"/>
                    <a:pt x="50660" y="4081"/>
                  </a:cubicBezTo>
                  <a:cubicBezTo>
                    <a:pt x="48884" y="4081"/>
                    <a:pt x="47101" y="4717"/>
                    <a:pt x="45808" y="5959"/>
                  </a:cubicBezTo>
                  <a:cubicBezTo>
                    <a:pt x="44506" y="3852"/>
                    <a:pt x="41935" y="2844"/>
                    <a:pt x="39414" y="2844"/>
                  </a:cubicBezTo>
                  <a:cubicBezTo>
                    <a:pt x="38785" y="2844"/>
                    <a:pt x="38159" y="2907"/>
                    <a:pt x="37557" y="3031"/>
                  </a:cubicBezTo>
                  <a:cubicBezTo>
                    <a:pt x="34482" y="3652"/>
                    <a:pt x="31909" y="5515"/>
                    <a:pt x="29454" y="7467"/>
                  </a:cubicBezTo>
                  <a:cubicBezTo>
                    <a:pt x="28301" y="8384"/>
                    <a:pt x="27059" y="9389"/>
                    <a:pt x="25581" y="9389"/>
                  </a:cubicBezTo>
                  <a:cubicBezTo>
                    <a:pt x="24220" y="9359"/>
                    <a:pt x="22978" y="8472"/>
                    <a:pt x="21618" y="8236"/>
                  </a:cubicBezTo>
                  <a:cubicBezTo>
                    <a:pt x="21379" y="8196"/>
                    <a:pt x="21144" y="8178"/>
                    <a:pt x="20912" y="8178"/>
                  </a:cubicBezTo>
                  <a:cubicBezTo>
                    <a:pt x="17504" y="8178"/>
                    <a:pt x="14840" y="12197"/>
                    <a:pt x="11267" y="12612"/>
                  </a:cubicBezTo>
                  <a:cubicBezTo>
                    <a:pt x="11019" y="12644"/>
                    <a:pt x="10766" y="12657"/>
                    <a:pt x="10511" y="12657"/>
                  </a:cubicBezTo>
                  <a:cubicBezTo>
                    <a:pt x="9826" y="12657"/>
                    <a:pt x="9126" y="12567"/>
                    <a:pt x="8458" y="12524"/>
                  </a:cubicBezTo>
                  <a:cubicBezTo>
                    <a:pt x="8397" y="12523"/>
                    <a:pt x="8336" y="12522"/>
                    <a:pt x="8275" y="12522"/>
                  </a:cubicBezTo>
                  <a:cubicBezTo>
                    <a:pt x="5112" y="12522"/>
                    <a:pt x="1944" y="14020"/>
                    <a:pt x="0" y="16486"/>
                  </a:cubicBezTo>
                  <a:lnTo>
                    <a:pt x="110631" y="16812"/>
                  </a:lnTo>
                  <a:cubicBezTo>
                    <a:pt x="109300" y="15185"/>
                    <a:pt x="107348" y="14121"/>
                    <a:pt x="105278" y="13854"/>
                  </a:cubicBezTo>
                  <a:cubicBezTo>
                    <a:pt x="104095" y="13707"/>
                    <a:pt x="102824" y="13795"/>
                    <a:pt x="101877" y="13115"/>
                  </a:cubicBezTo>
                  <a:cubicBezTo>
                    <a:pt x="100724" y="12317"/>
                    <a:pt x="100340" y="10631"/>
                    <a:pt x="99097" y="10040"/>
                  </a:cubicBezTo>
                  <a:cubicBezTo>
                    <a:pt x="98780" y="9883"/>
                    <a:pt x="98454" y="9820"/>
                    <a:pt x="98123" y="9820"/>
                  </a:cubicBezTo>
                  <a:cubicBezTo>
                    <a:pt x="96697" y="9820"/>
                    <a:pt x="95157" y="10997"/>
                    <a:pt x="93597" y="11045"/>
                  </a:cubicBezTo>
                  <a:cubicBezTo>
                    <a:pt x="93542" y="11048"/>
                    <a:pt x="93486" y="11049"/>
                    <a:pt x="93432" y="11049"/>
                  </a:cubicBezTo>
                  <a:cubicBezTo>
                    <a:pt x="90049" y="11049"/>
                    <a:pt x="87793" y="6186"/>
                    <a:pt x="84724" y="6186"/>
                  </a:cubicBezTo>
                  <a:cubicBezTo>
                    <a:pt x="84446" y="6186"/>
                    <a:pt x="84161" y="6226"/>
                    <a:pt x="83868" y="6313"/>
                  </a:cubicBezTo>
                  <a:cubicBezTo>
                    <a:pt x="83107" y="6539"/>
                    <a:pt x="82427" y="7086"/>
                    <a:pt x="81622" y="7086"/>
                  </a:cubicBezTo>
                  <a:cubicBezTo>
                    <a:pt x="81582" y="7086"/>
                    <a:pt x="81542" y="7085"/>
                    <a:pt x="81502" y="7082"/>
                  </a:cubicBezTo>
                  <a:cubicBezTo>
                    <a:pt x="80703" y="7053"/>
                    <a:pt x="80053" y="6432"/>
                    <a:pt x="79461" y="5870"/>
                  </a:cubicBezTo>
                  <a:cubicBezTo>
                    <a:pt x="76061" y="2617"/>
                    <a:pt x="71625" y="369"/>
                    <a:pt x="66952" y="44"/>
                  </a:cubicBezTo>
                  <a:cubicBezTo>
                    <a:pt x="66568" y="15"/>
                    <a:pt x="66182" y="1"/>
                    <a:pt x="65797"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66" name="Google Shape;366;p110"/>
            <p:cNvSpPr/>
            <p:nvPr/>
          </p:nvSpPr>
          <p:spPr>
            <a:xfrm>
              <a:off x="1409652" y="4893874"/>
              <a:ext cx="685996" cy="249233"/>
            </a:xfrm>
            <a:custGeom>
              <a:avLst/>
              <a:gdLst/>
              <a:ahLst/>
              <a:cxnLst/>
              <a:rect l="l" t="t" r="r" b="b"/>
              <a:pathLst>
                <a:path w="46312" h="16823" extrusionOk="0">
                  <a:moveTo>
                    <a:pt x="1514" y="1"/>
                  </a:moveTo>
                  <a:cubicBezTo>
                    <a:pt x="1008" y="1"/>
                    <a:pt x="499" y="33"/>
                    <a:pt x="1" y="84"/>
                  </a:cubicBezTo>
                  <a:cubicBezTo>
                    <a:pt x="4437" y="1770"/>
                    <a:pt x="8222" y="5171"/>
                    <a:pt x="10233" y="9518"/>
                  </a:cubicBezTo>
                  <a:cubicBezTo>
                    <a:pt x="11077" y="9220"/>
                    <a:pt x="11962" y="9078"/>
                    <a:pt x="12847" y="9078"/>
                  </a:cubicBezTo>
                  <a:cubicBezTo>
                    <a:pt x="15651" y="9078"/>
                    <a:pt x="18456" y="10499"/>
                    <a:pt x="19962" y="12859"/>
                  </a:cubicBezTo>
                  <a:cubicBezTo>
                    <a:pt x="20647" y="12593"/>
                    <a:pt x="21378" y="12466"/>
                    <a:pt x="22112" y="12466"/>
                  </a:cubicBezTo>
                  <a:cubicBezTo>
                    <a:pt x="24070" y="12466"/>
                    <a:pt x="26046" y="13375"/>
                    <a:pt x="27208" y="14989"/>
                  </a:cubicBezTo>
                  <a:cubicBezTo>
                    <a:pt x="27681" y="15639"/>
                    <a:pt x="28065" y="16408"/>
                    <a:pt x="28804" y="16763"/>
                  </a:cubicBezTo>
                  <a:cubicBezTo>
                    <a:pt x="28834" y="16793"/>
                    <a:pt x="28923" y="16793"/>
                    <a:pt x="28952" y="16793"/>
                  </a:cubicBezTo>
                  <a:lnTo>
                    <a:pt x="46311" y="16822"/>
                  </a:lnTo>
                  <a:cubicBezTo>
                    <a:pt x="44951" y="15196"/>
                    <a:pt x="42999" y="14131"/>
                    <a:pt x="40929" y="13865"/>
                  </a:cubicBezTo>
                  <a:cubicBezTo>
                    <a:pt x="39776" y="13717"/>
                    <a:pt x="38475" y="13776"/>
                    <a:pt x="37528" y="13126"/>
                  </a:cubicBezTo>
                  <a:cubicBezTo>
                    <a:pt x="36375" y="12298"/>
                    <a:pt x="36020" y="10641"/>
                    <a:pt x="34748" y="10050"/>
                  </a:cubicBezTo>
                  <a:cubicBezTo>
                    <a:pt x="34419" y="9894"/>
                    <a:pt x="34086" y="9830"/>
                    <a:pt x="33749" y="9830"/>
                  </a:cubicBezTo>
                  <a:cubicBezTo>
                    <a:pt x="32300" y="9830"/>
                    <a:pt x="30784" y="11007"/>
                    <a:pt x="29248" y="11055"/>
                  </a:cubicBezTo>
                  <a:cubicBezTo>
                    <a:pt x="29193" y="11058"/>
                    <a:pt x="29139" y="11059"/>
                    <a:pt x="29085" y="11059"/>
                  </a:cubicBezTo>
                  <a:cubicBezTo>
                    <a:pt x="25754" y="11059"/>
                    <a:pt x="23502" y="6197"/>
                    <a:pt x="20388" y="6197"/>
                  </a:cubicBezTo>
                  <a:cubicBezTo>
                    <a:pt x="20106" y="6197"/>
                    <a:pt x="19817" y="6237"/>
                    <a:pt x="19519" y="6324"/>
                  </a:cubicBezTo>
                  <a:cubicBezTo>
                    <a:pt x="18773" y="6545"/>
                    <a:pt x="18079" y="7101"/>
                    <a:pt x="17315" y="7101"/>
                  </a:cubicBezTo>
                  <a:cubicBezTo>
                    <a:pt x="17262" y="7101"/>
                    <a:pt x="17207" y="7099"/>
                    <a:pt x="17153" y="7093"/>
                  </a:cubicBezTo>
                  <a:cubicBezTo>
                    <a:pt x="16354" y="7063"/>
                    <a:pt x="15704" y="6442"/>
                    <a:pt x="15112" y="5880"/>
                  </a:cubicBezTo>
                  <a:cubicBezTo>
                    <a:pt x="11712" y="2657"/>
                    <a:pt x="7276" y="380"/>
                    <a:pt x="2603" y="55"/>
                  </a:cubicBezTo>
                  <a:cubicBezTo>
                    <a:pt x="2244" y="17"/>
                    <a:pt x="1880" y="1"/>
                    <a:pt x="151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Only Title 2">
  <p:cSld name="Only Title 2">
    <p:bg>
      <p:bgPr>
        <a:solidFill>
          <a:schemeClr val="dk1"/>
        </a:solidFill>
        <a:effectLst/>
      </p:bgPr>
    </p:bg>
    <p:spTree>
      <p:nvGrpSpPr>
        <p:cNvPr id="1" name="Shape 367"/>
        <p:cNvGrpSpPr/>
        <p:nvPr/>
      </p:nvGrpSpPr>
      <p:grpSpPr>
        <a:xfrm>
          <a:off x="0" y="0"/>
          <a:ext cx="0" cy="0"/>
          <a:chOff x="0" y="0"/>
          <a:chExt cx="0" cy="0"/>
        </a:xfrm>
      </p:grpSpPr>
      <p:sp>
        <p:nvSpPr>
          <p:cNvPr id="368" name="Google Shape;368;p111"/>
          <p:cNvSpPr/>
          <p:nvPr/>
        </p:nvSpPr>
        <p:spPr>
          <a:xfrm>
            <a:off x="1604369" y="840939"/>
            <a:ext cx="1944577" cy="1228405"/>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69" name="Google Shape;369;p111"/>
          <p:cNvSpPr/>
          <p:nvPr/>
        </p:nvSpPr>
        <p:spPr>
          <a:xfrm>
            <a:off x="529487" y="391067"/>
            <a:ext cx="1086700" cy="686565"/>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70" name="Google Shape;370;p111"/>
          <p:cNvSpPr/>
          <p:nvPr/>
        </p:nvSpPr>
        <p:spPr>
          <a:xfrm>
            <a:off x="8241286" y="1194002"/>
            <a:ext cx="2375756" cy="1503604"/>
          </a:xfrm>
          <a:custGeom>
            <a:avLst/>
            <a:gdLst/>
            <a:ahLst/>
            <a:cxnLst/>
            <a:rect l="l" t="t" r="r" b="b"/>
            <a:pathLst>
              <a:path w="25554" h="16173" extrusionOk="0">
                <a:moveTo>
                  <a:pt x="14556" y="0"/>
                </a:moveTo>
                <a:cubicBezTo>
                  <a:pt x="11530" y="0"/>
                  <a:pt x="8988" y="2103"/>
                  <a:pt x="8295" y="4898"/>
                </a:cubicBezTo>
                <a:cubicBezTo>
                  <a:pt x="7856" y="4713"/>
                  <a:pt x="7394" y="4598"/>
                  <a:pt x="6909" y="4598"/>
                </a:cubicBezTo>
                <a:cubicBezTo>
                  <a:pt x="5500" y="4598"/>
                  <a:pt x="4275" y="5522"/>
                  <a:pt x="3836" y="6793"/>
                </a:cubicBezTo>
                <a:cubicBezTo>
                  <a:pt x="1664" y="7232"/>
                  <a:pt x="1" y="9149"/>
                  <a:pt x="1" y="11437"/>
                </a:cubicBezTo>
                <a:cubicBezTo>
                  <a:pt x="1" y="14047"/>
                  <a:pt x="2126" y="16173"/>
                  <a:pt x="4737" y="16173"/>
                </a:cubicBezTo>
                <a:lnTo>
                  <a:pt x="20771" y="16173"/>
                </a:lnTo>
                <a:cubicBezTo>
                  <a:pt x="23359" y="16173"/>
                  <a:pt x="25507" y="14047"/>
                  <a:pt x="25507" y="11437"/>
                </a:cubicBezTo>
                <a:cubicBezTo>
                  <a:pt x="25553" y="8895"/>
                  <a:pt x="23543" y="6816"/>
                  <a:pt x="21025" y="6700"/>
                </a:cubicBezTo>
                <a:lnTo>
                  <a:pt x="21025" y="6469"/>
                </a:lnTo>
                <a:cubicBezTo>
                  <a:pt x="21025" y="2888"/>
                  <a:pt x="18137" y="0"/>
                  <a:pt x="14556"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71" name="Google Shape;371;p111"/>
          <p:cNvSpPr/>
          <p:nvPr/>
        </p:nvSpPr>
        <p:spPr>
          <a:xfrm>
            <a:off x="10639369" y="505152"/>
            <a:ext cx="725551" cy="458395"/>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72" name="Google Shape;372;p111"/>
          <p:cNvSpPr/>
          <p:nvPr/>
        </p:nvSpPr>
        <p:spPr>
          <a:xfrm flipH="1">
            <a:off x="5107603" y="6337436"/>
            <a:ext cx="7084399" cy="520569"/>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73" name="Google Shape;373;p111"/>
          <p:cNvSpPr/>
          <p:nvPr/>
        </p:nvSpPr>
        <p:spPr>
          <a:xfrm>
            <a:off x="10985031" y="6337436"/>
            <a:ext cx="182272" cy="128547"/>
          </a:xfrm>
          <a:custGeom>
            <a:avLst/>
            <a:gdLst/>
            <a:ahLst/>
            <a:cxnLst/>
            <a:rect l="l" t="t" r="r" b="b"/>
            <a:pathLst>
              <a:path w="21469" h="15141" extrusionOk="0">
                <a:moveTo>
                  <a:pt x="14579" y="1"/>
                </a:moveTo>
                <a:cubicBezTo>
                  <a:pt x="14135" y="1"/>
                  <a:pt x="13692" y="13"/>
                  <a:pt x="13255" y="18"/>
                </a:cubicBezTo>
                <a:lnTo>
                  <a:pt x="12900" y="18"/>
                </a:lnTo>
                <a:cubicBezTo>
                  <a:pt x="12736" y="16"/>
                  <a:pt x="12573" y="15"/>
                  <a:pt x="12409" y="15"/>
                </a:cubicBezTo>
                <a:cubicBezTo>
                  <a:pt x="11285" y="15"/>
                  <a:pt x="10160" y="70"/>
                  <a:pt x="9036" y="168"/>
                </a:cubicBezTo>
                <a:cubicBezTo>
                  <a:pt x="8868" y="186"/>
                  <a:pt x="8681" y="186"/>
                  <a:pt x="8494" y="205"/>
                </a:cubicBezTo>
                <a:cubicBezTo>
                  <a:pt x="7934" y="242"/>
                  <a:pt x="7318" y="298"/>
                  <a:pt x="6833" y="541"/>
                </a:cubicBezTo>
                <a:cubicBezTo>
                  <a:pt x="6310" y="784"/>
                  <a:pt x="5862" y="877"/>
                  <a:pt x="5265" y="1138"/>
                </a:cubicBezTo>
                <a:cubicBezTo>
                  <a:pt x="5227" y="1157"/>
                  <a:pt x="5190" y="1176"/>
                  <a:pt x="5134" y="1194"/>
                </a:cubicBezTo>
                <a:cubicBezTo>
                  <a:pt x="4966" y="1269"/>
                  <a:pt x="4798" y="1362"/>
                  <a:pt x="4611" y="1474"/>
                </a:cubicBezTo>
                <a:cubicBezTo>
                  <a:pt x="4555" y="1512"/>
                  <a:pt x="4518" y="1530"/>
                  <a:pt x="4462" y="1568"/>
                </a:cubicBezTo>
                <a:cubicBezTo>
                  <a:pt x="4369" y="1642"/>
                  <a:pt x="4257" y="1698"/>
                  <a:pt x="4163" y="1773"/>
                </a:cubicBezTo>
                <a:cubicBezTo>
                  <a:pt x="3678" y="2128"/>
                  <a:pt x="3099" y="2613"/>
                  <a:pt x="2409" y="3304"/>
                </a:cubicBezTo>
                <a:cubicBezTo>
                  <a:pt x="2017" y="3696"/>
                  <a:pt x="1681" y="4107"/>
                  <a:pt x="1401" y="4517"/>
                </a:cubicBezTo>
                <a:cubicBezTo>
                  <a:pt x="1027" y="5077"/>
                  <a:pt x="747" y="5675"/>
                  <a:pt x="542" y="6253"/>
                </a:cubicBezTo>
                <a:cubicBezTo>
                  <a:pt x="523" y="6328"/>
                  <a:pt x="486" y="6421"/>
                  <a:pt x="467" y="6496"/>
                </a:cubicBezTo>
                <a:cubicBezTo>
                  <a:pt x="0" y="8064"/>
                  <a:pt x="131" y="9539"/>
                  <a:pt x="467" y="10528"/>
                </a:cubicBezTo>
                <a:cubicBezTo>
                  <a:pt x="1008" y="12190"/>
                  <a:pt x="1289" y="14131"/>
                  <a:pt x="8793" y="14971"/>
                </a:cubicBezTo>
                <a:cubicBezTo>
                  <a:pt x="8980" y="14990"/>
                  <a:pt x="9166" y="15009"/>
                  <a:pt x="9353" y="15027"/>
                </a:cubicBezTo>
                <a:cubicBezTo>
                  <a:pt x="9428" y="15027"/>
                  <a:pt x="9521" y="15046"/>
                  <a:pt x="9596" y="15046"/>
                </a:cubicBezTo>
                <a:cubicBezTo>
                  <a:pt x="9670" y="15046"/>
                  <a:pt x="9745" y="15065"/>
                  <a:pt x="9801" y="15065"/>
                </a:cubicBezTo>
                <a:cubicBezTo>
                  <a:pt x="10455" y="15116"/>
                  <a:pt x="11068" y="15141"/>
                  <a:pt x="11642" y="15141"/>
                </a:cubicBezTo>
                <a:cubicBezTo>
                  <a:pt x="16955" y="15141"/>
                  <a:pt x="19010" y="12998"/>
                  <a:pt x="20442" y="9427"/>
                </a:cubicBezTo>
                <a:cubicBezTo>
                  <a:pt x="21469" y="6851"/>
                  <a:pt x="21133" y="3323"/>
                  <a:pt x="19079" y="1344"/>
                </a:cubicBezTo>
                <a:cubicBezTo>
                  <a:pt x="18687" y="970"/>
                  <a:pt x="18239" y="672"/>
                  <a:pt x="17716" y="466"/>
                </a:cubicBezTo>
                <a:cubicBezTo>
                  <a:pt x="16726" y="70"/>
                  <a:pt x="15652" y="1"/>
                  <a:pt x="14579"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74" name="Google Shape;374;p111"/>
          <p:cNvSpPr/>
          <p:nvPr/>
        </p:nvSpPr>
        <p:spPr>
          <a:xfrm>
            <a:off x="-133" y="6266002"/>
            <a:ext cx="12191909" cy="591996"/>
          </a:xfrm>
          <a:custGeom>
            <a:avLst/>
            <a:gdLst/>
            <a:ahLst/>
            <a:cxnLst/>
            <a:rect l="l" t="t" r="r" b="b"/>
            <a:pathLst>
              <a:path w="157756" h="11284" extrusionOk="0">
                <a:moveTo>
                  <a:pt x="47603" y="1"/>
                </a:moveTo>
                <a:cubicBezTo>
                  <a:pt x="46122" y="1"/>
                  <a:pt x="44638" y="67"/>
                  <a:pt x="43149" y="207"/>
                </a:cubicBezTo>
                <a:cubicBezTo>
                  <a:pt x="33014" y="1175"/>
                  <a:pt x="23416" y="4616"/>
                  <a:pt x="13362" y="6041"/>
                </a:cubicBezTo>
                <a:cubicBezTo>
                  <a:pt x="2984" y="7520"/>
                  <a:pt x="0" y="11284"/>
                  <a:pt x="0" y="11284"/>
                </a:cubicBezTo>
                <a:lnTo>
                  <a:pt x="157756" y="11284"/>
                </a:lnTo>
                <a:lnTo>
                  <a:pt x="157756" y="2950"/>
                </a:lnTo>
                <a:cubicBezTo>
                  <a:pt x="157191" y="3111"/>
                  <a:pt x="156626" y="3299"/>
                  <a:pt x="156089" y="3487"/>
                </a:cubicBezTo>
                <a:cubicBezTo>
                  <a:pt x="152002" y="4885"/>
                  <a:pt x="147782" y="6418"/>
                  <a:pt x="143453" y="7036"/>
                </a:cubicBezTo>
                <a:cubicBezTo>
                  <a:pt x="141678" y="7283"/>
                  <a:pt x="139914" y="7385"/>
                  <a:pt x="138154" y="7385"/>
                </a:cubicBezTo>
                <a:cubicBezTo>
                  <a:pt x="134930" y="7385"/>
                  <a:pt x="131723" y="7041"/>
                  <a:pt x="128506" y="6606"/>
                </a:cubicBezTo>
                <a:cubicBezTo>
                  <a:pt x="124682" y="6079"/>
                  <a:pt x="120929" y="5595"/>
                  <a:pt x="117123" y="5595"/>
                </a:cubicBezTo>
                <a:cubicBezTo>
                  <a:pt x="115685" y="5595"/>
                  <a:pt x="114239" y="5664"/>
                  <a:pt x="112779" y="5826"/>
                </a:cubicBezTo>
                <a:cubicBezTo>
                  <a:pt x="107940" y="6391"/>
                  <a:pt x="103208" y="7493"/>
                  <a:pt x="98369" y="8031"/>
                </a:cubicBezTo>
                <a:cubicBezTo>
                  <a:pt x="95627" y="8321"/>
                  <a:pt x="92836" y="8379"/>
                  <a:pt x="90049" y="8379"/>
                </a:cubicBezTo>
                <a:cubicBezTo>
                  <a:pt x="88192" y="8379"/>
                  <a:pt x="86336" y="8353"/>
                  <a:pt x="84497" y="8353"/>
                </a:cubicBezTo>
                <a:cubicBezTo>
                  <a:pt x="80142" y="8353"/>
                  <a:pt x="64925" y="3353"/>
                  <a:pt x="62156" y="2493"/>
                </a:cubicBezTo>
                <a:cubicBezTo>
                  <a:pt x="59575" y="1713"/>
                  <a:pt x="56941" y="772"/>
                  <a:pt x="54198" y="422"/>
                </a:cubicBezTo>
                <a:cubicBezTo>
                  <a:pt x="52009" y="149"/>
                  <a:pt x="49811" y="1"/>
                  <a:pt x="47603"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75" name="Google Shape;375;p111"/>
          <p:cNvSpPr txBox="1">
            <a:spLocks noGrp="1"/>
          </p:cNvSpPr>
          <p:nvPr>
            <p:ph type="title"/>
          </p:nvPr>
        </p:nvSpPr>
        <p:spPr>
          <a:xfrm>
            <a:off x="1639600" y="727667"/>
            <a:ext cx="8904400" cy="573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2"/>
              </a:buClr>
              <a:buSzPts val="3000"/>
              <a:buFont typeface="Patrick Hand"/>
              <a:buNone/>
              <a:defRPr sz="4000">
                <a:solidFill>
                  <a:schemeClr val="accent2"/>
                </a:solidFill>
                <a:latin typeface="Patrick Hand"/>
                <a:ea typeface="Patrick Hand"/>
                <a:cs typeface="Patrick Hand"/>
                <a:sym typeface="Patrick Hand"/>
              </a:defRPr>
            </a:lvl1pPr>
            <a:lvl2pPr lvl="1" algn="l">
              <a:lnSpc>
                <a:spcPct val="100000"/>
              </a:lnSpc>
              <a:spcBef>
                <a:spcPts val="0"/>
              </a:spcBef>
              <a:spcAft>
                <a:spcPts val="0"/>
              </a:spcAft>
              <a:buSzPts val="3000"/>
              <a:buNone/>
              <a:defRPr sz="4000"/>
            </a:lvl2pPr>
            <a:lvl3pPr lvl="2" algn="l">
              <a:lnSpc>
                <a:spcPct val="100000"/>
              </a:lnSpc>
              <a:spcBef>
                <a:spcPts val="0"/>
              </a:spcBef>
              <a:spcAft>
                <a:spcPts val="0"/>
              </a:spcAft>
              <a:buSzPts val="3000"/>
              <a:buNone/>
              <a:defRPr sz="4000"/>
            </a:lvl3pPr>
            <a:lvl4pPr lvl="3" algn="l">
              <a:lnSpc>
                <a:spcPct val="100000"/>
              </a:lnSpc>
              <a:spcBef>
                <a:spcPts val="0"/>
              </a:spcBef>
              <a:spcAft>
                <a:spcPts val="0"/>
              </a:spcAft>
              <a:buSzPts val="3000"/>
              <a:buNone/>
              <a:defRPr sz="4000"/>
            </a:lvl4pPr>
            <a:lvl5pPr lvl="4" algn="l">
              <a:lnSpc>
                <a:spcPct val="100000"/>
              </a:lnSpc>
              <a:spcBef>
                <a:spcPts val="0"/>
              </a:spcBef>
              <a:spcAft>
                <a:spcPts val="0"/>
              </a:spcAft>
              <a:buSzPts val="3000"/>
              <a:buNone/>
              <a:defRPr sz="4000"/>
            </a:lvl5pPr>
            <a:lvl6pPr lvl="5" algn="l">
              <a:lnSpc>
                <a:spcPct val="100000"/>
              </a:lnSpc>
              <a:spcBef>
                <a:spcPts val="0"/>
              </a:spcBef>
              <a:spcAft>
                <a:spcPts val="0"/>
              </a:spcAft>
              <a:buSzPts val="3000"/>
              <a:buNone/>
              <a:defRPr sz="4000"/>
            </a:lvl6pPr>
            <a:lvl7pPr lvl="6" algn="l">
              <a:lnSpc>
                <a:spcPct val="100000"/>
              </a:lnSpc>
              <a:spcBef>
                <a:spcPts val="0"/>
              </a:spcBef>
              <a:spcAft>
                <a:spcPts val="0"/>
              </a:spcAft>
              <a:buSzPts val="3000"/>
              <a:buNone/>
              <a:defRPr sz="4000"/>
            </a:lvl7pPr>
            <a:lvl8pPr lvl="7" algn="l">
              <a:lnSpc>
                <a:spcPct val="100000"/>
              </a:lnSpc>
              <a:spcBef>
                <a:spcPts val="0"/>
              </a:spcBef>
              <a:spcAft>
                <a:spcPts val="0"/>
              </a:spcAft>
              <a:buSzPts val="3000"/>
              <a:buNone/>
              <a:defRPr sz="4000"/>
            </a:lvl8pPr>
            <a:lvl9pPr lvl="8" algn="l">
              <a:lnSpc>
                <a:spcPct val="100000"/>
              </a:lnSpc>
              <a:spcBef>
                <a:spcPts val="0"/>
              </a:spcBef>
              <a:spcAft>
                <a:spcPts val="0"/>
              </a:spcAft>
              <a:buSzPts val="3000"/>
              <a:buNone/>
              <a:defRPr sz="4000"/>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bg>
      <p:bgPr>
        <a:solidFill>
          <a:schemeClr val="dk1"/>
        </a:solidFill>
        <a:effectLst/>
      </p:bgPr>
    </p:bg>
    <p:spTree>
      <p:nvGrpSpPr>
        <p:cNvPr id="1" name="Shape 376"/>
        <p:cNvGrpSpPr/>
        <p:nvPr/>
      </p:nvGrpSpPr>
      <p:grpSpPr>
        <a:xfrm>
          <a:off x="0" y="0"/>
          <a:ext cx="0" cy="0"/>
          <a:chOff x="0" y="0"/>
          <a:chExt cx="0" cy="0"/>
        </a:xfrm>
      </p:grpSpPr>
      <p:sp>
        <p:nvSpPr>
          <p:cNvPr id="377" name="Google Shape;377;p112"/>
          <p:cNvSpPr/>
          <p:nvPr/>
        </p:nvSpPr>
        <p:spPr>
          <a:xfrm>
            <a:off x="427967" y="1217403"/>
            <a:ext cx="2819528" cy="1781111"/>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78" name="Google Shape;378;p112"/>
          <p:cNvSpPr/>
          <p:nvPr/>
        </p:nvSpPr>
        <p:spPr>
          <a:xfrm>
            <a:off x="3247514" y="630816"/>
            <a:ext cx="1380809" cy="872381"/>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79" name="Google Shape;379;p112"/>
          <p:cNvSpPr/>
          <p:nvPr/>
        </p:nvSpPr>
        <p:spPr>
          <a:xfrm>
            <a:off x="9557503" y="203102"/>
            <a:ext cx="2375756" cy="1503604"/>
          </a:xfrm>
          <a:custGeom>
            <a:avLst/>
            <a:gdLst/>
            <a:ahLst/>
            <a:cxnLst/>
            <a:rect l="l" t="t" r="r" b="b"/>
            <a:pathLst>
              <a:path w="25554" h="16173" extrusionOk="0">
                <a:moveTo>
                  <a:pt x="14556" y="0"/>
                </a:moveTo>
                <a:cubicBezTo>
                  <a:pt x="11530" y="0"/>
                  <a:pt x="8988" y="2103"/>
                  <a:pt x="8295" y="4898"/>
                </a:cubicBezTo>
                <a:cubicBezTo>
                  <a:pt x="7856" y="4713"/>
                  <a:pt x="7394" y="4598"/>
                  <a:pt x="6909" y="4598"/>
                </a:cubicBezTo>
                <a:cubicBezTo>
                  <a:pt x="5500" y="4598"/>
                  <a:pt x="4275" y="5522"/>
                  <a:pt x="3836" y="6793"/>
                </a:cubicBezTo>
                <a:cubicBezTo>
                  <a:pt x="1664" y="7232"/>
                  <a:pt x="1" y="9149"/>
                  <a:pt x="1" y="11437"/>
                </a:cubicBezTo>
                <a:cubicBezTo>
                  <a:pt x="1" y="14047"/>
                  <a:pt x="2126" y="16173"/>
                  <a:pt x="4737" y="16173"/>
                </a:cubicBezTo>
                <a:lnTo>
                  <a:pt x="20771" y="16173"/>
                </a:lnTo>
                <a:cubicBezTo>
                  <a:pt x="23359" y="16173"/>
                  <a:pt x="25507" y="14047"/>
                  <a:pt x="25507" y="11437"/>
                </a:cubicBezTo>
                <a:cubicBezTo>
                  <a:pt x="25553" y="8895"/>
                  <a:pt x="23543" y="6816"/>
                  <a:pt x="21025" y="6700"/>
                </a:cubicBezTo>
                <a:lnTo>
                  <a:pt x="21025" y="6469"/>
                </a:lnTo>
                <a:cubicBezTo>
                  <a:pt x="21025" y="2888"/>
                  <a:pt x="18137" y="0"/>
                  <a:pt x="14556"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80" name="Google Shape;380;p112"/>
          <p:cNvSpPr/>
          <p:nvPr/>
        </p:nvSpPr>
        <p:spPr>
          <a:xfrm>
            <a:off x="8717935" y="1369000"/>
            <a:ext cx="785773" cy="496443"/>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81" name="Google Shape;381;p112"/>
          <p:cNvSpPr/>
          <p:nvPr/>
        </p:nvSpPr>
        <p:spPr>
          <a:xfrm flipH="1">
            <a:off x="6965188" y="6423828"/>
            <a:ext cx="5226813" cy="426312"/>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82" name="Google Shape;382;p112"/>
          <p:cNvSpPr/>
          <p:nvPr/>
        </p:nvSpPr>
        <p:spPr>
          <a:xfrm flipH="1">
            <a:off x="-3097" y="6364277"/>
            <a:ext cx="5956929" cy="485883"/>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83" name="Google Shape;383;p112"/>
          <p:cNvSpPr/>
          <p:nvPr/>
        </p:nvSpPr>
        <p:spPr>
          <a:xfrm>
            <a:off x="-3167" y="6071636"/>
            <a:ext cx="12191995" cy="786353"/>
          </a:xfrm>
          <a:custGeom>
            <a:avLst/>
            <a:gdLst/>
            <a:ahLst/>
            <a:cxnLst/>
            <a:rect l="l" t="t" r="r" b="b"/>
            <a:pathLst>
              <a:path w="229590" h="28713" extrusionOk="0">
                <a:moveTo>
                  <a:pt x="0" y="0"/>
                </a:moveTo>
                <a:lnTo>
                  <a:pt x="0" y="28712"/>
                </a:lnTo>
                <a:lnTo>
                  <a:pt x="229589" y="28712"/>
                </a:lnTo>
                <a:lnTo>
                  <a:pt x="229589" y="20351"/>
                </a:lnTo>
                <a:cubicBezTo>
                  <a:pt x="229025" y="20540"/>
                  <a:pt x="228487" y="20728"/>
                  <a:pt x="227923" y="20916"/>
                </a:cubicBezTo>
                <a:cubicBezTo>
                  <a:pt x="223836" y="22287"/>
                  <a:pt x="219642" y="23846"/>
                  <a:pt x="215287" y="24438"/>
                </a:cubicBezTo>
                <a:cubicBezTo>
                  <a:pt x="213512" y="24685"/>
                  <a:pt x="211747" y="24787"/>
                  <a:pt x="209988" y="24787"/>
                </a:cubicBezTo>
                <a:cubicBezTo>
                  <a:pt x="206764" y="24787"/>
                  <a:pt x="203557" y="24443"/>
                  <a:pt x="200340" y="24008"/>
                </a:cubicBezTo>
                <a:cubicBezTo>
                  <a:pt x="196556" y="23486"/>
                  <a:pt x="192841" y="23007"/>
                  <a:pt x="189076" y="23007"/>
                </a:cubicBezTo>
                <a:cubicBezTo>
                  <a:pt x="187598" y="23007"/>
                  <a:pt x="186113" y="23081"/>
                  <a:pt x="184613" y="23255"/>
                </a:cubicBezTo>
                <a:cubicBezTo>
                  <a:pt x="179773" y="23793"/>
                  <a:pt x="175042" y="24922"/>
                  <a:pt x="170203" y="25433"/>
                </a:cubicBezTo>
                <a:cubicBezTo>
                  <a:pt x="167571" y="25727"/>
                  <a:pt x="164904" y="25789"/>
                  <a:pt x="162238" y="25789"/>
                </a:cubicBezTo>
                <a:cubicBezTo>
                  <a:pt x="160273" y="25789"/>
                  <a:pt x="158308" y="25755"/>
                  <a:pt x="156357" y="25755"/>
                </a:cubicBezTo>
                <a:cubicBezTo>
                  <a:pt x="151975" y="25755"/>
                  <a:pt x="136759" y="20755"/>
                  <a:pt x="134017" y="19894"/>
                </a:cubicBezTo>
                <a:cubicBezTo>
                  <a:pt x="131409" y="19115"/>
                  <a:pt x="128774" y="18174"/>
                  <a:pt x="126059" y="17824"/>
                </a:cubicBezTo>
                <a:cubicBezTo>
                  <a:pt x="123854" y="17551"/>
                  <a:pt x="121649" y="17402"/>
                  <a:pt x="119444" y="17402"/>
                </a:cubicBezTo>
                <a:cubicBezTo>
                  <a:pt x="117966" y="17402"/>
                  <a:pt x="116488" y="17469"/>
                  <a:pt x="115010" y="17609"/>
                </a:cubicBezTo>
                <a:cubicBezTo>
                  <a:pt x="104848" y="18577"/>
                  <a:pt x="95250" y="22045"/>
                  <a:pt x="85196" y="23470"/>
                </a:cubicBezTo>
                <a:cubicBezTo>
                  <a:pt x="81334" y="24010"/>
                  <a:pt x="77458" y="24253"/>
                  <a:pt x="73581" y="24253"/>
                </a:cubicBezTo>
                <a:cubicBezTo>
                  <a:pt x="67041" y="24253"/>
                  <a:pt x="60502" y="23563"/>
                  <a:pt x="54037" y="22448"/>
                </a:cubicBezTo>
                <a:cubicBezTo>
                  <a:pt x="48821" y="21561"/>
                  <a:pt x="43660" y="20432"/>
                  <a:pt x="38525" y="19249"/>
                </a:cubicBezTo>
                <a:cubicBezTo>
                  <a:pt x="33740" y="18147"/>
                  <a:pt x="28874" y="17287"/>
                  <a:pt x="24196" y="15862"/>
                </a:cubicBezTo>
                <a:cubicBezTo>
                  <a:pt x="19652" y="14491"/>
                  <a:pt x="15324" y="12690"/>
                  <a:pt x="11533" y="10028"/>
                </a:cubicBezTo>
                <a:cubicBezTo>
                  <a:pt x="7716" y="7393"/>
                  <a:pt x="4678" y="3979"/>
                  <a:pt x="1317" y="914"/>
                </a:cubicBezTo>
                <a:cubicBezTo>
                  <a:pt x="995" y="619"/>
                  <a:pt x="834" y="296"/>
                  <a:pt x="807"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84" name="Google Shape;384;p112"/>
          <p:cNvSpPr txBox="1">
            <a:spLocks noGrp="1"/>
          </p:cNvSpPr>
          <p:nvPr>
            <p:ph type="subTitle" idx="1"/>
          </p:nvPr>
        </p:nvSpPr>
        <p:spPr>
          <a:xfrm>
            <a:off x="4492067" y="3615680"/>
            <a:ext cx="3216000" cy="458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000"/>
              <a:buFont typeface="Patrick Hand"/>
              <a:buNone/>
              <a:defRPr sz="2933">
                <a:solidFill>
                  <a:schemeClr val="accent2"/>
                </a:solidFill>
                <a:latin typeface="Patrick Hand"/>
                <a:ea typeface="Patrick Hand"/>
                <a:cs typeface="Patrick Hand"/>
                <a:sym typeface="Patrick Hand"/>
              </a:defRPr>
            </a:lvl1pPr>
            <a:lvl2pPr lvl="1" algn="ctr">
              <a:lnSpc>
                <a:spcPct val="100000"/>
              </a:lnSpc>
              <a:spcBef>
                <a:spcPts val="0"/>
              </a:spcBef>
              <a:spcAft>
                <a:spcPts val="0"/>
              </a:spcAft>
              <a:buSzPts val="1400"/>
              <a:buFont typeface="Patrick Hand"/>
              <a:buNone/>
              <a:defRPr>
                <a:latin typeface="Patrick Hand"/>
                <a:ea typeface="Patrick Hand"/>
                <a:cs typeface="Patrick Hand"/>
                <a:sym typeface="Patrick Hand"/>
              </a:defRPr>
            </a:lvl2pPr>
            <a:lvl3pPr lvl="2" algn="ctr">
              <a:lnSpc>
                <a:spcPct val="100000"/>
              </a:lnSpc>
              <a:spcBef>
                <a:spcPts val="0"/>
              </a:spcBef>
              <a:spcAft>
                <a:spcPts val="0"/>
              </a:spcAft>
              <a:buSzPts val="1400"/>
              <a:buFont typeface="Patrick Hand"/>
              <a:buNone/>
              <a:defRPr>
                <a:latin typeface="Patrick Hand"/>
                <a:ea typeface="Patrick Hand"/>
                <a:cs typeface="Patrick Hand"/>
                <a:sym typeface="Patrick Hand"/>
              </a:defRPr>
            </a:lvl3pPr>
            <a:lvl4pPr lvl="3" algn="ctr">
              <a:lnSpc>
                <a:spcPct val="100000"/>
              </a:lnSpc>
              <a:spcBef>
                <a:spcPts val="0"/>
              </a:spcBef>
              <a:spcAft>
                <a:spcPts val="0"/>
              </a:spcAft>
              <a:buSzPts val="1400"/>
              <a:buFont typeface="Patrick Hand"/>
              <a:buNone/>
              <a:defRPr>
                <a:latin typeface="Patrick Hand"/>
                <a:ea typeface="Patrick Hand"/>
                <a:cs typeface="Patrick Hand"/>
                <a:sym typeface="Patrick Hand"/>
              </a:defRPr>
            </a:lvl4pPr>
            <a:lvl5pPr lvl="4" algn="ctr">
              <a:lnSpc>
                <a:spcPct val="100000"/>
              </a:lnSpc>
              <a:spcBef>
                <a:spcPts val="0"/>
              </a:spcBef>
              <a:spcAft>
                <a:spcPts val="0"/>
              </a:spcAft>
              <a:buSzPts val="1400"/>
              <a:buFont typeface="Patrick Hand"/>
              <a:buNone/>
              <a:defRPr>
                <a:latin typeface="Patrick Hand"/>
                <a:ea typeface="Patrick Hand"/>
                <a:cs typeface="Patrick Hand"/>
                <a:sym typeface="Patrick Hand"/>
              </a:defRPr>
            </a:lvl5pPr>
            <a:lvl6pPr lvl="5" algn="ctr">
              <a:lnSpc>
                <a:spcPct val="100000"/>
              </a:lnSpc>
              <a:spcBef>
                <a:spcPts val="0"/>
              </a:spcBef>
              <a:spcAft>
                <a:spcPts val="0"/>
              </a:spcAft>
              <a:buSzPts val="1400"/>
              <a:buFont typeface="Patrick Hand"/>
              <a:buNone/>
              <a:defRPr>
                <a:latin typeface="Patrick Hand"/>
                <a:ea typeface="Patrick Hand"/>
                <a:cs typeface="Patrick Hand"/>
                <a:sym typeface="Patrick Hand"/>
              </a:defRPr>
            </a:lvl6pPr>
            <a:lvl7pPr lvl="6" algn="ctr">
              <a:lnSpc>
                <a:spcPct val="100000"/>
              </a:lnSpc>
              <a:spcBef>
                <a:spcPts val="0"/>
              </a:spcBef>
              <a:spcAft>
                <a:spcPts val="0"/>
              </a:spcAft>
              <a:buSzPts val="1400"/>
              <a:buFont typeface="Patrick Hand"/>
              <a:buNone/>
              <a:defRPr>
                <a:latin typeface="Patrick Hand"/>
                <a:ea typeface="Patrick Hand"/>
                <a:cs typeface="Patrick Hand"/>
                <a:sym typeface="Patrick Hand"/>
              </a:defRPr>
            </a:lvl7pPr>
            <a:lvl8pPr lvl="7" algn="ctr">
              <a:lnSpc>
                <a:spcPct val="100000"/>
              </a:lnSpc>
              <a:spcBef>
                <a:spcPts val="0"/>
              </a:spcBef>
              <a:spcAft>
                <a:spcPts val="0"/>
              </a:spcAft>
              <a:buSzPts val="1400"/>
              <a:buFont typeface="Patrick Hand"/>
              <a:buNone/>
              <a:defRPr>
                <a:latin typeface="Patrick Hand"/>
                <a:ea typeface="Patrick Hand"/>
                <a:cs typeface="Patrick Hand"/>
                <a:sym typeface="Patrick Hand"/>
              </a:defRPr>
            </a:lvl8pPr>
            <a:lvl9pPr lvl="8" algn="ctr">
              <a:lnSpc>
                <a:spcPct val="100000"/>
              </a:lnSpc>
              <a:spcBef>
                <a:spcPts val="0"/>
              </a:spcBef>
              <a:spcAft>
                <a:spcPts val="0"/>
              </a:spcAft>
              <a:buSzPts val="1400"/>
              <a:buFont typeface="Patrick Hand"/>
              <a:buNone/>
              <a:defRPr>
                <a:latin typeface="Patrick Hand"/>
                <a:ea typeface="Patrick Hand"/>
                <a:cs typeface="Patrick Hand"/>
                <a:sym typeface="Patrick Hand"/>
              </a:defRPr>
            </a:lvl9pPr>
          </a:lstStyle>
          <a:p>
            <a:endParaRPr/>
          </a:p>
        </p:txBody>
      </p:sp>
      <p:sp>
        <p:nvSpPr>
          <p:cNvPr id="385" name="Google Shape;385;p112"/>
          <p:cNvSpPr txBox="1">
            <a:spLocks noGrp="1"/>
          </p:cNvSpPr>
          <p:nvPr>
            <p:ph type="subTitle" idx="2"/>
          </p:nvPr>
        </p:nvSpPr>
        <p:spPr>
          <a:xfrm>
            <a:off x="4480624" y="3961073"/>
            <a:ext cx="3213200" cy="1537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accent2"/>
              </a:buClr>
              <a:buSzPts val="1600"/>
              <a:buFont typeface="Patrick Hand"/>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86" name="Google Shape;386;p112"/>
          <p:cNvSpPr txBox="1">
            <a:spLocks noGrp="1"/>
          </p:cNvSpPr>
          <p:nvPr>
            <p:ph type="subTitle" idx="3"/>
          </p:nvPr>
        </p:nvSpPr>
        <p:spPr>
          <a:xfrm>
            <a:off x="865989" y="3615680"/>
            <a:ext cx="3216000" cy="458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000"/>
              <a:buFont typeface="Patrick Hand"/>
              <a:buNone/>
              <a:defRPr sz="2933">
                <a:solidFill>
                  <a:schemeClr val="accent2"/>
                </a:solidFill>
                <a:latin typeface="Patrick Hand"/>
                <a:ea typeface="Patrick Hand"/>
                <a:cs typeface="Patrick Hand"/>
                <a:sym typeface="Patrick Hand"/>
              </a:defRPr>
            </a:lvl1pPr>
            <a:lvl2pPr lvl="1" algn="ctr">
              <a:lnSpc>
                <a:spcPct val="100000"/>
              </a:lnSpc>
              <a:spcBef>
                <a:spcPts val="0"/>
              </a:spcBef>
              <a:spcAft>
                <a:spcPts val="0"/>
              </a:spcAft>
              <a:buSzPts val="1400"/>
              <a:buFont typeface="Patrick Hand"/>
              <a:buNone/>
              <a:defRPr>
                <a:latin typeface="Patrick Hand"/>
                <a:ea typeface="Patrick Hand"/>
                <a:cs typeface="Patrick Hand"/>
                <a:sym typeface="Patrick Hand"/>
              </a:defRPr>
            </a:lvl2pPr>
            <a:lvl3pPr lvl="2" algn="ctr">
              <a:lnSpc>
                <a:spcPct val="100000"/>
              </a:lnSpc>
              <a:spcBef>
                <a:spcPts val="0"/>
              </a:spcBef>
              <a:spcAft>
                <a:spcPts val="0"/>
              </a:spcAft>
              <a:buSzPts val="1400"/>
              <a:buFont typeface="Patrick Hand"/>
              <a:buNone/>
              <a:defRPr>
                <a:latin typeface="Patrick Hand"/>
                <a:ea typeface="Patrick Hand"/>
                <a:cs typeface="Patrick Hand"/>
                <a:sym typeface="Patrick Hand"/>
              </a:defRPr>
            </a:lvl3pPr>
            <a:lvl4pPr lvl="3" algn="ctr">
              <a:lnSpc>
                <a:spcPct val="100000"/>
              </a:lnSpc>
              <a:spcBef>
                <a:spcPts val="0"/>
              </a:spcBef>
              <a:spcAft>
                <a:spcPts val="0"/>
              </a:spcAft>
              <a:buSzPts val="1400"/>
              <a:buFont typeface="Patrick Hand"/>
              <a:buNone/>
              <a:defRPr>
                <a:latin typeface="Patrick Hand"/>
                <a:ea typeface="Patrick Hand"/>
                <a:cs typeface="Patrick Hand"/>
                <a:sym typeface="Patrick Hand"/>
              </a:defRPr>
            </a:lvl4pPr>
            <a:lvl5pPr lvl="4" algn="ctr">
              <a:lnSpc>
                <a:spcPct val="100000"/>
              </a:lnSpc>
              <a:spcBef>
                <a:spcPts val="0"/>
              </a:spcBef>
              <a:spcAft>
                <a:spcPts val="0"/>
              </a:spcAft>
              <a:buSzPts val="1400"/>
              <a:buFont typeface="Patrick Hand"/>
              <a:buNone/>
              <a:defRPr>
                <a:latin typeface="Patrick Hand"/>
                <a:ea typeface="Patrick Hand"/>
                <a:cs typeface="Patrick Hand"/>
                <a:sym typeface="Patrick Hand"/>
              </a:defRPr>
            </a:lvl5pPr>
            <a:lvl6pPr lvl="5" algn="ctr">
              <a:lnSpc>
                <a:spcPct val="100000"/>
              </a:lnSpc>
              <a:spcBef>
                <a:spcPts val="0"/>
              </a:spcBef>
              <a:spcAft>
                <a:spcPts val="0"/>
              </a:spcAft>
              <a:buSzPts val="1400"/>
              <a:buFont typeface="Patrick Hand"/>
              <a:buNone/>
              <a:defRPr>
                <a:latin typeface="Patrick Hand"/>
                <a:ea typeface="Patrick Hand"/>
                <a:cs typeface="Patrick Hand"/>
                <a:sym typeface="Patrick Hand"/>
              </a:defRPr>
            </a:lvl6pPr>
            <a:lvl7pPr lvl="6" algn="ctr">
              <a:lnSpc>
                <a:spcPct val="100000"/>
              </a:lnSpc>
              <a:spcBef>
                <a:spcPts val="0"/>
              </a:spcBef>
              <a:spcAft>
                <a:spcPts val="0"/>
              </a:spcAft>
              <a:buSzPts val="1400"/>
              <a:buFont typeface="Patrick Hand"/>
              <a:buNone/>
              <a:defRPr>
                <a:latin typeface="Patrick Hand"/>
                <a:ea typeface="Patrick Hand"/>
                <a:cs typeface="Patrick Hand"/>
                <a:sym typeface="Patrick Hand"/>
              </a:defRPr>
            </a:lvl7pPr>
            <a:lvl8pPr lvl="7" algn="ctr">
              <a:lnSpc>
                <a:spcPct val="100000"/>
              </a:lnSpc>
              <a:spcBef>
                <a:spcPts val="0"/>
              </a:spcBef>
              <a:spcAft>
                <a:spcPts val="0"/>
              </a:spcAft>
              <a:buSzPts val="1400"/>
              <a:buFont typeface="Patrick Hand"/>
              <a:buNone/>
              <a:defRPr>
                <a:latin typeface="Patrick Hand"/>
                <a:ea typeface="Patrick Hand"/>
                <a:cs typeface="Patrick Hand"/>
                <a:sym typeface="Patrick Hand"/>
              </a:defRPr>
            </a:lvl8pPr>
            <a:lvl9pPr lvl="8" algn="ctr">
              <a:lnSpc>
                <a:spcPct val="100000"/>
              </a:lnSpc>
              <a:spcBef>
                <a:spcPts val="0"/>
              </a:spcBef>
              <a:spcAft>
                <a:spcPts val="0"/>
              </a:spcAft>
              <a:buSzPts val="1400"/>
              <a:buFont typeface="Patrick Hand"/>
              <a:buNone/>
              <a:defRPr>
                <a:latin typeface="Patrick Hand"/>
                <a:ea typeface="Patrick Hand"/>
                <a:cs typeface="Patrick Hand"/>
                <a:sym typeface="Patrick Hand"/>
              </a:defRPr>
            </a:lvl9pPr>
          </a:lstStyle>
          <a:p>
            <a:endParaRPr/>
          </a:p>
        </p:txBody>
      </p:sp>
      <p:sp>
        <p:nvSpPr>
          <p:cNvPr id="387" name="Google Shape;387;p112"/>
          <p:cNvSpPr txBox="1">
            <a:spLocks noGrp="1"/>
          </p:cNvSpPr>
          <p:nvPr>
            <p:ph type="subTitle" idx="4"/>
          </p:nvPr>
        </p:nvSpPr>
        <p:spPr>
          <a:xfrm>
            <a:off x="857889" y="3961080"/>
            <a:ext cx="3213200" cy="1537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accent2"/>
              </a:buClr>
              <a:buSzPts val="1600"/>
              <a:buFont typeface="Patrick Hand"/>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88" name="Google Shape;388;p112"/>
          <p:cNvSpPr txBox="1">
            <a:spLocks noGrp="1"/>
          </p:cNvSpPr>
          <p:nvPr>
            <p:ph type="subTitle" idx="5"/>
          </p:nvPr>
        </p:nvSpPr>
        <p:spPr>
          <a:xfrm>
            <a:off x="8111457" y="3615680"/>
            <a:ext cx="3216000" cy="458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000"/>
              <a:buFont typeface="Patrick Hand"/>
              <a:buNone/>
              <a:defRPr sz="2933">
                <a:solidFill>
                  <a:schemeClr val="accent2"/>
                </a:solidFill>
                <a:latin typeface="Patrick Hand"/>
                <a:ea typeface="Patrick Hand"/>
                <a:cs typeface="Patrick Hand"/>
                <a:sym typeface="Patrick Hand"/>
              </a:defRPr>
            </a:lvl1pPr>
            <a:lvl2pPr lvl="1" algn="ctr">
              <a:lnSpc>
                <a:spcPct val="100000"/>
              </a:lnSpc>
              <a:spcBef>
                <a:spcPts val="0"/>
              </a:spcBef>
              <a:spcAft>
                <a:spcPts val="0"/>
              </a:spcAft>
              <a:buSzPts val="1400"/>
              <a:buFont typeface="Patrick Hand"/>
              <a:buNone/>
              <a:defRPr>
                <a:latin typeface="Patrick Hand"/>
                <a:ea typeface="Patrick Hand"/>
                <a:cs typeface="Patrick Hand"/>
                <a:sym typeface="Patrick Hand"/>
              </a:defRPr>
            </a:lvl2pPr>
            <a:lvl3pPr lvl="2" algn="ctr">
              <a:lnSpc>
                <a:spcPct val="100000"/>
              </a:lnSpc>
              <a:spcBef>
                <a:spcPts val="0"/>
              </a:spcBef>
              <a:spcAft>
                <a:spcPts val="0"/>
              </a:spcAft>
              <a:buSzPts val="1400"/>
              <a:buFont typeface="Patrick Hand"/>
              <a:buNone/>
              <a:defRPr>
                <a:latin typeface="Patrick Hand"/>
                <a:ea typeface="Patrick Hand"/>
                <a:cs typeface="Patrick Hand"/>
                <a:sym typeface="Patrick Hand"/>
              </a:defRPr>
            </a:lvl3pPr>
            <a:lvl4pPr lvl="3" algn="ctr">
              <a:lnSpc>
                <a:spcPct val="100000"/>
              </a:lnSpc>
              <a:spcBef>
                <a:spcPts val="0"/>
              </a:spcBef>
              <a:spcAft>
                <a:spcPts val="0"/>
              </a:spcAft>
              <a:buSzPts val="1400"/>
              <a:buFont typeface="Patrick Hand"/>
              <a:buNone/>
              <a:defRPr>
                <a:latin typeface="Patrick Hand"/>
                <a:ea typeface="Patrick Hand"/>
                <a:cs typeface="Patrick Hand"/>
                <a:sym typeface="Patrick Hand"/>
              </a:defRPr>
            </a:lvl4pPr>
            <a:lvl5pPr lvl="4" algn="ctr">
              <a:lnSpc>
                <a:spcPct val="100000"/>
              </a:lnSpc>
              <a:spcBef>
                <a:spcPts val="0"/>
              </a:spcBef>
              <a:spcAft>
                <a:spcPts val="0"/>
              </a:spcAft>
              <a:buSzPts val="1400"/>
              <a:buFont typeface="Patrick Hand"/>
              <a:buNone/>
              <a:defRPr>
                <a:latin typeface="Patrick Hand"/>
                <a:ea typeface="Patrick Hand"/>
                <a:cs typeface="Patrick Hand"/>
                <a:sym typeface="Patrick Hand"/>
              </a:defRPr>
            </a:lvl5pPr>
            <a:lvl6pPr lvl="5" algn="ctr">
              <a:lnSpc>
                <a:spcPct val="100000"/>
              </a:lnSpc>
              <a:spcBef>
                <a:spcPts val="0"/>
              </a:spcBef>
              <a:spcAft>
                <a:spcPts val="0"/>
              </a:spcAft>
              <a:buSzPts val="1400"/>
              <a:buFont typeface="Patrick Hand"/>
              <a:buNone/>
              <a:defRPr>
                <a:latin typeface="Patrick Hand"/>
                <a:ea typeface="Patrick Hand"/>
                <a:cs typeface="Patrick Hand"/>
                <a:sym typeface="Patrick Hand"/>
              </a:defRPr>
            </a:lvl6pPr>
            <a:lvl7pPr lvl="6" algn="ctr">
              <a:lnSpc>
                <a:spcPct val="100000"/>
              </a:lnSpc>
              <a:spcBef>
                <a:spcPts val="0"/>
              </a:spcBef>
              <a:spcAft>
                <a:spcPts val="0"/>
              </a:spcAft>
              <a:buSzPts val="1400"/>
              <a:buFont typeface="Patrick Hand"/>
              <a:buNone/>
              <a:defRPr>
                <a:latin typeface="Patrick Hand"/>
                <a:ea typeface="Patrick Hand"/>
                <a:cs typeface="Patrick Hand"/>
                <a:sym typeface="Patrick Hand"/>
              </a:defRPr>
            </a:lvl7pPr>
            <a:lvl8pPr lvl="7" algn="ctr">
              <a:lnSpc>
                <a:spcPct val="100000"/>
              </a:lnSpc>
              <a:spcBef>
                <a:spcPts val="0"/>
              </a:spcBef>
              <a:spcAft>
                <a:spcPts val="0"/>
              </a:spcAft>
              <a:buSzPts val="1400"/>
              <a:buFont typeface="Patrick Hand"/>
              <a:buNone/>
              <a:defRPr>
                <a:latin typeface="Patrick Hand"/>
                <a:ea typeface="Patrick Hand"/>
                <a:cs typeface="Patrick Hand"/>
                <a:sym typeface="Patrick Hand"/>
              </a:defRPr>
            </a:lvl8pPr>
            <a:lvl9pPr lvl="8" algn="ctr">
              <a:lnSpc>
                <a:spcPct val="100000"/>
              </a:lnSpc>
              <a:spcBef>
                <a:spcPts val="0"/>
              </a:spcBef>
              <a:spcAft>
                <a:spcPts val="0"/>
              </a:spcAft>
              <a:buSzPts val="1400"/>
              <a:buFont typeface="Patrick Hand"/>
              <a:buNone/>
              <a:defRPr>
                <a:latin typeface="Patrick Hand"/>
                <a:ea typeface="Patrick Hand"/>
                <a:cs typeface="Patrick Hand"/>
                <a:sym typeface="Patrick Hand"/>
              </a:defRPr>
            </a:lvl9pPr>
          </a:lstStyle>
          <a:p>
            <a:endParaRPr/>
          </a:p>
        </p:txBody>
      </p:sp>
      <p:sp>
        <p:nvSpPr>
          <p:cNvPr id="389" name="Google Shape;389;p112"/>
          <p:cNvSpPr txBox="1">
            <a:spLocks noGrp="1"/>
          </p:cNvSpPr>
          <p:nvPr>
            <p:ph type="subTitle" idx="6"/>
          </p:nvPr>
        </p:nvSpPr>
        <p:spPr>
          <a:xfrm>
            <a:off x="8052667" y="3961067"/>
            <a:ext cx="3314400" cy="1537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accent2"/>
              </a:buClr>
              <a:buSzPts val="1600"/>
              <a:buFont typeface="Patrick Hand"/>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90" name="Google Shape;390;p112"/>
          <p:cNvSpPr txBox="1">
            <a:spLocks noGrp="1"/>
          </p:cNvSpPr>
          <p:nvPr>
            <p:ph type="title"/>
          </p:nvPr>
        </p:nvSpPr>
        <p:spPr>
          <a:xfrm>
            <a:off x="1639600" y="727667"/>
            <a:ext cx="8904400" cy="573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2"/>
              </a:buClr>
              <a:buSzPts val="3000"/>
              <a:buFont typeface="Patrick Hand"/>
              <a:buNone/>
              <a:defRPr sz="4000">
                <a:latin typeface="Patrick Hand"/>
                <a:ea typeface="Patrick Hand"/>
                <a:cs typeface="Patrick Hand"/>
                <a:sym typeface="Patrick Hand"/>
              </a:defRPr>
            </a:lvl1pPr>
            <a:lvl2pPr lvl="1" algn="l">
              <a:lnSpc>
                <a:spcPct val="100000"/>
              </a:lnSpc>
              <a:spcBef>
                <a:spcPts val="0"/>
              </a:spcBef>
              <a:spcAft>
                <a:spcPts val="0"/>
              </a:spcAft>
              <a:buSzPts val="3000"/>
              <a:buNone/>
              <a:defRPr sz="4000"/>
            </a:lvl2pPr>
            <a:lvl3pPr lvl="2" algn="l">
              <a:lnSpc>
                <a:spcPct val="100000"/>
              </a:lnSpc>
              <a:spcBef>
                <a:spcPts val="0"/>
              </a:spcBef>
              <a:spcAft>
                <a:spcPts val="0"/>
              </a:spcAft>
              <a:buSzPts val="3000"/>
              <a:buNone/>
              <a:defRPr sz="4000"/>
            </a:lvl3pPr>
            <a:lvl4pPr lvl="3" algn="l">
              <a:lnSpc>
                <a:spcPct val="100000"/>
              </a:lnSpc>
              <a:spcBef>
                <a:spcPts val="0"/>
              </a:spcBef>
              <a:spcAft>
                <a:spcPts val="0"/>
              </a:spcAft>
              <a:buSzPts val="3000"/>
              <a:buNone/>
              <a:defRPr sz="4000"/>
            </a:lvl4pPr>
            <a:lvl5pPr lvl="4" algn="l">
              <a:lnSpc>
                <a:spcPct val="100000"/>
              </a:lnSpc>
              <a:spcBef>
                <a:spcPts val="0"/>
              </a:spcBef>
              <a:spcAft>
                <a:spcPts val="0"/>
              </a:spcAft>
              <a:buSzPts val="3000"/>
              <a:buNone/>
              <a:defRPr sz="4000"/>
            </a:lvl5pPr>
            <a:lvl6pPr lvl="5" algn="l">
              <a:lnSpc>
                <a:spcPct val="100000"/>
              </a:lnSpc>
              <a:spcBef>
                <a:spcPts val="0"/>
              </a:spcBef>
              <a:spcAft>
                <a:spcPts val="0"/>
              </a:spcAft>
              <a:buSzPts val="3000"/>
              <a:buNone/>
              <a:defRPr sz="4000"/>
            </a:lvl6pPr>
            <a:lvl7pPr lvl="6" algn="l">
              <a:lnSpc>
                <a:spcPct val="100000"/>
              </a:lnSpc>
              <a:spcBef>
                <a:spcPts val="0"/>
              </a:spcBef>
              <a:spcAft>
                <a:spcPts val="0"/>
              </a:spcAft>
              <a:buSzPts val="3000"/>
              <a:buNone/>
              <a:defRPr sz="4000"/>
            </a:lvl7pPr>
            <a:lvl8pPr lvl="7" algn="l">
              <a:lnSpc>
                <a:spcPct val="100000"/>
              </a:lnSpc>
              <a:spcBef>
                <a:spcPts val="0"/>
              </a:spcBef>
              <a:spcAft>
                <a:spcPts val="0"/>
              </a:spcAft>
              <a:buSzPts val="3000"/>
              <a:buNone/>
              <a:defRPr sz="4000"/>
            </a:lvl8pPr>
            <a:lvl9pPr lvl="8" algn="l">
              <a:lnSpc>
                <a:spcPct val="100000"/>
              </a:lnSpc>
              <a:spcBef>
                <a:spcPts val="0"/>
              </a:spcBef>
              <a:spcAft>
                <a:spcPts val="0"/>
              </a:spcAft>
              <a:buSzPts val="3000"/>
              <a:buNone/>
              <a:defRPr sz="4000"/>
            </a:lvl9pPr>
          </a:lstStyle>
          <a:p>
            <a:endParaRPr/>
          </a:p>
        </p:txBody>
      </p:sp>
      <p:grpSp>
        <p:nvGrpSpPr>
          <p:cNvPr id="391" name="Google Shape;391;p112"/>
          <p:cNvGrpSpPr/>
          <p:nvPr/>
        </p:nvGrpSpPr>
        <p:grpSpPr>
          <a:xfrm>
            <a:off x="2633840" y="5832408"/>
            <a:ext cx="2158816" cy="791141"/>
            <a:chOff x="5046670" y="3208808"/>
            <a:chExt cx="1120415" cy="410598"/>
          </a:xfrm>
        </p:grpSpPr>
        <p:grpSp>
          <p:nvGrpSpPr>
            <p:cNvPr id="392" name="Google Shape;392;p112"/>
            <p:cNvGrpSpPr/>
            <p:nvPr/>
          </p:nvGrpSpPr>
          <p:grpSpPr>
            <a:xfrm flipH="1">
              <a:off x="5811603" y="3321460"/>
              <a:ext cx="82906" cy="185771"/>
              <a:chOff x="3004175" y="2722350"/>
              <a:chExt cx="195950" cy="439175"/>
            </a:xfrm>
          </p:grpSpPr>
          <p:sp>
            <p:nvSpPr>
              <p:cNvPr id="393" name="Google Shape;393;p112"/>
              <p:cNvSpPr/>
              <p:nvPr/>
            </p:nvSpPr>
            <p:spPr>
              <a:xfrm>
                <a:off x="3076150" y="2722350"/>
                <a:ext cx="116075" cy="348875"/>
              </a:xfrm>
              <a:custGeom>
                <a:avLst/>
                <a:gdLst/>
                <a:ahLst/>
                <a:cxnLst/>
                <a:rect l="l" t="t" r="r" b="b"/>
                <a:pathLst>
                  <a:path w="4643" h="13955" extrusionOk="0">
                    <a:moveTo>
                      <a:pt x="3027" y="0"/>
                    </a:moveTo>
                    <a:lnTo>
                      <a:pt x="3027" y="0"/>
                    </a:lnTo>
                    <a:cubicBezTo>
                      <a:pt x="1088" y="2115"/>
                      <a:pt x="1" y="4789"/>
                      <a:pt x="30" y="7315"/>
                    </a:cubicBezTo>
                    <a:cubicBezTo>
                      <a:pt x="89" y="9871"/>
                      <a:pt x="1264" y="12251"/>
                      <a:pt x="3262" y="13808"/>
                    </a:cubicBezTo>
                    <a:lnTo>
                      <a:pt x="3350" y="13955"/>
                    </a:lnTo>
                    <a:cubicBezTo>
                      <a:pt x="4290" y="11986"/>
                      <a:pt x="4642" y="9812"/>
                      <a:pt x="4407" y="7668"/>
                    </a:cubicBezTo>
                    <a:cubicBezTo>
                      <a:pt x="4055" y="5083"/>
                      <a:pt x="2733" y="2674"/>
                      <a:pt x="302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94" name="Google Shape;394;p112"/>
              <p:cNvSpPr/>
              <p:nvPr/>
            </p:nvSpPr>
            <p:spPr>
              <a:xfrm>
                <a:off x="3004175" y="2950750"/>
                <a:ext cx="130025" cy="168700"/>
              </a:xfrm>
              <a:custGeom>
                <a:avLst/>
                <a:gdLst/>
                <a:ahLst/>
                <a:cxnLst/>
                <a:rect l="l" t="t" r="r" b="b"/>
                <a:pathLst>
                  <a:path w="5201" h="6748" extrusionOk="0">
                    <a:moveTo>
                      <a:pt x="353" y="1"/>
                    </a:moveTo>
                    <a:lnTo>
                      <a:pt x="353" y="1"/>
                    </a:lnTo>
                    <a:cubicBezTo>
                      <a:pt x="1" y="1469"/>
                      <a:pt x="530" y="2880"/>
                      <a:pt x="1146" y="4143"/>
                    </a:cubicBezTo>
                    <a:cubicBezTo>
                      <a:pt x="1470" y="4907"/>
                      <a:pt x="1940" y="5553"/>
                      <a:pt x="2527" y="6111"/>
                    </a:cubicBezTo>
                    <a:cubicBezTo>
                      <a:pt x="3053" y="6527"/>
                      <a:pt x="3693" y="6747"/>
                      <a:pt x="4349" y="6747"/>
                    </a:cubicBezTo>
                    <a:cubicBezTo>
                      <a:pt x="4574" y="6747"/>
                      <a:pt x="4800" y="6722"/>
                      <a:pt x="5024" y="6669"/>
                    </a:cubicBezTo>
                    <a:lnTo>
                      <a:pt x="5112" y="6493"/>
                    </a:lnTo>
                    <a:cubicBezTo>
                      <a:pt x="5201" y="5759"/>
                      <a:pt x="4966" y="5024"/>
                      <a:pt x="4525" y="4437"/>
                    </a:cubicBezTo>
                    <a:cubicBezTo>
                      <a:pt x="3996" y="3790"/>
                      <a:pt x="3203" y="3379"/>
                      <a:pt x="2527" y="2850"/>
                    </a:cubicBezTo>
                    <a:cubicBezTo>
                      <a:pt x="1558" y="2116"/>
                      <a:pt x="794" y="1117"/>
                      <a:pt x="35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95" name="Google Shape;395;p112"/>
              <p:cNvSpPr/>
              <p:nvPr/>
            </p:nvSpPr>
            <p:spPr>
              <a:xfrm>
                <a:off x="3051775" y="3051925"/>
                <a:ext cx="148225" cy="107525"/>
              </a:xfrm>
              <a:custGeom>
                <a:avLst/>
                <a:gdLst/>
                <a:ahLst/>
                <a:cxnLst/>
                <a:rect l="l" t="t" r="r" b="b"/>
                <a:pathLst>
                  <a:path w="5929" h="4301" extrusionOk="0">
                    <a:moveTo>
                      <a:pt x="339" y="0"/>
                    </a:moveTo>
                    <a:cubicBezTo>
                      <a:pt x="153" y="0"/>
                      <a:pt x="1" y="224"/>
                      <a:pt x="183" y="360"/>
                    </a:cubicBezTo>
                    <a:cubicBezTo>
                      <a:pt x="1857" y="1770"/>
                      <a:pt x="3649" y="3092"/>
                      <a:pt x="5500" y="4267"/>
                    </a:cubicBezTo>
                    <a:cubicBezTo>
                      <a:pt x="5536" y="4290"/>
                      <a:pt x="5573" y="4300"/>
                      <a:pt x="5608" y="4300"/>
                    </a:cubicBezTo>
                    <a:cubicBezTo>
                      <a:pt x="5796" y="4300"/>
                      <a:pt x="5929" y="4005"/>
                      <a:pt x="5706" y="3856"/>
                    </a:cubicBezTo>
                    <a:cubicBezTo>
                      <a:pt x="3884" y="2710"/>
                      <a:pt x="2151" y="1447"/>
                      <a:pt x="506" y="66"/>
                    </a:cubicBezTo>
                    <a:cubicBezTo>
                      <a:pt x="452" y="20"/>
                      <a:pt x="394" y="0"/>
                      <a:pt x="33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96" name="Google Shape;396;p112"/>
              <p:cNvSpPr/>
              <p:nvPr/>
            </p:nvSpPr>
            <p:spPr>
              <a:xfrm>
                <a:off x="3115825" y="2829950"/>
                <a:ext cx="84300" cy="331575"/>
              </a:xfrm>
              <a:custGeom>
                <a:avLst/>
                <a:gdLst/>
                <a:ahLst/>
                <a:cxnLst/>
                <a:rect l="l" t="t" r="r" b="b"/>
                <a:pathLst>
                  <a:path w="3372" h="13263" extrusionOk="0">
                    <a:moveTo>
                      <a:pt x="624" y="0"/>
                    </a:moveTo>
                    <a:cubicBezTo>
                      <a:pt x="514" y="0"/>
                      <a:pt x="397" y="73"/>
                      <a:pt x="382" y="220"/>
                    </a:cubicBezTo>
                    <a:cubicBezTo>
                      <a:pt x="0" y="4686"/>
                      <a:pt x="852" y="9151"/>
                      <a:pt x="2879" y="13146"/>
                    </a:cubicBezTo>
                    <a:cubicBezTo>
                      <a:pt x="2925" y="13228"/>
                      <a:pt x="2993" y="13262"/>
                      <a:pt x="3062" y="13262"/>
                    </a:cubicBezTo>
                    <a:cubicBezTo>
                      <a:pt x="3215" y="13262"/>
                      <a:pt x="3371" y="13094"/>
                      <a:pt x="3290" y="12911"/>
                    </a:cubicBezTo>
                    <a:cubicBezTo>
                      <a:pt x="1293" y="9004"/>
                      <a:pt x="441" y="4598"/>
                      <a:pt x="823" y="220"/>
                    </a:cubicBezTo>
                    <a:cubicBezTo>
                      <a:pt x="837" y="73"/>
                      <a:pt x="735" y="0"/>
                      <a:pt x="62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97" name="Google Shape;397;p112"/>
              <p:cNvSpPr/>
              <p:nvPr/>
            </p:nvSpPr>
            <p:spPr>
              <a:xfrm>
                <a:off x="3127575" y="2898625"/>
                <a:ext cx="33150" cy="55975"/>
              </a:xfrm>
              <a:custGeom>
                <a:avLst/>
                <a:gdLst/>
                <a:ahLst/>
                <a:cxnLst/>
                <a:rect l="l" t="t" r="r" b="b"/>
                <a:pathLst>
                  <a:path w="1326" h="2239" extrusionOk="0">
                    <a:moveTo>
                      <a:pt x="1013" y="1"/>
                    </a:moveTo>
                    <a:cubicBezTo>
                      <a:pt x="941" y="1"/>
                      <a:pt x="869" y="34"/>
                      <a:pt x="823" y="117"/>
                    </a:cubicBezTo>
                    <a:cubicBezTo>
                      <a:pt x="470" y="676"/>
                      <a:pt x="206" y="1292"/>
                      <a:pt x="30" y="1939"/>
                    </a:cubicBezTo>
                    <a:cubicBezTo>
                      <a:pt x="0" y="2056"/>
                      <a:pt x="88" y="2174"/>
                      <a:pt x="206" y="2233"/>
                    </a:cubicBezTo>
                    <a:cubicBezTo>
                      <a:pt x="221" y="2236"/>
                      <a:pt x="237" y="2238"/>
                      <a:pt x="252" y="2238"/>
                    </a:cubicBezTo>
                    <a:cubicBezTo>
                      <a:pt x="353" y="2238"/>
                      <a:pt x="445" y="2158"/>
                      <a:pt x="470" y="2056"/>
                    </a:cubicBezTo>
                    <a:cubicBezTo>
                      <a:pt x="617" y="1439"/>
                      <a:pt x="881" y="881"/>
                      <a:pt x="1205" y="323"/>
                    </a:cubicBezTo>
                    <a:cubicBezTo>
                      <a:pt x="1326" y="162"/>
                      <a:pt x="1170" y="1"/>
                      <a:pt x="101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98" name="Google Shape;398;p112"/>
              <p:cNvSpPr/>
              <p:nvPr/>
            </p:nvSpPr>
            <p:spPr>
              <a:xfrm>
                <a:off x="3132825" y="2948700"/>
                <a:ext cx="32950" cy="59375"/>
              </a:xfrm>
              <a:custGeom>
                <a:avLst/>
                <a:gdLst/>
                <a:ahLst/>
                <a:cxnLst/>
                <a:rect l="l" t="t" r="r" b="b"/>
                <a:pathLst>
                  <a:path w="1318" h="2375" extrusionOk="0">
                    <a:moveTo>
                      <a:pt x="1087" y="0"/>
                    </a:moveTo>
                    <a:cubicBezTo>
                      <a:pt x="1008" y="0"/>
                      <a:pt x="919" y="48"/>
                      <a:pt x="877" y="112"/>
                    </a:cubicBezTo>
                    <a:cubicBezTo>
                      <a:pt x="554" y="758"/>
                      <a:pt x="290" y="1405"/>
                      <a:pt x="55" y="2080"/>
                    </a:cubicBezTo>
                    <a:cubicBezTo>
                      <a:pt x="0" y="2261"/>
                      <a:pt x="146" y="2374"/>
                      <a:pt x="286" y="2374"/>
                    </a:cubicBezTo>
                    <a:cubicBezTo>
                      <a:pt x="374" y="2374"/>
                      <a:pt x="461" y="2329"/>
                      <a:pt x="495" y="2227"/>
                    </a:cubicBezTo>
                    <a:cubicBezTo>
                      <a:pt x="701" y="1581"/>
                      <a:pt x="965" y="935"/>
                      <a:pt x="1259" y="347"/>
                    </a:cubicBezTo>
                    <a:cubicBezTo>
                      <a:pt x="1318" y="230"/>
                      <a:pt x="1288" y="112"/>
                      <a:pt x="1171" y="24"/>
                    </a:cubicBezTo>
                    <a:cubicBezTo>
                      <a:pt x="1146" y="7"/>
                      <a:pt x="1117" y="0"/>
                      <a:pt x="108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99" name="Google Shape;399;p112"/>
              <p:cNvSpPr/>
              <p:nvPr/>
            </p:nvSpPr>
            <p:spPr>
              <a:xfrm>
                <a:off x="3098200" y="2931075"/>
                <a:ext cx="39975" cy="43375"/>
              </a:xfrm>
              <a:custGeom>
                <a:avLst/>
                <a:gdLst/>
                <a:ahLst/>
                <a:cxnLst/>
                <a:rect l="l" t="t" r="r" b="b"/>
                <a:pathLst>
                  <a:path w="1599" h="1735" extrusionOk="0">
                    <a:moveTo>
                      <a:pt x="231" y="0"/>
                    </a:moveTo>
                    <a:cubicBezTo>
                      <a:pt x="201" y="0"/>
                      <a:pt x="172" y="7"/>
                      <a:pt x="147" y="24"/>
                    </a:cubicBezTo>
                    <a:cubicBezTo>
                      <a:pt x="29" y="112"/>
                      <a:pt x="0" y="229"/>
                      <a:pt x="59" y="347"/>
                    </a:cubicBezTo>
                    <a:cubicBezTo>
                      <a:pt x="353" y="817"/>
                      <a:pt x="705" y="1258"/>
                      <a:pt x="1116" y="1669"/>
                    </a:cubicBezTo>
                    <a:cubicBezTo>
                      <a:pt x="1163" y="1715"/>
                      <a:pt x="1215" y="1735"/>
                      <a:pt x="1266" y="1735"/>
                    </a:cubicBezTo>
                    <a:cubicBezTo>
                      <a:pt x="1441" y="1735"/>
                      <a:pt x="1599" y="1505"/>
                      <a:pt x="1440" y="1346"/>
                    </a:cubicBezTo>
                    <a:lnTo>
                      <a:pt x="1410" y="1346"/>
                    </a:lnTo>
                    <a:cubicBezTo>
                      <a:pt x="1234" y="1140"/>
                      <a:pt x="1058" y="935"/>
                      <a:pt x="881" y="729"/>
                    </a:cubicBezTo>
                    <a:lnTo>
                      <a:pt x="823" y="670"/>
                    </a:lnTo>
                    <a:lnTo>
                      <a:pt x="793" y="611"/>
                    </a:lnTo>
                    <a:cubicBezTo>
                      <a:pt x="764" y="582"/>
                      <a:pt x="705" y="523"/>
                      <a:pt x="676" y="464"/>
                    </a:cubicBezTo>
                    <a:cubicBezTo>
                      <a:pt x="646" y="406"/>
                      <a:pt x="529" y="229"/>
                      <a:pt x="441" y="112"/>
                    </a:cubicBezTo>
                    <a:cubicBezTo>
                      <a:pt x="398" y="48"/>
                      <a:pt x="310" y="0"/>
                      <a:pt x="23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grpSp>
          <p:nvGrpSpPr>
            <p:cNvPr id="400" name="Google Shape;400;p112"/>
            <p:cNvGrpSpPr/>
            <p:nvPr/>
          </p:nvGrpSpPr>
          <p:grpSpPr>
            <a:xfrm rot="3041596" flipH="1">
              <a:off x="5625845" y="3373209"/>
              <a:ext cx="96168" cy="82240"/>
              <a:chOff x="5928149" y="3267314"/>
              <a:chExt cx="96164" cy="82236"/>
            </a:xfrm>
          </p:grpSpPr>
          <p:sp>
            <p:nvSpPr>
              <p:cNvPr id="401" name="Google Shape;401;p112"/>
              <p:cNvSpPr/>
              <p:nvPr/>
            </p:nvSpPr>
            <p:spPr>
              <a:xfrm>
                <a:off x="5961138" y="3267314"/>
                <a:ext cx="63175" cy="68960"/>
              </a:xfrm>
              <a:custGeom>
                <a:avLst/>
                <a:gdLst/>
                <a:ahLst/>
                <a:cxnLst/>
                <a:rect l="l" t="t" r="r" b="b"/>
                <a:pathLst>
                  <a:path w="4554" h="4971" extrusionOk="0">
                    <a:moveTo>
                      <a:pt x="4378" y="1"/>
                    </a:moveTo>
                    <a:lnTo>
                      <a:pt x="4378" y="1"/>
                    </a:lnTo>
                    <a:cubicBezTo>
                      <a:pt x="3937" y="853"/>
                      <a:pt x="3232" y="1558"/>
                      <a:pt x="2409" y="2028"/>
                    </a:cubicBezTo>
                    <a:cubicBezTo>
                      <a:pt x="1792" y="2380"/>
                      <a:pt x="1117" y="2645"/>
                      <a:pt x="647" y="3115"/>
                    </a:cubicBezTo>
                    <a:cubicBezTo>
                      <a:pt x="235" y="3526"/>
                      <a:pt x="0" y="4084"/>
                      <a:pt x="0" y="4643"/>
                    </a:cubicBezTo>
                    <a:lnTo>
                      <a:pt x="59" y="4819"/>
                    </a:lnTo>
                    <a:cubicBezTo>
                      <a:pt x="321" y="4921"/>
                      <a:pt x="596" y="4971"/>
                      <a:pt x="872" y="4971"/>
                    </a:cubicBezTo>
                    <a:cubicBezTo>
                      <a:pt x="1309" y="4971"/>
                      <a:pt x="1749" y="4847"/>
                      <a:pt x="2145" y="4613"/>
                    </a:cubicBezTo>
                    <a:cubicBezTo>
                      <a:pt x="2644" y="4261"/>
                      <a:pt x="3085" y="3761"/>
                      <a:pt x="3408" y="3203"/>
                    </a:cubicBezTo>
                    <a:cubicBezTo>
                      <a:pt x="3996" y="2263"/>
                      <a:pt x="4554" y="1205"/>
                      <a:pt x="437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02" name="Google Shape;402;p112"/>
              <p:cNvSpPr/>
              <p:nvPr/>
            </p:nvSpPr>
            <p:spPr>
              <a:xfrm>
                <a:off x="5928149" y="3308432"/>
                <a:ext cx="72359" cy="41118"/>
              </a:xfrm>
              <a:custGeom>
                <a:avLst/>
                <a:gdLst/>
                <a:ahLst/>
                <a:cxnLst/>
                <a:rect l="l" t="t" r="r" b="b"/>
                <a:pathLst>
                  <a:path w="5216" h="2964" extrusionOk="0">
                    <a:moveTo>
                      <a:pt x="4896" y="0"/>
                    </a:moveTo>
                    <a:cubicBezTo>
                      <a:pt x="4861" y="0"/>
                      <a:pt x="4824" y="10"/>
                      <a:pt x="4787" y="33"/>
                    </a:cubicBezTo>
                    <a:cubicBezTo>
                      <a:pt x="3318" y="973"/>
                      <a:pt x="1791" y="1796"/>
                      <a:pt x="204" y="2560"/>
                    </a:cubicBezTo>
                    <a:cubicBezTo>
                      <a:pt x="0" y="2662"/>
                      <a:pt x="129" y="2964"/>
                      <a:pt x="340" y="2964"/>
                    </a:cubicBezTo>
                    <a:cubicBezTo>
                      <a:pt x="371" y="2964"/>
                      <a:pt x="405" y="2957"/>
                      <a:pt x="439" y="2942"/>
                    </a:cubicBezTo>
                    <a:cubicBezTo>
                      <a:pt x="2026" y="2207"/>
                      <a:pt x="3553" y="1355"/>
                      <a:pt x="4993" y="415"/>
                    </a:cubicBezTo>
                    <a:cubicBezTo>
                      <a:pt x="5216" y="291"/>
                      <a:pt x="5084" y="0"/>
                      <a:pt x="489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grpSp>
          <p:nvGrpSpPr>
            <p:cNvPr id="403" name="Google Shape;403;p112"/>
            <p:cNvGrpSpPr/>
            <p:nvPr/>
          </p:nvGrpSpPr>
          <p:grpSpPr>
            <a:xfrm rot="-2700000">
              <a:off x="5946361" y="3473182"/>
              <a:ext cx="96163" cy="82235"/>
              <a:chOff x="5928149" y="3267314"/>
              <a:chExt cx="96164" cy="82236"/>
            </a:xfrm>
          </p:grpSpPr>
          <p:sp>
            <p:nvSpPr>
              <p:cNvPr id="404" name="Google Shape;404;p112"/>
              <p:cNvSpPr/>
              <p:nvPr/>
            </p:nvSpPr>
            <p:spPr>
              <a:xfrm>
                <a:off x="5961138" y="3267314"/>
                <a:ext cx="63175" cy="68960"/>
              </a:xfrm>
              <a:custGeom>
                <a:avLst/>
                <a:gdLst/>
                <a:ahLst/>
                <a:cxnLst/>
                <a:rect l="l" t="t" r="r" b="b"/>
                <a:pathLst>
                  <a:path w="4554" h="4971" extrusionOk="0">
                    <a:moveTo>
                      <a:pt x="4378" y="1"/>
                    </a:moveTo>
                    <a:lnTo>
                      <a:pt x="4378" y="1"/>
                    </a:lnTo>
                    <a:cubicBezTo>
                      <a:pt x="3937" y="853"/>
                      <a:pt x="3232" y="1558"/>
                      <a:pt x="2409" y="2028"/>
                    </a:cubicBezTo>
                    <a:cubicBezTo>
                      <a:pt x="1792" y="2380"/>
                      <a:pt x="1117" y="2645"/>
                      <a:pt x="647" y="3115"/>
                    </a:cubicBezTo>
                    <a:cubicBezTo>
                      <a:pt x="235" y="3526"/>
                      <a:pt x="0" y="4084"/>
                      <a:pt x="0" y="4643"/>
                    </a:cubicBezTo>
                    <a:lnTo>
                      <a:pt x="59" y="4819"/>
                    </a:lnTo>
                    <a:cubicBezTo>
                      <a:pt x="321" y="4921"/>
                      <a:pt x="596" y="4971"/>
                      <a:pt x="872" y="4971"/>
                    </a:cubicBezTo>
                    <a:cubicBezTo>
                      <a:pt x="1309" y="4971"/>
                      <a:pt x="1749" y="4847"/>
                      <a:pt x="2145" y="4613"/>
                    </a:cubicBezTo>
                    <a:cubicBezTo>
                      <a:pt x="2644" y="4261"/>
                      <a:pt x="3085" y="3761"/>
                      <a:pt x="3408" y="3203"/>
                    </a:cubicBezTo>
                    <a:cubicBezTo>
                      <a:pt x="3996" y="2263"/>
                      <a:pt x="4554" y="1205"/>
                      <a:pt x="437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05" name="Google Shape;405;p112"/>
              <p:cNvSpPr/>
              <p:nvPr/>
            </p:nvSpPr>
            <p:spPr>
              <a:xfrm>
                <a:off x="5928149" y="3308432"/>
                <a:ext cx="72359" cy="41118"/>
              </a:xfrm>
              <a:custGeom>
                <a:avLst/>
                <a:gdLst/>
                <a:ahLst/>
                <a:cxnLst/>
                <a:rect l="l" t="t" r="r" b="b"/>
                <a:pathLst>
                  <a:path w="5216" h="2964" extrusionOk="0">
                    <a:moveTo>
                      <a:pt x="4896" y="0"/>
                    </a:moveTo>
                    <a:cubicBezTo>
                      <a:pt x="4861" y="0"/>
                      <a:pt x="4824" y="10"/>
                      <a:pt x="4787" y="33"/>
                    </a:cubicBezTo>
                    <a:cubicBezTo>
                      <a:pt x="3318" y="973"/>
                      <a:pt x="1791" y="1796"/>
                      <a:pt x="204" y="2560"/>
                    </a:cubicBezTo>
                    <a:cubicBezTo>
                      <a:pt x="0" y="2662"/>
                      <a:pt x="129" y="2964"/>
                      <a:pt x="340" y="2964"/>
                    </a:cubicBezTo>
                    <a:cubicBezTo>
                      <a:pt x="371" y="2964"/>
                      <a:pt x="405" y="2957"/>
                      <a:pt x="439" y="2942"/>
                    </a:cubicBezTo>
                    <a:cubicBezTo>
                      <a:pt x="2026" y="2207"/>
                      <a:pt x="3553" y="1355"/>
                      <a:pt x="4993" y="415"/>
                    </a:cubicBezTo>
                    <a:cubicBezTo>
                      <a:pt x="5216" y="291"/>
                      <a:pt x="5084" y="0"/>
                      <a:pt x="489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grpSp>
          <p:nvGrpSpPr>
            <p:cNvPr id="406" name="Google Shape;406;p112"/>
            <p:cNvGrpSpPr/>
            <p:nvPr/>
          </p:nvGrpSpPr>
          <p:grpSpPr>
            <a:xfrm>
              <a:off x="5222364" y="3208808"/>
              <a:ext cx="145434" cy="325956"/>
              <a:chOff x="3004175" y="2722350"/>
              <a:chExt cx="195950" cy="439175"/>
            </a:xfrm>
          </p:grpSpPr>
          <p:sp>
            <p:nvSpPr>
              <p:cNvPr id="407" name="Google Shape;407;p112"/>
              <p:cNvSpPr/>
              <p:nvPr/>
            </p:nvSpPr>
            <p:spPr>
              <a:xfrm>
                <a:off x="3076150" y="2722350"/>
                <a:ext cx="116075" cy="348875"/>
              </a:xfrm>
              <a:custGeom>
                <a:avLst/>
                <a:gdLst/>
                <a:ahLst/>
                <a:cxnLst/>
                <a:rect l="l" t="t" r="r" b="b"/>
                <a:pathLst>
                  <a:path w="4643" h="13955" extrusionOk="0">
                    <a:moveTo>
                      <a:pt x="3027" y="0"/>
                    </a:moveTo>
                    <a:lnTo>
                      <a:pt x="3027" y="0"/>
                    </a:lnTo>
                    <a:cubicBezTo>
                      <a:pt x="1088" y="2115"/>
                      <a:pt x="1" y="4789"/>
                      <a:pt x="30" y="7315"/>
                    </a:cubicBezTo>
                    <a:cubicBezTo>
                      <a:pt x="89" y="9871"/>
                      <a:pt x="1264" y="12251"/>
                      <a:pt x="3262" y="13808"/>
                    </a:cubicBezTo>
                    <a:lnTo>
                      <a:pt x="3350" y="13955"/>
                    </a:lnTo>
                    <a:cubicBezTo>
                      <a:pt x="4290" y="11986"/>
                      <a:pt x="4642" y="9812"/>
                      <a:pt x="4407" y="7668"/>
                    </a:cubicBezTo>
                    <a:cubicBezTo>
                      <a:pt x="4055" y="5083"/>
                      <a:pt x="2733" y="2674"/>
                      <a:pt x="302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08" name="Google Shape;408;p112"/>
              <p:cNvSpPr/>
              <p:nvPr/>
            </p:nvSpPr>
            <p:spPr>
              <a:xfrm>
                <a:off x="3004175" y="2950750"/>
                <a:ext cx="130025" cy="168700"/>
              </a:xfrm>
              <a:custGeom>
                <a:avLst/>
                <a:gdLst/>
                <a:ahLst/>
                <a:cxnLst/>
                <a:rect l="l" t="t" r="r" b="b"/>
                <a:pathLst>
                  <a:path w="5201" h="6748" extrusionOk="0">
                    <a:moveTo>
                      <a:pt x="353" y="1"/>
                    </a:moveTo>
                    <a:lnTo>
                      <a:pt x="353" y="1"/>
                    </a:lnTo>
                    <a:cubicBezTo>
                      <a:pt x="1" y="1469"/>
                      <a:pt x="530" y="2880"/>
                      <a:pt x="1146" y="4143"/>
                    </a:cubicBezTo>
                    <a:cubicBezTo>
                      <a:pt x="1470" y="4907"/>
                      <a:pt x="1940" y="5553"/>
                      <a:pt x="2527" y="6111"/>
                    </a:cubicBezTo>
                    <a:cubicBezTo>
                      <a:pt x="3053" y="6527"/>
                      <a:pt x="3693" y="6747"/>
                      <a:pt x="4349" y="6747"/>
                    </a:cubicBezTo>
                    <a:cubicBezTo>
                      <a:pt x="4574" y="6747"/>
                      <a:pt x="4800" y="6722"/>
                      <a:pt x="5024" y="6669"/>
                    </a:cubicBezTo>
                    <a:lnTo>
                      <a:pt x="5112" y="6493"/>
                    </a:lnTo>
                    <a:cubicBezTo>
                      <a:pt x="5201" y="5759"/>
                      <a:pt x="4966" y="5024"/>
                      <a:pt x="4525" y="4437"/>
                    </a:cubicBezTo>
                    <a:cubicBezTo>
                      <a:pt x="3996" y="3790"/>
                      <a:pt x="3203" y="3379"/>
                      <a:pt x="2527" y="2850"/>
                    </a:cubicBezTo>
                    <a:cubicBezTo>
                      <a:pt x="1558" y="2116"/>
                      <a:pt x="794" y="1117"/>
                      <a:pt x="35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09" name="Google Shape;409;p112"/>
              <p:cNvSpPr/>
              <p:nvPr/>
            </p:nvSpPr>
            <p:spPr>
              <a:xfrm>
                <a:off x="3051775" y="3051925"/>
                <a:ext cx="148225" cy="107525"/>
              </a:xfrm>
              <a:custGeom>
                <a:avLst/>
                <a:gdLst/>
                <a:ahLst/>
                <a:cxnLst/>
                <a:rect l="l" t="t" r="r" b="b"/>
                <a:pathLst>
                  <a:path w="5929" h="4301" extrusionOk="0">
                    <a:moveTo>
                      <a:pt x="339" y="0"/>
                    </a:moveTo>
                    <a:cubicBezTo>
                      <a:pt x="153" y="0"/>
                      <a:pt x="1" y="224"/>
                      <a:pt x="183" y="360"/>
                    </a:cubicBezTo>
                    <a:cubicBezTo>
                      <a:pt x="1857" y="1770"/>
                      <a:pt x="3649" y="3092"/>
                      <a:pt x="5500" y="4267"/>
                    </a:cubicBezTo>
                    <a:cubicBezTo>
                      <a:pt x="5536" y="4290"/>
                      <a:pt x="5573" y="4300"/>
                      <a:pt x="5608" y="4300"/>
                    </a:cubicBezTo>
                    <a:cubicBezTo>
                      <a:pt x="5796" y="4300"/>
                      <a:pt x="5929" y="4005"/>
                      <a:pt x="5706" y="3856"/>
                    </a:cubicBezTo>
                    <a:cubicBezTo>
                      <a:pt x="3884" y="2710"/>
                      <a:pt x="2151" y="1447"/>
                      <a:pt x="506" y="66"/>
                    </a:cubicBezTo>
                    <a:cubicBezTo>
                      <a:pt x="452" y="20"/>
                      <a:pt x="394" y="0"/>
                      <a:pt x="33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10" name="Google Shape;410;p112"/>
              <p:cNvSpPr/>
              <p:nvPr/>
            </p:nvSpPr>
            <p:spPr>
              <a:xfrm>
                <a:off x="3115825" y="2829950"/>
                <a:ext cx="84300" cy="331575"/>
              </a:xfrm>
              <a:custGeom>
                <a:avLst/>
                <a:gdLst/>
                <a:ahLst/>
                <a:cxnLst/>
                <a:rect l="l" t="t" r="r" b="b"/>
                <a:pathLst>
                  <a:path w="3372" h="13263" extrusionOk="0">
                    <a:moveTo>
                      <a:pt x="624" y="0"/>
                    </a:moveTo>
                    <a:cubicBezTo>
                      <a:pt x="514" y="0"/>
                      <a:pt x="397" y="73"/>
                      <a:pt x="382" y="220"/>
                    </a:cubicBezTo>
                    <a:cubicBezTo>
                      <a:pt x="0" y="4686"/>
                      <a:pt x="852" y="9151"/>
                      <a:pt x="2879" y="13146"/>
                    </a:cubicBezTo>
                    <a:cubicBezTo>
                      <a:pt x="2925" y="13228"/>
                      <a:pt x="2993" y="13262"/>
                      <a:pt x="3062" y="13262"/>
                    </a:cubicBezTo>
                    <a:cubicBezTo>
                      <a:pt x="3215" y="13262"/>
                      <a:pt x="3371" y="13094"/>
                      <a:pt x="3290" y="12911"/>
                    </a:cubicBezTo>
                    <a:cubicBezTo>
                      <a:pt x="1293" y="9004"/>
                      <a:pt x="441" y="4598"/>
                      <a:pt x="823" y="220"/>
                    </a:cubicBezTo>
                    <a:cubicBezTo>
                      <a:pt x="837" y="73"/>
                      <a:pt x="735" y="0"/>
                      <a:pt x="62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11" name="Google Shape;411;p112"/>
              <p:cNvSpPr/>
              <p:nvPr/>
            </p:nvSpPr>
            <p:spPr>
              <a:xfrm>
                <a:off x="3127575" y="2898625"/>
                <a:ext cx="33150" cy="55975"/>
              </a:xfrm>
              <a:custGeom>
                <a:avLst/>
                <a:gdLst/>
                <a:ahLst/>
                <a:cxnLst/>
                <a:rect l="l" t="t" r="r" b="b"/>
                <a:pathLst>
                  <a:path w="1326" h="2239" extrusionOk="0">
                    <a:moveTo>
                      <a:pt x="1013" y="1"/>
                    </a:moveTo>
                    <a:cubicBezTo>
                      <a:pt x="941" y="1"/>
                      <a:pt x="869" y="34"/>
                      <a:pt x="823" y="117"/>
                    </a:cubicBezTo>
                    <a:cubicBezTo>
                      <a:pt x="470" y="676"/>
                      <a:pt x="206" y="1292"/>
                      <a:pt x="30" y="1939"/>
                    </a:cubicBezTo>
                    <a:cubicBezTo>
                      <a:pt x="0" y="2056"/>
                      <a:pt x="88" y="2174"/>
                      <a:pt x="206" y="2233"/>
                    </a:cubicBezTo>
                    <a:cubicBezTo>
                      <a:pt x="221" y="2236"/>
                      <a:pt x="237" y="2238"/>
                      <a:pt x="252" y="2238"/>
                    </a:cubicBezTo>
                    <a:cubicBezTo>
                      <a:pt x="353" y="2238"/>
                      <a:pt x="445" y="2158"/>
                      <a:pt x="470" y="2056"/>
                    </a:cubicBezTo>
                    <a:cubicBezTo>
                      <a:pt x="617" y="1439"/>
                      <a:pt x="881" y="881"/>
                      <a:pt x="1205" y="323"/>
                    </a:cubicBezTo>
                    <a:cubicBezTo>
                      <a:pt x="1326" y="162"/>
                      <a:pt x="1170" y="1"/>
                      <a:pt x="101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12" name="Google Shape;412;p112"/>
              <p:cNvSpPr/>
              <p:nvPr/>
            </p:nvSpPr>
            <p:spPr>
              <a:xfrm>
                <a:off x="3132825" y="2948700"/>
                <a:ext cx="32950" cy="59375"/>
              </a:xfrm>
              <a:custGeom>
                <a:avLst/>
                <a:gdLst/>
                <a:ahLst/>
                <a:cxnLst/>
                <a:rect l="l" t="t" r="r" b="b"/>
                <a:pathLst>
                  <a:path w="1318" h="2375" extrusionOk="0">
                    <a:moveTo>
                      <a:pt x="1087" y="0"/>
                    </a:moveTo>
                    <a:cubicBezTo>
                      <a:pt x="1008" y="0"/>
                      <a:pt x="919" y="48"/>
                      <a:pt x="877" y="112"/>
                    </a:cubicBezTo>
                    <a:cubicBezTo>
                      <a:pt x="554" y="758"/>
                      <a:pt x="290" y="1405"/>
                      <a:pt x="55" y="2080"/>
                    </a:cubicBezTo>
                    <a:cubicBezTo>
                      <a:pt x="0" y="2261"/>
                      <a:pt x="146" y="2374"/>
                      <a:pt x="286" y="2374"/>
                    </a:cubicBezTo>
                    <a:cubicBezTo>
                      <a:pt x="374" y="2374"/>
                      <a:pt x="461" y="2329"/>
                      <a:pt x="495" y="2227"/>
                    </a:cubicBezTo>
                    <a:cubicBezTo>
                      <a:pt x="701" y="1581"/>
                      <a:pt x="965" y="935"/>
                      <a:pt x="1259" y="347"/>
                    </a:cubicBezTo>
                    <a:cubicBezTo>
                      <a:pt x="1318" y="230"/>
                      <a:pt x="1288" y="112"/>
                      <a:pt x="1171" y="24"/>
                    </a:cubicBezTo>
                    <a:cubicBezTo>
                      <a:pt x="1146" y="7"/>
                      <a:pt x="1117" y="0"/>
                      <a:pt x="108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13" name="Google Shape;413;p112"/>
              <p:cNvSpPr/>
              <p:nvPr/>
            </p:nvSpPr>
            <p:spPr>
              <a:xfrm>
                <a:off x="3098200" y="2931075"/>
                <a:ext cx="39975" cy="43375"/>
              </a:xfrm>
              <a:custGeom>
                <a:avLst/>
                <a:gdLst/>
                <a:ahLst/>
                <a:cxnLst/>
                <a:rect l="l" t="t" r="r" b="b"/>
                <a:pathLst>
                  <a:path w="1599" h="1735" extrusionOk="0">
                    <a:moveTo>
                      <a:pt x="231" y="0"/>
                    </a:moveTo>
                    <a:cubicBezTo>
                      <a:pt x="201" y="0"/>
                      <a:pt x="172" y="7"/>
                      <a:pt x="147" y="24"/>
                    </a:cubicBezTo>
                    <a:cubicBezTo>
                      <a:pt x="29" y="112"/>
                      <a:pt x="0" y="229"/>
                      <a:pt x="59" y="347"/>
                    </a:cubicBezTo>
                    <a:cubicBezTo>
                      <a:pt x="353" y="817"/>
                      <a:pt x="705" y="1258"/>
                      <a:pt x="1116" y="1669"/>
                    </a:cubicBezTo>
                    <a:cubicBezTo>
                      <a:pt x="1163" y="1715"/>
                      <a:pt x="1215" y="1735"/>
                      <a:pt x="1266" y="1735"/>
                    </a:cubicBezTo>
                    <a:cubicBezTo>
                      <a:pt x="1441" y="1735"/>
                      <a:pt x="1599" y="1505"/>
                      <a:pt x="1440" y="1346"/>
                    </a:cubicBezTo>
                    <a:lnTo>
                      <a:pt x="1410" y="1346"/>
                    </a:lnTo>
                    <a:cubicBezTo>
                      <a:pt x="1234" y="1140"/>
                      <a:pt x="1058" y="935"/>
                      <a:pt x="881" y="729"/>
                    </a:cubicBezTo>
                    <a:lnTo>
                      <a:pt x="823" y="670"/>
                    </a:lnTo>
                    <a:lnTo>
                      <a:pt x="793" y="611"/>
                    </a:lnTo>
                    <a:cubicBezTo>
                      <a:pt x="764" y="582"/>
                      <a:pt x="705" y="523"/>
                      <a:pt x="676" y="464"/>
                    </a:cubicBezTo>
                    <a:cubicBezTo>
                      <a:pt x="646" y="406"/>
                      <a:pt x="529" y="229"/>
                      <a:pt x="441" y="112"/>
                    </a:cubicBezTo>
                    <a:cubicBezTo>
                      <a:pt x="398" y="48"/>
                      <a:pt x="310" y="0"/>
                      <a:pt x="23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grpSp>
          <p:nvGrpSpPr>
            <p:cNvPr id="414" name="Google Shape;414;p112"/>
            <p:cNvGrpSpPr/>
            <p:nvPr/>
          </p:nvGrpSpPr>
          <p:grpSpPr>
            <a:xfrm>
              <a:off x="5462380" y="3302316"/>
              <a:ext cx="96358" cy="191149"/>
              <a:chOff x="3213925" y="2904475"/>
              <a:chExt cx="173650" cy="344475"/>
            </a:xfrm>
          </p:grpSpPr>
          <p:sp>
            <p:nvSpPr>
              <p:cNvPr id="415" name="Google Shape;415;p112"/>
              <p:cNvSpPr/>
              <p:nvPr/>
            </p:nvSpPr>
            <p:spPr>
              <a:xfrm>
                <a:off x="3237725" y="2904475"/>
                <a:ext cx="104325" cy="275450"/>
              </a:xfrm>
              <a:custGeom>
                <a:avLst/>
                <a:gdLst/>
                <a:ahLst/>
                <a:cxnLst/>
                <a:rect l="l" t="t" r="r" b="b"/>
                <a:pathLst>
                  <a:path w="4173" h="11018" extrusionOk="0">
                    <a:moveTo>
                      <a:pt x="2116" y="1"/>
                    </a:moveTo>
                    <a:cubicBezTo>
                      <a:pt x="2116" y="2145"/>
                      <a:pt x="853" y="3908"/>
                      <a:pt x="383" y="5935"/>
                    </a:cubicBezTo>
                    <a:cubicBezTo>
                      <a:pt x="1" y="7610"/>
                      <a:pt x="118" y="9372"/>
                      <a:pt x="735" y="11017"/>
                    </a:cubicBezTo>
                    <a:lnTo>
                      <a:pt x="823" y="10900"/>
                    </a:lnTo>
                    <a:cubicBezTo>
                      <a:pt x="2557" y="9872"/>
                      <a:pt x="3702" y="8109"/>
                      <a:pt x="3937" y="6082"/>
                    </a:cubicBezTo>
                    <a:cubicBezTo>
                      <a:pt x="4172" y="4084"/>
                      <a:pt x="3526" y="1852"/>
                      <a:pt x="211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16" name="Google Shape;416;p112"/>
              <p:cNvSpPr/>
              <p:nvPr/>
            </p:nvSpPr>
            <p:spPr>
              <a:xfrm>
                <a:off x="3273725" y="3099100"/>
                <a:ext cx="113850" cy="124275"/>
              </a:xfrm>
              <a:custGeom>
                <a:avLst/>
                <a:gdLst/>
                <a:ahLst/>
                <a:cxnLst/>
                <a:rect l="l" t="t" r="r" b="b"/>
                <a:pathLst>
                  <a:path w="4554" h="4971" extrusionOk="0">
                    <a:moveTo>
                      <a:pt x="4378" y="1"/>
                    </a:moveTo>
                    <a:lnTo>
                      <a:pt x="4378" y="1"/>
                    </a:lnTo>
                    <a:cubicBezTo>
                      <a:pt x="3937" y="853"/>
                      <a:pt x="3232" y="1558"/>
                      <a:pt x="2409" y="2028"/>
                    </a:cubicBezTo>
                    <a:cubicBezTo>
                      <a:pt x="1792" y="2380"/>
                      <a:pt x="1117" y="2645"/>
                      <a:pt x="647" y="3115"/>
                    </a:cubicBezTo>
                    <a:cubicBezTo>
                      <a:pt x="235" y="3526"/>
                      <a:pt x="0" y="4084"/>
                      <a:pt x="0" y="4643"/>
                    </a:cubicBezTo>
                    <a:lnTo>
                      <a:pt x="59" y="4819"/>
                    </a:lnTo>
                    <a:cubicBezTo>
                      <a:pt x="321" y="4921"/>
                      <a:pt x="596" y="4971"/>
                      <a:pt x="872" y="4971"/>
                    </a:cubicBezTo>
                    <a:cubicBezTo>
                      <a:pt x="1309" y="4971"/>
                      <a:pt x="1749" y="4847"/>
                      <a:pt x="2145" y="4613"/>
                    </a:cubicBezTo>
                    <a:cubicBezTo>
                      <a:pt x="2644" y="4261"/>
                      <a:pt x="3085" y="3761"/>
                      <a:pt x="3408" y="3203"/>
                    </a:cubicBezTo>
                    <a:cubicBezTo>
                      <a:pt x="3996" y="2263"/>
                      <a:pt x="4554" y="1205"/>
                      <a:pt x="437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17" name="Google Shape;417;p112"/>
              <p:cNvSpPr/>
              <p:nvPr/>
            </p:nvSpPr>
            <p:spPr>
              <a:xfrm>
                <a:off x="3214275" y="3173200"/>
                <a:ext cx="130400" cy="74100"/>
              </a:xfrm>
              <a:custGeom>
                <a:avLst/>
                <a:gdLst/>
                <a:ahLst/>
                <a:cxnLst/>
                <a:rect l="l" t="t" r="r" b="b"/>
                <a:pathLst>
                  <a:path w="5216" h="2964" extrusionOk="0">
                    <a:moveTo>
                      <a:pt x="4896" y="0"/>
                    </a:moveTo>
                    <a:cubicBezTo>
                      <a:pt x="4861" y="0"/>
                      <a:pt x="4824" y="10"/>
                      <a:pt x="4787" y="33"/>
                    </a:cubicBezTo>
                    <a:cubicBezTo>
                      <a:pt x="3318" y="973"/>
                      <a:pt x="1791" y="1796"/>
                      <a:pt x="204" y="2560"/>
                    </a:cubicBezTo>
                    <a:cubicBezTo>
                      <a:pt x="0" y="2662"/>
                      <a:pt x="129" y="2964"/>
                      <a:pt x="340" y="2964"/>
                    </a:cubicBezTo>
                    <a:cubicBezTo>
                      <a:pt x="371" y="2964"/>
                      <a:pt x="405" y="2957"/>
                      <a:pt x="439" y="2942"/>
                    </a:cubicBezTo>
                    <a:cubicBezTo>
                      <a:pt x="2026" y="2207"/>
                      <a:pt x="3553" y="1355"/>
                      <a:pt x="4993" y="415"/>
                    </a:cubicBezTo>
                    <a:cubicBezTo>
                      <a:pt x="5216" y="291"/>
                      <a:pt x="5084" y="0"/>
                      <a:pt x="489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18" name="Google Shape;418;p112"/>
              <p:cNvSpPr/>
              <p:nvPr/>
            </p:nvSpPr>
            <p:spPr>
              <a:xfrm>
                <a:off x="3213925" y="2990600"/>
                <a:ext cx="89200" cy="258350"/>
              </a:xfrm>
              <a:custGeom>
                <a:avLst/>
                <a:gdLst/>
                <a:ahLst/>
                <a:cxnLst/>
                <a:rect l="l" t="t" r="r" b="b"/>
                <a:pathLst>
                  <a:path w="3568" h="10334" extrusionOk="0">
                    <a:moveTo>
                      <a:pt x="3347" y="0"/>
                    </a:moveTo>
                    <a:cubicBezTo>
                      <a:pt x="3244" y="0"/>
                      <a:pt x="3141" y="66"/>
                      <a:pt x="3127" y="199"/>
                    </a:cubicBezTo>
                    <a:cubicBezTo>
                      <a:pt x="3068" y="3695"/>
                      <a:pt x="2040" y="7102"/>
                      <a:pt x="101" y="10011"/>
                    </a:cubicBezTo>
                    <a:cubicBezTo>
                      <a:pt x="0" y="10172"/>
                      <a:pt x="148" y="10333"/>
                      <a:pt x="308" y="10333"/>
                    </a:cubicBezTo>
                    <a:cubicBezTo>
                      <a:pt x="381" y="10333"/>
                      <a:pt x="457" y="10299"/>
                      <a:pt x="512" y="10216"/>
                    </a:cubicBezTo>
                    <a:cubicBezTo>
                      <a:pt x="2451" y="7249"/>
                      <a:pt x="3538" y="3783"/>
                      <a:pt x="3567" y="199"/>
                    </a:cubicBezTo>
                    <a:cubicBezTo>
                      <a:pt x="3553" y="66"/>
                      <a:pt x="3450" y="0"/>
                      <a:pt x="334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19" name="Google Shape;419;p112"/>
              <p:cNvSpPr/>
              <p:nvPr/>
            </p:nvSpPr>
            <p:spPr>
              <a:xfrm>
                <a:off x="3267850" y="3042550"/>
                <a:ext cx="24250" cy="47950"/>
              </a:xfrm>
              <a:custGeom>
                <a:avLst/>
                <a:gdLst/>
                <a:ahLst/>
                <a:cxnLst/>
                <a:rect l="l" t="t" r="r" b="b"/>
                <a:pathLst>
                  <a:path w="970" h="1918" extrusionOk="0">
                    <a:moveTo>
                      <a:pt x="249" y="1"/>
                    </a:moveTo>
                    <a:cubicBezTo>
                      <a:pt x="212" y="1"/>
                      <a:pt x="177" y="11"/>
                      <a:pt x="147" y="30"/>
                    </a:cubicBezTo>
                    <a:cubicBezTo>
                      <a:pt x="30" y="89"/>
                      <a:pt x="0" y="236"/>
                      <a:pt x="59" y="324"/>
                    </a:cubicBezTo>
                    <a:cubicBezTo>
                      <a:pt x="265" y="794"/>
                      <a:pt x="441" y="1264"/>
                      <a:pt x="500" y="1763"/>
                    </a:cubicBezTo>
                    <a:cubicBezTo>
                      <a:pt x="524" y="1861"/>
                      <a:pt x="609" y="1918"/>
                      <a:pt x="704" y="1918"/>
                    </a:cubicBezTo>
                    <a:cubicBezTo>
                      <a:pt x="724" y="1918"/>
                      <a:pt x="744" y="1915"/>
                      <a:pt x="764" y="1910"/>
                    </a:cubicBezTo>
                    <a:cubicBezTo>
                      <a:pt x="882" y="1881"/>
                      <a:pt x="970" y="1763"/>
                      <a:pt x="940" y="1646"/>
                    </a:cubicBezTo>
                    <a:cubicBezTo>
                      <a:pt x="852" y="1117"/>
                      <a:pt x="676" y="588"/>
                      <a:pt x="441" y="118"/>
                    </a:cubicBezTo>
                    <a:cubicBezTo>
                      <a:pt x="402" y="40"/>
                      <a:pt x="323" y="1"/>
                      <a:pt x="24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20" name="Google Shape;420;p112"/>
              <p:cNvSpPr/>
              <p:nvPr/>
            </p:nvSpPr>
            <p:spPr>
              <a:xfrm>
                <a:off x="3258300" y="3081300"/>
                <a:ext cx="25575" cy="51475"/>
              </a:xfrm>
              <a:custGeom>
                <a:avLst/>
                <a:gdLst/>
                <a:ahLst/>
                <a:cxnLst/>
                <a:rect l="l" t="t" r="r" b="b"/>
                <a:pathLst>
                  <a:path w="1023" h="2059" extrusionOk="0">
                    <a:moveTo>
                      <a:pt x="266" y="0"/>
                    </a:moveTo>
                    <a:cubicBezTo>
                      <a:pt x="246" y="0"/>
                      <a:pt x="226" y="3"/>
                      <a:pt x="206" y="8"/>
                    </a:cubicBezTo>
                    <a:cubicBezTo>
                      <a:pt x="88" y="37"/>
                      <a:pt x="0" y="155"/>
                      <a:pt x="59" y="272"/>
                    </a:cubicBezTo>
                    <a:cubicBezTo>
                      <a:pt x="235" y="801"/>
                      <a:pt x="412" y="1330"/>
                      <a:pt x="529" y="1888"/>
                    </a:cubicBezTo>
                    <a:cubicBezTo>
                      <a:pt x="565" y="2007"/>
                      <a:pt x="658" y="2058"/>
                      <a:pt x="750" y="2058"/>
                    </a:cubicBezTo>
                    <a:cubicBezTo>
                      <a:pt x="887" y="2058"/>
                      <a:pt x="1022" y="1946"/>
                      <a:pt x="970" y="1770"/>
                    </a:cubicBezTo>
                    <a:cubicBezTo>
                      <a:pt x="852" y="1212"/>
                      <a:pt x="676" y="684"/>
                      <a:pt x="470" y="155"/>
                    </a:cubicBezTo>
                    <a:cubicBezTo>
                      <a:pt x="446" y="57"/>
                      <a:pt x="361" y="0"/>
                      <a:pt x="26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21" name="Google Shape;421;p112"/>
              <p:cNvSpPr/>
              <p:nvPr/>
            </p:nvSpPr>
            <p:spPr>
              <a:xfrm>
                <a:off x="3282525" y="3072475"/>
                <a:ext cx="34550" cy="34000"/>
              </a:xfrm>
              <a:custGeom>
                <a:avLst/>
                <a:gdLst/>
                <a:ahLst/>
                <a:cxnLst/>
                <a:rect l="l" t="t" r="r" b="b"/>
                <a:pathLst>
                  <a:path w="1382" h="1360" extrusionOk="0">
                    <a:moveTo>
                      <a:pt x="1147" y="1"/>
                    </a:moveTo>
                    <a:cubicBezTo>
                      <a:pt x="1095" y="1"/>
                      <a:pt x="1044" y="23"/>
                      <a:pt x="1000" y="67"/>
                    </a:cubicBezTo>
                    <a:cubicBezTo>
                      <a:pt x="706" y="420"/>
                      <a:pt x="383" y="713"/>
                      <a:pt x="60" y="978"/>
                    </a:cubicBezTo>
                    <a:cubicBezTo>
                      <a:pt x="1" y="1037"/>
                      <a:pt x="1" y="1095"/>
                      <a:pt x="1" y="1154"/>
                    </a:cubicBezTo>
                    <a:cubicBezTo>
                      <a:pt x="1" y="1213"/>
                      <a:pt x="1" y="1272"/>
                      <a:pt x="60" y="1301"/>
                    </a:cubicBezTo>
                    <a:cubicBezTo>
                      <a:pt x="89" y="1330"/>
                      <a:pt x="148" y="1360"/>
                      <a:pt x="206" y="1360"/>
                    </a:cubicBezTo>
                    <a:cubicBezTo>
                      <a:pt x="265" y="1360"/>
                      <a:pt x="324" y="1330"/>
                      <a:pt x="383" y="1301"/>
                    </a:cubicBezTo>
                    <a:cubicBezTo>
                      <a:pt x="706" y="1037"/>
                      <a:pt x="1029" y="713"/>
                      <a:pt x="1293" y="390"/>
                    </a:cubicBezTo>
                    <a:cubicBezTo>
                      <a:pt x="1352" y="361"/>
                      <a:pt x="1382" y="302"/>
                      <a:pt x="1382" y="243"/>
                    </a:cubicBezTo>
                    <a:cubicBezTo>
                      <a:pt x="1382" y="185"/>
                      <a:pt x="1352" y="126"/>
                      <a:pt x="1293" y="67"/>
                    </a:cubicBezTo>
                    <a:cubicBezTo>
                      <a:pt x="1249" y="23"/>
                      <a:pt x="1198" y="1"/>
                      <a:pt x="114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sp>
          <p:nvSpPr>
            <p:cNvPr id="422" name="Google Shape;422;p112"/>
            <p:cNvSpPr/>
            <p:nvPr/>
          </p:nvSpPr>
          <p:spPr>
            <a:xfrm>
              <a:off x="5046670" y="3449142"/>
              <a:ext cx="1120415" cy="170264"/>
            </a:xfrm>
            <a:custGeom>
              <a:avLst/>
              <a:gdLst/>
              <a:ahLst/>
              <a:cxnLst/>
              <a:rect l="l" t="t" r="r" b="b"/>
              <a:pathLst>
                <a:path w="110631" h="16812" extrusionOk="0">
                  <a:moveTo>
                    <a:pt x="65797" y="1"/>
                  </a:moveTo>
                  <a:cubicBezTo>
                    <a:pt x="61461" y="1"/>
                    <a:pt x="57100" y="1818"/>
                    <a:pt x="54384" y="5131"/>
                  </a:cubicBezTo>
                  <a:cubicBezTo>
                    <a:pt x="53279" y="4427"/>
                    <a:pt x="51971" y="4081"/>
                    <a:pt x="50660" y="4081"/>
                  </a:cubicBezTo>
                  <a:cubicBezTo>
                    <a:pt x="48884" y="4081"/>
                    <a:pt x="47101" y="4717"/>
                    <a:pt x="45808" y="5959"/>
                  </a:cubicBezTo>
                  <a:cubicBezTo>
                    <a:pt x="44506" y="3852"/>
                    <a:pt x="41935" y="2844"/>
                    <a:pt x="39414" y="2844"/>
                  </a:cubicBezTo>
                  <a:cubicBezTo>
                    <a:pt x="38785" y="2844"/>
                    <a:pt x="38159" y="2907"/>
                    <a:pt x="37557" y="3031"/>
                  </a:cubicBezTo>
                  <a:cubicBezTo>
                    <a:pt x="34482" y="3652"/>
                    <a:pt x="31909" y="5515"/>
                    <a:pt x="29454" y="7467"/>
                  </a:cubicBezTo>
                  <a:cubicBezTo>
                    <a:pt x="28301" y="8384"/>
                    <a:pt x="27059" y="9389"/>
                    <a:pt x="25581" y="9389"/>
                  </a:cubicBezTo>
                  <a:cubicBezTo>
                    <a:pt x="24220" y="9359"/>
                    <a:pt x="22978" y="8472"/>
                    <a:pt x="21618" y="8236"/>
                  </a:cubicBezTo>
                  <a:cubicBezTo>
                    <a:pt x="21379" y="8196"/>
                    <a:pt x="21144" y="8178"/>
                    <a:pt x="20912" y="8178"/>
                  </a:cubicBezTo>
                  <a:cubicBezTo>
                    <a:pt x="17504" y="8178"/>
                    <a:pt x="14840" y="12197"/>
                    <a:pt x="11267" y="12612"/>
                  </a:cubicBezTo>
                  <a:cubicBezTo>
                    <a:pt x="11019" y="12644"/>
                    <a:pt x="10766" y="12657"/>
                    <a:pt x="10511" y="12657"/>
                  </a:cubicBezTo>
                  <a:cubicBezTo>
                    <a:pt x="9826" y="12657"/>
                    <a:pt x="9126" y="12567"/>
                    <a:pt x="8458" y="12524"/>
                  </a:cubicBezTo>
                  <a:cubicBezTo>
                    <a:pt x="8397" y="12523"/>
                    <a:pt x="8336" y="12522"/>
                    <a:pt x="8275" y="12522"/>
                  </a:cubicBezTo>
                  <a:cubicBezTo>
                    <a:pt x="5112" y="12522"/>
                    <a:pt x="1944" y="14020"/>
                    <a:pt x="0" y="16486"/>
                  </a:cubicBezTo>
                  <a:lnTo>
                    <a:pt x="110631" y="16812"/>
                  </a:lnTo>
                  <a:cubicBezTo>
                    <a:pt x="109300" y="15185"/>
                    <a:pt x="107348" y="14121"/>
                    <a:pt x="105278" y="13854"/>
                  </a:cubicBezTo>
                  <a:cubicBezTo>
                    <a:pt x="104095" y="13707"/>
                    <a:pt x="102824" y="13795"/>
                    <a:pt x="101877" y="13115"/>
                  </a:cubicBezTo>
                  <a:cubicBezTo>
                    <a:pt x="100724" y="12317"/>
                    <a:pt x="100340" y="10631"/>
                    <a:pt x="99097" y="10040"/>
                  </a:cubicBezTo>
                  <a:cubicBezTo>
                    <a:pt x="98780" y="9883"/>
                    <a:pt x="98454" y="9820"/>
                    <a:pt x="98123" y="9820"/>
                  </a:cubicBezTo>
                  <a:cubicBezTo>
                    <a:pt x="96697" y="9820"/>
                    <a:pt x="95157" y="10997"/>
                    <a:pt x="93597" y="11045"/>
                  </a:cubicBezTo>
                  <a:cubicBezTo>
                    <a:pt x="93542" y="11048"/>
                    <a:pt x="93486" y="11049"/>
                    <a:pt x="93432" y="11049"/>
                  </a:cubicBezTo>
                  <a:cubicBezTo>
                    <a:pt x="90049" y="11049"/>
                    <a:pt x="87793" y="6186"/>
                    <a:pt x="84724" y="6186"/>
                  </a:cubicBezTo>
                  <a:cubicBezTo>
                    <a:pt x="84446" y="6186"/>
                    <a:pt x="84161" y="6226"/>
                    <a:pt x="83868" y="6313"/>
                  </a:cubicBezTo>
                  <a:cubicBezTo>
                    <a:pt x="83107" y="6539"/>
                    <a:pt x="82427" y="7086"/>
                    <a:pt x="81622" y="7086"/>
                  </a:cubicBezTo>
                  <a:cubicBezTo>
                    <a:pt x="81582" y="7086"/>
                    <a:pt x="81542" y="7085"/>
                    <a:pt x="81502" y="7082"/>
                  </a:cubicBezTo>
                  <a:cubicBezTo>
                    <a:pt x="80703" y="7053"/>
                    <a:pt x="80053" y="6432"/>
                    <a:pt x="79461" y="5870"/>
                  </a:cubicBezTo>
                  <a:cubicBezTo>
                    <a:pt x="76061" y="2617"/>
                    <a:pt x="71625" y="369"/>
                    <a:pt x="66952" y="44"/>
                  </a:cubicBezTo>
                  <a:cubicBezTo>
                    <a:pt x="66568" y="15"/>
                    <a:pt x="66182" y="1"/>
                    <a:pt x="65797"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grpSp>
        <p:nvGrpSpPr>
          <p:cNvPr id="423" name="Google Shape;423;p112"/>
          <p:cNvGrpSpPr/>
          <p:nvPr/>
        </p:nvGrpSpPr>
        <p:grpSpPr>
          <a:xfrm>
            <a:off x="8528460" y="5832407"/>
            <a:ext cx="2015697" cy="764472"/>
            <a:chOff x="6396343" y="4374305"/>
            <a:chExt cx="1511773" cy="573354"/>
          </a:xfrm>
        </p:grpSpPr>
        <p:grpSp>
          <p:nvGrpSpPr>
            <p:cNvPr id="424" name="Google Shape;424;p112"/>
            <p:cNvGrpSpPr/>
            <p:nvPr/>
          </p:nvGrpSpPr>
          <p:grpSpPr>
            <a:xfrm rot="4001758">
              <a:off x="7633951" y="4773240"/>
              <a:ext cx="111770" cy="119099"/>
              <a:chOff x="3004175" y="2950750"/>
              <a:chExt cx="195825" cy="208700"/>
            </a:xfrm>
          </p:grpSpPr>
          <p:sp>
            <p:nvSpPr>
              <p:cNvPr id="425" name="Google Shape;425;p112"/>
              <p:cNvSpPr/>
              <p:nvPr/>
            </p:nvSpPr>
            <p:spPr>
              <a:xfrm>
                <a:off x="3004175" y="2950750"/>
                <a:ext cx="130025" cy="168700"/>
              </a:xfrm>
              <a:custGeom>
                <a:avLst/>
                <a:gdLst/>
                <a:ahLst/>
                <a:cxnLst/>
                <a:rect l="l" t="t" r="r" b="b"/>
                <a:pathLst>
                  <a:path w="5201" h="6748" extrusionOk="0">
                    <a:moveTo>
                      <a:pt x="353" y="1"/>
                    </a:moveTo>
                    <a:lnTo>
                      <a:pt x="353" y="1"/>
                    </a:lnTo>
                    <a:cubicBezTo>
                      <a:pt x="1" y="1469"/>
                      <a:pt x="530" y="2880"/>
                      <a:pt x="1146" y="4143"/>
                    </a:cubicBezTo>
                    <a:cubicBezTo>
                      <a:pt x="1470" y="4907"/>
                      <a:pt x="1940" y="5553"/>
                      <a:pt x="2527" y="6111"/>
                    </a:cubicBezTo>
                    <a:cubicBezTo>
                      <a:pt x="3053" y="6527"/>
                      <a:pt x="3693" y="6747"/>
                      <a:pt x="4349" y="6747"/>
                    </a:cubicBezTo>
                    <a:cubicBezTo>
                      <a:pt x="4574" y="6747"/>
                      <a:pt x="4800" y="6722"/>
                      <a:pt x="5024" y="6669"/>
                    </a:cubicBezTo>
                    <a:lnTo>
                      <a:pt x="5112" y="6493"/>
                    </a:lnTo>
                    <a:cubicBezTo>
                      <a:pt x="5201" y="5759"/>
                      <a:pt x="4966" y="5024"/>
                      <a:pt x="4525" y="4437"/>
                    </a:cubicBezTo>
                    <a:cubicBezTo>
                      <a:pt x="3996" y="3790"/>
                      <a:pt x="3203" y="3379"/>
                      <a:pt x="2527" y="2850"/>
                    </a:cubicBezTo>
                    <a:cubicBezTo>
                      <a:pt x="1558" y="2116"/>
                      <a:pt x="794" y="1117"/>
                      <a:pt x="35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26" name="Google Shape;426;p112"/>
              <p:cNvSpPr/>
              <p:nvPr/>
            </p:nvSpPr>
            <p:spPr>
              <a:xfrm>
                <a:off x="3051775" y="3051925"/>
                <a:ext cx="148225" cy="107525"/>
              </a:xfrm>
              <a:custGeom>
                <a:avLst/>
                <a:gdLst/>
                <a:ahLst/>
                <a:cxnLst/>
                <a:rect l="l" t="t" r="r" b="b"/>
                <a:pathLst>
                  <a:path w="5929" h="4301" extrusionOk="0">
                    <a:moveTo>
                      <a:pt x="339" y="0"/>
                    </a:moveTo>
                    <a:cubicBezTo>
                      <a:pt x="153" y="0"/>
                      <a:pt x="1" y="224"/>
                      <a:pt x="183" y="360"/>
                    </a:cubicBezTo>
                    <a:cubicBezTo>
                      <a:pt x="1857" y="1770"/>
                      <a:pt x="3649" y="3092"/>
                      <a:pt x="5500" y="4267"/>
                    </a:cubicBezTo>
                    <a:cubicBezTo>
                      <a:pt x="5536" y="4290"/>
                      <a:pt x="5573" y="4300"/>
                      <a:pt x="5608" y="4300"/>
                    </a:cubicBezTo>
                    <a:cubicBezTo>
                      <a:pt x="5796" y="4300"/>
                      <a:pt x="5929" y="4005"/>
                      <a:pt x="5706" y="3856"/>
                    </a:cubicBezTo>
                    <a:cubicBezTo>
                      <a:pt x="3884" y="2710"/>
                      <a:pt x="2151" y="1447"/>
                      <a:pt x="506" y="66"/>
                    </a:cubicBezTo>
                    <a:cubicBezTo>
                      <a:pt x="452" y="20"/>
                      <a:pt x="394" y="0"/>
                      <a:pt x="33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grpSp>
          <p:nvGrpSpPr>
            <p:cNvPr id="427" name="Google Shape;427;p112"/>
            <p:cNvGrpSpPr/>
            <p:nvPr/>
          </p:nvGrpSpPr>
          <p:grpSpPr>
            <a:xfrm>
              <a:off x="6980311" y="4374305"/>
              <a:ext cx="196224" cy="439790"/>
              <a:chOff x="3004175" y="2722350"/>
              <a:chExt cx="195950" cy="439175"/>
            </a:xfrm>
          </p:grpSpPr>
          <p:sp>
            <p:nvSpPr>
              <p:cNvPr id="428" name="Google Shape;428;p112"/>
              <p:cNvSpPr/>
              <p:nvPr/>
            </p:nvSpPr>
            <p:spPr>
              <a:xfrm>
                <a:off x="3076150" y="2722350"/>
                <a:ext cx="116075" cy="348875"/>
              </a:xfrm>
              <a:custGeom>
                <a:avLst/>
                <a:gdLst/>
                <a:ahLst/>
                <a:cxnLst/>
                <a:rect l="l" t="t" r="r" b="b"/>
                <a:pathLst>
                  <a:path w="4643" h="13955" extrusionOk="0">
                    <a:moveTo>
                      <a:pt x="3027" y="0"/>
                    </a:moveTo>
                    <a:lnTo>
                      <a:pt x="3027" y="0"/>
                    </a:lnTo>
                    <a:cubicBezTo>
                      <a:pt x="1088" y="2115"/>
                      <a:pt x="1" y="4789"/>
                      <a:pt x="30" y="7315"/>
                    </a:cubicBezTo>
                    <a:cubicBezTo>
                      <a:pt x="89" y="9871"/>
                      <a:pt x="1264" y="12251"/>
                      <a:pt x="3262" y="13808"/>
                    </a:cubicBezTo>
                    <a:lnTo>
                      <a:pt x="3350" y="13955"/>
                    </a:lnTo>
                    <a:cubicBezTo>
                      <a:pt x="4290" y="11986"/>
                      <a:pt x="4642" y="9812"/>
                      <a:pt x="4407" y="7668"/>
                    </a:cubicBezTo>
                    <a:cubicBezTo>
                      <a:pt x="4055" y="5083"/>
                      <a:pt x="2733" y="2674"/>
                      <a:pt x="302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29" name="Google Shape;429;p112"/>
              <p:cNvSpPr/>
              <p:nvPr/>
            </p:nvSpPr>
            <p:spPr>
              <a:xfrm>
                <a:off x="3004175" y="2950750"/>
                <a:ext cx="130025" cy="168700"/>
              </a:xfrm>
              <a:custGeom>
                <a:avLst/>
                <a:gdLst/>
                <a:ahLst/>
                <a:cxnLst/>
                <a:rect l="l" t="t" r="r" b="b"/>
                <a:pathLst>
                  <a:path w="5201" h="6748" extrusionOk="0">
                    <a:moveTo>
                      <a:pt x="353" y="1"/>
                    </a:moveTo>
                    <a:lnTo>
                      <a:pt x="353" y="1"/>
                    </a:lnTo>
                    <a:cubicBezTo>
                      <a:pt x="1" y="1469"/>
                      <a:pt x="530" y="2880"/>
                      <a:pt x="1146" y="4143"/>
                    </a:cubicBezTo>
                    <a:cubicBezTo>
                      <a:pt x="1470" y="4907"/>
                      <a:pt x="1940" y="5553"/>
                      <a:pt x="2527" y="6111"/>
                    </a:cubicBezTo>
                    <a:cubicBezTo>
                      <a:pt x="3053" y="6527"/>
                      <a:pt x="3693" y="6747"/>
                      <a:pt x="4349" y="6747"/>
                    </a:cubicBezTo>
                    <a:cubicBezTo>
                      <a:pt x="4574" y="6747"/>
                      <a:pt x="4800" y="6722"/>
                      <a:pt x="5024" y="6669"/>
                    </a:cubicBezTo>
                    <a:lnTo>
                      <a:pt x="5112" y="6493"/>
                    </a:lnTo>
                    <a:cubicBezTo>
                      <a:pt x="5201" y="5759"/>
                      <a:pt x="4966" y="5024"/>
                      <a:pt x="4525" y="4437"/>
                    </a:cubicBezTo>
                    <a:cubicBezTo>
                      <a:pt x="3996" y="3790"/>
                      <a:pt x="3203" y="3379"/>
                      <a:pt x="2527" y="2850"/>
                    </a:cubicBezTo>
                    <a:cubicBezTo>
                      <a:pt x="1558" y="2116"/>
                      <a:pt x="794" y="1117"/>
                      <a:pt x="35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30" name="Google Shape;430;p112"/>
              <p:cNvSpPr/>
              <p:nvPr/>
            </p:nvSpPr>
            <p:spPr>
              <a:xfrm>
                <a:off x="3051775" y="3051925"/>
                <a:ext cx="148225" cy="107525"/>
              </a:xfrm>
              <a:custGeom>
                <a:avLst/>
                <a:gdLst/>
                <a:ahLst/>
                <a:cxnLst/>
                <a:rect l="l" t="t" r="r" b="b"/>
                <a:pathLst>
                  <a:path w="5929" h="4301" extrusionOk="0">
                    <a:moveTo>
                      <a:pt x="339" y="0"/>
                    </a:moveTo>
                    <a:cubicBezTo>
                      <a:pt x="153" y="0"/>
                      <a:pt x="1" y="224"/>
                      <a:pt x="183" y="360"/>
                    </a:cubicBezTo>
                    <a:cubicBezTo>
                      <a:pt x="1857" y="1770"/>
                      <a:pt x="3649" y="3092"/>
                      <a:pt x="5500" y="4267"/>
                    </a:cubicBezTo>
                    <a:cubicBezTo>
                      <a:pt x="5536" y="4290"/>
                      <a:pt x="5573" y="4300"/>
                      <a:pt x="5608" y="4300"/>
                    </a:cubicBezTo>
                    <a:cubicBezTo>
                      <a:pt x="5796" y="4300"/>
                      <a:pt x="5929" y="4005"/>
                      <a:pt x="5706" y="3856"/>
                    </a:cubicBezTo>
                    <a:cubicBezTo>
                      <a:pt x="3884" y="2710"/>
                      <a:pt x="2151" y="1447"/>
                      <a:pt x="506" y="66"/>
                    </a:cubicBezTo>
                    <a:cubicBezTo>
                      <a:pt x="452" y="20"/>
                      <a:pt x="394" y="0"/>
                      <a:pt x="33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31" name="Google Shape;431;p112"/>
              <p:cNvSpPr/>
              <p:nvPr/>
            </p:nvSpPr>
            <p:spPr>
              <a:xfrm>
                <a:off x="3115825" y="2829950"/>
                <a:ext cx="84300" cy="331575"/>
              </a:xfrm>
              <a:custGeom>
                <a:avLst/>
                <a:gdLst/>
                <a:ahLst/>
                <a:cxnLst/>
                <a:rect l="l" t="t" r="r" b="b"/>
                <a:pathLst>
                  <a:path w="3372" h="13263" extrusionOk="0">
                    <a:moveTo>
                      <a:pt x="624" y="0"/>
                    </a:moveTo>
                    <a:cubicBezTo>
                      <a:pt x="514" y="0"/>
                      <a:pt x="397" y="73"/>
                      <a:pt x="382" y="220"/>
                    </a:cubicBezTo>
                    <a:cubicBezTo>
                      <a:pt x="0" y="4686"/>
                      <a:pt x="852" y="9151"/>
                      <a:pt x="2879" y="13146"/>
                    </a:cubicBezTo>
                    <a:cubicBezTo>
                      <a:pt x="2925" y="13228"/>
                      <a:pt x="2993" y="13262"/>
                      <a:pt x="3062" y="13262"/>
                    </a:cubicBezTo>
                    <a:cubicBezTo>
                      <a:pt x="3215" y="13262"/>
                      <a:pt x="3371" y="13094"/>
                      <a:pt x="3290" y="12911"/>
                    </a:cubicBezTo>
                    <a:cubicBezTo>
                      <a:pt x="1293" y="9004"/>
                      <a:pt x="441" y="4598"/>
                      <a:pt x="823" y="220"/>
                    </a:cubicBezTo>
                    <a:cubicBezTo>
                      <a:pt x="837" y="73"/>
                      <a:pt x="735" y="0"/>
                      <a:pt x="62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32" name="Google Shape;432;p112"/>
              <p:cNvSpPr/>
              <p:nvPr/>
            </p:nvSpPr>
            <p:spPr>
              <a:xfrm>
                <a:off x="3127575" y="2898625"/>
                <a:ext cx="33150" cy="55975"/>
              </a:xfrm>
              <a:custGeom>
                <a:avLst/>
                <a:gdLst/>
                <a:ahLst/>
                <a:cxnLst/>
                <a:rect l="l" t="t" r="r" b="b"/>
                <a:pathLst>
                  <a:path w="1326" h="2239" extrusionOk="0">
                    <a:moveTo>
                      <a:pt x="1013" y="1"/>
                    </a:moveTo>
                    <a:cubicBezTo>
                      <a:pt x="941" y="1"/>
                      <a:pt x="869" y="34"/>
                      <a:pt x="823" y="117"/>
                    </a:cubicBezTo>
                    <a:cubicBezTo>
                      <a:pt x="470" y="676"/>
                      <a:pt x="206" y="1292"/>
                      <a:pt x="30" y="1939"/>
                    </a:cubicBezTo>
                    <a:cubicBezTo>
                      <a:pt x="0" y="2056"/>
                      <a:pt x="88" y="2174"/>
                      <a:pt x="206" y="2233"/>
                    </a:cubicBezTo>
                    <a:cubicBezTo>
                      <a:pt x="221" y="2236"/>
                      <a:pt x="237" y="2238"/>
                      <a:pt x="252" y="2238"/>
                    </a:cubicBezTo>
                    <a:cubicBezTo>
                      <a:pt x="353" y="2238"/>
                      <a:pt x="445" y="2158"/>
                      <a:pt x="470" y="2056"/>
                    </a:cubicBezTo>
                    <a:cubicBezTo>
                      <a:pt x="617" y="1439"/>
                      <a:pt x="881" y="881"/>
                      <a:pt x="1205" y="323"/>
                    </a:cubicBezTo>
                    <a:cubicBezTo>
                      <a:pt x="1326" y="162"/>
                      <a:pt x="1170" y="1"/>
                      <a:pt x="101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33" name="Google Shape;433;p112"/>
              <p:cNvSpPr/>
              <p:nvPr/>
            </p:nvSpPr>
            <p:spPr>
              <a:xfrm>
                <a:off x="3132825" y="2948700"/>
                <a:ext cx="32950" cy="59375"/>
              </a:xfrm>
              <a:custGeom>
                <a:avLst/>
                <a:gdLst/>
                <a:ahLst/>
                <a:cxnLst/>
                <a:rect l="l" t="t" r="r" b="b"/>
                <a:pathLst>
                  <a:path w="1318" h="2375" extrusionOk="0">
                    <a:moveTo>
                      <a:pt x="1087" y="0"/>
                    </a:moveTo>
                    <a:cubicBezTo>
                      <a:pt x="1008" y="0"/>
                      <a:pt x="919" y="48"/>
                      <a:pt x="877" y="112"/>
                    </a:cubicBezTo>
                    <a:cubicBezTo>
                      <a:pt x="554" y="758"/>
                      <a:pt x="290" y="1405"/>
                      <a:pt x="55" y="2080"/>
                    </a:cubicBezTo>
                    <a:cubicBezTo>
                      <a:pt x="0" y="2261"/>
                      <a:pt x="146" y="2374"/>
                      <a:pt x="286" y="2374"/>
                    </a:cubicBezTo>
                    <a:cubicBezTo>
                      <a:pt x="374" y="2374"/>
                      <a:pt x="461" y="2329"/>
                      <a:pt x="495" y="2227"/>
                    </a:cubicBezTo>
                    <a:cubicBezTo>
                      <a:pt x="701" y="1581"/>
                      <a:pt x="965" y="935"/>
                      <a:pt x="1259" y="347"/>
                    </a:cubicBezTo>
                    <a:cubicBezTo>
                      <a:pt x="1318" y="230"/>
                      <a:pt x="1288" y="112"/>
                      <a:pt x="1171" y="24"/>
                    </a:cubicBezTo>
                    <a:cubicBezTo>
                      <a:pt x="1146" y="7"/>
                      <a:pt x="1117" y="0"/>
                      <a:pt x="108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34" name="Google Shape;434;p112"/>
              <p:cNvSpPr/>
              <p:nvPr/>
            </p:nvSpPr>
            <p:spPr>
              <a:xfrm>
                <a:off x="3098200" y="2931075"/>
                <a:ext cx="39975" cy="43375"/>
              </a:xfrm>
              <a:custGeom>
                <a:avLst/>
                <a:gdLst/>
                <a:ahLst/>
                <a:cxnLst/>
                <a:rect l="l" t="t" r="r" b="b"/>
                <a:pathLst>
                  <a:path w="1599" h="1735" extrusionOk="0">
                    <a:moveTo>
                      <a:pt x="231" y="0"/>
                    </a:moveTo>
                    <a:cubicBezTo>
                      <a:pt x="201" y="0"/>
                      <a:pt x="172" y="7"/>
                      <a:pt x="147" y="24"/>
                    </a:cubicBezTo>
                    <a:cubicBezTo>
                      <a:pt x="29" y="112"/>
                      <a:pt x="0" y="229"/>
                      <a:pt x="59" y="347"/>
                    </a:cubicBezTo>
                    <a:cubicBezTo>
                      <a:pt x="353" y="817"/>
                      <a:pt x="705" y="1258"/>
                      <a:pt x="1116" y="1669"/>
                    </a:cubicBezTo>
                    <a:cubicBezTo>
                      <a:pt x="1163" y="1715"/>
                      <a:pt x="1215" y="1735"/>
                      <a:pt x="1266" y="1735"/>
                    </a:cubicBezTo>
                    <a:cubicBezTo>
                      <a:pt x="1441" y="1735"/>
                      <a:pt x="1599" y="1505"/>
                      <a:pt x="1440" y="1346"/>
                    </a:cubicBezTo>
                    <a:lnTo>
                      <a:pt x="1410" y="1346"/>
                    </a:lnTo>
                    <a:cubicBezTo>
                      <a:pt x="1234" y="1140"/>
                      <a:pt x="1058" y="935"/>
                      <a:pt x="881" y="729"/>
                    </a:cubicBezTo>
                    <a:lnTo>
                      <a:pt x="823" y="670"/>
                    </a:lnTo>
                    <a:lnTo>
                      <a:pt x="793" y="611"/>
                    </a:lnTo>
                    <a:cubicBezTo>
                      <a:pt x="764" y="582"/>
                      <a:pt x="705" y="523"/>
                      <a:pt x="676" y="464"/>
                    </a:cubicBezTo>
                    <a:cubicBezTo>
                      <a:pt x="646" y="406"/>
                      <a:pt x="529" y="229"/>
                      <a:pt x="441" y="112"/>
                    </a:cubicBezTo>
                    <a:cubicBezTo>
                      <a:pt x="398" y="48"/>
                      <a:pt x="310" y="0"/>
                      <a:pt x="23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grpSp>
          <p:nvGrpSpPr>
            <p:cNvPr id="435" name="Google Shape;435;p112"/>
            <p:cNvGrpSpPr/>
            <p:nvPr/>
          </p:nvGrpSpPr>
          <p:grpSpPr>
            <a:xfrm>
              <a:off x="7363411" y="4508535"/>
              <a:ext cx="130012" cy="257908"/>
              <a:chOff x="3213925" y="2904475"/>
              <a:chExt cx="173650" cy="344475"/>
            </a:xfrm>
          </p:grpSpPr>
          <p:sp>
            <p:nvSpPr>
              <p:cNvPr id="436" name="Google Shape;436;p112"/>
              <p:cNvSpPr/>
              <p:nvPr/>
            </p:nvSpPr>
            <p:spPr>
              <a:xfrm>
                <a:off x="3237725" y="2904475"/>
                <a:ext cx="104325" cy="275450"/>
              </a:xfrm>
              <a:custGeom>
                <a:avLst/>
                <a:gdLst/>
                <a:ahLst/>
                <a:cxnLst/>
                <a:rect l="l" t="t" r="r" b="b"/>
                <a:pathLst>
                  <a:path w="4173" h="11018" extrusionOk="0">
                    <a:moveTo>
                      <a:pt x="2116" y="1"/>
                    </a:moveTo>
                    <a:cubicBezTo>
                      <a:pt x="2116" y="2145"/>
                      <a:pt x="853" y="3908"/>
                      <a:pt x="383" y="5935"/>
                    </a:cubicBezTo>
                    <a:cubicBezTo>
                      <a:pt x="1" y="7610"/>
                      <a:pt x="118" y="9372"/>
                      <a:pt x="735" y="11017"/>
                    </a:cubicBezTo>
                    <a:lnTo>
                      <a:pt x="823" y="10900"/>
                    </a:lnTo>
                    <a:cubicBezTo>
                      <a:pt x="2557" y="9872"/>
                      <a:pt x="3702" y="8109"/>
                      <a:pt x="3937" y="6082"/>
                    </a:cubicBezTo>
                    <a:cubicBezTo>
                      <a:pt x="4172" y="4084"/>
                      <a:pt x="3526" y="1852"/>
                      <a:pt x="211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37" name="Google Shape;437;p112"/>
              <p:cNvSpPr/>
              <p:nvPr/>
            </p:nvSpPr>
            <p:spPr>
              <a:xfrm>
                <a:off x="3273725" y="3099100"/>
                <a:ext cx="113850" cy="124275"/>
              </a:xfrm>
              <a:custGeom>
                <a:avLst/>
                <a:gdLst/>
                <a:ahLst/>
                <a:cxnLst/>
                <a:rect l="l" t="t" r="r" b="b"/>
                <a:pathLst>
                  <a:path w="4554" h="4971" extrusionOk="0">
                    <a:moveTo>
                      <a:pt x="4378" y="1"/>
                    </a:moveTo>
                    <a:lnTo>
                      <a:pt x="4378" y="1"/>
                    </a:lnTo>
                    <a:cubicBezTo>
                      <a:pt x="3937" y="853"/>
                      <a:pt x="3232" y="1558"/>
                      <a:pt x="2409" y="2028"/>
                    </a:cubicBezTo>
                    <a:cubicBezTo>
                      <a:pt x="1792" y="2380"/>
                      <a:pt x="1117" y="2645"/>
                      <a:pt x="647" y="3115"/>
                    </a:cubicBezTo>
                    <a:cubicBezTo>
                      <a:pt x="235" y="3526"/>
                      <a:pt x="0" y="4084"/>
                      <a:pt x="0" y="4643"/>
                    </a:cubicBezTo>
                    <a:lnTo>
                      <a:pt x="59" y="4819"/>
                    </a:lnTo>
                    <a:cubicBezTo>
                      <a:pt x="321" y="4921"/>
                      <a:pt x="596" y="4971"/>
                      <a:pt x="872" y="4971"/>
                    </a:cubicBezTo>
                    <a:cubicBezTo>
                      <a:pt x="1309" y="4971"/>
                      <a:pt x="1749" y="4847"/>
                      <a:pt x="2145" y="4613"/>
                    </a:cubicBezTo>
                    <a:cubicBezTo>
                      <a:pt x="2644" y="4261"/>
                      <a:pt x="3085" y="3761"/>
                      <a:pt x="3408" y="3203"/>
                    </a:cubicBezTo>
                    <a:cubicBezTo>
                      <a:pt x="3996" y="2263"/>
                      <a:pt x="4554" y="1205"/>
                      <a:pt x="437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38" name="Google Shape;438;p112"/>
              <p:cNvSpPr/>
              <p:nvPr/>
            </p:nvSpPr>
            <p:spPr>
              <a:xfrm>
                <a:off x="3214275" y="3173200"/>
                <a:ext cx="130400" cy="74100"/>
              </a:xfrm>
              <a:custGeom>
                <a:avLst/>
                <a:gdLst/>
                <a:ahLst/>
                <a:cxnLst/>
                <a:rect l="l" t="t" r="r" b="b"/>
                <a:pathLst>
                  <a:path w="5216" h="2964" extrusionOk="0">
                    <a:moveTo>
                      <a:pt x="4896" y="0"/>
                    </a:moveTo>
                    <a:cubicBezTo>
                      <a:pt x="4861" y="0"/>
                      <a:pt x="4824" y="10"/>
                      <a:pt x="4787" y="33"/>
                    </a:cubicBezTo>
                    <a:cubicBezTo>
                      <a:pt x="3318" y="973"/>
                      <a:pt x="1791" y="1796"/>
                      <a:pt x="204" y="2560"/>
                    </a:cubicBezTo>
                    <a:cubicBezTo>
                      <a:pt x="0" y="2662"/>
                      <a:pt x="129" y="2964"/>
                      <a:pt x="340" y="2964"/>
                    </a:cubicBezTo>
                    <a:cubicBezTo>
                      <a:pt x="371" y="2964"/>
                      <a:pt x="405" y="2957"/>
                      <a:pt x="439" y="2942"/>
                    </a:cubicBezTo>
                    <a:cubicBezTo>
                      <a:pt x="2026" y="2207"/>
                      <a:pt x="3553" y="1355"/>
                      <a:pt x="4993" y="415"/>
                    </a:cubicBezTo>
                    <a:cubicBezTo>
                      <a:pt x="5216" y="291"/>
                      <a:pt x="5084" y="0"/>
                      <a:pt x="489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39" name="Google Shape;439;p112"/>
              <p:cNvSpPr/>
              <p:nvPr/>
            </p:nvSpPr>
            <p:spPr>
              <a:xfrm>
                <a:off x="3213925" y="2990600"/>
                <a:ext cx="89200" cy="258350"/>
              </a:xfrm>
              <a:custGeom>
                <a:avLst/>
                <a:gdLst/>
                <a:ahLst/>
                <a:cxnLst/>
                <a:rect l="l" t="t" r="r" b="b"/>
                <a:pathLst>
                  <a:path w="3568" h="10334" extrusionOk="0">
                    <a:moveTo>
                      <a:pt x="3347" y="0"/>
                    </a:moveTo>
                    <a:cubicBezTo>
                      <a:pt x="3244" y="0"/>
                      <a:pt x="3141" y="66"/>
                      <a:pt x="3127" y="199"/>
                    </a:cubicBezTo>
                    <a:cubicBezTo>
                      <a:pt x="3068" y="3695"/>
                      <a:pt x="2040" y="7102"/>
                      <a:pt x="101" y="10011"/>
                    </a:cubicBezTo>
                    <a:cubicBezTo>
                      <a:pt x="0" y="10172"/>
                      <a:pt x="148" y="10333"/>
                      <a:pt x="308" y="10333"/>
                    </a:cubicBezTo>
                    <a:cubicBezTo>
                      <a:pt x="381" y="10333"/>
                      <a:pt x="457" y="10299"/>
                      <a:pt x="512" y="10216"/>
                    </a:cubicBezTo>
                    <a:cubicBezTo>
                      <a:pt x="2451" y="7249"/>
                      <a:pt x="3538" y="3783"/>
                      <a:pt x="3567" y="199"/>
                    </a:cubicBezTo>
                    <a:cubicBezTo>
                      <a:pt x="3553" y="66"/>
                      <a:pt x="3450" y="0"/>
                      <a:pt x="334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40" name="Google Shape;440;p112"/>
              <p:cNvSpPr/>
              <p:nvPr/>
            </p:nvSpPr>
            <p:spPr>
              <a:xfrm>
                <a:off x="3267850" y="3042550"/>
                <a:ext cx="24250" cy="47950"/>
              </a:xfrm>
              <a:custGeom>
                <a:avLst/>
                <a:gdLst/>
                <a:ahLst/>
                <a:cxnLst/>
                <a:rect l="l" t="t" r="r" b="b"/>
                <a:pathLst>
                  <a:path w="970" h="1918" extrusionOk="0">
                    <a:moveTo>
                      <a:pt x="249" y="1"/>
                    </a:moveTo>
                    <a:cubicBezTo>
                      <a:pt x="212" y="1"/>
                      <a:pt x="177" y="11"/>
                      <a:pt x="147" y="30"/>
                    </a:cubicBezTo>
                    <a:cubicBezTo>
                      <a:pt x="30" y="89"/>
                      <a:pt x="0" y="236"/>
                      <a:pt x="59" y="324"/>
                    </a:cubicBezTo>
                    <a:cubicBezTo>
                      <a:pt x="265" y="794"/>
                      <a:pt x="441" y="1264"/>
                      <a:pt x="500" y="1763"/>
                    </a:cubicBezTo>
                    <a:cubicBezTo>
                      <a:pt x="524" y="1861"/>
                      <a:pt x="609" y="1918"/>
                      <a:pt x="704" y="1918"/>
                    </a:cubicBezTo>
                    <a:cubicBezTo>
                      <a:pt x="724" y="1918"/>
                      <a:pt x="744" y="1915"/>
                      <a:pt x="764" y="1910"/>
                    </a:cubicBezTo>
                    <a:cubicBezTo>
                      <a:pt x="882" y="1881"/>
                      <a:pt x="970" y="1763"/>
                      <a:pt x="940" y="1646"/>
                    </a:cubicBezTo>
                    <a:cubicBezTo>
                      <a:pt x="852" y="1117"/>
                      <a:pt x="676" y="588"/>
                      <a:pt x="441" y="118"/>
                    </a:cubicBezTo>
                    <a:cubicBezTo>
                      <a:pt x="402" y="40"/>
                      <a:pt x="323" y="1"/>
                      <a:pt x="24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41" name="Google Shape;441;p112"/>
              <p:cNvSpPr/>
              <p:nvPr/>
            </p:nvSpPr>
            <p:spPr>
              <a:xfrm>
                <a:off x="3258300" y="3081300"/>
                <a:ext cx="25575" cy="51475"/>
              </a:xfrm>
              <a:custGeom>
                <a:avLst/>
                <a:gdLst/>
                <a:ahLst/>
                <a:cxnLst/>
                <a:rect l="l" t="t" r="r" b="b"/>
                <a:pathLst>
                  <a:path w="1023" h="2059" extrusionOk="0">
                    <a:moveTo>
                      <a:pt x="266" y="0"/>
                    </a:moveTo>
                    <a:cubicBezTo>
                      <a:pt x="246" y="0"/>
                      <a:pt x="226" y="3"/>
                      <a:pt x="206" y="8"/>
                    </a:cubicBezTo>
                    <a:cubicBezTo>
                      <a:pt x="88" y="37"/>
                      <a:pt x="0" y="155"/>
                      <a:pt x="59" y="272"/>
                    </a:cubicBezTo>
                    <a:cubicBezTo>
                      <a:pt x="235" y="801"/>
                      <a:pt x="412" y="1330"/>
                      <a:pt x="529" y="1888"/>
                    </a:cubicBezTo>
                    <a:cubicBezTo>
                      <a:pt x="565" y="2007"/>
                      <a:pt x="658" y="2058"/>
                      <a:pt x="750" y="2058"/>
                    </a:cubicBezTo>
                    <a:cubicBezTo>
                      <a:pt x="887" y="2058"/>
                      <a:pt x="1022" y="1946"/>
                      <a:pt x="970" y="1770"/>
                    </a:cubicBezTo>
                    <a:cubicBezTo>
                      <a:pt x="852" y="1212"/>
                      <a:pt x="676" y="684"/>
                      <a:pt x="470" y="155"/>
                    </a:cubicBezTo>
                    <a:cubicBezTo>
                      <a:pt x="446" y="57"/>
                      <a:pt x="361" y="0"/>
                      <a:pt x="26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42" name="Google Shape;442;p112"/>
              <p:cNvSpPr/>
              <p:nvPr/>
            </p:nvSpPr>
            <p:spPr>
              <a:xfrm>
                <a:off x="3282525" y="3072475"/>
                <a:ext cx="34550" cy="34000"/>
              </a:xfrm>
              <a:custGeom>
                <a:avLst/>
                <a:gdLst/>
                <a:ahLst/>
                <a:cxnLst/>
                <a:rect l="l" t="t" r="r" b="b"/>
                <a:pathLst>
                  <a:path w="1382" h="1360" extrusionOk="0">
                    <a:moveTo>
                      <a:pt x="1147" y="1"/>
                    </a:moveTo>
                    <a:cubicBezTo>
                      <a:pt x="1095" y="1"/>
                      <a:pt x="1044" y="23"/>
                      <a:pt x="1000" y="67"/>
                    </a:cubicBezTo>
                    <a:cubicBezTo>
                      <a:pt x="706" y="420"/>
                      <a:pt x="383" y="713"/>
                      <a:pt x="60" y="978"/>
                    </a:cubicBezTo>
                    <a:cubicBezTo>
                      <a:pt x="1" y="1037"/>
                      <a:pt x="1" y="1095"/>
                      <a:pt x="1" y="1154"/>
                    </a:cubicBezTo>
                    <a:cubicBezTo>
                      <a:pt x="1" y="1213"/>
                      <a:pt x="1" y="1272"/>
                      <a:pt x="60" y="1301"/>
                    </a:cubicBezTo>
                    <a:cubicBezTo>
                      <a:pt x="89" y="1330"/>
                      <a:pt x="148" y="1360"/>
                      <a:pt x="206" y="1360"/>
                    </a:cubicBezTo>
                    <a:cubicBezTo>
                      <a:pt x="265" y="1360"/>
                      <a:pt x="324" y="1330"/>
                      <a:pt x="383" y="1301"/>
                    </a:cubicBezTo>
                    <a:cubicBezTo>
                      <a:pt x="706" y="1037"/>
                      <a:pt x="1029" y="713"/>
                      <a:pt x="1293" y="390"/>
                    </a:cubicBezTo>
                    <a:cubicBezTo>
                      <a:pt x="1352" y="361"/>
                      <a:pt x="1382" y="302"/>
                      <a:pt x="1382" y="243"/>
                    </a:cubicBezTo>
                    <a:cubicBezTo>
                      <a:pt x="1382" y="185"/>
                      <a:pt x="1352" y="126"/>
                      <a:pt x="1293" y="67"/>
                    </a:cubicBezTo>
                    <a:cubicBezTo>
                      <a:pt x="1249" y="23"/>
                      <a:pt x="1198" y="1"/>
                      <a:pt x="114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sp>
          <p:nvSpPr>
            <p:cNvPr id="443" name="Google Shape;443;p112"/>
            <p:cNvSpPr/>
            <p:nvPr/>
          </p:nvSpPr>
          <p:spPr>
            <a:xfrm>
              <a:off x="6396343" y="4717923"/>
              <a:ext cx="1511773" cy="229736"/>
            </a:xfrm>
            <a:custGeom>
              <a:avLst/>
              <a:gdLst/>
              <a:ahLst/>
              <a:cxnLst/>
              <a:rect l="l" t="t" r="r" b="b"/>
              <a:pathLst>
                <a:path w="110631" h="16812" extrusionOk="0">
                  <a:moveTo>
                    <a:pt x="65797" y="1"/>
                  </a:moveTo>
                  <a:cubicBezTo>
                    <a:pt x="61461" y="1"/>
                    <a:pt x="57100" y="1818"/>
                    <a:pt x="54384" y="5131"/>
                  </a:cubicBezTo>
                  <a:cubicBezTo>
                    <a:pt x="53279" y="4427"/>
                    <a:pt x="51971" y="4081"/>
                    <a:pt x="50660" y="4081"/>
                  </a:cubicBezTo>
                  <a:cubicBezTo>
                    <a:pt x="48884" y="4081"/>
                    <a:pt x="47101" y="4717"/>
                    <a:pt x="45808" y="5959"/>
                  </a:cubicBezTo>
                  <a:cubicBezTo>
                    <a:pt x="44506" y="3852"/>
                    <a:pt x="41935" y="2844"/>
                    <a:pt x="39414" y="2844"/>
                  </a:cubicBezTo>
                  <a:cubicBezTo>
                    <a:pt x="38785" y="2844"/>
                    <a:pt x="38159" y="2907"/>
                    <a:pt x="37557" y="3031"/>
                  </a:cubicBezTo>
                  <a:cubicBezTo>
                    <a:pt x="34482" y="3652"/>
                    <a:pt x="31909" y="5515"/>
                    <a:pt x="29454" y="7467"/>
                  </a:cubicBezTo>
                  <a:cubicBezTo>
                    <a:pt x="28301" y="8384"/>
                    <a:pt x="27059" y="9389"/>
                    <a:pt x="25581" y="9389"/>
                  </a:cubicBezTo>
                  <a:cubicBezTo>
                    <a:pt x="24220" y="9359"/>
                    <a:pt x="22978" y="8472"/>
                    <a:pt x="21618" y="8236"/>
                  </a:cubicBezTo>
                  <a:cubicBezTo>
                    <a:pt x="21379" y="8196"/>
                    <a:pt x="21144" y="8178"/>
                    <a:pt x="20912" y="8178"/>
                  </a:cubicBezTo>
                  <a:cubicBezTo>
                    <a:pt x="17504" y="8178"/>
                    <a:pt x="14840" y="12197"/>
                    <a:pt x="11267" y="12612"/>
                  </a:cubicBezTo>
                  <a:cubicBezTo>
                    <a:pt x="11019" y="12644"/>
                    <a:pt x="10766" y="12657"/>
                    <a:pt x="10511" y="12657"/>
                  </a:cubicBezTo>
                  <a:cubicBezTo>
                    <a:pt x="9826" y="12657"/>
                    <a:pt x="9126" y="12567"/>
                    <a:pt x="8458" y="12524"/>
                  </a:cubicBezTo>
                  <a:cubicBezTo>
                    <a:pt x="8397" y="12523"/>
                    <a:pt x="8336" y="12522"/>
                    <a:pt x="8275" y="12522"/>
                  </a:cubicBezTo>
                  <a:cubicBezTo>
                    <a:pt x="5112" y="12522"/>
                    <a:pt x="1944" y="14020"/>
                    <a:pt x="0" y="16486"/>
                  </a:cubicBezTo>
                  <a:lnTo>
                    <a:pt x="110631" y="16812"/>
                  </a:lnTo>
                  <a:cubicBezTo>
                    <a:pt x="109300" y="15185"/>
                    <a:pt x="107348" y="14121"/>
                    <a:pt x="105278" y="13854"/>
                  </a:cubicBezTo>
                  <a:cubicBezTo>
                    <a:pt x="104095" y="13707"/>
                    <a:pt x="102824" y="13795"/>
                    <a:pt x="101877" y="13115"/>
                  </a:cubicBezTo>
                  <a:cubicBezTo>
                    <a:pt x="100724" y="12317"/>
                    <a:pt x="100340" y="10631"/>
                    <a:pt x="99097" y="10040"/>
                  </a:cubicBezTo>
                  <a:cubicBezTo>
                    <a:pt x="98780" y="9883"/>
                    <a:pt x="98454" y="9820"/>
                    <a:pt x="98123" y="9820"/>
                  </a:cubicBezTo>
                  <a:cubicBezTo>
                    <a:pt x="96697" y="9820"/>
                    <a:pt x="95157" y="10997"/>
                    <a:pt x="93597" y="11045"/>
                  </a:cubicBezTo>
                  <a:cubicBezTo>
                    <a:pt x="93542" y="11048"/>
                    <a:pt x="93486" y="11049"/>
                    <a:pt x="93432" y="11049"/>
                  </a:cubicBezTo>
                  <a:cubicBezTo>
                    <a:pt x="90049" y="11049"/>
                    <a:pt x="87793" y="6186"/>
                    <a:pt x="84724" y="6186"/>
                  </a:cubicBezTo>
                  <a:cubicBezTo>
                    <a:pt x="84446" y="6186"/>
                    <a:pt x="84161" y="6226"/>
                    <a:pt x="83868" y="6313"/>
                  </a:cubicBezTo>
                  <a:cubicBezTo>
                    <a:pt x="83107" y="6539"/>
                    <a:pt x="82427" y="7086"/>
                    <a:pt x="81622" y="7086"/>
                  </a:cubicBezTo>
                  <a:cubicBezTo>
                    <a:pt x="81582" y="7086"/>
                    <a:pt x="81542" y="7085"/>
                    <a:pt x="81502" y="7082"/>
                  </a:cubicBezTo>
                  <a:cubicBezTo>
                    <a:pt x="80703" y="7053"/>
                    <a:pt x="80053" y="6432"/>
                    <a:pt x="79461" y="5870"/>
                  </a:cubicBezTo>
                  <a:cubicBezTo>
                    <a:pt x="76061" y="2617"/>
                    <a:pt x="71625" y="369"/>
                    <a:pt x="66952" y="44"/>
                  </a:cubicBezTo>
                  <a:cubicBezTo>
                    <a:pt x="66568" y="15"/>
                    <a:pt x="66182" y="1"/>
                    <a:pt x="65797"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6"/>
        <p:cNvGrpSpPr/>
        <p:nvPr/>
      </p:nvGrpSpPr>
      <p:grpSpPr>
        <a:xfrm>
          <a:off x="0" y="0"/>
          <a:ext cx="0" cy="0"/>
          <a:chOff x="0" y="0"/>
          <a:chExt cx="0" cy="0"/>
        </a:xfrm>
      </p:grpSpPr>
      <p:sp>
        <p:nvSpPr>
          <p:cNvPr id="27" name="Google Shape;27;p6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6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9" name="Google Shape;29;p6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6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6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solidFill>
          <a:schemeClr val="dk1"/>
        </a:solidFill>
        <a:effectLst/>
      </p:bgPr>
    </p:bg>
    <p:spTree>
      <p:nvGrpSpPr>
        <p:cNvPr id="1" name="Shape 444"/>
        <p:cNvGrpSpPr/>
        <p:nvPr/>
      </p:nvGrpSpPr>
      <p:grpSpPr>
        <a:xfrm>
          <a:off x="0" y="0"/>
          <a:ext cx="0" cy="0"/>
          <a:chOff x="0" y="0"/>
          <a:chExt cx="0" cy="0"/>
        </a:xfrm>
      </p:grpSpPr>
      <p:sp>
        <p:nvSpPr>
          <p:cNvPr id="445" name="Google Shape;445;p113"/>
          <p:cNvSpPr/>
          <p:nvPr/>
        </p:nvSpPr>
        <p:spPr>
          <a:xfrm>
            <a:off x="1639602" y="581770"/>
            <a:ext cx="1664601" cy="1051519"/>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46" name="Google Shape;446;p113"/>
          <p:cNvSpPr/>
          <p:nvPr/>
        </p:nvSpPr>
        <p:spPr>
          <a:xfrm>
            <a:off x="460106" y="339165"/>
            <a:ext cx="907281" cy="573211"/>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47" name="Google Shape;447;p113"/>
          <p:cNvSpPr/>
          <p:nvPr/>
        </p:nvSpPr>
        <p:spPr>
          <a:xfrm>
            <a:off x="8821935" y="749468"/>
            <a:ext cx="1782732" cy="1128283"/>
          </a:xfrm>
          <a:custGeom>
            <a:avLst/>
            <a:gdLst/>
            <a:ahLst/>
            <a:cxnLst/>
            <a:rect l="l" t="t" r="r" b="b"/>
            <a:pathLst>
              <a:path w="25554" h="16173" extrusionOk="0">
                <a:moveTo>
                  <a:pt x="14556" y="0"/>
                </a:moveTo>
                <a:cubicBezTo>
                  <a:pt x="11530" y="0"/>
                  <a:pt x="8988" y="2103"/>
                  <a:pt x="8295" y="4898"/>
                </a:cubicBezTo>
                <a:cubicBezTo>
                  <a:pt x="7856" y="4713"/>
                  <a:pt x="7394" y="4598"/>
                  <a:pt x="6909" y="4598"/>
                </a:cubicBezTo>
                <a:cubicBezTo>
                  <a:pt x="5500" y="4598"/>
                  <a:pt x="4275" y="5522"/>
                  <a:pt x="3836" y="6793"/>
                </a:cubicBezTo>
                <a:cubicBezTo>
                  <a:pt x="1664" y="7232"/>
                  <a:pt x="1" y="9149"/>
                  <a:pt x="1" y="11437"/>
                </a:cubicBezTo>
                <a:cubicBezTo>
                  <a:pt x="1" y="14047"/>
                  <a:pt x="2126" y="16173"/>
                  <a:pt x="4737" y="16173"/>
                </a:cubicBezTo>
                <a:lnTo>
                  <a:pt x="20771" y="16173"/>
                </a:lnTo>
                <a:cubicBezTo>
                  <a:pt x="23359" y="16173"/>
                  <a:pt x="25507" y="14047"/>
                  <a:pt x="25507" y="11437"/>
                </a:cubicBezTo>
                <a:cubicBezTo>
                  <a:pt x="25553" y="8895"/>
                  <a:pt x="23543" y="6816"/>
                  <a:pt x="21025" y="6700"/>
                </a:cubicBezTo>
                <a:lnTo>
                  <a:pt x="21025" y="6469"/>
                </a:lnTo>
                <a:cubicBezTo>
                  <a:pt x="21025" y="2888"/>
                  <a:pt x="18137" y="0"/>
                  <a:pt x="14556"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48" name="Google Shape;448;p113"/>
          <p:cNvSpPr/>
          <p:nvPr/>
        </p:nvSpPr>
        <p:spPr>
          <a:xfrm>
            <a:off x="10839119" y="415933"/>
            <a:ext cx="785773" cy="496443"/>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49" name="Google Shape;449;p113"/>
          <p:cNvSpPr/>
          <p:nvPr/>
        </p:nvSpPr>
        <p:spPr>
          <a:xfrm flipH="1">
            <a:off x="493723" y="6352867"/>
            <a:ext cx="5790807" cy="505149"/>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50" name="Google Shape;450;p113"/>
          <p:cNvSpPr/>
          <p:nvPr/>
        </p:nvSpPr>
        <p:spPr>
          <a:xfrm flipH="1">
            <a:off x="9" y="6352867"/>
            <a:ext cx="8200157" cy="505109"/>
          </a:xfrm>
          <a:custGeom>
            <a:avLst/>
            <a:gdLst/>
            <a:ahLst/>
            <a:cxnLst/>
            <a:rect l="l" t="t" r="r" b="b"/>
            <a:pathLst>
              <a:path w="157756" h="11284" extrusionOk="0">
                <a:moveTo>
                  <a:pt x="47603" y="1"/>
                </a:moveTo>
                <a:cubicBezTo>
                  <a:pt x="46122" y="1"/>
                  <a:pt x="44638" y="67"/>
                  <a:pt x="43149" y="207"/>
                </a:cubicBezTo>
                <a:cubicBezTo>
                  <a:pt x="33014" y="1175"/>
                  <a:pt x="23416" y="4616"/>
                  <a:pt x="13362" y="6041"/>
                </a:cubicBezTo>
                <a:cubicBezTo>
                  <a:pt x="2984" y="7520"/>
                  <a:pt x="0" y="11284"/>
                  <a:pt x="0" y="11284"/>
                </a:cubicBezTo>
                <a:lnTo>
                  <a:pt x="157756" y="11284"/>
                </a:lnTo>
                <a:lnTo>
                  <a:pt x="157756" y="2950"/>
                </a:lnTo>
                <a:cubicBezTo>
                  <a:pt x="157191" y="3111"/>
                  <a:pt x="156626" y="3299"/>
                  <a:pt x="156089" y="3487"/>
                </a:cubicBezTo>
                <a:cubicBezTo>
                  <a:pt x="152002" y="4885"/>
                  <a:pt x="147782" y="6418"/>
                  <a:pt x="143453" y="7036"/>
                </a:cubicBezTo>
                <a:cubicBezTo>
                  <a:pt x="141678" y="7283"/>
                  <a:pt x="139914" y="7385"/>
                  <a:pt x="138154" y="7385"/>
                </a:cubicBezTo>
                <a:cubicBezTo>
                  <a:pt x="134930" y="7385"/>
                  <a:pt x="131723" y="7041"/>
                  <a:pt x="128506" y="6606"/>
                </a:cubicBezTo>
                <a:cubicBezTo>
                  <a:pt x="124682" y="6079"/>
                  <a:pt x="120929" y="5595"/>
                  <a:pt x="117123" y="5595"/>
                </a:cubicBezTo>
                <a:cubicBezTo>
                  <a:pt x="115685" y="5595"/>
                  <a:pt x="114239" y="5664"/>
                  <a:pt x="112779" y="5826"/>
                </a:cubicBezTo>
                <a:cubicBezTo>
                  <a:pt x="107940" y="6391"/>
                  <a:pt x="103208" y="7493"/>
                  <a:pt x="98369" y="8031"/>
                </a:cubicBezTo>
                <a:cubicBezTo>
                  <a:pt x="95627" y="8321"/>
                  <a:pt x="92836" y="8379"/>
                  <a:pt x="90049" y="8379"/>
                </a:cubicBezTo>
                <a:cubicBezTo>
                  <a:pt x="88192" y="8379"/>
                  <a:pt x="86336" y="8353"/>
                  <a:pt x="84497" y="8353"/>
                </a:cubicBezTo>
                <a:cubicBezTo>
                  <a:pt x="80142" y="8353"/>
                  <a:pt x="64925" y="3353"/>
                  <a:pt x="62156" y="2493"/>
                </a:cubicBezTo>
                <a:cubicBezTo>
                  <a:pt x="59575" y="1713"/>
                  <a:pt x="56941" y="772"/>
                  <a:pt x="54198" y="422"/>
                </a:cubicBezTo>
                <a:cubicBezTo>
                  <a:pt x="52009" y="149"/>
                  <a:pt x="49811" y="1"/>
                  <a:pt x="47603"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51" name="Google Shape;451;p113"/>
          <p:cNvSpPr/>
          <p:nvPr/>
        </p:nvSpPr>
        <p:spPr>
          <a:xfrm flipH="1">
            <a:off x="707795" y="6352852"/>
            <a:ext cx="182272" cy="128547"/>
          </a:xfrm>
          <a:custGeom>
            <a:avLst/>
            <a:gdLst/>
            <a:ahLst/>
            <a:cxnLst/>
            <a:rect l="l" t="t" r="r" b="b"/>
            <a:pathLst>
              <a:path w="21469" h="15141" extrusionOk="0">
                <a:moveTo>
                  <a:pt x="14579" y="1"/>
                </a:moveTo>
                <a:cubicBezTo>
                  <a:pt x="14135" y="1"/>
                  <a:pt x="13692" y="13"/>
                  <a:pt x="13255" y="18"/>
                </a:cubicBezTo>
                <a:lnTo>
                  <a:pt x="12900" y="18"/>
                </a:lnTo>
                <a:cubicBezTo>
                  <a:pt x="12736" y="16"/>
                  <a:pt x="12573" y="15"/>
                  <a:pt x="12409" y="15"/>
                </a:cubicBezTo>
                <a:cubicBezTo>
                  <a:pt x="11285" y="15"/>
                  <a:pt x="10160" y="70"/>
                  <a:pt x="9036" y="168"/>
                </a:cubicBezTo>
                <a:cubicBezTo>
                  <a:pt x="8868" y="186"/>
                  <a:pt x="8681" y="186"/>
                  <a:pt x="8494" y="205"/>
                </a:cubicBezTo>
                <a:cubicBezTo>
                  <a:pt x="7934" y="242"/>
                  <a:pt x="7318" y="298"/>
                  <a:pt x="6833" y="541"/>
                </a:cubicBezTo>
                <a:cubicBezTo>
                  <a:pt x="6310" y="784"/>
                  <a:pt x="5862" y="877"/>
                  <a:pt x="5265" y="1138"/>
                </a:cubicBezTo>
                <a:cubicBezTo>
                  <a:pt x="5227" y="1157"/>
                  <a:pt x="5190" y="1176"/>
                  <a:pt x="5134" y="1194"/>
                </a:cubicBezTo>
                <a:cubicBezTo>
                  <a:pt x="4966" y="1269"/>
                  <a:pt x="4798" y="1362"/>
                  <a:pt x="4611" y="1474"/>
                </a:cubicBezTo>
                <a:cubicBezTo>
                  <a:pt x="4555" y="1512"/>
                  <a:pt x="4518" y="1530"/>
                  <a:pt x="4462" y="1568"/>
                </a:cubicBezTo>
                <a:cubicBezTo>
                  <a:pt x="4369" y="1642"/>
                  <a:pt x="4257" y="1698"/>
                  <a:pt x="4163" y="1773"/>
                </a:cubicBezTo>
                <a:cubicBezTo>
                  <a:pt x="3678" y="2128"/>
                  <a:pt x="3099" y="2613"/>
                  <a:pt x="2409" y="3304"/>
                </a:cubicBezTo>
                <a:cubicBezTo>
                  <a:pt x="2017" y="3696"/>
                  <a:pt x="1681" y="4107"/>
                  <a:pt x="1401" y="4517"/>
                </a:cubicBezTo>
                <a:cubicBezTo>
                  <a:pt x="1027" y="5077"/>
                  <a:pt x="747" y="5675"/>
                  <a:pt x="542" y="6253"/>
                </a:cubicBezTo>
                <a:cubicBezTo>
                  <a:pt x="523" y="6328"/>
                  <a:pt x="486" y="6421"/>
                  <a:pt x="467" y="6496"/>
                </a:cubicBezTo>
                <a:cubicBezTo>
                  <a:pt x="0" y="8064"/>
                  <a:pt x="131" y="9539"/>
                  <a:pt x="467" y="10528"/>
                </a:cubicBezTo>
                <a:cubicBezTo>
                  <a:pt x="1008" y="12190"/>
                  <a:pt x="1289" y="14131"/>
                  <a:pt x="8793" y="14971"/>
                </a:cubicBezTo>
                <a:cubicBezTo>
                  <a:pt x="8980" y="14990"/>
                  <a:pt x="9166" y="15009"/>
                  <a:pt x="9353" y="15027"/>
                </a:cubicBezTo>
                <a:cubicBezTo>
                  <a:pt x="9428" y="15027"/>
                  <a:pt x="9521" y="15046"/>
                  <a:pt x="9596" y="15046"/>
                </a:cubicBezTo>
                <a:cubicBezTo>
                  <a:pt x="9670" y="15046"/>
                  <a:pt x="9745" y="15065"/>
                  <a:pt x="9801" y="15065"/>
                </a:cubicBezTo>
                <a:cubicBezTo>
                  <a:pt x="10455" y="15116"/>
                  <a:pt x="11068" y="15141"/>
                  <a:pt x="11642" y="15141"/>
                </a:cubicBezTo>
                <a:cubicBezTo>
                  <a:pt x="16955" y="15141"/>
                  <a:pt x="19010" y="12998"/>
                  <a:pt x="20442" y="9427"/>
                </a:cubicBezTo>
                <a:cubicBezTo>
                  <a:pt x="21469" y="6851"/>
                  <a:pt x="21133" y="3323"/>
                  <a:pt x="19079" y="1344"/>
                </a:cubicBezTo>
                <a:cubicBezTo>
                  <a:pt x="18687" y="970"/>
                  <a:pt x="18239" y="672"/>
                  <a:pt x="17716" y="466"/>
                </a:cubicBezTo>
                <a:cubicBezTo>
                  <a:pt x="16726" y="70"/>
                  <a:pt x="15652" y="1"/>
                  <a:pt x="14579"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52" name="Google Shape;452;p113"/>
          <p:cNvSpPr txBox="1">
            <a:spLocks noGrp="1"/>
          </p:cNvSpPr>
          <p:nvPr>
            <p:ph type="subTitle" idx="1"/>
          </p:nvPr>
        </p:nvSpPr>
        <p:spPr>
          <a:xfrm>
            <a:off x="7470933" y="2167300"/>
            <a:ext cx="3216000" cy="458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000"/>
              <a:buFont typeface="Patrick Hand"/>
              <a:buNone/>
              <a:defRPr sz="2933">
                <a:solidFill>
                  <a:schemeClr val="accent2"/>
                </a:solidFill>
                <a:latin typeface="Patrick Hand"/>
                <a:ea typeface="Patrick Hand"/>
                <a:cs typeface="Patrick Hand"/>
                <a:sym typeface="Patrick Hand"/>
              </a:defRPr>
            </a:lvl1pPr>
            <a:lvl2pPr lvl="1" algn="l">
              <a:lnSpc>
                <a:spcPct val="100000"/>
              </a:lnSpc>
              <a:spcBef>
                <a:spcPts val="0"/>
              </a:spcBef>
              <a:spcAft>
                <a:spcPts val="0"/>
              </a:spcAft>
              <a:buSzPts val="1400"/>
              <a:buFont typeface="Patrick Hand"/>
              <a:buNone/>
              <a:defRPr>
                <a:latin typeface="Patrick Hand"/>
                <a:ea typeface="Patrick Hand"/>
                <a:cs typeface="Patrick Hand"/>
                <a:sym typeface="Patrick Hand"/>
              </a:defRPr>
            </a:lvl2pPr>
            <a:lvl3pPr lvl="2" algn="l">
              <a:lnSpc>
                <a:spcPct val="100000"/>
              </a:lnSpc>
              <a:spcBef>
                <a:spcPts val="0"/>
              </a:spcBef>
              <a:spcAft>
                <a:spcPts val="0"/>
              </a:spcAft>
              <a:buSzPts val="1400"/>
              <a:buFont typeface="Patrick Hand"/>
              <a:buNone/>
              <a:defRPr>
                <a:latin typeface="Patrick Hand"/>
                <a:ea typeface="Patrick Hand"/>
                <a:cs typeface="Patrick Hand"/>
                <a:sym typeface="Patrick Hand"/>
              </a:defRPr>
            </a:lvl3pPr>
            <a:lvl4pPr lvl="3" algn="l">
              <a:lnSpc>
                <a:spcPct val="100000"/>
              </a:lnSpc>
              <a:spcBef>
                <a:spcPts val="0"/>
              </a:spcBef>
              <a:spcAft>
                <a:spcPts val="0"/>
              </a:spcAft>
              <a:buSzPts val="1400"/>
              <a:buFont typeface="Patrick Hand"/>
              <a:buNone/>
              <a:defRPr>
                <a:latin typeface="Patrick Hand"/>
                <a:ea typeface="Patrick Hand"/>
                <a:cs typeface="Patrick Hand"/>
                <a:sym typeface="Patrick Hand"/>
              </a:defRPr>
            </a:lvl4pPr>
            <a:lvl5pPr lvl="4" algn="l">
              <a:lnSpc>
                <a:spcPct val="100000"/>
              </a:lnSpc>
              <a:spcBef>
                <a:spcPts val="0"/>
              </a:spcBef>
              <a:spcAft>
                <a:spcPts val="0"/>
              </a:spcAft>
              <a:buSzPts val="1400"/>
              <a:buFont typeface="Patrick Hand"/>
              <a:buNone/>
              <a:defRPr>
                <a:latin typeface="Patrick Hand"/>
                <a:ea typeface="Patrick Hand"/>
                <a:cs typeface="Patrick Hand"/>
                <a:sym typeface="Patrick Hand"/>
              </a:defRPr>
            </a:lvl5pPr>
            <a:lvl6pPr lvl="5" algn="l">
              <a:lnSpc>
                <a:spcPct val="100000"/>
              </a:lnSpc>
              <a:spcBef>
                <a:spcPts val="0"/>
              </a:spcBef>
              <a:spcAft>
                <a:spcPts val="0"/>
              </a:spcAft>
              <a:buSzPts val="1400"/>
              <a:buFont typeface="Patrick Hand"/>
              <a:buNone/>
              <a:defRPr>
                <a:latin typeface="Patrick Hand"/>
                <a:ea typeface="Patrick Hand"/>
                <a:cs typeface="Patrick Hand"/>
                <a:sym typeface="Patrick Hand"/>
              </a:defRPr>
            </a:lvl6pPr>
            <a:lvl7pPr lvl="6" algn="l">
              <a:lnSpc>
                <a:spcPct val="100000"/>
              </a:lnSpc>
              <a:spcBef>
                <a:spcPts val="0"/>
              </a:spcBef>
              <a:spcAft>
                <a:spcPts val="0"/>
              </a:spcAft>
              <a:buSzPts val="1400"/>
              <a:buFont typeface="Patrick Hand"/>
              <a:buNone/>
              <a:defRPr>
                <a:latin typeface="Patrick Hand"/>
                <a:ea typeface="Patrick Hand"/>
                <a:cs typeface="Patrick Hand"/>
                <a:sym typeface="Patrick Hand"/>
              </a:defRPr>
            </a:lvl7pPr>
            <a:lvl8pPr lvl="7" algn="l">
              <a:lnSpc>
                <a:spcPct val="100000"/>
              </a:lnSpc>
              <a:spcBef>
                <a:spcPts val="0"/>
              </a:spcBef>
              <a:spcAft>
                <a:spcPts val="0"/>
              </a:spcAft>
              <a:buSzPts val="1400"/>
              <a:buFont typeface="Patrick Hand"/>
              <a:buNone/>
              <a:defRPr>
                <a:latin typeface="Patrick Hand"/>
                <a:ea typeface="Patrick Hand"/>
                <a:cs typeface="Patrick Hand"/>
                <a:sym typeface="Patrick Hand"/>
              </a:defRPr>
            </a:lvl8pPr>
            <a:lvl9pPr lvl="8" algn="l">
              <a:lnSpc>
                <a:spcPct val="100000"/>
              </a:lnSpc>
              <a:spcBef>
                <a:spcPts val="0"/>
              </a:spcBef>
              <a:spcAft>
                <a:spcPts val="0"/>
              </a:spcAft>
              <a:buSzPts val="1400"/>
              <a:buFont typeface="Patrick Hand"/>
              <a:buNone/>
              <a:defRPr>
                <a:latin typeface="Patrick Hand"/>
                <a:ea typeface="Patrick Hand"/>
                <a:cs typeface="Patrick Hand"/>
                <a:sym typeface="Patrick Hand"/>
              </a:defRPr>
            </a:lvl9pPr>
          </a:lstStyle>
          <a:p>
            <a:endParaRPr/>
          </a:p>
        </p:txBody>
      </p:sp>
      <p:sp>
        <p:nvSpPr>
          <p:cNvPr id="453" name="Google Shape;453;p113"/>
          <p:cNvSpPr txBox="1">
            <a:spLocks noGrp="1"/>
          </p:cNvSpPr>
          <p:nvPr>
            <p:ph type="subTitle" idx="2"/>
          </p:nvPr>
        </p:nvSpPr>
        <p:spPr>
          <a:xfrm>
            <a:off x="7462833" y="2529500"/>
            <a:ext cx="3213200" cy="1537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accent2"/>
              </a:buClr>
              <a:buSzPts val="1600"/>
              <a:buNone/>
              <a:defRPr sz="1867">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4" name="Google Shape;454;p113"/>
          <p:cNvSpPr txBox="1">
            <a:spLocks noGrp="1"/>
          </p:cNvSpPr>
          <p:nvPr>
            <p:ph type="subTitle" idx="3"/>
          </p:nvPr>
        </p:nvSpPr>
        <p:spPr>
          <a:xfrm>
            <a:off x="2337733" y="2168900"/>
            <a:ext cx="3216000" cy="458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000"/>
              <a:buFont typeface="Patrick Hand"/>
              <a:buNone/>
              <a:defRPr sz="2933">
                <a:solidFill>
                  <a:schemeClr val="accent2"/>
                </a:solidFill>
                <a:latin typeface="Patrick Hand"/>
                <a:ea typeface="Patrick Hand"/>
                <a:cs typeface="Patrick Hand"/>
                <a:sym typeface="Patrick Hand"/>
              </a:defRPr>
            </a:lvl1pPr>
            <a:lvl2pPr lvl="1" algn="l">
              <a:lnSpc>
                <a:spcPct val="100000"/>
              </a:lnSpc>
              <a:spcBef>
                <a:spcPts val="0"/>
              </a:spcBef>
              <a:spcAft>
                <a:spcPts val="0"/>
              </a:spcAft>
              <a:buSzPts val="1400"/>
              <a:buFont typeface="Patrick Hand"/>
              <a:buNone/>
              <a:defRPr>
                <a:latin typeface="Patrick Hand"/>
                <a:ea typeface="Patrick Hand"/>
                <a:cs typeface="Patrick Hand"/>
                <a:sym typeface="Patrick Hand"/>
              </a:defRPr>
            </a:lvl2pPr>
            <a:lvl3pPr lvl="2" algn="l">
              <a:lnSpc>
                <a:spcPct val="100000"/>
              </a:lnSpc>
              <a:spcBef>
                <a:spcPts val="0"/>
              </a:spcBef>
              <a:spcAft>
                <a:spcPts val="0"/>
              </a:spcAft>
              <a:buSzPts val="1400"/>
              <a:buFont typeface="Patrick Hand"/>
              <a:buNone/>
              <a:defRPr>
                <a:latin typeface="Patrick Hand"/>
                <a:ea typeface="Patrick Hand"/>
                <a:cs typeface="Patrick Hand"/>
                <a:sym typeface="Patrick Hand"/>
              </a:defRPr>
            </a:lvl3pPr>
            <a:lvl4pPr lvl="3" algn="l">
              <a:lnSpc>
                <a:spcPct val="100000"/>
              </a:lnSpc>
              <a:spcBef>
                <a:spcPts val="0"/>
              </a:spcBef>
              <a:spcAft>
                <a:spcPts val="0"/>
              </a:spcAft>
              <a:buSzPts val="1400"/>
              <a:buFont typeface="Patrick Hand"/>
              <a:buNone/>
              <a:defRPr>
                <a:latin typeface="Patrick Hand"/>
                <a:ea typeface="Patrick Hand"/>
                <a:cs typeface="Patrick Hand"/>
                <a:sym typeface="Patrick Hand"/>
              </a:defRPr>
            </a:lvl4pPr>
            <a:lvl5pPr lvl="4" algn="l">
              <a:lnSpc>
                <a:spcPct val="100000"/>
              </a:lnSpc>
              <a:spcBef>
                <a:spcPts val="0"/>
              </a:spcBef>
              <a:spcAft>
                <a:spcPts val="0"/>
              </a:spcAft>
              <a:buSzPts val="1400"/>
              <a:buFont typeface="Patrick Hand"/>
              <a:buNone/>
              <a:defRPr>
                <a:latin typeface="Patrick Hand"/>
                <a:ea typeface="Patrick Hand"/>
                <a:cs typeface="Patrick Hand"/>
                <a:sym typeface="Patrick Hand"/>
              </a:defRPr>
            </a:lvl5pPr>
            <a:lvl6pPr lvl="5" algn="l">
              <a:lnSpc>
                <a:spcPct val="100000"/>
              </a:lnSpc>
              <a:spcBef>
                <a:spcPts val="0"/>
              </a:spcBef>
              <a:spcAft>
                <a:spcPts val="0"/>
              </a:spcAft>
              <a:buSzPts val="1400"/>
              <a:buFont typeface="Patrick Hand"/>
              <a:buNone/>
              <a:defRPr>
                <a:latin typeface="Patrick Hand"/>
                <a:ea typeface="Patrick Hand"/>
                <a:cs typeface="Patrick Hand"/>
                <a:sym typeface="Patrick Hand"/>
              </a:defRPr>
            </a:lvl6pPr>
            <a:lvl7pPr lvl="6" algn="l">
              <a:lnSpc>
                <a:spcPct val="100000"/>
              </a:lnSpc>
              <a:spcBef>
                <a:spcPts val="0"/>
              </a:spcBef>
              <a:spcAft>
                <a:spcPts val="0"/>
              </a:spcAft>
              <a:buSzPts val="1400"/>
              <a:buFont typeface="Patrick Hand"/>
              <a:buNone/>
              <a:defRPr>
                <a:latin typeface="Patrick Hand"/>
                <a:ea typeface="Patrick Hand"/>
                <a:cs typeface="Patrick Hand"/>
                <a:sym typeface="Patrick Hand"/>
              </a:defRPr>
            </a:lvl7pPr>
            <a:lvl8pPr lvl="7" algn="l">
              <a:lnSpc>
                <a:spcPct val="100000"/>
              </a:lnSpc>
              <a:spcBef>
                <a:spcPts val="0"/>
              </a:spcBef>
              <a:spcAft>
                <a:spcPts val="0"/>
              </a:spcAft>
              <a:buSzPts val="1400"/>
              <a:buFont typeface="Patrick Hand"/>
              <a:buNone/>
              <a:defRPr>
                <a:latin typeface="Patrick Hand"/>
                <a:ea typeface="Patrick Hand"/>
                <a:cs typeface="Patrick Hand"/>
                <a:sym typeface="Patrick Hand"/>
              </a:defRPr>
            </a:lvl8pPr>
            <a:lvl9pPr lvl="8" algn="l">
              <a:lnSpc>
                <a:spcPct val="100000"/>
              </a:lnSpc>
              <a:spcBef>
                <a:spcPts val="0"/>
              </a:spcBef>
              <a:spcAft>
                <a:spcPts val="0"/>
              </a:spcAft>
              <a:buSzPts val="1400"/>
              <a:buFont typeface="Patrick Hand"/>
              <a:buNone/>
              <a:defRPr>
                <a:latin typeface="Patrick Hand"/>
                <a:ea typeface="Patrick Hand"/>
                <a:cs typeface="Patrick Hand"/>
                <a:sym typeface="Patrick Hand"/>
              </a:defRPr>
            </a:lvl9pPr>
          </a:lstStyle>
          <a:p>
            <a:endParaRPr/>
          </a:p>
        </p:txBody>
      </p:sp>
      <p:sp>
        <p:nvSpPr>
          <p:cNvPr id="455" name="Google Shape;455;p113"/>
          <p:cNvSpPr txBox="1">
            <a:spLocks noGrp="1"/>
          </p:cNvSpPr>
          <p:nvPr>
            <p:ph type="subTitle" idx="4"/>
          </p:nvPr>
        </p:nvSpPr>
        <p:spPr>
          <a:xfrm>
            <a:off x="2329633" y="2529500"/>
            <a:ext cx="3213200" cy="1537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accent2"/>
              </a:buClr>
              <a:buSzPts val="1600"/>
              <a:buNone/>
              <a:defRPr sz="1867">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6" name="Google Shape;456;p113"/>
          <p:cNvSpPr txBox="1">
            <a:spLocks noGrp="1"/>
          </p:cNvSpPr>
          <p:nvPr>
            <p:ph type="subTitle" idx="5"/>
          </p:nvPr>
        </p:nvSpPr>
        <p:spPr>
          <a:xfrm>
            <a:off x="7470933" y="3863500"/>
            <a:ext cx="3216000" cy="458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000"/>
              <a:buFont typeface="Patrick Hand"/>
              <a:buNone/>
              <a:defRPr sz="2933">
                <a:solidFill>
                  <a:schemeClr val="accent2"/>
                </a:solidFill>
                <a:latin typeface="Patrick Hand"/>
                <a:ea typeface="Patrick Hand"/>
                <a:cs typeface="Patrick Hand"/>
                <a:sym typeface="Patrick Hand"/>
              </a:defRPr>
            </a:lvl1pPr>
            <a:lvl2pPr lvl="1" algn="l">
              <a:lnSpc>
                <a:spcPct val="100000"/>
              </a:lnSpc>
              <a:spcBef>
                <a:spcPts val="0"/>
              </a:spcBef>
              <a:spcAft>
                <a:spcPts val="0"/>
              </a:spcAft>
              <a:buSzPts val="1400"/>
              <a:buFont typeface="Patrick Hand"/>
              <a:buNone/>
              <a:defRPr>
                <a:latin typeface="Patrick Hand"/>
                <a:ea typeface="Patrick Hand"/>
                <a:cs typeface="Patrick Hand"/>
                <a:sym typeface="Patrick Hand"/>
              </a:defRPr>
            </a:lvl2pPr>
            <a:lvl3pPr lvl="2" algn="l">
              <a:lnSpc>
                <a:spcPct val="100000"/>
              </a:lnSpc>
              <a:spcBef>
                <a:spcPts val="0"/>
              </a:spcBef>
              <a:spcAft>
                <a:spcPts val="0"/>
              </a:spcAft>
              <a:buSzPts val="1400"/>
              <a:buFont typeface="Patrick Hand"/>
              <a:buNone/>
              <a:defRPr>
                <a:latin typeface="Patrick Hand"/>
                <a:ea typeface="Patrick Hand"/>
                <a:cs typeface="Patrick Hand"/>
                <a:sym typeface="Patrick Hand"/>
              </a:defRPr>
            </a:lvl3pPr>
            <a:lvl4pPr lvl="3" algn="l">
              <a:lnSpc>
                <a:spcPct val="100000"/>
              </a:lnSpc>
              <a:spcBef>
                <a:spcPts val="0"/>
              </a:spcBef>
              <a:spcAft>
                <a:spcPts val="0"/>
              </a:spcAft>
              <a:buSzPts val="1400"/>
              <a:buFont typeface="Patrick Hand"/>
              <a:buNone/>
              <a:defRPr>
                <a:latin typeface="Patrick Hand"/>
                <a:ea typeface="Patrick Hand"/>
                <a:cs typeface="Patrick Hand"/>
                <a:sym typeface="Patrick Hand"/>
              </a:defRPr>
            </a:lvl4pPr>
            <a:lvl5pPr lvl="4" algn="l">
              <a:lnSpc>
                <a:spcPct val="100000"/>
              </a:lnSpc>
              <a:spcBef>
                <a:spcPts val="0"/>
              </a:spcBef>
              <a:spcAft>
                <a:spcPts val="0"/>
              </a:spcAft>
              <a:buSzPts val="1400"/>
              <a:buFont typeface="Patrick Hand"/>
              <a:buNone/>
              <a:defRPr>
                <a:latin typeface="Patrick Hand"/>
                <a:ea typeface="Patrick Hand"/>
                <a:cs typeface="Patrick Hand"/>
                <a:sym typeface="Patrick Hand"/>
              </a:defRPr>
            </a:lvl5pPr>
            <a:lvl6pPr lvl="5" algn="l">
              <a:lnSpc>
                <a:spcPct val="100000"/>
              </a:lnSpc>
              <a:spcBef>
                <a:spcPts val="0"/>
              </a:spcBef>
              <a:spcAft>
                <a:spcPts val="0"/>
              </a:spcAft>
              <a:buSzPts val="1400"/>
              <a:buFont typeface="Patrick Hand"/>
              <a:buNone/>
              <a:defRPr>
                <a:latin typeface="Patrick Hand"/>
                <a:ea typeface="Patrick Hand"/>
                <a:cs typeface="Patrick Hand"/>
                <a:sym typeface="Patrick Hand"/>
              </a:defRPr>
            </a:lvl6pPr>
            <a:lvl7pPr lvl="6" algn="l">
              <a:lnSpc>
                <a:spcPct val="100000"/>
              </a:lnSpc>
              <a:spcBef>
                <a:spcPts val="0"/>
              </a:spcBef>
              <a:spcAft>
                <a:spcPts val="0"/>
              </a:spcAft>
              <a:buSzPts val="1400"/>
              <a:buFont typeface="Patrick Hand"/>
              <a:buNone/>
              <a:defRPr>
                <a:latin typeface="Patrick Hand"/>
                <a:ea typeface="Patrick Hand"/>
                <a:cs typeface="Patrick Hand"/>
                <a:sym typeface="Patrick Hand"/>
              </a:defRPr>
            </a:lvl7pPr>
            <a:lvl8pPr lvl="7" algn="l">
              <a:lnSpc>
                <a:spcPct val="100000"/>
              </a:lnSpc>
              <a:spcBef>
                <a:spcPts val="0"/>
              </a:spcBef>
              <a:spcAft>
                <a:spcPts val="0"/>
              </a:spcAft>
              <a:buSzPts val="1400"/>
              <a:buFont typeface="Patrick Hand"/>
              <a:buNone/>
              <a:defRPr>
                <a:latin typeface="Patrick Hand"/>
                <a:ea typeface="Patrick Hand"/>
                <a:cs typeface="Patrick Hand"/>
                <a:sym typeface="Patrick Hand"/>
              </a:defRPr>
            </a:lvl8pPr>
            <a:lvl9pPr lvl="8" algn="l">
              <a:lnSpc>
                <a:spcPct val="100000"/>
              </a:lnSpc>
              <a:spcBef>
                <a:spcPts val="0"/>
              </a:spcBef>
              <a:spcAft>
                <a:spcPts val="0"/>
              </a:spcAft>
              <a:buSzPts val="1400"/>
              <a:buFont typeface="Patrick Hand"/>
              <a:buNone/>
              <a:defRPr>
                <a:latin typeface="Patrick Hand"/>
                <a:ea typeface="Patrick Hand"/>
                <a:cs typeface="Patrick Hand"/>
                <a:sym typeface="Patrick Hand"/>
              </a:defRPr>
            </a:lvl9pPr>
          </a:lstStyle>
          <a:p>
            <a:endParaRPr/>
          </a:p>
        </p:txBody>
      </p:sp>
      <p:sp>
        <p:nvSpPr>
          <p:cNvPr id="457" name="Google Shape;457;p113"/>
          <p:cNvSpPr txBox="1">
            <a:spLocks noGrp="1"/>
          </p:cNvSpPr>
          <p:nvPr>
            <p:ph type="subTitle" idx="6"/>
          </p:nvPr>
        </p:nvSpPr>
        <p:spPr>
          <a:xfrm>
            <a:off x="7462833" y="4225700"/>
            <a:ext cx="3213200" cy="1537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accent2"/>
              </a:buClr>
              <a:buSzPts val="1600"/>
              <a:buNone/>
              <a:defRPr sz="1867">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8" name="Google Shape;458;p113"/>
          <p:cNvSpPr txBox="1">
            <a:spLocks noGrp="1"/>
          </p:cNvSpPr>
          <p:nvPr>
            <p:ph type="subTitle" idx="7"/>
          </p:nvPr>
        </p:nvSpPr>
        <p:spPr>
          <a:xfrm>
            <a:off x="2337733" y="3863500"/>
            <a:ext cx="3216000" cy="458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000"/>
              <a:buFont typeface="Patrick Hand"/>
              <a:buNone/>
              <a:defRPr sz="2933">
                <a:solidFill>
                  <a:schemeClr val="accent2"/>
                </a:solidFill>
                <a:latin typeface="Patrick Hand"/>
                <a:ea typeface="Patrick Hand"/>
                <a:cs typeface="Patrick Hand"/>
                <a:sym typeface="Patrick Hand"/>
              </a:defRPr>
            </a:lvl1pPr>
            <a:lvl2pPr lvl="1" algn="l">
              <a:lnSpc>
                <a:spcPct val="100000"/>
              </a:lnSpc>
              <a:spcBef>
                <a:spcPts val="0"/>
              </a:spcBef>
              <a:spcAft>
                <a:spcPts val="0"/>
              </a:spcAft>
              <a:buSzPts val="1400"/>
              <a:buFont typeface="Patrick Hand"/>
              <a:buNone/>
              <a:defRPr>
                <a:latin typeface="Patrick Hand"/>
                <a:ea typeface="Patrick Hand"/>
                <a:cs typeface="Patrick Hand"/>
                <a:sym typeface="Patrick Hand"/>
              </a:defRPr>
            </a:lvl2pPr>
            <a:lvl3pPr lvl="2" algn="l">
              <a:lnSpc>
                <a:spcPct val="100000"/>
              </a:lnSpc>
              <a:spcBef>
                <a:spcPts val="0"/>
              </a:spcBef>
              <a:spcAft>
                <a:spcPts val="0"/>
              </a:spcAft>
              <a:buSzPts val="1400"/>
              <a:buFont typeface="Patrick Hand"/>
              <a:buNone/>
              <a:defRPr>
                <a:latin typeface="Patrick Hand"/>
                <a:ea typeface="Patrick Hand"/>
                <a:cs typeface="Patrick Hand"/>
                <a:sym typeface="Patrick Hand"/>
              </a:defRPr>
            </a:lvl3pPr>
            <a:lvl4pPr lvl="3" algn="l">
              <a:lnSpc>
                <a:spcPct val="100000"/>
              </a:lnSpc>
              <a:spcBef>
                <a:spcPts val="0"/>
              </a:spcBef>
              <a:spcAft>
                <a:spcPts val="0"/>
              </a:spcAft>
              <a:buSzPts val="1400"/>
              <a:buFont typeface="Patrick Hand"/>
              <a:buNone/>
              <a:defRPr>
                <a:latin typeface="Patrick Hand"/>
                <a:ea typeface="Patrick Hand"/>
                <a:cs typeface="Patrick Hand"/>
                <a:sym typeface="Patrick Hand"/>
              </a:defRPr>
            </a:lvl4pPr>
            <a:lvl5pPr lvl="4" algn="l">
              <a:lnSpc>
                <a:spcPct val="100000"/>
              </a:lnSpc>
              <a:spcBef>
                <a:spcPts val="0"/>
              </a:spcBef>
              <a:spcAft>
                <a:spcPts val="0"/>
              </a:spcAft>
              <a:buSzPts val="1400"/>
              <a:buFont typeface="Patrick Hand"/>
              <a:buNone/>
              <a:defRPr>
                <a:latin typeface="Patrick Hand"/>
                <a:ea typeface="Patrick Hand"/>
                <a:cs typeface="Patrick Hand"/>
                <a:sym typeface="Patrick Hand"/>
              </a:defRPr>
            </a:lvl5pPr>
            <a:lvl6pPr lvl="5" algn="l">
              <a:lnSpc>
                <a:spcPct val="100000"/>
              </a:lnSpc>
              <a:spcBef>
                <a:spcPts val="0"/>
              </a:spcBef>
              <a:spcAft>
                <a:spcPts val="0"/>
              </a:spcAft>
              <a:buSzPts val="1400"/>
              <a:buFont typeface="Patrick Hand"/>
              <a:buNone/>
              <a:defRPr>
                <a:latin typeface="Patrick Hand"/>
                <a:ea typeface="Patrick Hand"/>
                <a:cs typeface="Patrick Hand"/>
                <a:sym typeface="Patrick Hand"/>
              </a:defRPr>
            </a:lvl6pPr>
            <a:lvl7pPr lvl="6" algn="l">
              <a:lnSpc>
                <a:spcPct val="100000"/>
              </a:lnSpc>
              <a:spcBef>
                <a:spcPts val="0"/>
              </a:spcBef>
              <a:spcAft>
                <a:spcPts val="0"/>
              </a:spcAft>
              <a:buSzPts val="1400"/>
              <a:buFont typeface="Patrick Hand"/>
              <a:buNone/>
              <a:defRPr>
                <a:latin typeface="Patrick Hand"/>
                <a:ea typeface="Patrick Hand"/>
                <a:cs typeface="Patrick Hand"/>
                <a:sym typeface="Patrick Hand"/>
              </a:defRPr>
            </a:lvl7pPr>
            <a:lvl8pPr lvl="7" algn="l">
              <a:lnSpc>
                <a:spcPct val="100000"/>
              </a:lnSpc>
              <a:spcBef>
                <a:spcPts val="0"/>
              </a:spcBef>
              <a:spcAft>
                <a:spcPts val="0"/>
              </a:spcAft>
              <a:buSzPts val="1400"/>
              <a:buFont typeface="Patrick Hand"/>
              <a:buNone/>
              <a:defRPr>
                <a:latin typeface="Patrick Hand"/>
                <a:ea typeface="Patrick Hand"/>
                <a:cs typeface="Patrick Hand"/>
                <a:sym typeface="Patrick Hand"/>
              </a:defRPr>
            </a:lvl8pPr>
            <a:lvl9pPr lvl="8" algn="l">
              <a:lnSpc>
                <a:spcPct val="100000"/>
              </a:lnSpc>
              <a:spcBef>
                <a:spcPts val="0"/>
              </a:spcBef>
              <a:spcAft>
                <a:spcPts val="0"/>
              </a:spcAft>
              <a:buSzPts val="1400"/>
              <a:buFont typeface="Patrick Hand"/>
              <a:buNone/>
              <a:defRPr>
                <a:latin typeface="Patrick Hand"/>
                <a:ea typeface="Patrick Hand"/>
                <a:cs typeface="Patrick Hand"/>
                <a:sym typeface="Patrick Hand"/>
              </a:defRPr>
            </a:lvl9pPr>
          </a:lstStyle>
          <a:p>
            <a:endParaRPr/>
          </a:p>
        </p:txBody>
      </p:sp>
      <p:sp>
        <p:nvSpPr>
          <p:cNvPr id="459" name="Google Shape;459;p113"/>
          <p:cNvSpPr txBox="1">
            <a:spLocks noGrp="1"/>
          </p:cNvSpPr>
          <p:nvPr>
            <p:ph type="subTitle" idx="8"/>
          </p:nvPr>
        </p:nvSpPr>
        <p:spPr>
          <a:xfrm>
            <a:off x="2329633" y="4225700"/>
            <a:ext cx="3213200" cy="1537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accent2"/>
              </a:buClr>
              <a:buSzPts val="1600"/>
              <a:buNone/>
              <a:defRPr sz="1867">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0" name="Google Shape;460;p113"/>
          <p:cNvSpPr txBox="1">
            <a:spLocks noGrp="1"/>
          </p:cNvSpPr>
          <p:nvPr>
            <p:ph type="title"/>
          </p:nvPr>
        </p:nvSpPr>
        <p:spPr>
          <a:xfrm>
            <a:off x="1639600" y="727667"/>
            <a:ext cx="8904400" cy="573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2"/>
              </a:buClr>
              <a:buSzPts val="3000"/>
              <a:buFont typeface="Patrick Hand"/>
              <a:buNone/>
              <a:defRPr sz="4000">
                <a:solidFill>
                  <a:schemeClr val="accent2"/>
                </a:solidFill>
                <a:latin typeface="Patrick Hand"/>
                <a:ea typeface="Patrick Hand"/>
                <a:cs typeface="Patrick Hand"/>
                <a:sym typeface="Patrick Hand"/>
              </a:defRPr>
            </a:lvl1pPr>
            <a:lvl2pPr lvl="1" algn="l">
              <a:lnSpc>
                <a:spcPct val="100000"/>
              </a:lnSpc>
              <a:spcBef>
                <a:spcPts val="0"/>
              </a:spcBef>
              <a:spcAft>
                <a:spcPts val="0"/>
              </a:spcAft>
              <a:buSzPts val="3000"/>
              <a:buNone/>
              <a:defRPr sz="4000"/>
            </a:lvl2pPr>
            <a:lvl3pPr lvl="2" algn="l">
              <a:lnSpc>
                <a:spcPct val="100000"/>
              </a:lnSpc>
              <a:spcBef>
                <a:spcPts val="0"/>
              </a:spcBef>
              <a:spcAft>
                <a:spcPts val="0"/>
              </a:spcAft>
              <a:buSzPts val="3000"/>
              <a:buNone/>
              <a:defRPr sz="4000"/>
            </a:lvl3pPr>
            <a:lvl4pPr lvl="3" algn="l">
              <a:lnSpc>
                <a:spcPct val="100000"/>
              </a:lnSpc>
              <a:spcBef>
                <a:spcPts val="0"/>
              </a:spcBef>
              <a:spcAft>
                <a:spcPts val="0"/>
              </a:spcAft>
              <a:buSzPts val="3000"/>
              <a:buNone/>
              <a:defRPr sz="4000"/>
            </a:lvl4pPr>
            <a:lvl5pPr lvl="4" algn="l">
              <a:lnSpc>
                <a:spcPct val="100000"/>
              </a:lnSpc>
              <a:spcBef>
                <a:spcPts val="0"/>
              </a:spcBef>
              <a:spcAft>
                <a:spcPts val="0"/>
              </a:spcAft>
              <a:buSzPts val="3000"/>
              <a:buNone/>
              <a:defRPr sz="4000"/>
            </a:lvl5pPr>
            <a:lvl6pPr lvl="5" algn="l">
              <a:lnSpc>
                <a:spcPct val="100000"/>
              </a:lnSpc>
              <a:spcBef>
                <a:spcPts val="0"/>
              </a:spcBef>
              <a:spcAft>
                <a:spcPts val="0"/>
              </a:spcAft>
              <a:buSzPts val="3000"/>
              <a:buNone/>
              <a:defRPr sz="4000"/>
            </a:lvl6pPr>
            <a:lvl7pPr lvl="6" algn="l">
              <a:lnSpc>
                <a:spcPct val="100000"/>
              </a:lnSpc>
              <a:spcBef>
                <a:spcPts val="0"/>
              </a:spcBef>
              <a:spcAft>
                <a:spcPts val="0"/>
              </a:spcAft>
              <a:buSzPts val="3000"/>
              <a:buNone/>
              <a:defRPr sz="4000"/>
            </a:lvl7pPr>
            <a:lvl8pPr lvl="7" algn="l">
              <a:lnSpc>
                <a:spcPct val="100000"/>
              </a:lnSpc>
              <a:spcBef>
                <a:spcPts val="0"/>
              </a:spcBef>
              <a:spcAft>
                <a:spcPts val="0"/>
              </a:spcAft>
              <a:buSzPts val="3000"/>
              <a:buNone/>
              <a:defRPr sz="4000"/>
            </a:lvl8pPr>
            <a:lvl9pPr lvl="8" algn="l">
              <a:lnSpc>
                <a:spcPct val="100000"/>
              </a:lnSpc>
              <a:spcBef>
                <a:spcPts val="0"/>
              </a:spcBef>
              <a:spcAft>
                <a:spcPts val="0"/>
              </a:spcAft>
              <a:buSzPts val="3000"/>
              <a:buNone/>
              <a:defRPr sz="4000"/>
            </a:lvl9pPr>
          </a:lstStyle>
          <a:p>
            <a:endParaRPr/>
          </a:p>
        </p:txBody>
      </p:sp>
      <p:grpSp>
        <p:nvGrpSpPr>
          <p:cNvPr id="461" name="Google Shape;461;p113"/>
          <p:cNvGrpSpPr/>
          <p:nvPr/>
        </p:nvGrpSpPr>
        <p:grpSpPr>
          <a:xfrm>
            <a:off x="9316598" y="5218845"/>
            <a:ext cx="2296837" cy="1660040"/>
            <a:chOff x="3217149" y="3242033"/>
            <a:chExt cx="1735995" cy="1253933"/>
          </a:xfrm>
        </p:grpSpPr>
        <p:sp>
          <p:nvSpPr>
            <p:cNvPr id="462" name="Google Shape;462;p113"/>
            <p:cNvSpPr/>
            <p:nvPr/>
          </p:nvSpPr>
          <p:spPr>
            <a:xfrm>
              <a:off x="4629306" y="4242614"/>
              <a:ext cx="61260" cy="172170"/>
            </a:xfrm>
            <a:custGeom>
              <a:avLst/>
              <a:gdLst/>
              <a:ahLst/>
              <a:cxnLst/>
              <a:rect l="l" t="t" r="r" b="b"/>
              <a:pathLst>
                <a:path w="3905" h="10975" extrusionOk="0">
                  <a:moveTo>
                    <a:pt x="1068" y="1"/>
                  </a:moveTo>
                  <a:cubicBezTo>
                    <a:pt x="420" y="1"/>
                    <a:pt x="30" y="996"/>
                    <a:pt x="30" y="1748"/>
                  </a:cubicBezTo>
                  <a:cubicBezTo>
                    <a:pt x="1" y="5119"/>
                    <a:pt x="1243" y="8461"/>
                    <a:pt x="3490" y="10974"/>
                  </a:cubicBezTo>
                  <a:lnTo>
                    <a:pt x="3816" y="10265"/>
                  </a:lnTo>
                  <a:cubicBezTo>
                    <a:pt x="3904" y="7101"/>
                    <a:pt x="3283" y="3877"/>
                    <a:pt x="2012" y="920"/>
                  </a:cubicBezTo>
                  <a:cubicBezTo>
                    <a:pt x="1864" y="565"/>
                    <a:pt x="1657" y="151"/>
                    <a:pt x="1272" y="33"/>
                  </a:cubicBezTo>
                  <a:cubicBezTo>
                    <a:pt x="1202" y="11"/>
                    <a:pt x="1133" y="1"/>
                    <a:pt x="106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63" name="Google Shape;463;p113"/>
            <p:cNvSpPr/>
            <p:nvPr/>
          </p:nvSpPr>
          <p:spPr>
            <a:xfrm>
              <a:off x="4673843" y="4210250"/>
              <a:ext cx="154036" cy="212879"/>
            </a:xfrm>
            <a:custGeom>
              <a:avLst/>
              <a:gdLst/>
              <a:ahLst/>
              <a:cxnLst/>
              <a:rect l="l" t="t" r="r" b="b"/>
              <a:pathLst>
                <a:path w="9819" h="13570" extrusionOk="0">
                  <a:moveTo>
                    <a:pt x="7836" y="0"/>
                  </a:moveTo>
                  <a:cubicBezTo>
                    <a:pt x="7727" y="0"/>
                    <a:pt x="7619" y="8"/>
                    <a:pt x="7512" y="26"/>
                  </a:cubicBezTo>
                  <a:cubicBezTo>
                    <a:pt x="6566" y="174"/>
                    <a:pt x="5826" y="824"/>
                    <a:pt x="5176" y="1475"/>
                  </a:cubicBezTo>
                  <a:cubicBezTo>
                    <a:pt x="2041" y="4609"/>
                    <a:pt x="149" y="8986"/>
                    <a:pt x="1" y="13422"/>
                  </a:cubicBezTo>
                  <a:lnTo>
                    <a:pt x="60" y="13570"/>
                  </a:lnTo>
                  <a:cubicBezTo>
                    <a:pt x="3727" y="10731"/>
                    <a:pt x="6832" y="7123"/>
                    <a:pt x="9168" y="3131"/>
                  </a:cubicBezTo>
                  <a:cubicBezTo>
                    <a:pt x="9493" y="2598"/>
                    <a:pt x="9819" y="1918"/>
                    <a:pt x="9671" y="1297"/>
                  </a:cubicBezTo>
                  <a:cubicBezTo>
                    <a:pt x="9514" y="487"/>
                    <a:pt x="8664" y="0"/>
                    <a:pt x="783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64" name="Google Shape;464;p113"/>
            <p:cNvSpPr/>
            <p:nvPr/>
          </p:nvSpPr>
          <p:spPr>
            <a:xfrm>
              <a:off x="4283224" y="3779879"/>
              <a:ext cx="597537" cy="537014"/>
            </a:xfrm>
            <a:custGeom>
              <a:avLst/>
              <a:gdLst/>
              <a:ahLst/>
              <a:cxnLst/>
              <a:rect l="l" t="t" r="r" b="b"/>
              <a:pathLst>
                <a:path w="38090" h="34232" extrusionOk="0">
                  <a:moveTo>
                    <a:pt x="26522" y="1"/>
                  </a:moveTo>
                  <a:cubicBezTo>
                    <a:pt x="21511" y="1"/>
                    <a:pt x="16406" y="2528"/>
                    <a:pt x="12539" y="5931"/>
                  </a:cubicBezTo>
                  <a:cubicBezTo>
                    <a:pt x="4555" y="12910"/>
                    <a:pt x="1" y="23615"/>
                    <a:pt x="503" y="34232"/>
                  </a:cubicBezTo>
                  <a:lnTo>
                    <a:pt x="1125" y="33906"/>
                  </a:lnTo>
                  <a:cubicBezTo>
                    <a:pt x="1598" y="28495"/>
                    <a:pt x="4939" y="23615"/>
                    <a:pt x="9375" y="20481"/>
                  </a:cubicBezTo>
                  <a:cubicBezTo>
                    <a:pt x="13811" y="17375"/>
                    <a:pt x="19193" y="15867"/>
                    <a:pt x="24605" y="15394"/>
                  </a:cubicBezTo>
                  <a:cubicBezTo>
                    <a:pt x="26971" y="15158"/>
                    <a:pt x="29396" y="15128"/>
                    <a:pt x="31673" y="14418"/>
                  </a:cubicBezTo>
                  <a:cubicBezTo>
                    <a:pt x="33950" y="13679"/>
                    <a:pt x="36138" y="12171"/>
                    <a:pt x="36878" y="9923"/>
                  </a:cubicBezTo>
                  <a:cubicBezTo>
                    <a:pt x="38090" y="6256"/>
                    <a:pt x="35074" y="2382"/>
                    <a:pt x="31525" y="933"/>
                  </a:cubicBezTo>
                  <a:cubicBezTo>
                    <a:pt x="29902" y="290"/>
                    <a:pt x="28217" y="1"/>
                    <a:pt x="2652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65" name="Google Shape;465;p113"/>
            <p:cNvSpPr/>
            <p:nvPr/>
          </p:nvSpPr>
          <p:spPr>
            <a:xfrm>
              <a:off x="4292040" y="3871228"/>
              <a:ext cx="505138" cy="458200"/>
            </a:xfrm>
            <a:custGeom>
              <a:avLst/>
              <a:gdLst/>
              <a:ahLst/>
              <a:cxnLst/>
              <a:rect l="l" t="t" r="r" b="b"/>
              <a:pathLst>
                <a:path w="32200" h="29208" extrusionOk="0">
                  <a:moveTo>
                    <a:pt x="27880" y="1"/>
                  </a:moveTo>
                  <a:cubicBezTo>
                    <a:pt x="23012" y="1"/>
                    <a:pt x="18145" y="2029"/>
                    <a:pt x="14107" y="4573"/>
                  </a:cubicBezTo>
                  <a:cubicBezTo>
                    <a:pt x="12421" y="5608"/>
                    <a:pt x="10795" y="6732"/>
                    <a:pt x="9464" y="8181"/>
                  </a:cubicBezTo>
                  <a:cubicBezTo>
                    <a:pt x="7009" y="10872"/>
                    <a:pt x="4821" y="13918"/>
                    <a:pt x="3165" y="17201"/>
                  </a:cubicBezTo>
                  <a:cubicBezTo>
                    <a:pt x="1331" y="20838"/>
                    <a:pt x="208" y="24771"/>
                    <a:pt x="1" y="28882"/>
                  </a:cubicBezTo>
                  <a:cubicBezTo>
                    <a:pt x="1" y="29097"/>
                    <a:pt x="188" y="29208"/>
                    <a:pt x="384" y="29208"/>
                  </a:cubicBezTo>
                  <a:cubicBezTo>
                    <a:pt x="594" y="29208"/>
                    <a:pt x="813" y="29082"/>
                    <a:pt x="829" y="28823"/>
                  </a:cubicBezTo>
                  <a:cubicBezTo>
                    <a:pt x="1154" y="21696"/>
                    <a:pt x="4555" y="14983"/>
                    <a:pt x="9168" y="9660"/>
                  </a:cubicBezTo>
                  <a:cubicBezTo>
                    <a:pt x="9848" y="8891"/>
                    <a:pt x="10528" y="8122"/>
                    <a:pt x="11327" y="7501"/>
                  </a:cubicBezTo>
                  <a:cubicBezTo>
                    <a:pt x="12066" y="6850"/>
                    <a:pt x="12865" y="6259"/>
                    <a:pt x="13693" y="5756"/>
                  </a:cubicBezTo>
                  <a:cubicBezTo>
                    <a:pt x="16029" y="4189"/>
                    <a:pt x="18543" y="2917"/>
                    <a:pt x="21145" y="2001"/>
                  </a:cubicBezTo>
                  <a:cubicBezTo>
                    <a:pt x="23324" y="1268"/>
                    <a:pt x="25617" y="786"/>
                    <a:pt x="27908" y="786"/>
                  </a:cubicBezTo>
                  <a:cubicBezTo>
                    <a:pt x="29130" y="786"/>
                    <a:pt x="30351" y="923"/>
                    <a:pt x="31554" y="1232"/>
                  </a:cubicBezTo>
                  <a:cubicBezTo>
                    <a:pt x="31591" y="1240"/>
                    <a:pt x="31627" y="1244"/>
                    <a:pt x="31660" y="1244"/>
                  </a:cubicBezTo>
                  <a:cubicBezTo>
                    <a:pt x="32080" y="1244"/>
                    <a:pt x="32200" y="600"/>
                    <a:pt x="31761" y="463"/>
                  </a:cubicBezTo>
                  <a:cubicBezTo>
                    <a:pt x="30478" y="145"/>
                    <a:pt x="29179" y="1"/>
                    <a:pt x="2788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66" name="Google Shape;466;p113"/>
            <p:cNvSpPr/>
            <p:nvPr/>
          </p:nvSpPr>
          <p:spPr>
            <a:xfrm>
              <a:off x="3860132" y="3973181"/>
              <a:ext cx="316856" cy="343713"/>
            </a:xfrm>
            <a:custGeom>
              <a:avLst/>
              <a:gdLst/>
              <a:ahLst/>
              <a:cxnLst/>
              <a:rect l="l" t="t" r="r" b="b"/>
              <a:pathLst>
                <a:path w="20198" h="21910" extrusionOk="0">
                  <a:moveTo>
                    <a:pt x="4028" y="0"/>
                  </a:moveTo>
                  <a:cubicBezTo>
                    <a:pt x="3206" y="0"/>
                    <a:pt x="2396" y="100"/>
                    <a:pt x="1686" y="499"/>
                  </a:cubicBezTo>
                  <a:cubicBezTo>
                    <a:pt x="474" y="1239"/>
                    <a:pt x="1" y="2865"/>
                    <a:pt x="296" y="4255"/>
                  </a:cubicBezTo>
                  <a:cubicBezTo>
                    <a:pt x="563" y="5645"/>
                    <a:pt x="1450" y="6828"/>
                    <a:pt x="2426" y="7833"/>
                  </a:cubicBezTo>
                  <a:cubicBezTo>
                    <a:pt x="6122" y="11530"/>
                    <a:pt x="11504" y="12920"/>
                    <a:pt x="15792" y="15995"/>
                  </a:cubicBezTo>
                  <a:cubicBezTo>
                    <a:pt x="17243" y="17056"/>
                    <a:pt x="18647" y="18403"/>
                    <a:pt x="19376" y="20024"/>
                  </a:cubicBezTo>
                  <a:lnTo>
                    <a:pt x="19376" y="20024"/>
                  </a:lnTo>
                  <a:cubicBezTo>
                    <a:pt x="20198" y="14601"/>
                    <a:pt x="18663" y="10213"/>
                    <a:pt x="14964" y="5852"/>
                  </a:cubicBezTo>
                  <a:cubicBezTo>
                    <a:pt x="13663" y="4314"/>
                    <a:pt x="11386" y="1978"/>
                    <a:pt x="8725" y="736"/>
                  </a:cubicBezTo>
                  <a:cubicBezTo>
                    <a:pt x="7542" y="174"/>
                    <a:pt x="6122" y="115"/>
                    <a:pt x="4851" y="26"/>
                  </a:cubicBezTo>
                  <a:cubicBezTo>
                    <a:pt x="4577" y="11"/>
                    <a:pt x="4302" y="0"/>
                    <a:pt x="4028" y="0"/>
                  </a:cubicBezTo>
                  <a:close/>
                  <a:moveTo>
                    <a:pt x="19376" y="20024"/>
                  </a:moveTo>
                  <a:cubicBezTo>
                    <a:pt x="19317" y="20410"/>
                    <a:pt x="19246" y="20802"/>
                    <a:pt x="19164" y="21200"/>
                  </a:cubicBezTo>
                  <a:lnTo>
                    <a:pt x="19873" y="21910"/>
                  </a:lnTo>
                  <a:cubicBezTo>
                    <a:pt x="19818" y="21245"/>
                    <a:pt x="19642" y="20616"/>
                    <a:pt x="19376" y="2002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67" name="Google Shape;467;p113"/>
            <p:cNvSpPr/>
            <p:nvPr/>
          </p:nvSpPr>
          <p:spPr>
            <a:xfrm>
              <a:off x="3929973" y="4040904"/>
              <a:ext cx="235438" cy="281387"/>
            </a:xfrm>
            <a:custGeom>
              <a:avLst/>
              <a:gdLst/>
              <a:ahLst/>
              <a:cxnLst/>
              <a:rect l="l" t="t" r="r" b="b"/>
              <a:pathLst>
                <a:path w="15008" h="17937" extrusionOk="0">
                  <a:moveTo>
                    <a:pt x="470" y="0"/>
                  </a:moveTo>
                  <a:cubicBezTo>
                    <a:pt x="103" y="0"/>
                    <a:pt x="0" y="639"/>
                    <a:pt x="399" y="825"/>
                  </a:cubicBezTo>
                  <a:cubicBezTo>
                    <a:pt x="5633" y="2984"/>
                    <a:pt x="10128" y="7095"/>
                    <a:pt x="12701" y="12151"/>
                  </a:cubicBezTo>
                  <a:cubicBezTo>
                    <a:pt x="13558" y="13837"/>
                    <a:pt x="14150" y="15641"/>
                    <a:pt x="14061" y="17534"/>
                  </a:cubicBezTo>
                  <a:cubicBezTo>
                    <a:pt x="14046" y="17804"/>
                    <a:pt x="14252" y="17937"/>
                    <a:pt x="14462" y="17937"/>
                  </a:cubicBezTo>
                  <a:cubicBezTo>
                    <a:pt x="14666" y="17937"/>
                    <a:pt x="14875" y="17811"/>
                    <a:pt x="14889" y="17563"/>
                  </a:cubicBezTo>
                  <a:cubicBezTo>
                    <a:pt x="15007" y="14310"/>
                    <a:pt x="13292" y="11176"/>
                    <a:pt x="11429" y="8573"/>
                  </a:cubicBezTo>
                  <a:cubicBezTo>
                    <a:pt x="9714" y="6178"/>
                    <a:pt x="7555" y="4108"/>
                    <a:pt x="5101" y="2452"/>
                  </a:cubicBezTo>
                  <a:cubicBezTo>
                    <a:pt x="3681" y="1476"/>
                    <a:pt x="2173" y="707"/>
                    <a:pt x="606" y="27"/>
                  </a:cubicBezTo>
                  <a:cubicBezTo>
                    <a:pt x="557" y="9"/>
                    <a:pt x="512" y="0"/>
                    <a:pt x="47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68" name="Google Shape;468;p113"/>
            <p:cNvSpPr/>
            <p:nvPr/>
          </p:nvSpPr>
          <p:spPr>
            <a:xfrm>
              <a:off x="4121313" y="3667416"/>
              <a:ext cx="160546" cy="593348"/>
            </a:xfrm>
            <a:custGeom>
              <a:avLst/>
              <a:gdLst/>
              <a:ahLst/>
              <a:cxnLst/>
              <a:rect l="l" t="t" r="r" b="b"/>
              <a:pathLst>
                <a:path w="10234" h="37823" extrusionOk="0">
                  <a:moveTo>
                    <a:pt x="3892" y="0"/>
                  </a:moveTo>
                  <a:cubicBezTo>
                    <a:pt x="3635" y="0"/>
                    <a:pt x="3372" y="46"/>
                    <a:pt x="3106" y="147"/>
                  </a:cubicBezTo>
                  <a:cubicBezTo>
                    <a:pt x="2248" y="473"/>
                    <a:pt x="1687" y="1271"/>
                    <a:pt x="1332" y="2040"/>
                  </a:cubicBezTo>
                  <a:cubicBezTo>
                    <a:pt x="1" y="4761"/>
                    <a:pt x="238" y="8013"/>
                    <a:pt x="740" y="11059"/>
                  </a:cubicBezTo>
                  <a:cubicBezTo>
                    <a:pt x="2248" y="20256"/>
                    <a:pt x="5679" y="29010"/>
                    <a:pt x="9080" y="37704"/>
                  </a:cubicBezTo>
                  <a:lnTo>
                    <a:pt x="10233" y="37822"/>
                  </a:lnTo>
                  <a:cubicBezTo>
                    <a:pt x="8754" y="32174"/>
                    <a:pt x="8222" y="26260"/>
                    <a:pt x="8784" y="20404"/>
                  </a:cubicBezTo>
                  <a:cubicBezTo>
                    <a:pt x="9021" y="18216"/>
                    <a:pt x="9346" y="16057"/>
                    <a:pt x="9405" y="13869"/>
                  </a:cubicBezTo>
                  <a:cubicBezTo>
                    <a:pt x="9523" y="10350"/>
                    <a:pt x="8902" y="6801"/>
                    <a:pt x="7601" y="3548"/>
                  </a:cubicBezTo>
                  <a:cubicBezTo>
                    <a:pt x="6937" y="1862"/>
                    <a:pt x="5523" y="0"/>
                    <a:pt x="389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69" name="Google Shape;469;p113"/>
            <p:cNvSpPr/>
            <p:nvPr/>
          </p:nvSpPr>
          <p:spPr>
            <a:xfrm>
              <a:off x="4264211" y="3618063"/>
              <a:ext cx="237995" cy="390336"/>
            </a:xfrm>
            <a:custGeom>
              <a:avLst/>
              <a:gdLst/>
              <a:ahLst/>
              <a:cxnLst/>
              <a:rect l="l" t="t" r="r" b="b"/>
              <a:pathLst>
                <a:path w="15171" h="24882" extrusionOk="0">
                  <a:moveTo>
                    <a:pt x="13128" y="1"/>
                  </a:moveTo>
                  <a:cubicBezTo>
                    <a:pt x="13059" y="1"/>
                    <a:pt x="12991" y="4"/>
                    <a:pt x="12923" y="11"/>
                  </a:cubicBezTo>
                  <a:cubicBezTo>
                    <a:pt x="12066" y="40"/>
                    <a:pt x="11238" y="484"/>
                    <a:pt x="10558" y="957"/>
                  </a:cubicBezTo>
                  <a:cubicBezTo>
                    <a:pt x="7305" y="3175"/>
                    <a:pt x="4968" y="6546"/>
                    <a:pt x="3372" y="10184"/>
                  </a:cubicBezTo>
                  <a:cubicBezTo>
                    <a:pt x="1775" y="13791"/>
                    <a:pt x="887" y="17636"/>
                    <a:pt x="0" y="21480"/>
                  </a:cubicBezTo>
                  <a:lnTo>
                    <a:pt x="355" y="24881"/>
                  </a:lnTo>
                  <a:cubicBezTo>
                    <a:pt x="1982" y="20120"/>
                    <a:pt x="4643" y="15684"/>
                    <a:pt x="8103" y="11988"/>
                  </a:cubicBezTo>
                  <a:cubicBezTo>
                    <a:pt x="10794" y="9149"/>
                    <a:pt x="14106" y="6487"/>
                    <a:pt x="14993" y="2643"/>
                  </a:cubicBezTo>
                  <a:cubicBezTo>
                    <a:pt x="15082" y="2140"/>
                    <a:pt x="15171" y="1667"/>
                    <a:pt x="15023" y="1223"/>
                  </a:cubicBezTo>
                  <a:cubicBezTo>
                    <a:pt x="14777" y="486"/>
                    <a:pt x="13951" y="1"/>
                    <a:pt x="1312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70" name="Google Shape;470;p113"/>
            <p:cNvSpPr/>
            <p:nvPr/>
          </p:nvSpPr>
          <p:spPr>
            <a:xfrm>
              <a:off x="4320811" y="3332848"/>
              <a:ext cx="117374" cy="386054"/>
            </a:xfrm>
            <a:custGeom>
              <a:avLst/>
              <a:gdLst/>
              <a:ahLst/>
              <a:cxnLst/>
              <a:rect l="l" t="t" r="r" b="b"/>
              <a:pathLst>
                <a:path w="7482" h="24609" extrusionOk="0">
                  <a:moveTo>
                    <a:pt x="5334" y="1"/>
                  </a:moveTo>
                  <a:cubicBezTo>
                    <a:pt x="5311" y="1"/>
                    <a:pt x="5287" y="2"/>
                    <a:pt x="5264" y="5"/>
                  </a:cubicBezTo>
                  <a:cubicBezTo>
                    <a:pt x="4968" y="34"/>
                    <a:pt x="4732" y="212"/>
                    <a:pt x="4495" y="448"/>
                  </a:cubicBezTo>
                  <a:cubicBezTo>
                    <a:pt x="1213" y="3465"/>
                    <a:pt x="385" y="8315"/>
                    <a:pt x="178" y="12780"/>
                  </a:cubicBezTo>
                  <a:cubicBezTo>
                    <a:pt x="0" y="16743"/>
                    <a:pt x="59" y="20705"/>
                    <a:pt x="444" y="24609"/>
                  </a:cubicBezTo>
                  <a:lnTo>
                    <a:pt x="1834" y="20291"/>
                  </a:lnTo>
                  <a:cubicBezTo>
                    <a:pt x="4022" y="15441"/>
                    <a:pt x="5708" y="10414"/>
                    <a:pt x="6890" y="5239"/>
                  </a:cubicBezTo>
                  <a:cubicBezTo>
                    <a:pt x="7305" y="3524"/>
                    <a:pt x="7482" y="1335"/>
                    <a:pt x="6062" y="271"/>
                  </a:cubicBezTo>
                  <a:cubicBezTo>
                    <a:pt x="5846" y="136"/>
                    <a:pt x="5581" y="1"/>
                    <a:pt x="533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71" name="Google Shape;471;p113"/>
            <p:cNvSpPr/>
            <p:nvPr/>
          </p:nvSpPr>
          <p:spPr>
            <a:xfrm>
              <a:off x="4407093" y="3242033"/>
              <a:ext cx="295537" cy="332136"/>
            </a:xfrm>
            <a:custGeom>
              <a:avLst/>
              <a:gdLst/>
              <a:ahLst/>
              <a:cxnLst/>
              <a:rect l="l" t="t" r="r" b="b"/>
              <a:pathLst>
                <a:path w="18839" h="21172" extrusionOk="0">
                  <a:moveTo>
                    <a:pt x="14971" y="0"/>
                  </a:moveTo>
                  <a:cubicBezTo>
                    <a:pt x="13258" y="0"/>
                    <a:pt x="11543" y="1266"/>
                    <a:pt x="10262" y="2570"/>
                  </a:cubicBezTo>
                  <a:cubicBezTo>
                    <a:pt x="5627" y="7316"/>
                    <a:pt x="2289" y="13231"/>
                    <a:pt x="602" y="19656"/>
                  </a:cubicBezTo>
                  <a:lnTo>
                    <a:pt x="602" y="19656"/>
                  </a:lnTo>
                  <a:cubicBezTo>
                    <a:pt x="4191" y="16472"/>
                    <a:pt x="8067" y="13609"/>
                    <a:pt x="12155" y="11117"/>
                  </a:cubicBezTo>
                  <a:cubicBezTo>
                    <a:pt x="14225" y="9845"/>
                    <a:pt x="16472" y="8603"/>
                    <a:pt x="17655" y="6444"/>
                  </a:cubicBezTo>
                  <a:cubicBezTo>
                    <a:pt x="18838" y="4345"/>
                    <a:pt x="18395" y="1062"/>
                    <a:pt x="16118" y="204"/>
                  </a:cubicBezTo>
                  <a:cubicBezTo>
                    <a:pt x="15739" y="64"/>
                    <a:pt x="15355" y="0"/>
                    <a:pt x="14971" y="0"/>
                  </a:cubicBezTo>
                  <a:close/>
                  <a:moveTo>
                    <a:pt x="602" y="19656"/>
                  </a:moveTo>
                  <a:cubicBezTo>
                    <a:pt x="401" y="19835"/>
                    <a:pt x="200" y="20015"/>
                    <a:pt x="1" y="20195"/>
                  </a:cubicBezTo>
                  <a:lnTo>
                    <a:pt x="237" y="21171"/>
                  </a:lnTo>
                  <a:cubicBezTo>
                    <a:pt x="349" y="20663"/>
                    <a:pt x="470" y="20158"/>
                    <a:pt x="602" y="1965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72" name="Google Shape;472;p113"/>
            <p:cNvSpPr/>
            <p:nvPr/>
          </p:nvSpPr>
          <p:spPr>
            <a:xfrm>
              <a:off x="4247974" y="3317396"/>
              <a:ext cx="377065" cy="987214"/>
            </a:xfrm>
            <a:custGeom>
              <a:avLst/>
              <a:gdLst/>
              <a:ahLst/>
              <a:cxnLst/>
              <a:rect l="l" t="t" r="r" b="b"/>
              <a:pathLst>
                <a:path w="24036" h="62930" extrusionOk="0">
                  <a:moveTo>
                    <a:pt x="23521" y="0"/>
                  </a:moveTo>
                  <a:cubicBezTo>
                    <a:pt x="23453" y="0"/>
                    <a:pt x="23380" y="22"/>
                    <a:pt x="23303" y="73"/>
                  </a:cubicBezTo>
                  <a:cubicBezTo>
                    <a:pt x="16472" y="4864"/>
                    <a:pt x="11090" y="11547"/>
                    <a:pt x="7364" y="19029"/>
                  </a:cubicBezTo>
                  <a:cubicBezTo>
                    <a:pt x="3224" y="27368"/>
                    <a:pt x="1124" y="36595"/>
                    <a:pt x="414" y="45821"/>
                  </a:cubicBezTo>
                  <a:cubicBezTo>
                    <a:pt x="0" y="51381"/>
                    <a:pt x="59" y="56941"/>
                    <a:pt x="414" y="62530"/>
                  </a:cubicBezTo>
                  <a:cubicBezTo>
                    <a:pt x="459" y="62796"/>
                    <a:pt x="673" y="62929"/>
                    <a:pt x="876" y="62929"/>
                  </a:cubicBezTo>
                  <a:cubicBezTo>
                    <a:pt x="1080" y="62929"/>
                    <a:pt x="1272" y="62796"/>
                    <a:pt x="1272" y="62530"/>
                  </a:cubicBezTo>
                  <a:cubicBezTo>
                    <a:pt x="592" y="52801"/>
                    <a:pt x="887" y="42953"/>
                    <a:pt x="3105" y="33401"/>
                  </a:cubicBezTo>
                  <a:cubicBezTo>
                    <a:pt x="5028" y="25121"/>
                    <a:pt x="8488" y="17136"/>
                    <a:pt x="13692" y="10423"/>
                  </a:cubicBezTo>
                  <a:cubicBezTo>
                    <a:pt x="16531" y="6727"/>
                    <a:pt x="19902" y="3415"/>
                    <a:pt x="23717" y="753"/>
                  </a:cubicBezTo>
                  <a:cubicBezTo>
                    <a:pt x="24036" y="508"/>
                    <a:pt x="23847" y="0"/>
                    <a:pt x="2352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73" name="Google Shape;473;p113"/>
            <p:cNvSpPr/>
            <p:nvPr/>
          </p:nvSpPr>
          <p:spPr>
            <a:xfrm>
              <a:off x="3581318" y="4116486"/>
              <a:ext cx="196721" cy="310816"/>
            </a:xfrm>
            <a:custGeom>
              <a:avLst/>
              <a:gdLst/>
              <a:ahLst/>
              <a:cxnLst/>
              <a:rect l="l" t="t" r="r" b="b"/>
              <a:pathLst>
                <a:path w="12540" h="19813" extrusionOk="0">
                  <a:moveTo>
                    <a:pt x="8340" y="1"/>
                  </a:moveTo>
                  <a:cubicBezTo>
                    <a:pt x="8193" y="1"/>
                    <a:pt x="8044" y="10"/>
                    <a:pt x="7897" y="29"/>
                  </a:cubicBezTo>
                  <a:cubicBezTo>
                    <a:pt x="5915" y="295"/>
                    <a:pt x="4437" y="2070"/>
                    <a:pt x="3431" y="3785"/>
                  </a:cubicBezTo>
                  <a:cubicBezTo>
                    <a:pt x="740" y="8605"/>
                    <a:pt x="1" y="14431"/>
                    <a:pt x="1361" y="19813"/>
                  </a:cubicBezTo>
                  <a:lnTo>
                    <a:pt x="1686" y="19369"/>
                  </a:lnTo>
                  <a:cubicBezTo>
                    <a:pt x="2396" y="15762"/>
                    <a:pt x="5058" y="12893"/>
                    <a:pt x="7808" y="10498"/>
                  </a:cubicBezTo>
                  <a:cubicBezTo>
                    <a:pt x="8991" y="9463"/>
                    <a:pt x="10203" y="8487"/>
                    <a:pt x="11090" y="7186"/>
                  </a:cubicBezTo>
                  <a:cubicBezTo>
                    <a:pt x="11978" y="5943"/>
                    <a:pt x="12539" y="4287"/>
                    <a:pt x="12096" y="2809"/>
                  </a:cubicBezTo>
                  <a:cubicBezTo>
                    <a:pt x="11634" y="1205"/>
                    <a:pt x="10022" y="1"/>
                    <a:pt x="834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74" name="Google Shape;474;p113"/>
            <p:cNvSpPr/>
            <p:nvPr/>
          </p:nvSpPr>
          <p:spPr>
            <a:xfrm>
              <a:off x="3334052" y="4008838"/>
              <a:ext cx="266311" cy="407797"/>
            </a:xfrm>
            <a:custGeom>
              <a:avLst/>
              <a:gdLst/>
              <a:ahLst/>
              <a:cxnLst/>
              <a:rect l="l" t="t" r="r" b="b"/>
              <a:pathLst>
                <a:path w="16976" h="25995" extrusionOk="0">
                  <a:moveTo>
                    <a:pt x="4021" y="1"/>
                  </a:moveTo>
                  <a:cubicBezTo>
                    <a:pt x="3802" y="1"/>
                    <a:pt x="3585" y="19"/>
                    <a:pt x="3372" y="60"/>
                  </a:cubicBezTo>
                  <a:cubicBezTo>
                    <a:pt x="858" y="533"/>
                    <a:pt x="1" y="3993"/>
                    <a:pt x="1124" y="6300"/>
                  </a:cubicBezTo>
                  <a:cubicBezTo>
                    <a:pt x="2278" y="8577"/>
                    <a:pt x="4555" y="10026"/>
                    <a:pt x="6625" y="11534"/>
                  </a:cubicBezTo>
                  <a:cubicBezTo>
                    <a:pt x="11268" y="14935"/>
                    <a:pt x="15319" y="19578"/>
                    <a:pt x="16620" y="25137"/>
                  </a:cubicBezTo>
                  <a:lnTo>
                    <a:pt x="16975" y="25995"/>
                  </a:lnTo>
                  <a:cubicBezTo>
                    <a:pt x="16058" y="21115"/>
                    <a:pt x="16058" y="16088"/>
                    <a:pt x="14728" y="11327"/>
                  </a:cubicBezTo>
                  <a:cubicBezTo>
                    <a:pt x="13426" y="6566"/>
                    <a:pt x="10440" y="1834"/>
                    <a:pt x="5708" y="296"/>
                  </a:cubicBezTo>
                  <a:cubicBezTo>
                    <a:pt x="5173" y="125"/>
                    <a:pt x="4592" y="1"/>
                    <a:pt x="402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75" name="Google Shape;475;p113"/>
            <p:cNvSpPr/>
            <p:nvPr/>
          </p:nvSpPr>
          <p:spPr>
            <a:xfrm>
              <a:off x="3436962" y="4094806"/>
              <a:ext cx="173363" cy="338066"/>
            </a:xfrm>
            <a:custGeom>
              <a:avLst/>
              <a:gdLst/>
              <a:ahLst/>
              <a:cxnLst/>
              <a:rect l="l" t="t" r="r" b="b"/>
              <a:pathLst>
                <a:path w="11051" h="21550" extrusionOk="0">
                  <a:moveTo>
                    <a:pt x="584" y="0"/>
                  </a:moveTo>
                  <a:cubicBezTo>
                    <a:pt x="279" y="0"/>
                    <a:pt x="1" y="417"/>
                    <a:pt x="301" y="672"/>
                  </a:cubicBezTo>
                  <a:cubicBezTo>
                    <a:pt x="4649" y="4841"/>
                    <a:pt x="7783" y="10253"/>
                    <a:pt x="9321" y="16108"/>
                  </a:cubicBezTo>
                  <a:cubicBezTo>
                    <a:pt x="9765" y="17794"/>
                    <a:pt x="10060" y="19480"/>
                    <a:pt x="10208" y="21195"/>
                  </a:cubicBezTo>
                  <a:cubicBezTo>
                    <a:pt x="10238" y="21432"/>
                    <a:pt x="10460" y="21550"/>
                    <a:pt x="10663" y="21550"/>
                  </a:cubicBezTo>
                  <a:cubicBezTo>
                    <a:pt x="10866" y="21550"/>
                    <a:pt x="11051" y="21432"/>
                    <a:pt x="11007" y="21195"/>
                  </a:cubicBezTo>
                  <a:cubicBezTo>
                    <a:pt x="10415" y="15014"/>
                    <a:pt x="8079" y="9011"/>
                    <a:pt x="4353" y="4073"/>
                  </a:cubicBezTo>
                  <a:cubicBezTo>
                    <a:pt x="3288" y="2653"/>
                    <a:pt x="2135" y="1322"/>
                    <a:pt x="834" y="110"/>
                  </a:cubicBezTo>
                  <a:cubicBezTo>
                    <a:pt x="756" y="32"/>
                    <a:pt x="669" y="0"/>
                    <a:pt x="58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76" name="Google Shape;476;p113"/>
            <p:cNvSpPr/>
            <p:nvPr/>
          </p:nvSpPr>
          <p:spPr>
            <a:xfrm>
              <a:off x="3595939" y="4203928"/>
              <a:ext cx="105702" cy="217115"/>
            </a:xfrm>
            <a:custGeom>
              <a:avLst/>
              <a:gdLst/>
              <a:ahLst/>
              <a:cxnLst/>
              <a:rect l="l" t="t" r="r" b="b"/>
              <a:pathLst>
                <a:path w="6738" h="13840" extrusionOk="0">
                  <a:moveTo>
                    <a:pt x="6205" y="0"/>
                  </a:moveTo>
                  <a:cubicBezTo>
                    <a:pt x="6112" y="0"/>
                    <a:pt x="6016" y="39"/>
                    <a:pt x="5930" y="133"/>
                  </a:cubicBezTo>
                  <a:cubicBezTo>
                    <a:pt x="2706" y="3918"/>
                    <a:pt x="695" y="8561"/>
                    <a:pt x="15" y="13440"/>
                  </a:cubicBezTo>
                  <a:cubicBezTo>
                    <a:pt x="0" y="13707"/>
                    <a:pt x="200" y="13840"/>
                    <a:pt x="407" y="13840"/>
                  </a:cubicBezTo>
                  <a:cubicBezTo>
                    <a:pt x="614" y="13840"/>
                    <a:pt x="828" y="13707"/>
                    <a:pt x="843" y="13440"/>
                  </a:cubicBezTo>
                  <a:cubicBezTo>
                    <a:pt x="1464" y="8768"/>
                    <a:pt x="3445" y="4273"/>
                    <a:pt x="6491" y="695"/>
                  </a:cubicBezTo>
                  <a:cubicBezTo>
                    <a:pt x="6738" y="381"/>
                    <a:pt x="6492" y="0"/>
                    <a:pt x="620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77" name="Google Shape;477;p113"/>
            <p:cNvSpPr/>
            <p:nvPr/>
          </p:nvSpPr>
          <p:spPr>
            <a:xfrm>
              <a:off x="3217149" y="4232228"/>
              <a:ext cx="1735524" cy="263738"/>
            </a:xfrm>
            <a:custGeom>
              <a:avLst/>
              <a:gdLst/>
              <a:ahLst/>
              <a:cxnLst/>
              <a:rect l="l" t="t" r="r" b="b"/>
              <a:pathLst>
                <a:path w="110631" h="16812" extrusionOk="0">
                  <a:moveTo>
                    <a:pt x="65797" y="1"/>
                  </a:moveTo>
                  <a:cubicBezTo>
                    <a:pt x="61461" y="1"/>
                    <a:pt x="57100" y="1818"/>
                    <a:pt x="54384" y="5131"/>
                  </a:cubicBezTo>
                  <a:cubicBezTo>
                    <a:pt x="53279" y="4427"/>
                    <a:pt x="51971" y="4081"/>
                    <a:pt x="50660" y="4081"/>
                  </a:cubicBezTo>
                  <a:cubicBezTo>
                    <a:pt x="48884" y="4081"/>
                    <a:pt x="47101" y="4717"/>
                    <a:pt x="45808" y="5959"/>
                  </a:cubicBezTo>
                  <a:cubicBezTo>
                    <a:pt x="44506" y="3852"/>
                    <a:pt x="41935" y="2844"/>
                    <a:pt x="39414" y="2844"/>
                  </a:cubicBezTo>
                  <a:cubicBezTo>
                    <a:pt x="38785" y="2844"/>
                    <a:pt x="38159" y="2907"/>
                    <a:pt x="37557" y="3031"/>
                  </a:cubicBezTo>
                  <a:cubicBezTo>
                    <a:pt x="34482" y="3652"/>
                    <a:pt x="31909" y="5515"/>
                    <a:pt x="29454" y="7467"/>
                  </a:cubicBezTo>
                  <a:cubicBezTo>
                    <a:pt x="28301" y="8384"/>
                    <a:pt x="27059" y="9389"/>
                    <a:pt x="25581" y="9389"/>
                  </a:cubicBezTo>
                  <a:cubicBezTo>
                    <a:pt x="24220" y="9359"/>
                    <a:pt x="22978" y="8472"/>
                    <a:pt x="21618" y="8236"/>
                  </a:cubicBezTo>
                  <a:cubicBezTo>
                    <a:pt x="21379" y="8196"/>
                    <a:pt x="21144" y="8178"/>
                    <a:pt x="20912" y="8178"/>
                  </a:cubicBezTo>
                  <a:cubicBezTo>
                    <a:pt x="17504" y="8178"/>
                    <a:pt x="14840" y="12197"/>
                    <a:pt x="11267" y="12612"/>
                  </a:cubicBezTo>
                  <a:cubicBezTo>
                    <a:pt x="11019" y="12644"/>
                    <a:pt x="10766" y="12657"/>
                    <a:pt x="10511" y="12657"/>
                  </a:cubicBezTo>
                  <a:cubicBezTo>
                    <a:pt x="9826" y="12657"/>
                    <a:pt x="9126" y="12567"/>
                    <a:pt x="8458" y="12524"/>
                  </a:cubicBezTo>
                  <a:cubicBezTo>
                    <a:pt x="8397" y="12523"/>
                    <a:pt x="8336" y="12522"/>
                    <a:pt x="8275" y="12522"/>
                  </a:cubicBezTo>
                  <a:cubicBezTo>
                    <a:pt x="5112" y="12522"/>
                    <a:pt x="1944" y="14020"/>
                    <a:pt x="0" y="16486"/>
                  </a:cubicBezTo>
                  <a:lnTo>
                    <a:pt x="110631" y="16812"/>
                  </a:lnTo>
                  <a:cubicBezTo>
                    <a:pt x="109300" y="15185"/>
                    <a:pt x="107348" y="14121"/>
                    <a:pt x="105278" y="13854"/>
                  </a:cubicBezTo>
                  <a:cubicBezTo>
                    <a:pt x="104095" y="13707"/>
                    <a:pt x="102824" y="13795"/>
                    <a:pt x="101877" y="13115"/>
                  </a:cubicBezTo>
                  <a:cubicBezTo>
                    <a:pt x="100724" y="12317"/>
                    <a:pt x="100340" y="10631"/>
                    <a:pt x="99097" y="10040"/>
                  </a:cubicBezTo>
                  <a:cubicBezTo>
                    <a:pt x="98780" y="9883"/>
                    <a:pt x="98454" y="9820"/>
                    <a:pt x="98123" y="9820"/>
                  </a:cubicBezTo>
                  <a:cubicBezTo>
                    <a:pt x="96697" y="9820"/>
                    <a:pt x="95157" y="10997"/>
                    <a:pt x="93597" y="11045"/>
                  </a:cubicBezTo>
                  <a:cubicBezTo>
                    <a:pt x="93542" y="11048"/>
                    <a:pt x="93486" y="11049"/>
                    <a:pt x="93432" y="11049"/>
                  </a:cubicBezTo>
                  <a:cubicBezTo>
                    <a:pt x="90049" y="11049"/>
                    <a:pt x="87793" y="6186"/>
                    <a:pt x="84724" y="6186"/>
                  </a:cubicBezTo>
                  <a:cubicBezTo>
                    <a:pt x="84446" y="6186"/>
                    <a:pt x="84161" y="6226"/>
                    <a:pt x="83868" y="6313"/>
                  </a:cubicBezTo>
                  <a:cubicBezTo>
                    <a:pt x="83107" y="6539"/>
                    <a:pt x="82427" y="7086"/>
                    <a:pt x="81622" y="7086"/>
                  </a:cubicBezTo>
                  <a:cubicBezTo>
                    <a:pt x="81582" y="7086"/>
                    <a:pt x="81542" y="7085"/>
                    <a:pt x="81502" y="7082"/>
                  </a:cubicBezTo>
                  <a:cubicBezTo>
                    <a:pt x="80703" y="7053"/>
                    <a:pt x="80053" y="6432"/>
                    <a:pt x="79461" y="5870"/>
                  </a:cubicBezTo>
                  <a:cubicBezTo>
                    <a:pt x="76061" y="2617"/>
                    <a:pt x="71625" y="369"/>
                    <a:pt x="66952" y="44"/>
                  </a:cubicBezTo>
                  <a:cubicBezTo>
                    <a:pt x="66568" y="15"/>
                    <a:pt x="66182" y="1"/>
                    <a:pt x="65797"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78" name="Google Shape;478;p113"/>
            <p:cNvSpPr/>
            <p:nvPr/>
          </p:nvSpPr>
          <p:spPr>
            <a:xfrm>
              <a:off x="4226624" y="4231601"/>
              <a:ext cx="726520" cy="263911"/>
            </a:xfrm>
            <a:custGeom>
              <a:avLst/>
              <a:gdLst/>
              <a:ahLst/>
              <a:cxnLst/>
              <a:rect l="l" t="t" r="r" b="b"/>
              <a:pathLst>
                <a:path w="46312" h="16823" extrusionOk="0">
                  <a:moveTo>
                    <a:pt x="1514" y="1"/>
                  </a:moveTo>
                  <a:cubicBezTo>
                    <a:pt x="1008" y="1"/>
                    <a:pt x="499" y="33"/>
                    <a:pt x="1" y="84"/>
                  </a:cubicBezTo>
                  <a:cubicBezTo>
                    <a:pt x="4437" y="1770"/>
                    <a:pt x="8222" y="5171"/>
                    <a:pt x="10233" y="9518"/>
                  </a:cubicBezTo>
                  <a:cubicBezTo>
                    <a:pt x="11077" y="9220"/>
                    <a:pt x="11962" y="9078"/>
                    <a:pt x="12847" y="9078"/>
                  </a:cubicBezTo>
                  <a:cubicBezTo>
                    <a:pt x="15651" y="9078"/>
                    <a:pt x="18456" y="10499"/>
                    <a:pt x="19962" y="12859"/>
                  </a:cubicBezTo>
                  <a:cubicBezTo>
                    <a:pt x="20647" y="12593"/>
                    <a:pt x="21378" y="12466"/>
                    <a:pt x="22112" y="12466"/>
                  </a:cubicBezTo>
                  <a:cubicBezTo>
                    <a:pt x="24070" y="12466"/>
                    <a:pt x="26046" y="13375"/>
                    <a:pt x="27208" y="14989"/>
                  </a:cubicBezTo>
                  <a:cubicBezTo>
                    <a:pt x="27681" y="15639"/>
                    <a:pt x="28065" y="16408"/>
                    <a:pt x="28804" y="16763"/>
                  </a:cubicBezTo>
                  <a:cubicBezTo>
                    <a:pt x="28834" y="16793"/>
                    <a:pt x="28923" y="16793"/>
                    <a:pt x="28952" y="16793"/>
                  </a:cubicBezTo>
                  <a:lnTo>
                    <a:pt x="46311" y="16822"/>
                  </a:lnTo>
                  <a:cubicBezTo>
                    <a:pt x="44951" y="15196"/>
                    <a:pt x="42999" y="14131"/>
                    <a:pt x="40929" y="13865"/>
                  </a:cubicBezTo>
                  <a:cubicBezTo>
                    <a:pt x="39776" y="13717"/>
                    <a:pt x="38475" y="13776"/>
                    <a:pt x="37528" y="13126"/>
                  </a:cubicBezTo>
                  <a:cubicBezTo>
                    <a:pt x="36375" y="12298"/>
                    <a:pt x="36020" y="10641"/>
                    <a:pt x="34748" y="10050"/>
                  </a:cubicBezTo>
                  <a:cubicBezTo>
                    <a:pt x="34419" y="9894"/>
                    <a:pt x="34086" y="9830"/>
                    <a:pt x="33749" y="9830"/>
                  </a:cubicBezTo>
                  <a:cubicBezTo>
                    <a:pt x="32300" y="9830"/>
                    <a:pt x="30784" y="11007"/>
                    <a:pt x="29248" y="11055"/>
                  </a:cubicBezTo>
                  <a:cubicBezTo>
                    <a:pt x="29193" y="11058"/>
                    <a:pt x="29139" y="11059"/>
                    <a:pt x="29085" y="11059"/>
                  </a:cubicBezTo>
                  <a:cubicBezTo>
                    <a:pt x="25754" y="11059"/>
                    <a:pt x="23502" y="6197"/>
                    <a:pt x="20388" y="6197"/>
                  </a:cubicBezTo>
                  <a:cubicBezTo>
                    <a:pt x="20106" y="6197"/>
                    <a:pt x="19817" y="6237"/>
                    <a:pt x="19519" y="6324"/>
                  </a:cubicBezTo>
                  <a:cubicBezTo>
                    <a:pt x="18773" y="6545"/>
                    <a:pt x="18079" y="7101"/>
                    <a:pt x="17315" y="7101"/>
                  </a:cubicBezTo>
                  <a:cubicBezTo>
                    <a:pt x="17262" y="7101"/>
                    <a:pt x="17207" y="7099"/>
                    <a:pt x="17153" y="7093"/>
                  </a:cubicBezTo>
                  <a:cubicBezTo>
                    <a:pt x="16354" y="7063"/>
                    <a:pt x="15704" y="6442"/>
                    <a:pt x="15112" y="5880"/>
                  </a:cubicBezTo>
                  <a:cubicBezTo>
                    <a:pt x="11712" y="2657"/>
                    <a:pt x="7276" y="380"/>
                    <a:pt x="2603" y="55"/>
                  </a:cubicBezTo>
                  <a:cubicBezTo>
                    <a:pt x="2244" y="17"/>
                    <a:pt x="1880" y="1"/>
                    <a:pt x="151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bg>
      <p:bgPr>
        <a:solidFill>
          <a:schemeClr val="dk1"/>
        </a:solidFill>
        <a:effectLst/>
      </p:bgPr>
    </p:bg>
    <p:spTree>
      <p:nvGrpSpPr>
        <p:cNvPr id="1" name="Shape 479"/>
        <p:cNvGrpSpPr/>
        <p:nvPr/>
      </p:nvGrpSpPr>
      <p:grpSpPr>
        <a:xfrm>
          <a:off x="0" y="0"/>
          <a:ext cx="0" cy="0"/>
          <a:chOff x="0" y="0"/>
          <a:chExt cx="0" cy="0"/>
        </a:xfrm>
      </p:grpSpPr>
      <p:grpSp>
        <p:nvGrpSpPr>
          <p:cNvPr id="480" name="Google Shape;480;p114"/>
          <p:cNvGrpSpPr/>
          <p:nvPr/>
        </p:nvGrpSpPr>
        <p:grpSpPr>
          <a:xfrm>
            <a:off x="418090" y="4927093"/>
            <a:ext cx="4465967" cy="1730153"/>
            <a:chOff x="2189450" y="2220300"/>
            <a:chExt cx="3202175" cy="1240550"/>
          </a:xfrm>
        </p:grpSpPr>
        <p:sp>
          <p:nvSpPr>
            <p:cNvPr id="481" name="Google Shape;481;p114"/>
            <p:cNvSpPr/>
            <p:nvPr/>
          </p:nvSpPr>
          <p:spPr>
            <a:xfrm>
              <a:off x="2189450" y="2220300"/>
              <a:ext cx="3202175" cy="1240550"/>
            </a:xfrm>
            <a:custGeom>
              <a:avLst/>
              <a:gdLst/>
              <a:ahLst/>
              <a:cxnLst/>
              <a:rect l="l" t="t" r="r" b="b"/>
              <a:pathLst>
                <a:path w="128087" h="49622" extrusionOk="0">
                  <a:moveTo>
                    <a:pt x="63421" y="0"/>
                  </a:moveTo>
                  <a:cubicBezTo>
                    <a:pt x="63373" y="0"/>
                    <a:pt x="63326" y="1"/>
                    <a:pt x="63280" y="3"/>
                  </a:cubicBezTo>
                  <a:cubicBezTo>
                    <a:pt x="51881" y="414"/>
                    <a:pt x="0" y="49622"/>
                    <a:pt x="0" y="49622"/>
                  </a:cubicBezTo>
                  <a:lnTo>
                    <a:pt x="128087" y="49622"/>
                  </a:lnTo>
                  <a:cubicBezTo>
                    <a:pt x="128087" y="49622"/>
                    <a:pt x="75085" y="0"/>
                    <a:pt x="6342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82" name="Google Shape;482;p114"/>
            <p:cNvSpPr/>
            <p:nvPr/>
          </p:nvSpPr>
          <p:spPr>
            <a:xfrm>
              <a:off x="2189450" y="2220350"/>
              <a:ext cx="3202175" cy="1240500"/>
            </a:xfrm>
            <a:custGeom>
              <a:avLst/>
              <a:gdLst/>
              <a:ahLst/>
              <a:cxnLst/>
              <a:rect l="l" t="t" r="r" b="b"/>
              <a:pathLst>
                <a:path w="128087" h="49620" extrusionOk="0">
                  <a:moveTo>
                    <a:pt x="63291" y="1"/>
                  </a:moveTo>
                  <a:cubicBezTo>
                    <a:pt x="63287" y="1"/>
                    <a:pt x="63284" y="1"/>
                    <a:pt x="63280" y="1"/>
                  </a:cubicBezTo>
                  <a:cubicBezTo>
                    <a:pt x="51881" y="1"/>
                    <a:pt x="0" y="49620"/>
                    <a:pt x="0" y="49620"/>
                  </a:cubicBezTo>
                  <a:lnTo>
                    <a:pt x="128087" y="49620"/>
                  </a:lnTo>
                  <a:cubicBezTo>
                    <a:pt x="128087" y="49620"/>
                    <a:pt x="76354" y="1"/>
                    <a:pt x="632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grpSp>
        <p:nvGrpSpPr>
          <p:cNvPr id="483" name="Google Shape;483;p114"/>
          <p:cNvGrpSpPr/>
          <p:nvPr/>
        </p:nvGrpSpPr>
        <p:grpSpPr>
          <a:xfrm>
            <a:off x="3075405" y="5298511"/>
            <a:ext cx="3514707" cy="1361628"/>
            <a:chOff x="2189450" y="2220300"/>
            <a:chExt cx="3202175" cy="1240550"/>
          </a:xfrm>
        </p:grpSpPr>
        <p:sp>
          <p:nvSpPr>
            <p:cNvPr id="484" name="Google Shape;484;p114"/>
            <p:cNvSpPr/>
            <p:nvPr/>
          </p:nvSpPr>
          <p:spPr>
            <a:xfrm>
              <a:off x="2189450" y="2220300"/>
              <a:ext cx="3202175" cy="1240550"/>
            </a:xfrm>
            <a:custGeom>
              <a:avLst/>
              <a:gdLst/>
              <a:ahLst/>
              <a:cxnLst/>
              <a:rect l="l" t="t" r="r" b="b"/>
              <a:pathLst>
                <a:path w="128087" h="49622" extrusionOk="0">
                  <a:moveTo>
                    <a:pt x="63421" y="0"/>
                  </a:moveTo>
                  <a:cubicBezTo>
                    <a:pt x="63373" y="0"/>
                    <a:pt x="63326" y="1"/>
                    <a:pt x="63280" y="3"/>
                  </a:cubicBezTo>
                  <a:cubicBezTo>
                    <a:pt x="51881" y="414"/>
                    <a:pt x="0" y="49622"/>
                    <a:pt x="0" y="49622"/>
                  </a:cubicBezTo>
                  <a:lnTo>
                    <a:pt x="128087" y="49622"/>
                  </a:lnTo>
                  <a:cubicBezTo>
                    <a:pt x="128087" y="49622"/>
                    <a:pt x="75085" y="0"/>
                    <a:pt x="6342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85" name="Google Shape;485;p114"/>
            <p:cNvSpPr/>
            <p:nvPr/>
          </p:nvSpPr>
          <p:spPr>
            <a:xfrm>
              <a:off x="2189450" y="2220350"/>
              <a:ext cx="3202175" cy="1240500"/>
            </a:xfrm>
            <a:custGeom>
              <a:avLst/>
              <a:gdLst/>
              <a:ahLst/>
              <a:cxnLst/>
              <a:rect l="l" t="t" r="r" b="b"/>
              <a:pathLst>
                <a:path w="128087" h="49620" extrusionOk="0">
                  <a:moveTo>
                    <a:pt x="63291" y="1"/>
                  </a:moveTo>
                  <a:cubicBezTo>
                    <a:pt x="63287" y="1"/>
                    <a:pt x="63284" y="1"/>
                    <a:pt x="63280" y="1"/>
                  </a:cubicBezTo>
                  <a:cubicBezTo>
                    <a:pt x="51881" y="1"/>
                    <a:pt x="0" y="49620"/>
                    <a:pt x="0" y="49620"/>
                  </a:cubicBezTo>
                  <a:lnTo>
                    <a:pt x="128087" y="49620"/>
                  </a:lnTo>
                  <a:cubicBezTo>
                    <a:pt x="128087" y="49620"/>
                    <a:pt x="76354" y="1"/>
                    <a:pt x="632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sp>
        <p:nvSpPr>
          <p:cNvPr id="486" name="Google Shape;486;p114"/>
          <p:cNvSpPr/>
          <p:nvPr/>
        </p:nvSpPr>
        <p:spPr>
          <a:xfrm>
            <a:off x="1488567" y="382063"/>
            <a:ext cx="2375768" cy="1500788"/>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87" name="Google Shape;487;p114"/>
          <p:cNvSpPr/>
          <p:nvPr/>
        </p:nvSpPr>
        <p:spPr>
          <a:xfrm>
            <a:off x="556081" y="578083"/>
            <a:ext cx="1380809" cy="872381"/>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88" name="Google Shape;488;p114"/>
          <p:cNvSpPr/>
          <p:nvPr/>
        </p:nvSpPr>
        <p:spPr>
          <a:xfrm>
            <a:off x="9362533" y="324136"/>
            <a:ext cx="1708376" cy="1079335"/>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89" name="Google Shape;489;p114"/>
          <p:cNvSpPr/>
          <p:nvPr/>
        </p:nvSpPr>
        <p:spPr>
          <a:xfrm>
            <a:off x="10869218" y="1544769"/>
            <a:ext cx="725551" cy="458395"/>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90" name="Google Shape;490;p114"/>
          <p:cNvSpPr/>
          <p:nvPr/>
        </p:nvSpPr>
        <p:spPr>
          <a:xfrm>
            <a:off x="8803935" y="1403453"/>
            <a:ext cx="501919" cy="317107"/>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91" name="Google Shape;491;p114"/>
          <p:cNvSpPr/>
          <p:nvPr/>
        </p:nvSpPr>
        <p:spPr>
          <a:xfrm>
            <a:off x="6235000" y="6137575"/>
            <a:ext cx="5956929" cy="708973"/>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92" name="Google Shape;492;p114"/>
          <p:cNvSpPr/>
          <p:nvPr/>
        </p:nvSpPr>
        <p:spPr>
          <a:xfrm>
            <a:off x="1" y="5390100"/>
            <a:ext cx="12191995" cy="1467904"/>
          </a:xfrm>
          <a:custGeom>
            <a:avLst/>
            <a:gdLst/>
            <a:ahLst/>
            <a:cxnLst/>
            <a:rect l="l" t="t" r="r" b="b"/>
            <a:pathLst>
              <a:path w="229590" h="28713" extrusionOk="0">
                <a:moveTo>
                  <a:pt x="0" y="0"/>
                </a:moveTo>
                <a:lnTo>
                  <a:pt x="0" y="28712"/>
                </a:lnTo>
                <a:lnTo>
                  <a:pt x="229589" y="28712"/>
                </a:lnTo>
                <a:lnTo>
                  <a:pt x="229589" y="20351"/>
                </a:lnTo>
                <a:cubicBezTo>
                  <a:pt x="229025" y="20540"/>
                  <a:pt x="228487" y="20728"/>
                  <a:pt x="227923" y="20916"/>
                </a:cubicBezTo>
                <a:cubicBezTo>
                  <a:pt x="223836" y="22287"/>
                  <a:pt x="219642" y="23846"/>
                  <a:pt x="215287" y="24438"/>
                </a:cubicBezTo>
                <a:cubicBezTo>
                  <a:pt x="213512" y="24685"/>
                  <a:pt x="211747" y="24787"/>
                  <a:pt x="209988" y="24787"/>
                </a:cubicBezTo>
                <a:cubicBezTo>
                  <a:pt x="206764" y="24787"/>
                  <a:pt x="203557" y="24443"/>
                  <a:pt x="200340" y="24008"/>
                </a:cubicBezTo>
                <a:cubicBezTo>
                  <a:pt x="196556" y="23486"/>
                  <a:pt x="192841" y="23007"/>
                  <a:pt x="189076" y="23007"/>
                </a:cubicBezTo>
                <a:cubicBezTo>
                  <a:pt x="187598" y="23007"/>
                  <a:pt x="186113" y="23081"/>
                  <a:pt x="184613" y="23255"/>
                </a:cubicBezTo>
                <a:cubicBezTo>
                  <a:pt x="179773" y="23793"/>
                  <a:pt x="175042" y="24922"/>
                  <a:pt x="170203" y="25433"/>
                </a:cubicBezTo>
                <a:cubicBezTo>
                  <a:pt x="167571" y="25727"/>
                  <a:pt x="164904" y="25789"/>
                  <a:pt x="162238" y="25789"/>
                </a:cubicBezTo>
                <a:cubicBezTo>
                  <a:pt x="160273" y="25789"/>
                  <a:pt x="158308" y="25755"/>
                  <a:pt x="156357" y="25755"/>
                </a:cubicBezTo>
                <a:cubicBezTo>
                  <a:pt x="151975" y="25755"/>
                  <a:pt x="136759" y="20755"/>
                  <a:pt x="134017" y="19894"/>
                </a:cubicBezTo>
                <a:cubicBezTo>
                  <a:pt x="131409" y="19115"/>
                  <a:pt x="128774" y="18174"/>
                  <a:pt x="126059" y="17824"/>
                </a:cubicBezTo>
                <a:cubicBezTo>
                  <a:pt x="123854" y="17551"/>
                  <a:pt x="121649" y="17402"/>
                  <a:pt x="119444" y="17402"/>
                </a:cubicBezTo>
                <a:cubicBezTo>
                  <a:pt x="117966" y="17402"/>
                  <a:pt x="116488" y="17469"/>
                  <a:pt x="115010" y="17609"/>
                </a:cubicBezTo>
                <a:cubicBezTo>
                  <a:pt x="104848" y="18577"/>
                  <a:pt x="95250" y="22045"/>
                  <a:pt x="85196" y="23470"/>
                </a:cubicBezTo>
                <a:cubicBezTo>
                  <a:pt x="81334" y="24010"/>
                  <a:pt x="77458" y="24253"/>
                  <a:pt x="73581" y="24253"/>
                </a:cubicBezTo>
                <a:cubicBezTo>
                  <a:pt x="67041" y="24253"/>
                  <a:pt x="60502" y="23563"/>
                  <a:pt x="54037" y="22448"/>
                </a:cubicBezTo>
                <a:cubicBezTo>
                  <a:pt x="48821" y="21561"/>
                  <a:pt x="43660" y="20432"/>
                  <a:pt x="38525" y="19249"/>
                </a:cubicBezTo>
                <a:cubicBezTo>
                  <a:pt x="33740" y="18147"/>
                  <a:pt x="28874" y="17287"/>
                  <a:pt x="24196" y="15862"/>
                </a:cubicBezTo>
                <a:cubicBezTo>
                  <a:pt x="19652" y="14491"/>
                  <a:pt x="15324" y="12690"/>
                  <a:pt x="11533" y="10028"/>
                </a:cubicBezTo>
                <a:cubicBezTo>
                  <a:pt x="7716" y="7393"/>
                  <a:pt x="4678" y="3979"/>
                  <a:pt x="1317" y="914"/>
                </a:cubicBezTo>
                <a:cubicBezTo>
                  <a:pt x="995" y="619"/>
                  <a:pt x="834" y="296"/>
                  <a:pt x="807"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93" name="Google Shape;493;p114"/>
          <p:cNvSpPr txBox="1">
            <a:spLocks noGrp="1"/>
          </p:cNvSpPr>
          <p:nvPr>
            <p:ph type="title"/>
          </p:nvPr>
        </p:nvSpPr>
        <p:spPr>
          <a:xfrm>
            <a:off x="1639600" y="727667"/>
            <a:ext cx="8904400" cy="573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2"/>
              </a:buClr>
              <a:buSzPts val="3000"/>
              <a:buFont typeface="Patrick Hand"/>
              <a:buNone/>
              <a:defRPr sz="4000">
                <a:solidFill>
                  <a:schemeClr val="accent2"/>
                </a:solidFill>
                <a:latin typeface="Patrick Hand"/>
                <a:ea typeface="Patrick Hand"/>
                <a:cs typeface="Patrick Hand"/>
                <a:sym typeface="Patrick Hand"/>
              </a:defRPr>
            </a:lvl1pPr>
            <a:lvl2pPr lvl="1" algn="l">
              <a:lnSpc>
                <a:spcPct val="100000"/>
              </a:lnSpc>
              <a:spcBef>
                <a:spcPts val="0"/>
              </a:spcBef>
              <a:spcAft>
                <a:spcPts val="0"/>
              </a:spcAft>
              <a:buSzPts val="3000"/>
              <a:buNone/>
              <a:defRPr sz="4000"/>
            </a:lvl2pPr>
            <a:lvl3pPr lvl="2" algn="l">
              <a:lnSpc>
                <a:spcPct val="100000"/>
              </a:lnSpc>
              <a:spcBef>
                <a:spcPts val="0"/>
              </a:spcBef>
              <a:spcAft>
                <a:spcPts val="0"/>
              </a:spcAft>
              <a:buSzPts val="3000"/>
              <a:buNone/>
              <a:defRPr sz="4000"/>
            </a:lvl3pPr>
            <a:lvl4pPr lvl="3" algn="l">
              <a:lnSpc>
                <a:spcPct val="100000"/>
              </a:lnSpc>
              <a:spcBef>
                <a:spcPts val="0"/>
              </a:spcBef>
              <a:spcAft>
                <a:spcPts val="0"/>
              </a:spcAft>
              <a:buSzPts val="3000"/>
              <a:buNone/>
              <a:defRPr sz="4000"/>
            </a:lvl4pPr>
            <a:lvl5pPr lvl="4" algn="l">
              <a:lnSpc>
                <a:spcPct val="100000"/>
              </a:lnSpc>
              <a:spcBef>
                <a:spcPts val="0"/>
              </a:spcBef>
              <a:spcAft>
                <a:spcPts val="0"/>
              </a:spcAft>
              <a:buSzPts val="3000"/>
              <a:buNone/>
              <a:defRPr sz="4000"/>
            </a:lvl5pPr>
            <a:lvl6pPr lvl="5" algn="l">
              <a:lnSpc>
                <a:spcPct val="100000"/>
              </a:lnSpc>
              <a:spcBef>
                <a:spcPts val="0"/>
              </a:spcBef>
              <a:spcAft>
                <a:spcPts val="0"/>
              </a:spcAft>
              <a:buSzPts val="3000"/>
              <a:buNone/>
              <a:defRPr sz="4000"/>
            </a:lvl6pPr>
            <a:lvl7pPr lvl="6" algn="l">
              <a:lnSpc>
                <a:spcPct val="100000"/>
              </a:lnSpc>
              <a:spcBef>
                <a:spcPts val="0"/>
              </a:spcBef>
              <a:spcAft>
                <a:spcPts val="0"/>
              </a:spcAft>
              <a:buSzPts val="3000"/>
              <a:buNone/>
              <a:defRPr sz="4000"/>
            </a:lvl7pPr>
            <a:lvl8pPr lvl="7" algn="l">
              <a:lnSpc>
                <a:spcPct val="100000"/>
              </a:lnSpc>
              <a:spcBef>
                <a:spcPts val="0"/>
              </a:spcBef>
              <a:spcAft>
                <a:spcPts val="0"/>
              </a:spcAft>
              <a:buSzPts val="3000"/>
              <a:buNone/>
              <a:defRPr sz="4000"/>
            </a:lvl8pPr>
            <a:lvl9pPr lvl="8" algn="l">
              <a:lnSpc>
                <a:spcPct val="100000"/>
              </a:lnSpc>
              <a:spcBef>
                <a:spcPts val="0"/>
              </a:spcBef>
              <a:spcAft>
                <a:spcPts val="0"/>
              </a:spcAft>
              <a:buSzPts val="3000"/>
              <a:buNone/>
              <a:defRPr sz="4000"/>
            </a:lvl9pPr>
          </a:lstStyle>
          <a:p>
            <a:endParaRPr/>
          </a:p>
        </p:txBody>
      </p:sp>
      <p:sp>
        <p:nvSpPr>
          <p:cNvPr id="494" name="Google Shape;494;p114"/>
          <p:cNvSpPr txBox="1">
            <a:spLocks noGrp="1"/>
          </p:cNvSpPr>
          <p:nvPr>
            <p:ph type="subTitle" idx="1"/>
          </p:nvPr>
        </p:nvSpPr>
        <p:spPr>
          <a:xfrm>
            <a:off x="1051800" y="3549800"/>
            <a:ext cx="2474800" cy="458400"/>
          </a:xfrm>
          <a:prstGeom prst="rect">
            <a:avLst/>
          </a:prstGeom>
          <a:noFill/>
          <a:ln>
            <a:noFill/>
          </a:ln>
        </p:spPr>
        <p:txBody>
          <a:bodyPr spcFirstLastPara="1" wrap="square" lIns="91425" tIns="91425" rIns="91425" bIns="91425" anchor="ctr" anchorCtr="0">
            <a:noAutofit/>
          </a:bodyPr>
          <a:lstStyle>
            <a:lvl1pPr lvl="0" algn="ctr">
              <a:lnSpc>
                <a:spcPct val="115000"/>
              </a:lnSpc>
              <a:spcBef>
                <a:spcPts val="0"/>
              </a:spcBef>
              <a:spcAft>
                <a:spcPts val="0"/>
              </a:spcAft>
              <a:buClr>
                <a:schemeClr val="dk2"/>
              </a:buClr>
              <a:buSzPts val="2200"/>
              <a:buFont typeface="Patrick Hand"/>
              <a:buNone/>
              <a:defRPr sz="2933">
                <a:solidFill>
                  <a:schemeClr val="dk2"/>
                </a:solidFill>
                <a:latin typeface="Patrick Hand"/>
                <a:ea typeface="Patrick Hand"/>
                <a:cs typeface="Patrick Hand"/>
                <a:sym typeface="Patrick Hand"/>
              </a:defRPr>
            </a:lvl1pPr>
            <a:lvl2pPr lvl="1" algn="l">
              <a:lnSpc>
                <a:spcPct val="115000"/>
              </a:lnSpc>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2pPr>
            <a:lvl3pPr lvl="2" algn="l">
              <a:lnSpc>
                <a:spcPct val="115000"/>
              </a:lnSpc>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3pPr>
            <a:lvl4pPr lvl="3" algn="l">
              <a:lnSpc>
                <a:spcPct val="115000"/>
              </a:lnSpc>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4pPr>
            <a:lvl5pPr lvl="4" algn="l">
              <a:lnSpc>
                <a:spcPct val="115000"/>
              </a:lnSpc>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5pPr>
            <a:lvl6pPr lvl="5" algn="l">
              <a:lnSpc>
                <a:spcPct val="115000"/>
              </a:lnSpc>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6pPr>
            <a:lvl7pPr lvl="6" algn="l">
              <a:lnSpc>
                <a:spcPct val="115000"/>
              </a:lnSpc>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7pPr>
            <a:lvl8pPr lvl="7" algn="l">
              <a:lnSpc>
                <a:spcPct val="115000"/>
              </a:lnSpc>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8pPr>
            <a:lvl9pPr lvl="8" algn="l">
              <a:lnSpc>
                <a:spcPct val="115000"/>
              </a:lnSpc>
              <a:spcBef>
                <a:spcPts val="2133"/>
              </a:spcBef>
              <a:spcAft>
                <a:spcPts val="2133"/>
              </a:spcAft>
              <a:buClr>
                <a:schemeClr val="dk2"/>
              </a:buClr>
              <a:buSzPts val="1400"/>
              <a:buFont typeface="Patrick Hand"/>
              <a:buNone/>
              <a:defRPr>
                <a:solidFill>
                  <a:schemeClr val="dk2"/>
                </a:solidFill>
                <a:latin typeface="Patrick Hand"/>
                <a:ea typeface="Patrick Hand"/>
                <a:cs typeface="Patrick Hand"/>
                <a:sym typeface="Patrick Hand"/>
              </a:defRPr>
            </a:lvl9pPr>
          </a:lstStyle>
          <a:p>
            <a:endParaRPr/>
          </a:p>
        </p:txBody>
      </p:sp>
      <p:sp>
        <p:nvSpPr>
          <p:cNvPr id="495" name="Google Shape;495;p114"/>
          <p:cNvSpPr txBox="1">
            <a:spLocks noGrp="1"/>
          </p:cNvSpPr>
          <p:nvPr>
            <p:ph type="subTitle" idx="2"/>
          </p:nvPr>
        </p:nvSpPr>
        <p:spPr>
          <a:xfrm>
            <a:off x="1051800" y="3911657"/>
            <a:ext cx="2474800" cy="16856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SzPts val="1400"/>
              <a:buNone/>
              <a:defRPr/>
            </a:lvl1pPr>
            <a:lvl2pPr lvl="1" algn="l">
              <a:lnSpc>
                <a:spcPct val="115000"/>
              </a:lnSpc>
              <a:spcBef>
                <a:spcPts val="2133"/>
              </a:spcBef>
              <a:spcAft>
                <a:spcPts val="0"/>
              </a:spcAft>
              <a:buSzPts val="1400"/>
              <a:buNone/>
              <a:defRPr/>
            </a:lvl2pPr>
            <a:lvl3pPr lvl="2" algn="l">
              <a:lnSpc>
                <a:spcPct val="115000"/>
              </a:lnSpc>
              <a:spcBef>
                <a:spcPts val="2133"/>
              </a:spcBef>
              <a:spcAft>
                <a:spcPts val="0"/>
              </a:spcAft>
              <a:buSzPts val="1400"/>
              <a:buNone/>
              <a:defRPr/>
            </a:lvl3pPr>
            <a:lvl4pPr lvl="3" algn="l">
              <a:lnSpc>
                <a:spcPct val="115000"/>
              </a:lnSpc>
              <a:spcBef>
                <a:spcPts val="2133"/>
              </a:spcBef>
              <a:spcAft>
                <a:spcPts val="0"/>
              </a:spcAft>
              <a:buSzPts val="1400"/>
              <a:buNone/>
              <a:defRPr/>
            </a:lvl4pPr>
            <a:lvl5pPr lvl="4" algn="l">
              <a:lnSpc>
                <a:spcPct val="115000"/>
              </a:lnSpc>
              <a:spcBef>
                <a:spcPts val="2133"/>
              </a:spcBef>
              <a:spcAft>
                <a:spcPts val="0"/>
              </a:spcAft>
              <a:buSzPts val="1400"/>
              <a:buNone/>
              <a:defRPr/>
            </a:lvl5pPr>
            <a:lvl6pPr lvl="5" algn="l">
              <a:lnSpc>
                <a:spcPct val="115000"/>
              </a:lnSpc>
              <a:spcBef>
                <a:spcPts val="2133"/>
              </a:spcBef>
              <a:spcAft>
                <a:spcPts val="0"/>
              </a:spcAft>
              <a:buSzPts val="1400"/>
              <a:buNone/>
              <a:defRPr/>
            </a:lvl6pPr>
            <a:lvl7pPr lvl="6" algn="l">
              <a:lnSpc>
                <a:spcPct val="115000"/>
              </a:lnSpc>
              <a:spcBef>
                <a:spcPts val="2133"/>
              </a:spcBef>
              <a:spcAft>
                <a:spcPts val="0"/>
              </a:spcAft>
              <a:buSzPts val="1400"/>
              <a:buNone/>
              <a:defRPr/>
            </a:lvl7pPr>
            <a:lvl8pPr lvl="7" algn="l">
              <a:lnSpc>
                <a:spcPct val="115000"/>
              </a:lnSpc>
              <a:spcBef>
                <a:spcPts val="2133"/>
              </a:spcBef>
              <a:spcAft>
                <a:spcPts val="0"/>
              </a:spcAft>
              <a:buSzPts val="1400"/>
              <a:buNone/>
              <a:defRPr/>
            </a:lvl8pPr>
            <a:lvl9pPr lvl="8" algn="l">
              <a:lnSpc>
                <a:spcPct val="115000"/>
              </a:lnSpc>
              <a:spcBef>
                <a:spcPts val="2133"/>
              </a:spcBef>
              <a:spcAft>
                <a:spcPts val="2133"/>
              </a:spcAft>
              <a:buSzPts val="1400"/>
              <a:buNone/>
              <a:defRPr/>
            </a:lvl9pPr>
          </a:lstStyle>
          <a:p>
            <a:endParaRPr/>
          </a:p>
        </p:txBody>
      </p:sp>
      <p:sp>
        <p:nvSpPr>
          <p:cNvPr id="496" name="Google Shape;496;p114"/>
          <p:cNvSpPr txBox="1">
            <a:spLocks noGrp="1"/>
          </p:cNvSpPr>
          <p:nvPr>
            <p:ph type="subTitle" idx="3"/>
          </p:nvPr>
        </p:nvSpPr>
        <p:spPr>
          <a:xfrm>
            <a:off x="3595351" y="3549800"/>
            <a:ext cx="2474800" cy="458400"/>
          </a:xfrm>
          <a:prstGeom prst="rect">
            <a:avLst/>
          </a:prstGeom>
          <a:noFill/>
          <a:ln>
            <a:noFill/>
          </a:ln>
        </p:spPr>
        <p:txBody>
          <a:bodyPr spcFirstLastPara="1" wrap="square" lIns="91425" tIns="91425" rIns="91425" bIns="91425" anchor="ctr" anchorCtr="0">
            <a:noAutofit/>
          </a:bodyPr>
          <a:lstStyle>
            <a:lvl1pPr lvl="0" algn="ctr">
              <a:lnSpc>
                <a:spcPct val="115000"/>
              </a:lnSpc>
              <a:spcBef>
                <a:spcPts val="0"/>
              </a:spcBef>
              <a:spcAft>
                <a:spcPts val="0"/>
              </a:spcAft>
              <a:buClr>
                <a:schemeClr val="dk2"/>
              </a:buClr>
              <a:buSzPts val="2200"/>
              <a:buFont typeface="Patrick Hand"/>
              <a:buNone/>
              <a:defRPr sz="2933">
                <a:solidFill>
                  <a:schemeClr val="dk2"/>
                </a:solidFill>
                <a:latin typeface="Patrick Hand"/>
                <a:ea typeface="Patrick Hand"/>
                <a:cs typeface="Patrick Hand"/>
                <a:sym typeface="Patrick Hand"/>
              </a:defRPr>
            </a:lvl1pPr>
            <a:lvl2pPr lvl="1" algn="l">
              <a:lnSpc>
                <a:spcPct val="115000"/>
              </a:lnSpc>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2pPr>
            <a:lvl3pPr lvl="2" algn="l">
              <a:lnSpc>
                <a:spcPct val="115000"/>
              </a:lnSpc>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3pPr>
            <a:lvl4pPr lvl="3" algn="l">
              <a:lnSpc>
                <a:spcPct val="115000"/>
              </a:lnSpc>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4pPr>
            <a:lvl5pPr lvl="4" algn="l">
              <a:lnSpc>
                <a:spcPct val="115000"/>
              </a:lnSpc>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5pPr>
            <a:lvl6pPr lvl="5" algn="l">
              <a:lnSpc>
                <a:spcPct val="115000"/>
              </a:lnSpc>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6pPr>
            <a:lvl7pPr lvl="6" algn="l">
              <a:lnSpc>
                <a:spcPct val="115000"/>
              </a:lnSpc>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7pPr>
            <a:lvl8pPr lvl="7" algn="l">
              <a:lnSpc>
                <a:spcPct val="115000"/>
              </a:lnSpc>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8pPr>
            <a:lvl9pPr lvl="8" algn="l">
              <a:lnSpc>
                <a:spcPct val="115000"/>
              </a:lnSpc>
              <a:spcBef>
                <a:spcPts val="2133"/>
              </a:spcBef>
              <a:spcAft>
                <a:spcPts val="2133"/>
              </a:spcAft>
              <a:buClr>
                <a:schemeClr val="dk2"/>
              </a:buClr>
              <a:buSzPts val="1400"/>
              <a:buFont typeface="Patrick Hand"/>
              <a:buNone/>
              <a:defRPr>
                <a:solidFill>
                  <a:schemeClr val="dk2"/>
                </a:solidFill>
                <a:latin typeface="Patrick Hand"/>
                <a:ea typeface="Patrick Hand"/>
                <a:cs typeface="Patrick Hand"/>
                <a:sym typeface="Patrick Hand"/>
              </a:defRPr>
            </a:lvl9pPr>
          </a:lstStyle>
          <a:p>
            <a:endParaRPr/>
          </a:p>
        </p:txBody>
      </p:sp>
      <p:sp>
        <p:nvSpPr>
          <p:cNvPr id="497" name="Google Shape;497;p114"/>
          <p:cNvSpPr txBox="1">
            <a:spLocks noGrp="1"/>
          </p:cNvSpPr>
          <p:nvPr>
            <p:ph type="subTitle" idx="4"/>
          </p:nvPr>
        </p:nvSpPr>
        <p:spPr>
          <a:xfrm>
            <a:off x="3595351" y="3911667"/>
            <a:ext cx="2474800" cy="16856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SzPts val="1400"/>
              <a:buNone/>
              <a:defRPr/>
            </a:lvl1pPr>
            <a:lvl2pPr lvl="1" algn="l">
              <a:lnSpc>
                <a:spcPct val="115000"/>
              </a:lnSpc>
              <a:spcBef>
                <a:spcPts val="2133"/>
              </a:spcBef>
              <a:spcAft>
                <a:spcPts val="0"/>
              </a:spcAft>
              <a:buSzPts val="1400"/>
              <a:buNone/>
              <a:defRPr/>
            </a:lvl2pPr>
            <a:lvl3pPr lvl="2" algn="l">
              <a:lnSpc>
                <a:spcPct val="115000"/>
              </a:lnSpc>
              <a:spcBef>
                <a:spcPts val="2133"/>
              </a:spcBef>
              <a:spcAft>
                <a:spcPts val="0"/>
              </a:spcAft>
              <a:buSzPts val="1400"/>
              <a:buNone/>
              <a:defRPr/>
            </a:lvl3pPr>
            <a:lvl4pPr lvl="3" algn="l">
              <a:lnSpc>
                <a:spcPct val="115000"/>
              </a:lnSpc>
              <a:spcBef>
                <a:spcPts val="2133"/>
              </a:spcBef>
              <a:spcAft>
                <a:spcPts val="0"/>
              </a:spcAft>
              <a:buSzPts val="1400"/>
              <a:buNone/>
              <a:defRPr/>
            </a:lvl4pPr>
            <a:lvl5pPr lvl="4" algn="l">
              <a:lnSpc>
                <a:spcPct val="115000"/>
              </a:lnSpc>
              <a:spcBef>
                <a:spcPts val="2133"/>
              </a:spcBef>
              <a:spcAft>
                <a:spcPts val="0"/>
              </a:spcAft>
              <a:buSzPts val="1400"/>
              <a:buNone/>
              <a:defRPr/>
            </a:lvl5pPr>
            <a:lvl6pPr lvl="5" algn="l">
              <a:lnSpc>
                <a:spcPct val="115000"/>
              </a:lnSpc>
              <a:spcBef>
                <a:spcPts val="2133"/>
              </a:spcBef>
              <a:spcAft>
                <a:spcPts val="0"/>
              </a:spcAft>
              <a:buSzPts val="1400"/>
              <a:buNone/>
              <a:defRPr/>
            </a:lvl6pPr>
            <a:lvl7pPr lvl="6" algn="l">
              <a:lnSpc>
                <a:spcPct val="115000"/>
              </a:lnSpc>
              <a:spcBef>
                <a:spcPts val="2133"/>
              </a:spcBef>
              <a:spcAft>
                <a:spcPts val="0"/>
              </a:spcAft>
              <a:buSzPts val="1400"/>
              <a:buNone/>
              <a:defRPr/>
            </a:lvl7pPr>
            <a:lvl8pPr lvl="7" algn="l">
              <a:lnSpc>
                <a:spcPct val="115000"/>
              </a:lnSpc>
              <a:spcBef>
                <a:spcPts val="2133"/>
              </a:spcBef>
              <a:spcAft>
                <a:spcPts val="0"/>
              </a:spcAft>
              <a:buSzPts val="1400"/>
              <a:buNone/>
              <a:defRPr/>
            </a:lvl8pPr>
            <a:lvl9pPr lvl="8" algn="l">
              <a:lnSpc>
                <a:spcPct val="115000"/>
              </a:lnSpc>
              <a:spcBef>
                <a:spcPts val="2133"/>
              </a:spcBef>
              <a:spcAft>
                <a:spcPts val="2133"/>
              </a:spcAft>
              <a:buSzPts val="1400"/>
              <a:buNone/>
              <a:defRPr/>
            </a:lvl9pPr>
          </a:lstStyle>
          <a:p>
            <a:endParaRPr/>
          </a:p>
        </p:txBody>
      </p:sp>
      <p:sp>
        <p:nvSpPr>
          <p:cNvPr id="498" name="Google Shape;498;p114"/>
          <p:cNvSpPr txBox="1">
            <a:spLocks noGrp="1"/>
          </p:cNvSpPr>
          <p:nvPr>
            <p:ph type="subTitle" idx="5"/>
          </p:nvPr>
        </p:nvSpPr>
        <p:spPr>
          <a:xfrm>
            <a:off x="6198517" y="3549800"/>
            <a:ext cx="2474800" cy="458400"/>
          </a:xfrm>
          <a:prstGeom prst="rect">
            <a:avLst/>
          </a:prstGeom>
          <a:noFill/>
          <a:ln>
            <a:noFill/>
          </a:ln>
        </p:spPr>
        <p:txBody>
          <a:bodyPr spcFirstLastPara="1" wrap="square" lIns="91425" tIns="91425" rIns="91425" bIns="91425" anchor="ctr" anchorCtr="0">
            <a:noAutofit/>
          </a:bodyPr>
          <a:lstStyle>
            <a:lvl1pPr lvl="0" algn="ctr">
              <a:lnSpc>
                <a:spcPct val="115000"/>
              </a:lnSpc>
              <a:spcBef>
                <a:spcPts val="0"/>
              </a:spcBef>
              <a:spcAft>
                <a:spcPts val="0"/>
              </a:spcAft>
              <a:buClr>
                <a:schemeClr val="dk2"/>
              </a:buClr>
              <a:buSzPts val="2200"/>
              <a:buFont typeface="Patrick Hand"/>
              <a:buNone/>
              <a:defRPr sz="2933">
                <a:solidFill>
                  <a:schemeClr val="dk2"/>
                </a:solidFill>
                <a:latin typeface="Patrick Hand"/>
                <a:ea typeface="Patrick Hand"/>
                <a:cs typeface="Patrick Hand"/>
                <a:sym typeface="Patrick Hand"/>
              </a:defRPr>
            </a:lvl1pPr>
            <a:lvl2pPr lvl="1" algn="l">
              <a:lnSpc>
                <a:spcPct val="115000"/>
              </a:lnSpc>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2pPr>
            <a:lvl3pPr lvl="2" algn="l">
              <a:lnSpc>
                <a:spcPct val="115000"/>
              </a:lnSpc>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3pPr>
            <a:lvl4pPr lvl="3" algn="l">
              <a:lnSpc>
                <a:spcPct val="115000"/>
              </a:lnSpc>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4pPr>
            <a:lvl5pPr lvl="4" algn="l">
              <a:lnSpc>
                <a:spcPct val="115000"/>
              </a:lnSpc>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5pPr>
            <a:lvl6pPr lvl="5" algn="l">
              <a:lnSpc>
                <a:spcPct val="115000"/>
              </a:lnSpc>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6pPr>
            <a:lvl7pPr lvl="6" algn="l">
              <a:lnSpc>
                <a:spcPct val="115000"/>
              </a:lnSpc>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7pPr>
            <a:lvl8pPr lvl="7" algn="l">
              <a:lnSpc>
                <a:spcPct val="115000"/>
              </a:lnSpc>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8pPr>
            <a:lvl9pPr lvl="8" algn="l">
              <a:lnSpc>
                <a:spcPct val="115000"/>
              </a:lnSpc>
              <a:spcBef>
                <a:spcPts val="2133"/>
              </a:spcBef>
              <a:spcAft>
                <a:spcPts val="2133"/>
              </a:spcAft>
              <a:buClr>
                <a:schemeClr val="dk2"/>
              </a:buClr>
              <a:buSzPts val="1400"/>
              <a:buFont typeface="Patrick Hand"/>
              <a:buNone/>
              <a:defRPr>
                <a:solidFill>
                  <a:schemeClr val="dk2"/>
                </a:solidFill>
                <a:latin typeface="Patrick Hand"/>
                <a:ea typeface="Patrick Hand"/>
                <a:cs typeface="Patrick Hand"/>
                <a:sym typeface="Patrick Hand"/>
              </a:defRPr>
            </a:lvl9pPr>
          </a:lstStyle>
          <a:p>
            <a:endParaRPr/>
          </a:p>
        </p:txBody>
      </p:sp>
      <p:sp>
        <p:nvSpPr>
          <p:cNvPr id="499" name="Google Shape;499;p114"/>
          <p:cNvSpPr txBox="1">
            <a:spLocks noGrp="1"/>
          </p:cNvSpPr>
          <p:nvPr>
            <p:ph type="subTitle" idx="6"/>
          </p:nvPr>
        </p:nvSpPr>
        <p:spPr>
          <a:xfrm>
            <a:off x="6198517" y="3911667"/>
            <a:ext cx="2474800" cy="16856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SzPts val="1400"/>
              <a:buNone/>
              <a:defRPr/>
            </a:lvl1pPr>
            <a:lvl2pPr lvl="1" algn="l">
              <a:lnSpc>
                <a:spcPct val="115000"/>
              </a:lnSpc>
              <a:spcBef>
                <a:spcPts val="2133"/>
              </a:spcBef>
              <a:spcAft>
                <a:spcPts val="0"/>
              </a:spcAft>
              <a:buSzPts val="1400"/>
              <a:buNone/>
              <a:defRPr/>
            </a:lvl2pPr>
            <a:lvl3pPr lvl="2" algn="l">
              <a:lnSpc>
                <a:spcPct val="115000"/>
              </a:lnSpc>
              <a:spcBef>
                <a:spcPts val="2133"/>
              </a:spcBef>
              <a:spcAft>
                <a:spcPts val="0"/>
              </a:spcAft>
              <a:buSzPts val="1400"/>
              <a:buNone/>
              <a:defRPr/>
            </a:lvl3pPr>
            <a:lvl4pPr lvl="3" algn="l">
              <a:lnSpc>
                <a:spcPct val="115000"/>
              </a:lnSpc>
              <a:spcBef>
                <a:spcPts val="2133"/>
              </a:spcBef>
              <a:spcAft>
                <a:spcPts val="0"/>
              </a:spcAft>
              <a:buSzPts val="1400"/>
              <a:buNone/>
              <a:defRPr/>
            </a:lvl4pPr>
            <a:lvl5pPr lvl="4" algn="l">
              <a:lnSpc>
                <a:spcPct val="115000"/>
              </a:lnSpc>
              <a:spcBef>
                <a:spcPts val="2133"/>
              </a:spcBef>
              <a:spcAft>
                <a:spcPts val="0"/>
              </a:spcAft>
              <a:buSzPts val="1400"/>
              <a:buNone/>
              <a:defRPr/>
            </a:lvl5pPr>
            <a:lvl6pPr lvl="5" algn="l">
              <a:lnSpc>
                <a:spcPct val="115000"/>
              </a:lnSpc>
              <a:spcBef>
                <a:spcPts val="2133"/>
              </a:spcBef>
              <a:spcAft>
                <a:spcPts val="0"/>
              </a:spcAft>
              <a:buSzPts val="1400"/>
              <a:buNone/>
              <a:defRPr/>
            </a:lvl6pPr>
            <a:lvl7pPr lvl="6" algn="l">
              <a:lnSpc>
                <a:spcPct val="115000"/>
              </a:lnSpc>
              <a:spcBef>
                <a:spcPts val="2133"/>
              </a:spcBef>
              <a:spcAft>
                <a:spcPts val="0"/>
              </a:spcAft>
              <a:buSzPts val="1400"/>
              <a:buNone/>
              <a:defRPr/>
            </a:lvl7pPr>
            <a:lvl8pPr lvl="7" algn="l">
              <a:lnSpc>
                <a:spcPct val="115000"/>
              </a:lnSpc>
              <a:spcBef>
                <a:spcPts val="2133"/>
              </a:spcBef>
              <a:spcAft>
                <a:spcPts val="0"/>
              </a:spcAft>
              <a:buSzPts val="1400"/>
              <a:buNone/>
              <a:defRPr/>
            </a:lvl8pPr>
            <a:lvl9pPr lvl="8" algn="l">
              <a:lnSpc>
                <a:spcPct val="115000"/>
              </a:lnSpc>
              <a:spcBef>
                <a:spcPts val="2133"/>
              </a:spcBef>
              <a:spcAft>
                <a:spcPts val="2133"/>
              </a:spcAft>
              <a:buSzPts val="1400"/>
              <a:buNone/>
              <a:defRPr/>
            </a:lvl9pPr>
          </a:lstStyle>
          <a:p>
            <a:endParaRPr/>
          </a:p>
        </p:txBody>
      </p:sp>
      <p:sp>
        <p:nvSpPr>
          <p:cNvPr id="500" name="Google Shape;500;p114"/>
          <p:cNvSpPr txBox="1">
            <a:spLocks noGrp="1"/>
          </p:cNvSpPr>
          <p:nvPr>
            <p:ph type="subTitle" idx="7"/>
          </p:nvPr>
        </p:nvSpPr>
        <p:spPr>
          <a:xfrm>
            <a:off x="8801684" y="3549800"/>
            <a:ext cx="2474800" cy="458400"/>
          </a:xfrm>
          <a:prstGeom prst="rect">
            <a:avLst/>
          </a:prstGeom>
          <a:noFill/>
          <a:ln>
            <a:noFill/>
          </a:ln>
        </p:spPr>
        <p:txBody>
          <a:bodyPr spcFirstLastPara="1" wrap="square" lIns="91425" tIns="91425" rIns="91425" bIns="91425" anchor="ctr" anchorCtr="0">
            <a:noAutofit/>
          </a:bodyPr>
          <a:lstStyle>
            <a:lvl1pPr lvl="0" algn="ctr">
              <a:lnSpc>
                <a:spcPct val="115000"/>
              </a:lnSpc>
              <a:spcBef>
                <a:spcPts val="0"/>
              </a:spcBef>
              <a:spcAft>
                <a:spcPts val="0"/>
              </a:spcAft>
              <a:buClr>
                <a:schemeClr val="dk2"/>
              </a:buClr>
              <a:buSzPts val="2200"/>
              <a:buFont typeface="Patrick Hand"/>
              <a:buNone/>
              <a:defRPr sz="2933">
                <a:solidFill>
                  <a:schemeClr val="dk2"/>
                </a:solidFill>
                <a:latin typeface="Patrick Hand"/>
                <a:ea typeface="Patrick Hand"/>
                <a:cs typeface="Patrick Hand"/>
                <a:sym typeface="Patrick Hand"/>
              </a:defRPr>
            </a:lvl1pPr>
            <a:lvl2pPr lvl="1" algn="l">
              <a:lnSpc>
                <a:spcPct val="115000"/>
              </a:lnSpc>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2pPr>
            <a:lvl3pPr lvl="2" algn="l">
              <a:lnSpc>
                <a:spcPct val="115000"/>
              </a:lnSpc>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3pPr>
            <a:lvl4pPr lvl="3" algn="l">
              <a:lnSpc>
                <a:spcPct val="115000"/>
              </a:lnSpc>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4pPr>
            <a:lvl5pPr lvl="4" algn="l">
              <a:lnSpc>
                <a:spcPct val="115000"/>
              </a:lnSpc>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5pPr>
            <a:lvl6pPr lvl="5" algn="l">
              <a:lnSpc>
                <a:spcPct val="115000"/>
              </a:lnSpc>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6pPr>
            <a:lvl7pPr lvl="6" algn="l">
              <a:lnSpc>
                <a:spcPct val="115000"/>
              </a:lnSpc>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7pPr>
            <a:lvl8pPr lvl="7" algn="l">
              <a:lnSpc>
                <a:spcPct val="115000"/>
              </a:lnSpc>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8pPr>
            <a:lvl9pPr lvl="8" algn="l">
              <a:lnSpc>
                <a:spcPct val="115000"/>
              </a:lnSpc>
              <a:spcBef>
                <a:spcPts val="2133"/>
              </a:spcBef>
              <a:spcAft>
                <a:spcPts val="2133"/>
              </a:spcAft>
              <a:buClr>
                <a:schemeClr val="dk2"/>
              </a:buClr>
              <a:buSzPts val="1400"/>
              <a:buFont typeface="Patrick Hand"/>
              <a:buNone/>
              <a:defRPr>
                <a:solidFill>
                  <a:schemeClr val="dk2"/>
                </a:solidFill>
                <a:latin typeface="Patrick Hand"/>
                <a:ea typeface="Patrick Hand"/>
                <a:cs typeface="Patrick Hand"/>
                <a:sym typeface="Patrick Hand"/>
              </a:defRPr>
            </a:lvl9pPr>
          </a:lstStyle>
          <a:p>
            <a:endParaRPr/>
          </a:p>
        </p:txBody>
      </p:sp>
      <p:sp>
        <p:nvSpPr>
          <p:cNvPr id="501" name="Google Shape;501;p114"/>
          <p:cNvSpPr txBox="1">
            <a:spLocks noGrp="1"/>
          </p:cNvSpPr>
          <p:nvPr>
            <p:ph type="subTitle" idx="8"/>
          </p:nvPr>
        </p:nvSpPr>
        <p:spPr>
          <a:xfrm>
            <a:off x="8801684" y="3911667"/>
            <a:ext cx="2474800" cy="16856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SzPts val="1400"/>
              <a:buNone/>
              <a:defRPr/>
            </a:lvl1pPr>
            <a:lvl2pPr lvl="1" algn="l">
              <a:lnSpc>
                <a:spcPct val="115000"/>
              </a:lnSpc>
              <a:spcBef>
                <a:spcPts val="2133"/>
              </a:spcBef>
              <a:spcAft>
                <a:spcPts val="0"/>
              </a:spcAft>
              <a:buSzPts val="1400"/>
              <a:buNone/>
              <a:defRPr/>
            </a:lvl2pPr>
            <a:lvl3pPr lvl="2" algn="l">
              <a:lnSpc>
                <a:spcPct val="115000"/>
              </a:lnSpc>
              <a:spcBef>
                <a:spcPts val="2133"/>
              </a:spcBef>
              <a:spcAft>
                <a:spcPts val="0"/>
              </a:spcAft>
              <a:buSzPts val="1400"/>
              <a:buNone/>
              <a:defRPr/>
            </a:lvl3pPr>
            <a:lvl4pPr lvl="3" algn="l">
              <a:lnSpc>
                <a:spcPct val="115000"/>
              </a:lnSpc>
              <a:spcBef>
                <a:spcPts val="2133"/>
              </a:spcBef>
              <a:spcAft>
                <a:spcPts val="0"/>
              </a:spcAft>
              <a:buSzPts val="1400"/>
              <a:buNone/>
              <a:defRPr/>
            </a:lvl4pPr>
            <a:lvl5pPr lvl="4" algn="l">
              <a:lnSpc>
                <a:spcPct val="115000"/>
              </a:lnSpc>
              <a:spcBef>
                <a:spcPts val="2133"/>
              </a:spcBef>
              <a:spcAft>
                <a:spcPts val="0"/>
              </a:spcAft>
              <a:buSzPts val="1400"/>
              <a:buNone/>
              <a:defRPr/>
            </a:lvl5pPr>
            <a:lvl6pPr lvl="5" algn="l">
              <a:lnSpc>
                <a:spcPct val="115000"/>
              </a:lnSpc>
              <a:spcBef>
                <a:spcPts val="2133"/>
              </a:spcBef>
              <a:spcAft>
                <a:spcPts val="0"/>
              </a:spcAft>
              <a:buSzPts val="1400"/>
              <a:buNone/>
              <a:defRPr/>
            </a:lvl6pPr>
            <a:lvl7pPr lvl="6" algn="l">
              <a:lnSpc>
                <a:spcPct val="115000"/>
              </a:lnSpc>
              <a:spcBef>
                <a:spcPts val="2133"/>
              </a:spcBef>
              <a:spcAft>
                <a:spcPts val="0"/>
              </a:spcAft>
              <a:buSzPts val="1400"/>
              <a:buNone/>
              <a:defRPr/>
            </a:lvl7pPr>
            <a:lvl8pPr lvl="7" algn="l">
              <a:lnSpc>
                <a:spcPct val="115000"/>
              </a:lnSpc>
              <a:spcBef>
                <a:spcPts val="2133"/>
              </a:spcBef>
              <a:spcAft>
                <a:spcPts val="0"/>
              </a:spcAft>
              <a:buSzPts val="1400"/>
              <a:buNone/>
              <a:defRPr/>
            </a:lvl8pPr>
            <a:lvl9pPr lvl="8" algn="l">
              <a:lnSpc>
                <a:spcPct val="115000"/>
              </a:lnSpc>
              <a:spcBef>
                <a:spcPts val="2133"/>
              </a:spcBef>
              <a:spcAft>
                <a:spcPts val="2133"/>
              </a:spcAft>
              <a:buSzPts val="1400"/>
              <a:buNone/>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bg>
      <p:bgPr>
        <a:solidFill>
          <a:schemeClr val="dk1"/>
        </a:solidFill>
        <a:effectLst/>
      </p:bgPr>
    </p:bg>
    <p:spTree>
      <p:nvGrpSpPr>
        <p:cNvPr id="1" name="Shape 502"/>
        <p:cNvGrpSpPr/>
        <p:nvPr/>
      </p:nvGrpSpPr>
      <p:grpSpPr>
        <a:xfrm>
          <a:off x="0" y="0"/>
          <a:ext cx="0" cy="0"/>
          <a:chOff x="0" y="0"/>
          <a:chExt cx="0" cy="0"/>
        </a:xfrm>
      </p:grpSpPr>
      <p:sp>
        <p:nvSpPr>
          <p:cNvPr id="503" name="Google Shape;503;p115"/>
          <p:cNvSpPr/>
          <p:nvPr/>
        </p:nvSpPr>
        <p:spPr>
          <a:xfrm>
            <a:off x="1639602" y="581770"/>
            <a:ext cx="1664601" cy="1051519"/>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04" name="Google Shape;504;p115"/>
          <p:cNvSpPr/>
          <p:nvPr/>
        </p:nvSpPr>
        <p:spPr>
          <a:xfrm>
            <a:off x="460106" y="339165"/>
            <a:ext cx="907281" cy="573211"/>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05" name="Google Shape;505;p115"/>
          <p:cNvSpPr/>
          <p:nvPr/>
        </p:nvSpPr>
        <p:spPr>
          <a:xfrm>
            <a:off x="8821935" y="749468"/>
            <a:ext cx="1782732" cy="1128283"/>
          </a:xfrm>
          <a:custGeom>
            <a:avLst/>
            <a:gdLst/>
            <a:ahLst/>
            <a:cxnLst/>
            <a:rect l="l" t="t" r="r" b="b"/>
            <a:pathLst>
              <a:path w="25554" h="16173" extrusionOk="0">
                <a:moveTo>
                  <a:pt x="14556" y="0"/>
                </a:moveTo>
                <a:cubicBezTo>
                  <a:pt x="11530" y="0"/>
                  <a:pt x="8988" y="2103"/>
                  <a:pt x="8295" y="4898"/>
                </a:cubicBezTo>
                <a:cubicBezTo>
                  <a:pt x="7856" y="4713"/>
                  <a:pt x="7394" y="4598"/>
                  <a:pt x="6909" y="4598"/>
                </a:cubicBezTo>
                <a:cubicBezTo>
                  <a:pt x="5500" y="4598"/>
                  <a:pt x="4275" y="5522"/>
                  <a:pt x="3836" y="6793"/>
                </a:cubicBezTo>
                <a:cubicBezTo>
                  <a:pt x="1664" y="7232"/>
                  <a:pt x="1" y="9149"/>
                  <a:pt x="1" y="11437"/>
                </a:cubicBezTo>
                <a:cubicBezTo>
                  <a:pt x="1" y="14047"/>
                  <a:pt x="2126" y="16173"/>
                  <a:pt x="4737" y="16173"/>
                </a:cubicBezTo>
                <a:lnTo>
                  <a:pt x="20771" y="16173"/>
                </a:lnTo>
                <a:cubicBezTo>
                  <a:pt x="23359" y="16173"/>
                  <a:pt x="25507" y="14047"/>
                  <a:pt x="25507" y="11437"/>
                </a:cubicBezTo>
                <a:cubicBezTo>
                  <a:pt x="25553" y="8895"/>
                  <a:pt x="23543" y="6816"/>
                  <a:pt x="21025" y="6700"/>
                </a:cubicBezTo>
                <a:lnTo>
                  <a:pt x="21025" y="6469"/>
                </a:lnTo>
                <a:cubicBezTo>
                  <a:pt x="21025" y="2888"/>
                  <a:pt x="18137" y="0"/>
                  <a:pt x="14556"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06" name="Google Shape;506;p115"/>
          <p:cNvSpPr/>
          <p:nvPr/>
        </p:nvSpPr>
        <p:spPr>
          <a:xfrm>
            <a:off x="10839119" y="415933"/>
            <a:ext cx="785773" cy="496443"/>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07" name="Google Shape;507;p115"/>
          <p:cNvSpPr/>
          <p:nvPr/>
        </p:nvSpPr>
        <p:spPr>
          <a:xfrm>
            <a:off x="1591867" y="6459001"/>
            <a:ext cx="5689272" cy="329867"/>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accent1"/>
              </a:solidFill>
              <a:latin typeface="Arial"/>
              <a:ea typeface="Arial"/>
              <a:cs typeface="Arial"/>
              <a:sym typeface="Arial"/>
            </a:endParaRPr>
          </a:p>
        </p:txBody>
      </p:sp>
      <p:sp>
        <p:nvSpPr>
          <p:cNvPr id="508" name="Google Shape;508;p115"/>
          <p:cNvSpPr/>
          <p:nvPr/>
        </p:nvSpPr>
        <p:spPr>
          <a:xfrm flipH="1">
            <a:off x="92" y="6566797"/>
            <a:ext cx="12191909" cy="291203"/>
          </a:xfrm>
          <a:custGeom>
            <a:avLst/>
            <a:gdLst/>
            <a:ahLst/>
            <a:cxnLst/>
            <a:rect l="l" t="t" r="r" b="b"/>
            <a:pathLst>
              <a:path w="157756" h="11284" extrusionOk="0">
                <a:moveTo>
                  <a:pt x="47603" y="1"/>
                </a:moveTo>
                <a:cubicBezTo>
                  <a:pt x="46122" y="1"/>
                  <a:pt x="44638" y="67"/>
                  <a:pt x="43149" y="207"/>
                </a:cubicBezTo>
                <a:cubicBezTo>
                  <a:pt x="33014" y="1175"/>
                  <a:pt x="23416" y="4616"/>
                  <a:pt x="13362" y="6041"/>
                </a:cubicBezTo>
                <a:cubicBezTo>
                  <a:pt x="2984" y="7520"/>
                  <a:pt x="0" y="11284"/>
                  <a:pt x="0" y="11284"/>
                </a:cubicBezTo>
                <a:lnTo>
                  <a:pt x="157756" y="11284"/>
                </a:lnTo>
                <a:lnTo>
                  <a:pt x="157756" y="2950"/>
                </a:lnTo>
                <a:cubicBezTo>
                  <a:pt x="157191" y="3111"/>
                  <a:pt x="156626" y="3299"/>
                  <a:pt x="156089" y="3487"/>
                </a:cubicBezTo>
                <a:cubicBezTo>
                  <a:pt x="152002" y="4885"/>
                  <a:pt x="147782" y="6418"/>
                  <a:pt x="143453" y="7036"/>
                </a:cubicBezTo>
                <a:cubicBezTo>
                  <a:pt x="141678" y="7283"/>
                  <a:pt x="139914" y="7385"/>
                  <a:pt x="138154" y="7385"/>
                </a:cubicBezTo>
                <a:cubicBezTo>
                  <a:pt x="134930" y="7385"/>
                  <a:pt x="131723" y="7041"/>
                  <a:pt x="128506" y="6606"/>
                </a:cubicBezTo>
                <a:cubicBezTo>
                  <a:pt x="124682" y="6079"/>
                  <a:pt x="120929" y="5595"/>
                  <a:pt x="117123" y="5595"/>
                </a:cubicBezTo>
                <a:cubicBezTo>
                  <a:pt x="115685" y="5595"/>
                  <a:pt x="114239" y="5664"/>
                  <a:pt x="112779" y="5826"/>
                </a:cubicBezTo>
                <a:cubicBezTo>
                  <a:pt x="107940" y="6391"/>
                  <a:pt x="103208" y="7493"/>
                  <a:pt x="98369" y="8031"/>
                </a:cubicBezTo>
                <a:cubicBezTo>
                  <a:pt x="95627" y="8321"/>
                  <a:pt x="92836" y="8379"/>
                  <a:pt x="90049" y="8379"/>
                </a:cubicBezTo>
                <a:cubicBezTo>
                  <a:pt x="88192" y="8379"/>
                  <a:pt x="86336" y="8353"/>
                  <a:pt x="84497" y="8353"/>
                </a:cubicBezTo>
                <a:cubicBezTo>
                  <a:pt x="80142" y="8353"/>
                  <a:pt x="64925" y="3353"/>
                  <a:pt x="62156" y="2493"/>
                </a:cubicBezTo>
                <a:cubicBezTo>
                  <a:pt x="59575" y="1713"/>
                  <a:pt x="56941" y="772"/>
                  <a:pt x="54198" y="422"/>
                </a:cubicBezTo>
                <a:cubicBezTo>
                  <a:pt x="52009" y="149"/>
                  <a:pt x="49811" y="1"/>
                  <a:pt x="47603"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09" name="Google Shape;509;p115"/>
          <p:cNvSpPr txBox="1">
            <a:spLocks noGrp="1"/>
          </p:cNvSpPr>
          <p:nvPr>
            <p:ph type="subTitle" idx="1"/>
          </p:nvPr>
        </p:nvSpPr>
        <p:spPr>
          <a:xfrm>
            <a:off x="4580967" y="2065700"/>
            <a:ext cx="3030000" cy="458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000"/>
              <a:buFont typeface="Patrick Hand"/>
              <a:buNone/>
              <a:defRPr sz="2933">
                <a:solidFill>
                  <a:schemeClr val="accent2"/>
                </a:solidFill>
                <a:latin typeface="Patrick Hand"/>
                <a:ea typeface="Patrick Hand"/>
                <a:cs typeface="Patrick Hand"/>
                <a:sym typeface="Patrick Hand"/>
              </a:defRPr>
            </a:lvl1pPr>
            <a:lvl2pPr lvl="1" algn="ctr">
              <a:lnSpc>
                <a:spcPct val="100000"/>
              </a:lnSpc>
              <a:spcBef>
                <a:spcPts val="0"/>
              </a:spcBef>
              <a:spcAft>
                <a:spcPts val="0"/>
              </a:spcAft>
              <a:buSzPts val="1400"/>
              <a:buFont typeface="Patrick Hand"/>
              <a:buNone/>
              <a:defRPr>
                <a:latin typeface="Patrick Hand"/>
                <a:ea typeface="Patrick Hand"/>
                <a:cs typeface="Patrick Hand"/>
                <a:sym typeface="Patrick Hand"/>
              </a:defRPr>
            </a:lvl2pPr>
            <a:lvl3pPr lvl="2" algn="ctr">
              <a:lnSpc>
                <a:spcPct val="100000"/>
              </a:lnSpc>
              <a:spcBef>
                <a:spcPts val="0"/>
              </a:spcBef>
              <a:spcAft>
                <a:spcPts val="0"/>
              </a:spcAft>
              <a:buSzPts val="1400"/>
              <a:buFont typeface="Patrick Hand"/>
              <a:buNone/>
              <a:defRPr>
                <a:latin typeface="Patrick Hand"/>
                <a:ea typeface="Patrick Hand"/>
                <a:cs typeface="Patrick Hand"/>
                <a:sym typeface="Patrick Hand"/>
              </a:defRPr>
            </a:lvl3pPr>
            <a:lvl4pPr lvl="3" algn="ctr">
              <a:lnSpc>
                <a:spcPct val="100000"/>
              </a:lnSpc>
              <a:spcBef>
                <a:spcPts val="0"/>
              </a:spcBef>
              <a:spcAft>
                <a:spcPts val="0"/>
              </a:spcAft>
              <a:buSzPts val="1400"/>
              <a:buFont typeface="Patrick Hand"/>
              <a:buNone/>
              <a:defRPr>
                <a:latin typeface="Patrick Hand"/>
                <a:ea typeface="Patrick Hand"/>
                <a:cs typeface="Patrick Hand"/>
                <a:sym typeface="Patrick Hand"/>
              </a:defRPr>
            </a:lvl4pPr>
            <a:lvl5pPr lvl="4" algn="ctr">
              <a:lnSpc>
                <a:spcPct val="100000"/>
              </a:lnSpc>
              <a:spcBef>
                <a:spcPts val="0"/>
              </a:spcBef>
              <a:spcAft>
                <a:spcPts val="0"/>
              </a:spcAft>
              <a:buSzPts val="1400"/>
              <a:buFont typeface="Patrick Hand"/>
              <a:buNone/>
              <a:defRPr>
                <a:latin typeface="Patrick Hand"/>
                <a:ea typeface="Patrick Hand"/>
                <a:cs typeface="Patrick Hand"/>
                <a:sym typeface="Patrick Hand"/>
              </a:defRPr>
            </a:lvl5pPr>
            <a:lvl6pPr lvl="5" algn="ctr">
              <a:lnSpc>
                <a:spcPct val="100000"/>
              </a:lnSpc>
              <a:spcBef>
                <a:spcPts val="0"/>
              </a:spcBef>
              <a:spcAft>
                <a:spcPts val="0"/>
              </a:spcAft>
              <a:buSzPts val="1400"/>
              <a:buFont typeface="Patrick Hand"/>
              <a:buNone/>
              <a:defRPr>
                <a:latin typeface="Patrick Hand"/>
                <a:ea typeface="Patrick Hand"/>
                <a:cs typeface="Patrick Hand"/>
                <a:sym typeface="Patrick Hand"/>
              </a:defRPr>
            </a:lvl6pPr>
            <a:lvl7pPr lvl="6" algn="ctr">
              <a:lnSpc>
                <a:spcPct val="100000"/>
              </a:lnSpc>
              <a:spcBef>
                <a:spcPts val="0"/>
              </a:spcBef>
              <a:spcAft>
                <a:spcPts val="0"/>
              </a:spcAft>
              <a:buSzPts val="1400"/>
              <a:buFont typeface="Patrick Hand"/>
              <a:buNone/>
              <a:defRPr>
                <a:latin typeface="Patrick Hand"/>
                <a:ea typeface="Patrick Hand"/>
                <a:cs typeface="Patrick Hand"/>
                <a:sym typeface="Patrick Hand"/>
              </a:defRPr>
            </a:lvl7pPr>
            <a:lvl8pPr lvl="7" algn="ctr">
              <a:lnSpc>
                <a:spcPct val="100000"/>
              </a:lnSpc>
              <a:spcBef>
                <a:spcPts val="0"/>
              </a:spcBef>
              <a:spcAft>
                <a:spcPts val="0"/>
              </a:spcAft>
              <a:buSzPts val="1400"/>
              <a:buFont typeface="Patrick Hand"/>
              <a:buNone/>
              <a:defRPr>
                <a:latin typeface="Patrick Hand"/>
                <a:ea typeface="Patrick Hand"/>
                <a:cs typeface="Patrick Hand"/>
                <a:sym typeface="Patrick Hand"/>
              </a:defRPr>
            </a:lvl8pPr>
            <a:lvl9pPr lvl="8" algn="ctr">
              <a:lnSpc>
                <a:spcPct val="100000"/>
              </a:lnSpc>
              <a:spcBef>
                <a:spcPts val="0"/>
              </a:spcBef>
              <a:spcAft>
                <a:spcPts val="0"/>
              </a:spcAft>
              <a:buSzPts val="1400"/>
              <a:buFont typeface="Patrick Hand"/>
              <a:buNone/>
              <a:defRPr>
                <a:latin typeface="Patrick Hand"/>
                <a:ea typeface="Patrick Hand"/>
                <a:cs typeface="Patrick Hand"/>
                <a:sym typeface="Patrick Hand"/>
              </a:defRPr>
            </a:lvl9pPr>
          </a:lstStyle>
          <a:p>
            <a:endParaRPr/>
          </a:p>
        </p:txBody>
      </p:sp>
      <p:sp>
        <p:nvSpPr>
          <p:cNvPr id="510" name="Google Shape;510;p115"/>
          <p:cNvSpPr txBox="1">
            <a:spLocks noGrp="1"/>
          </p:cNvSpPr>
          <p:nvPr>
            <p:ph type="subTitle" idx="2"/>
          </p:nvPr>
        </p:nvSpPr>
        <p:spPr>
          <a:xfrm>
            <a:off x="4582301" y="2426300"/>
            <a:ext cx="3027600" cy="8540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1867"/>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511" name="Google Shape;511;p115"/>
          <p:cNvSpPr txBox="1">
            <a:spLocks noGrp="1"/>
          </p:cNvSpPr>
          <p:nvPr>
            <p:ph type="subTitle" idx="3"/>
          </p:nvPr>
        </p:nvSpPr>
        <p:spPr>
          <a:xfrm>
            <a:off x="4580967" y="3836033"/>
            <a:ext cx="3030000" cy="458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000"/>
              <a:buFont typeface="Patrick Hand"/>
              <a:buNone/>
              <a:defRPr sz="2933">
                <a:solidFill>
                  <a:schemeClr val="accent2"/>
                </a:solidFill>
                <a:latin typeface="Patrick Hand"/>
                <a:ea typeface="Patrick Hand"/>
                <a:cs typeface="Patrick Hand"/>
                <a:sym typeface="Patrick Hand"/>
              </a:defRPr>
            </a:lvl1pPr>
            <a:lvl2pPr lvl="1" algn="ctr">
              <a:lnSpc>
                <a:spcPct val="100000"/>
              </a:lnSpc>
              <a:spcBef>
                <a:spcPts val="0"/>
              </a:spcBef>
              <a:spcAft>
                <a:spcPts val="0"/>
              </a:spcAft>
              <a:buSzPts val="1400"/>
              <a:buFont typeface="Patrick Hand"/>
              <a:buNone/>
              <a:defRPr>
                <a:latin typeface="Patrick Hand"/>
                <a:ea typeface="Patrick Hand"/>
                <a:cs typeface="Patrick Hand"/>
                <a:sym typeface="Patrick Hand"/>
              </a:defRPr>
            </a:lvl2pPr>
            <a:lvl3pPr lvl="2" algn="ctr">
              <a:lnSpc>
                <a:spcPct val="100000"/>
              </a:lnSpc>
              <a:spcBef>
                <a:spcPts val="0"/>
              </a:spcBef>
              <a:spcAft>
                <a:spcPts val="0"/>
              </a:spcAft>
              <a:buSzPts val="1400"/>
              <a:buFont typeface="Patrick Hand"/>
              <a:buNone/>
              <a:defRPr>
                <a:latin typeface="Patrick Hand"/>
                <a:ea typeface="Patrick Hand"/>
                <a:cs typeface="Patrick Hand"/>
                <a:sym typeface="Patrick Hand"/>
              </a:defRPr>
            </a:lvl3pPr>
            <a:lvl4pPr lvl="3" algn="ctr">
              <a:lnSpc>
                <a:spcPct val="100000"/>
              </a:lnSpc>
              <a:spcBef>
                <a:spcPts val="0"/>
              </a:spcBef>
              <a:spcAft>
                <a:spcPts val="0"/>
              </a:spcAft>
              <a:buSzPts val="1400"/>
              <a:buFont typeface="Patrick Hand"/>
              <a:buNone/>
              <a:defRPr>
                <a:latin typeface="Patrick Hand"/>
                <a:ea typeface="Patrick Hand"/>
                <a:cs typeface="Patrick Hand"/>
                <a:sym typeface="Patrick Hand"/>
              </a:defRPr>
            </a:lvl4pPr>
            <a:lvl5pPr lvl="4" algn="ctr">
              <a:lnSpc>
                <a:spcPct val="100000"/>
              </a:lnSpc>
              <a:spcBef>
                <a:spcPts val="0"/>
              </a:spcBef>
              <a:spcAft>
                <a:spcPts val="0"/>
              </a:spcAft>
              <a:buSzPts val="1400"/>
              <a:buFont typeface="Patrick Hand"/>
              <a:buNone/>
              <a:defRPr>
                <a:latin typeface="Patrick Hand"/>
                <a:ea typeface="Patrick Hand"/>
                <a:cs typeface="Patrick Hand"/>
                <a:sym typeface="Patrick Hand"/>
              </a:defRPr>
            </a:lvl5pPr>
            <a:lvl6pPr lvl="5" algn="ctr">
              <a:lnSpc>
                <a:spcPct val="100000"/>
              </a:lnSpc>
              <a:spcBef>
                <a:spcPts val="0"/>
              </a:spcBef>
              <a:spcAft>
                <a:spcPts val="0"/>
              </a:spcAft>
              <a:buSzPts val="1400"/>
              <a:buFont typeface="Patrick Hand"/>
              <a:buNone/>
              <a:defRPr>
                <a:latin typeface="Patrick Hand"/>
                <a:ea typeface="Patrick Hand"/>
                <a:cs typeface="Patrick Hand"/>
                <a:sym typeface="Patrick Hand"/>
              </a:defRPr>
            </a:lvl6pPr>
            <a:lvl7pPr lvl="6" algn="ctr">
              <a:lnSpc>
                <a:spcPct val="100000"/>
              </a:lnSpc>
              <a:spcBef>
                <a:spcPts val="0"/>
              </a:spcBef>
              <a:spcAft>
                <a:spcPts val="0"/>
              </a:spcAft>
              <a:buSzPts val="1400"/>
              <a:buFont typeface="Patrick Hand"/>
              <a:buNone/>
              <a:defRPr>
                <a:latin typeface="Patrick Hand"/>
                <a:ea typeface="Patrick Hand"/>
                <a:cs typeface="Patrick Hand"/>
                <a:sym typeface="Patrick Hand"/>
              </a:defRPr>
            </a:lvl7pPr>
            <a:lvl8pPr lvl="7" algn="ctr">
              <a:lnSpc>
                <a:spcPct val="100000"/>
              </a:lnSpc>
              <a:spcBef>
                <a:spcPts val="0"/>
              </a:spcBef>
              <a:spcAft>
                <a:spcPts val="0"/>
              </a:spcAft>
              <a:buSzPts val="1400"/>
              <a:buFont typeface="Patrick Hand"/>
              <a:buNone/>
              <a:defRPr>
                <a:latin typeface="Patrick Hand"/>
                <a:ea typeface="Patrick Hand"/>
                <a:cs typeface="Patrick Hand"/>
                <a:sym typeface="Patrick Hand"/>
              </a:defRPr>
            </a:lvl8pPr>
            <a:lvl9pPr lvl="8" algn="ctr">
              <a:lnSpc>
                <a:spcPct val="100000"/>
              </a:lnSpc>
              <a:spcBef>
                <a:spcPts val="0"/>
              </a:spcBef>
              <a:spcAft>
                <a:spcPts val="0"/>
              </a:spcAft>
              <a:buSzPts val="1400"/>
              <a:buFont typeface="Patrick Hand"/>
              <a:buNone/>
              <a:defRPr>
                <a:latin typeface="Patrick Hand"/>
                <a:ea typeface="Patrick Hand"/>
                <a:cs typeface="Patrick Hand"/>
                <a:sym typeface="Patrick Hand"/>
              </a:defRPr>
            </a:lvl9pPr>
          </a:lstStyle>
          <a:p>
            <a:endParaRPr/>
          </a:p>
        </p:txBody>
      </p:sp>
      <p:sp>
        <p:nvSpPr>
          <p:cNvPr id="512" name="Google Shape;512;p115"/>
          <p:cNvSpPr txBox="1">
            <a:spLocks noGrp="1"/>
          </p:cNvSpPr>
          <p:nvPr>
            <p:ph type="subTitle" idx="4"/>
          </p:nvPr>
        </p:nvSpPr>
        <p:spPr>
          <a:xfrm>
            <a:off x="4582301" y="4196500"/>
            <a:ext cx="3027600" cy="8540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1867"/>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513" name="Google Shape;513;p115"/>
          <p:cNvSpPr txBox="1">
            <a:spLocks noGrp="1"/>
          </p:cNvSpPr>
          <p:nvPr>
            <p:ph type="title"/>
          </p:nvPr>
        </p:nvSpPr>
        <p:spPr>
          <a:xfrm>
            <a:off x="1639600" y="727667"/>
            <a:ext cx="8904400" cy="573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2"/>
              </a:buClr>
              <a:buSzPts val="3000"/>
              <a:buFont typeface="Patrick Hand"/>
              <a:buNone/>
              <a:defRPr sz="4000">
                <a:solidFill>
                  <a:schemeClr val="accent2"/>
                </a:solidFill>
                <a:latin typeface="Patrick Hand"/>
                <a:ea typeface="Patrick Hand"/>
                <a:cs typeface="Patrick Hand"/>
                <a:sym typeface="Patrick Hand"/>
              </a:defRPr>
            </a:lvl1pPr>
            <a:lvl2pPr lvl="1" algn="l">
              <a:lnSpc>
                <a:spcPct val="100000"/>
              </a:lnSpc>
              <a:spcBef>
                <a:spcPts val="0"/>
              </a:spcBef>
              <a:spcAft>
                <a:spcPts val="0"/>
              </a:spcAft>
              <a:buSzPts val="3000"/>
              <a:buNone/>
              <a:defRPr sz="4000"/>
            </a:lvl2pPr>
            <a:lvl3pPr lvl="2" algn="l">
              <a:lnSpc>
                <a:spcPct val="100000"/>
              </a:lnSpc>
              <a:spcBef>
                <a:spcPts val="0"/>
              </a:spcBef>
              <a:spcAft>
                <a:spcPts val="0"/>
              </a:spcAft>
              <a:buSzPts val="3000"/>
              <a:buNone/>
              <a:defRPr sz="4000"/>
            </a:lvl3pPr>
            <a:lvl4pPr lvl="3" algn="l">
              <a:lnSpc>
                <a:spcPct val="100000"/>
              </a:lnSpc>
              <a:spcBef>
                <a:spcPts val="0"/>
              </a:spcBef>
              <a:spcAft>
                <a:spcPts val="0"/>
              </a:spcAft>
              <a:buSzPts val="3000"/>
              <a:buNone/>
              <a:defRPr sz="4000"/>
            </a:lvl4pPr>
            <a:lvl5pPr lvl="4" algn="l">
              <a:lnSpc>
                <a:spcPct val="100000"/>
              </a:lnSpc>
              <a:spcBef>
                <a:spcPts val="0"/>
              </a:spcBef>
              <a:spcAft>
                <a:spcPts val="0"/>
              </a:spcAft>
              <a:buSzPts val="3000"/>
              <a:buNone/>
              <a:defRPr sz="4000"/>
            </a:lvl5pPr>
            <a:lvl6pPr lvl="5" algn="l">
              <a:lnSpc>
                <a:spcPct val="100000"/>
              </a:lnSpc>
              <a:spcBef>
                <a:spcPts val="0"/>
              </a:spcBef>
              <a:spcAft>
                <a:spcPts val="0"/>
              </a:spcAft>
              <a:buSzPts val="3000"/>
              <a:buNone/>
              <a:defRPr sz="4000"/>
            </a:lvl6pPr>
            <a:lvl7pPr lvl="6" algn="l">
              <a:lnSpc>
                <a:spcPct val="100000"/>
              </a:lnSpc>
              <a:spcBef>
                <a:spcPts val="0"/>
              </a:spcBef>
              <a:spcAft>
                <a:spcPts val="0"/>
              </a:spcAft>
              <a:buSzPts val="3000"/>
              <a:buNone/>
              <a:defRPr sz="4000"/>
            </a:lvl7pPr>
            <a:lvl8pPr lvl="7" algn="l">
              <a:lnSpc>
                <a:spcPct val="100000"/>
              </a:lnSpc>
              <a:spcBef>
                <a:spcPts val="0"/>
              </a:spcBef>
              <a:spcAft>
                <a:spcPts val="0"/>
              </a:spcAft>
              <a:buSzPts val="3000"/>
              <a:buNone/>
              <a:defRPr sz="4000"/>
            </a:lvl8pPr>
            <a:lvl9pPr lvl="8" algn="l">
              <a:lnSpc>
                <a:spcPct val="100000"/>
              </a:lnSpc>
              <a:spcBef>
                <a:spcPts val="0"/>
              </a:spcBef>
              <a:spcAft>
                <a:spcPts val="0"/>
              </a:spcAft>
              <a:buSzPts val="3000"/>
              <a:buNone/>
              <a:defRPr sz="4000"/>
            </a:lvl9pPr>
          </a:lstStyle>
          <a:p>
            <a:endParaRPr/>
          </a:p>
        </p:txBody>
      </p:sp>
      <p:sp>
        <p:nvSpPr>
          <p:cNvPr id="514" name="Google Shape;514;p115"/>
          <p:cNvSpPr txBox="1">
            <a:spLocks noGrp="1"/>
          </p:cNvSpPr>
          <p:nvPr>
            <p:ph type="subTitle" idx="5"/>
          </p:nvPr>
        </p:nvSpPr>
        <p:spPr>
          <a:xfrm>
            <a:off x="8204600" y="2065700"/>
            <a:ext cx="3027600" cy="458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000"/>
              <a:buFont typeface="Patrick Hand"/>
              <a:buNone/>
              <a:defRPr sz="2933">
                <a:solidFill>
                  <a:schemeClr val="accent2"/>
                </a:solidFill>
                <a:latin typeface="Patrick Hand"/>
                <a:ea typeface="Patrick Hand"/>
                <a:cs typeface="Patrick Hand"/>
                <a:sym typeface="Patrick Hand"/>
              </a:defRPr>
            </a:lvl1pPr>
            <a:lvl2pPr lvl="1" algn="ctr">
              <a:lnSpc>
                <a:spcPct val="100000"/>
              </a:lnSpc>
              <a:spcBef>
                <a:spcPts val="0"/>
              </a:spcBef>
              <a:spcAft>
                <a:spcPts val="0"/>
              </a:spcAft>
              <a:buSzPts val="1400"/>
              <a:buFont typeface="Patrick Hand"/>
              <a:buNone/>
              <a:defRPr>
                <a:latin typeface="Patrick Hand"/>
                <a:ea typeface="Patrick Hand"/>
                <a:cs typeface="Patrick Hand"/>
                <a:sym typeface="Patrick Hand"/>
              </a:defRPr>
            </a:lvl2pPr>
            <a:lvl3pPr lvl="2" algn="ctr">
              <a:lnSpc>
                <a:spcPct val="100000"/>
              </a:lnSpc>
              <a:spcBef>
                <a:spcPts val="0"/>
              </a:spcBef>
              <a:spcAft>
                <a:spcPts val="0"/>
              </a:spcAft>
              <a:buSzPts val="1400"/>
              <a:buFont typeface="Patrick Hand"/>
              <a:buNone/>
              <a:defRPr>
                <a:latin typeface="Patrick Hand"/>
                <a:ea typeface="Patrick Hand"/>
                <a:cs typeface="Patrick Hand"/>
                <a:sym typeface="Patrick Hand"/>
              </a:defRPr>
            </a:lvl3pPr>
            <a:lvl4pPr lvl="3" algn="ctr">
              <a:lnSpc>
                <a:spcPct val="100000"/>
              </a:lnSpc>
              <a:spcBef>
                <a:spcPts val="0"/>
              </a:spcBef>
              <a:spcAft>
                <a:spcPts val="0"/>
              </a:spcAft>
              <a:buSzPts val="1400"/>
              <a:buFont typeface="Patrick Hand"/>
              <a:buNone/>
              <a:defRPr>
                <a:latin typeface="Patrick Hand"/>
                <a:ea typeface="Patrick Hand"/>
                <a:cs typeface="Patrick Hand"/>
                <a:sym typeface="Patrick Hand"/>
              </a:defRPr>
            </a:lvl4pPr>
            <a:lvl5pPr lvl="4" algn="ctr">
              <a:lnSpc>
                <a:spcPct val="100000"/>
              </a:lnSpc>
              <a:spcBef>
                <a:spcPts val="0"/>
              </a:spcBef>
              <a:spcAft>
                <a:spcPts val="0"/>
              </a:spcAft>
              <a:buSzPts val="1400"/>
              <a:buFont typeface="Patrick Hand"/>
              <a:buNone/>
              <a:defRPr>
                <a:latin typeface="Patrick Hand"/>
                <a:ea typeface="Patrick Hand"/>
                <a:cs typeface="Patrick Hand"/>
                <a:sym typeface="Patrick Hand"/>
              </a:defRPr>
            </a:lvl5pPr>
            <a:lvl6pPr lvl="5" algn="ctr">
              <a:lnSpc>
                <a:spcPct val="100000"/>
              </a:lnSpc>
              <a:spcBef>
                <a:spcPts val="0"/>
              </a:spcBef>
              <a:spcAft>
                <a:spcPts val="0"/>
              </a:spcAft>
              <a:buSzPts val="1400"/>
              <a:buFont typeface="Patrick Hand"/>
              <a:buNone/>
              <a:defRPr>
                <a:latin typeface="Patrick Hand"/>
                <a:ea typeface="Patrick Hand"/>
                <a:cs typeface="Patrick Hand"/>
                <a:sym typeface="Patrick Hand"/>
              </a:defRPr>
            </a:lvl6pPr>
            <a:lvl7pPr lvl="6" algn="ctr">
              <a:lnSpc>
                <a:spcPct val="100000"/>
              </a:lnSpc>
              <a:spcBef>
                <a:spcPts val="0"/>
              </a:spcBef>
              <a:spcAft>
                <a:spcPts val="0"/>
              </a:spcAft>
              <a:buSzPts val="1400"/>
              <a:buFont typeface="Patrick Hand"/>
              <a:buNone/>
              <a:defRPr>
                <a:latin typeface="Patrick Hand"/>
                <a:ea typeface="Patrick Hand"/>
                <a:cs typeface="Patrick Hand"/>
                <a:sym typeface="Patrick Hand"/>
              </a:defRPr>
            </a:lvl7pPr>
            <a:lvl8pPr lvl="7" algn="ctr">
              <a:lnSpc>
                <a:spcPct val="100000"/>
              </a:lnSpc>
              <a:spcBef>
                <a:spcPts val="0"/>
              </a:spcBef>
              <a:spcAft>
                <a:spcPts val="0"/>
              </a:spcAft>
              <a:buSzPts val="1400"/>
              <a:buFont typeface="Patrick Hand"/>
              <a:buNone/>
              <a:defRPr>
                <a:latin typeface="Patrick Hand"/>
                <a:ea typeface="Patrick Hand"/>
                <a:cs typeface="Patrick Hand"/>
                <a:sym typeface="Patrick Hand"/>
              </a:defRPr>
            </a:lvl8pPr>
            <a:lvl9pPr lvl="8" algn="ctr">
              <a:lnSpc>
                <a:spcPct val="100000"/>
              </a:lnSpc>
              <a:spcBef>
                <a:spcPts val="0"/>
              </a:spcBef>
              <a:spcAft>
                <a:spcPts val="0"/>
              </a:spcAft>
              <a:buSzPts val="1400"/>
              <a:buFont typeface="Patrick Hand"/>
              <a:buNone/>
              <a:defRPr>
                <a:latin typeface="Patrick Hand"/>
                <a:ea typeface="Patrick Hand"/>
                <a:cs typeface="Patrick Hand"/>
                <a:sym typeface="Patrick Hand"/>
              </a:defRPr>
            </a:lvl9pPr>
          </a:lstStyle>
          <a:p>
            <a:endParaRPr/>
          </a:p>
        </p:txBody>
      </p:sp>
      <p:sp>
        <p:nvSpPr>
          <p:cNvPr id="515" name="Google Shape;515;p115"/>
          <p:cNvSpPr txBox="1">
            <a:spLocks noGrp="1"/>
          </p:cNvSpPr>
          <p:nvPr>
            <p:ph type="subTitle" idx="6"/>
          </p:nvPr>
        </p:nvSpPr>
        <p:spPr>
          <a:xfrm>
            <a:off x="8205933" y="2426300"/>
            <a:ext cx="3024800" cy="8540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1867"/>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516" name="Google Shape;516;p115"/>
          <p:cNvSpPr txBox="1">
            <a:spLocks noGrp="1"/>
          </p:cNvSpPr>
          <p:nvPr>
            <p:ph type="subTitle" idx="7"/>
          </p:nvPr>
        </p:nvSpPr>
        <p:spPr>
          <a:xfrm>
            <a:off x="8204600" y="3836033"/>
            <a:ext cx="3027600" cy="458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000"/>
              <a:buFont typeface="Patrick Hand"/>
              <a:buNone/>
              <a:defRPr sz="2933">
                <a:solidFill>
                  <a:schemeClr val="accent2"/>
                </a:solidFill>
                <a:latin typeface="Patrick Hand"/>
                <a:ea typeface="Patrick Hand"/>
                <a:cs typeface="Patrick Hand"/>
                <a:sym typeface="Patrick Hand"/>
              </a:defRPr>
            </a:lvl1pPr>
            <a:lvl2pPr lvl="1" algn="ctr">
              <a:lnSpc>
                <a:spcPct val="100000"/>
              </a:lnSpc>
              <a:spcBef>
                <a:spcPts val="0"/>
              </a:spcBef>
              <a:spcAft>
                <a:spcPts val="0"/>
              </a:spcAft>
              <a:buSzPts val="1400"/>
              <a:buFont typeface="Patrick Hand"/>
              <a:buNone/>
              <a:defRPr>
                <a:latin typeface="Patrick Hand"/>
                <a:ea typeface="Patrick Hand"/>
                <a:cs typeface="Patrick Hand"/>
                <a:sym typeface="Patrick Hand"/>
              </a:defRPr>
            </a:lvl2pPr>
            <a:lvl3pPr lvl="2" algn="ctr">
              <a:lnSpc>
                <a:spcPct val="100000"/>
              </a:lnSpc>
              <a:spcBef>
                <a:spcPts val="0"/>
              </a:spcBef>
              <a:spcAft>
                <a:spcPts val="0"/>
              </a:spcAft>
              <a:buSzPts val="1400"/>
              <a:buFont typeface="Patrick Hand"/>
              <a:buNone/>
              <a:defRPr>
                <a:latin typeface="Patrick Hand"/>
                <a:ea typeface="Patrick Hand"/>
                <a:cs typeface="Patrick Hand"/>
                <a:sym typeface="Patrick Hand"/>
              </a:defRPr>
            </a:lvl3pPr>
            <a:lvl4pPr lvl="3" algn="ctr">
              <a:lnSpc>
                <a:spcPct val="100000"/>
              </a:lnSpc>
              <a:spcBef>
                <a:spcPts val="0"/>
              </a:spcBef>
              <a:spcAft>
                <a:spcPts val="0"/>
              </a:spcAft>
              <a:buSzPts val="1400"/>
              <a:buFont typeface="Patrick Hand"/>
              <a:buNone/>
              <a:defRPr>
                <a:latin typeface="Patrick Hand"/>
                <a:ea typeface="Patrick Hand"/>
                <a:cs typeface="Patrick Hand"/>
                <a:sym typeface="Patrick Hand"/>
              </a:defRPr>
            </a:lvl4pPr>
            <a:lvl5pPr lvl="4" algn="ctr">
              <a:lnSpc>
                <a:spcPct val="100000"/>
              </a:lnSpc>
              <a:spcBef>
                <a:spcPts val="0"/>
              </a:spcBef>
              <a:spcAft>
                <a:spcPts val="0"/>
              </a:spcAft>
              <a:buSzPts val="1400"/>
              <a:buFont typeface="Patrick Hand"/>
              <a:buNone/>
              <a:defRPr>
                <a:latin typeface="Patrick Hand"/>
                <a:ea typeface="Patrick Hand"/>
                <a:cs typeface="Patrick Hand"/>
                <a:sym typeface="Patrick Hand"/>
              </a:defRPr>
            </a:lvl5pPr>
            <a:lvl6pPr lvl="5" algn="ctr">
              <a:lnSpc>
                <a:spcPct val="100000"/>
              </a:lnSpc>
              <a:spcBef>
                <a:spcPts val="0"/>
              </a:spcBef>
              <a:spcAft>
                <a:spcPts val="0"/>
              </a:spcAft>
              <a:buSzPts val="1400"/>
              <a:buFont typeface="Patrick Hand"/>
              <a:buNone/>
              <a:defRPr>
                <a:latin typeface="Patrick Hand"/>
                <a:ea typeface="Patrick Hand"/>
                <a:cs typeface="Patrick Hand"/>
                <a:sym typeface="Patrick Hand"/>
              </a:defRPr>
            </a:lvl6pPr>
            <a:lvl7pPr lvl="6" algn="ctr">
              <a:lnSpc>
                <a:spcPct val="100000"/>
              </a:lnSpc>
              <a:spcBef>
                <a:spcPts val="0"/>
              </a:spcBef>
              <a:spcAft>
                <a:spcPts val="0"/>
              </a:spcAft>
              <a:buSzPts val="1400"/>
              <a:buFont typeface="Patrick Hand"/>
              <a:buNone/>
              <a:defRPr>
                <a:latin typeface="Patrick Hand"/>
                <a:ea typeface="Patrick Hand"/>
                <a:cs typeface="Patrick Hand"/>
                <a:sym typeface="Patrick Hand"/>
              </a:defRPr>
            </a:lvl7pPr>
            <a:lvl8pPr lvl="7" algn="ctr">
              <a:lnSpc>
                <a:spcPct val="100000"/>
              </a:lnSpc>
              <a:spcBef>
                <a:spcPts val="0"/>
              </a:spcBef>
              <a:spcAft>
                <a:spcPts val="0"/>
              </a:spcAft>
              <a:buSzPts val="1400"/>
              <a:buFont typeface="Patrick Hand"/>
              <a:buNone/>
              <a:defRPr>
                <a:latin typeface="Patrick Hand"/>
                <a:ea typeface="Patrick Hand"/>
                <a:cs typeface="Patrick Hand"/>
                <a:sym typeface="Patrick Hand"/>
              </a:defRPr>
            </a:lvl8pPr>
            <a:lvl9pPr lvl="8" algn="ctr">
              <a:lnSpc>
                <a:spcPct val="100000"/>
              </a:lnSpc>
              <a:spcBef>
                <a:spcPts val="0"/>
              </a:spcBef>
              <a:spcAft>
                <a:spcPts val="0"/>
              </a:spcAft>
              <a:buSzPts val="1400"/>
              <a:buFont typeface="Patrick Hand"/>
              <a:buNone/>
              <a:defRPr>
                <a:latin typeface="Patrick Hand"/>
                <a:ea typeface="Patrick Hand"/>
                <a:cs typeface="Patrick Hand"/>
                <a:sym typeface="Patrick Hand"/>
              </a:defRPr>
            </a:lvl9pPr>
          </a:lstStyle>
          <a:p>
            <a:endParaRPr/>
          </a:p>
        </p:txBody>
      </p:sp>
      <p:sp>
        <p:nvSpPr>
          <p:cNvPr id="517" name="Google Shape;517;p115"/>
          <p:cNvSpPr txBox="1">
            <a:spLocks noGrp="1"/>
          </p:cNvSpPr>
          <p:nvPr>
            <p:ph type="subTitle" idx="8"/>
          </p:nvPr>
        </p:nvSpPr>
        <p:spPr>
          <a:xfrm>
            <a:off x="8205933" y="4196500"/>
            <a:ext cx="3024800" cy="8540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1867"/>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518" name="Google Shape;518;p115"/>
          <p:cNvSpPr txBox="1">
            <a:spLocks noGrp="1"/>
          </p:cNvSpPr>
          <p:nvPr>
            <p:ph type="subTitle" idx="9"/>
          </p:nvPr>
        </p:nvSpPr>
        <p:spPr>
          <a:xfrm>
            <a:off x="962667" y="2065700"/>
            <a:ext cx="3024800" cy="458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000"/>
              <a:buFont typeface="Patrick Hand"/>
              <a:buNone/>
              <a:defRPr sz="2933">
                <a:solidFill>
                  <a:schemeClr val="accent2"/>
                </a:solidFill>
                <a:latin typeface="Patrick Hand"/>
                <a:ea typeface="Patrick Hand"/>
                <a:cs typeface="Patrick Hand"/>
                <a:sym typeface="Patrick Hand"/>
              </a:defRPr>
            </a:lvl1pPr>
            <a:lvl2pPr lvl="1" algn="ctr">
              <a:lnSpc>
                <a:spcPct val="100000"/>
              </a:lnSpc>
              <a:spcBef>
                <a:spcPts val="0"/>
              </a:spcBef>
              <a:spcAft>
                <a:spcPts val="0"/>
              </a:spcAft>
              <a:buSzPts val="1400"/>
              <a:buFont typeface="Patrick Hand"/>
              <a:buNone/>
              <a:defRPr>
                <a:latin typeface="Patrick Hand"/>
                <a:ea typeface="Patrick Hand"/>
                <a:cs typeface="Patrick Hand"/>
                <a:sym typeface="Patrick Hand"/>
              </a:defRPr>
            </a:lvl2pPr>
            <a:lvl3pPr lvl="2" algn="ctr">
              <a:lnSpc>
                <a:spcPct val="100000"/>
              </a:lnSpc>
              <a:spcBef>
                <a:spcPts val="0"/>
              </a:spcBef>
              <a:spcAft>
                <a:spcPts val="0"/>
              </a:spcAft>
              <a:buSzPts val="1400"/>
              <a:buFont typeface="Patrick Hand"/>
              <a:buNone/>
              <a:defRPr>
                <a:latin typeface="Patrick Hand"/>
                <a:ea typeface="Patrick Hand"/>
                <a:cs typeface="Patrick Hand"/>
                <a:sym typeface="Patrick Hand"/>
              </a:defRPr>
            </a:lvl3pPr>
            <a:lvl4pPr lvl="3" algn="ctr">
              <a:lnSpc>
                <a:spcPct val="100000"/>
              </a:lnSpc>
              <a:spcBef>
                <a:spcPts val="0"/>
              </a:spcBef>
              <a:spcAft>
                <a:spcPts val="0"/>
              </a:spcAft>
              <a:buSzPts val="1400"/>
              <a:buFont typeface="Patrick Hand"/>
              <a:buNone/>
              <a:defRPr>
                <a:latin typeface="Patrick Hand"/>
                <a:ea typeface="Patrick Hand"/>
                <a:cs typeface="Patrick Hand"/>
                <a:sym typeface="Patrick Hand"/>
              </a:defRPr>
            </a:lvl4pPr>
            <a:lvl5pPr lvl="4" algn="ctr">
              <a:lnSpc>
                <a:spcPct val="100000"/>
              </a:lnSpc>
              <a:spcBef>
                <a:spcPts val="0"/>
              </a:spcBef>
              <a:spcAft>
                <a:spcPts val="0"/>
              </a:spcAft>
              <a:buSzPts val="1400"/>
              <a:buFont typeface="Patrick Hand"/>
              <a:buNone/>
              <a:defRPr>
                <a:latin typeface="Patrick Hand"/>
                <a:ea typeface="Patrick Hand"/>
                <a:cs typeface="Patrick Hand"/>
                <a:sym typeface="Patrick Hand"/>
              </a:defRPr>
            </a:lvl5pPr>
            <a:lvl6pPr lvl="5" algn="ctr">
              <a:lnSpc>
                <a:spcPct val="100000"/>
              </a:lnSpc>
              <a:spcBef>
                <a:spcPts val="0"/>
              </a:spcBef>
              <a:spcAft>
                <a:spcPts val="0"/>
              </a:spcAft>
              <a:buSzPts val="1400"/>
              <a:buFont typeface="Patrick Hand"/>
              <a:buNone/>
              <a:defRPr>
                <a:latin typeface="Patrick Hand"/>
                <a:ea typeface="Patrick Hand"/>
                <a:cs typeface="Patrick Hand"/>
                <a:sym typeface="Patrick Hand"/>
              </a:defRPr>
            </a:lvl6pPr>
            <a:lvl7pPr lvl="6" algn="ctr">
              <a:lnSpc>
                <a:spcPct val="100000"/>
              </a:lnSpc>
              <a:spcBef>
                <a:spcPts val="0"/>
              </a:spcBef>
              <a:spcAft>
                <a:spcPts val="0"/>
              </a:spcAft>
              <a:buSzPts val="1400"/>
              <a:buFont typeface="Patrick Hand"/>
              <a:buNone/>
              <a:defRPr>
                <a:latin typeface="Patrick Hand"/>
                <a:ea typeface="Patrick Hand"/>
                <a:cs typeface="Patrick Hand"/>
                <a:sym typeface="Patrick Hand"/>
              </a:defRPr>
            </a:lvl7pPr>
            <a:lvl8pPr lvl="7" algn="ctr">
              <a:lnSpc>
                <a:spcPct val="100000"/>
              </a:lnSpc>
              <a:spcBef>
                <a:spcPts val="0"/>
              </a:spcBef>
              <a:spcAft>
                <a:spcPts val="0"/>
              </a:spcAft>
              <a:buSzPts val="1400"/>
              <a:buFont typeface="Patrick Hand"/>
              <a:buNone/>
              <a:defRPr>
                <a:latin typeface="Patrick Hand"/>
                <a:ea typeface="Patrick Hand"/>
                <a:cs typeface="Patrick Hand"/>
                <a:sym typeface="Patrick Hand"/>
              </a:defRPr>
            </a:lvl8pPr>
            <a:lvl9pPr lvl="8" algn="ctr">
              <a:lnSpc>
                <a:spcPct val="100000"/>
              </a:lnSpc>
              <a:spcBef>
                <a:spcPts val="0"/>
              </a:spcBef>
              <a:spcAft>
                <a:spcPts val="0"/>
              </a:spcAft>
              <a:buSzPts val="1400"/>
              <a:buFont typeface="Patrick Hand"/>
              <a:buNone/>
              <a:defRPr>
                <a:latin typeface="Patrick Hand"/>
                <a:ea typeface="Patrick Hand"/>
                <a:cs typeface="Patrick Hand"/>
                <a:sym typeface="Patrick Hand"/>
              </a:defRPr>
            </a:lvl9pPr>
          </a:lstStyle>
          <a:p>
            <a:endParaRPr/>
          </a:p>
        </p:txBody>
      </p:sp>
      <p:sp>
        <p:nvSpPr>
          <p:cNvPr id="519" name="Google Shape;519;p115"/>
          <p:cNvSpPr txBox="1">
            <a:spLocks noGrp="1"/>
          </p:cNvSpPr>
          <p:nvPr>
            <p:ph type="subTitle" idx="13"/>
          </p:nvPr>
        </p:nvSpPr>
        <p:spPr>
          <a:xfrm>
            <a:off x="964000" y="2426300"/>
            <a:ext cx="3022000" cy="8540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1867"/>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520" name="Google Shape;520;p115"/>
          <p:cNvSpPr txBox="1">
            <a:spLocks noGrp="1"/>
          </p:cNvSpPr>
          <p:nvPr>
            <p:ph type="subTitle" idx="14"/>
          </p:nvPr>
        </p:nvSpPr>
        <p:spPr>
          <a:xfrm>
            <a:off x="962667" y="3836033"/>
            <a:ext cx="3024800" cy="458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000"/>
              <a:buFont typeface="Patrick Hand"/>
              <a:buNone/>
              <a:defRPr sz="2933">
                <a:solidFill>
                  <a:schemeClr val="accent2"/>
                </a:solidFill>
                <a:latin typeface="Patrick Hand"/>
                <a:ea typeface="Patrick Hand"/>
                <a:cs typeface="Patrick Hand"/>
                <a:sym typeface="Patrick Hand"/>
              </a:defRPr>
            </a:lvl1pPr>
            <a:lvl2pPr lvl="1" algn="ctr">
              <a:lnSpc>
                <a:spcPct val="100000"/>
              </a:lnSpc>
              <a:spcBef>
                <a:spcPts val="0"/>
              </a:spcBef>
              <a:spcAft>
                <a:spcPts val="0"/>
              </a:spcAft>
              <a:buSzPts val="1400"/>
              <a:buFont typeface="Patrick Hand"/>
              <a:buNone/>
              <a:defRPr>
                <a:latin typeface="Patrick Hand"/>
                <a:ea typeface="Patrick Hand"/>
                <a:cs typeface="Patrick Hand"/>
                <a:sym typeface="Patrick Hand"/>
              </a:defRPr>
            </a:lvl2pPr>
            <a:lvl3pPr lvl="2" algn="ctr">
              <a:lnSpc>
                <a:spcPct val="100000"/>
              </a:lnSpc>
              <a:spcBef>
                <a:spcPts val="0"/>
              </a:spcBef>
              <a:spcAft>
                <a:spcPts val="0"/>
              </a:spcAft>
              <a:buSzPts val="1400"/>
              <a:buFont typeface="Patrick Hand"/>
              <a:buNone/>
              <a:defRPr>
                <a:latin typeface="Patrick Hand"/>
                <a:ea typeface="Patrick Hand"/>
                <a:cs typeface="Patrick Hand"/>
                <a:sym typeface="Patrick Hand"/>
              </a:defRPr>
            </a:lvl3pPr>
            <a:lvl4pPr lvl="3" algn="ctr">
              <a:lnSpc>
                <a:spcPct val="100000"/>
              </a:lnSpc>
              <a:spcBef>
                <a:spcPts val="0"/>
              </a:spcBef>
              <a:spcAft>
                <a:spcPts val="0"/>
              </a:spcAft>
              <a:buSzPts val="1400"/>
              <a:buFont typeface="Patrick Hand"/>
              <a:buNone/>
              <a:defRPr>
                <a:latin typeface="Patrick Hand"/>
                <a:ea typeface="Patrick Hand"/>
                <a:cs typeface="Patrick Hand"/>
                <a:sym typeface="Patrick Hand"/>
              </a:defRPr>
            </a:lvl4pPr>
            <a:lvl5pPr lvl="4" algn="ctr">
              <a:lnSpc>
                <a:spcPct val="100000"/>
              </a:lnSpc>
              <a:spcBef>
                <a:spcPts val="0"/>
              </a:spcBef>
              <a:spcAft>
                <a:spcPts val="0"/>
              </a:spcAft>
              <a:buSzPts val="1400"/>
              <a:buFont typeface="Patrick Hand"/>
              <a:buNone/>
              <a:defRPr>
                <a:latin typeface="Patrick Hand"/>
                <a:ea typeface="Patrick Hand"/>
                <a:cs typeface="Patrick Hand"/>
                <a:sym typeface="Patrick Hand"/>
              </a:defRPr>
            </a:lvl5pPr>
            <a:lvl6pPr lvl="5" algn="ctr">
              <a:lnSpc>
                <a:spcPct val="100000"/>
              </a:lnSpc>
              <a:spcBef>
                <a:spcPts val="0"/>
              </a:spcBef>
              <a:spcAft>
                <a:spcPts val="0"/>
              </a:spcAft>
              <a:buSzPts val="1400"/>
              <a:buFont typeface="Patrick Hand"/>
              <a:buNone/>
              <a:defRPr>
                <a:latin typeface="Patrick Hand"/>
                <a:ea typeface="Patrick Hand"/>
                <a:cs typeface="Patrick Hand"/>
                <a:sym typeface="Patrick Hand"/>
              </a:defRPr>
            </a:lvl6pPr>
            <a:lvl7pPr lvl="6" algn="ctr">
              <a:lnSpc>
                <a:spcPct val="100000"/>
              </a:lnSpc>
              <a:spcBef>
                <a:spcPts val="0"/>
              </a:spcBef>
              <a:spcAft>
                <a:spcPts val="0"/>
              </a:spcAft>
              <a:buSzPts val="1400"/>
              <a:buFont typeface="Patrick Hand"/>
              <a:buNone/>
              <a:defRPr>
                <a:latin typeface="Patrick Hand"/>
                <a:ea typeface="Patrick Hand"/>
                <a:cs typeface="Patrick Hand"/>
                <a:sym typeface="Patrick Hand"/>
              </a:defRPr>
            </a:lvl7pPr>
            <a:lvl8pPr lvl="7" algn="ctr">
              <a:lnSpc>
                <a:spcPct val="100000"/>
              </a:lnSpc>
              <a:spcBef>
                <a:spcPts val="0"/>
              </a:spcBef>
              <a:spcAft>
                <a:spcPts val="0"/>
              </a:spcAft>
              <a:buSzPts val="1400"/>
              <a:buFont typeface="Patrick Hand"/>
              <a:buNone/>
              <a:defRPr>
                <a:latin typeface="Patrick Hand"/>
                <a:ea typeface="Patrick Hand"/>
                <a:cs typeface="Patrick Hand"/>
                <a:sym typeface="Patrick Hand"/>
              </a:defRPr>
            </a:lvl8pPr>
            <a:lvl9pPr lvl="8" algn="ctr">
              <a:lnSpc>
                <a:spcPct val="100000"/>
              </a:lnSpc>
              <a:spcBef>
                <a:spcPts val="0"/>
              </a:spcBef>
              <a:spcAft>
                <a:spcPts val="0"/>
              </a:spcAft>
              <a:buSzPts val="1400"/>
              <a:buFont typeface="Patrick Hand"/>
              <a:buNone/>
              <a:defRPr>
                <a:latin typeface="Patrick Hand"/>
                <a:ea typeface="Patrick Hand"/>
                <a:cs typeface="Patrick Hand"/>
                <a:sym typeface="Patrick Hand"/>
              </a:defRPr>
            </a:lvl9pPr>
          </a:lstStyle>
          <a:p>
            <a:endParaRPr/>
          </a:p>
        </p:txBody>
      </p:sp>
      <p:sp>
        <p:nvSpPr>
          <p:cNvPr id="521" name="Google Shape;521;p115"/>
          <p:cNvSpPr txBox="1">
            <a:spLocks noGrp="1"/>
          </p:cNvSpPr>
          <p:nvPr>
            <p:ph type="subTitle" idx="15"/>
          </p:nvPr>
        </p:nvSpPr>
        <p:spPr>
          <a:xfrm>
            <a:off x="964000" y="4196500"/>
            <a:ext cx="3022000" cy="8540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1867"/>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Numbers">
  <p:cSld name="Numbers">
    <p:bg>
      <p:bgPr>
        <a:solidFill>
          <a:schemeClr val="dk1"/>
        </a:solidFill>
        <a:effectLst/>
      </p:bgPr>
    </p:bg>
    <p:spTree>
      <p:nvGrpSpPr>
        <p:cNvPr id="1" name="Shape 522"/>
        <p:cNvGrpSpPr/>
        <p:nvPr/>
      </p:nvGrpSpPr>
      <p:grpSpPr>
        <a:xfrm>
          <a:off x="0" y="0"/>
          <a:ext cx="0" cy="0"/>
          <a:chOff x="0" y="0"/>
          <a:chExt cx="0" cy="0"/>
        </a:xfrm>
      </p:grpSpPr>
      <p:sp>
        <p:nvSpPr>
          <p:cNvPr id="523" name="Google Shape;523;p116"/>
          <p:cNvSpPr/>
          <p:nvPr/>
        </p:nvSpPr>
        <p:spPr>
          <a:xfrm flipH="1">
            <a:off x="64" y="6468085"/>
            <a:ext cx="5956929" cy="383744"/>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24" name="Google Shape;524;p116"/>
          <p:cNvSpPr/>
          <p:nvPr/>
        </p:nvSpPr>
        <p:spPr>
          <a:xfrm flipH="1">
            <a:off x="1" y="6063534"/>
            <a:ext cx="12191995" cy="794393"/>
          </a:xfrm>
          <a:custGeom>
            <a:avLst/>
            <a:gdLst/>
            <a:ahLst/>
            <a:cxnLst/>
            <a:rect l="l" t="t" r="r" b="b"/>
            <a:pathLst>
              <a:path w="229590" h="28713" extrusionOk="0">
                <a:moveTo>
                  <a:pt x="0" y="0"/>
                </a:moveTo>
                <a:lnTo>
                  <a:pt x="0" y="28712"/>
                </a:lnTo>
                <a:lnTo>
                  <a:pt x="229589" y="28712"/>
                </a:lnTo>
                <a:lnTo>
                  <a:pt x="229589" y="20351"/>
                </a:lnTo>
                <a:cubicBezTo>
                  <a:pt x="229025" y="20540"/>
                  <a:pt x="228487" y="20728"/>
                  <a:pt x="227923" y="20916"/>
                </a:cubicBezTo>
                <a:cubicBezTo>
                  <a:pt x="223836" y="22287"/>
                  <a:pt x="219642" y="23846"/>
                  <a:pt x="215287" y="24438"/>
                </a:cubicBezTo>
                <a:cubicBezTo>
                  <a:pt x="213512" y="24685"/>
                  <a:pt x="211747" y="24787"/>
                  <a:pt x="209988" y="24787"/>
                </a:cubicBezTo>
                <a:cubicBezTo>
                  <a:pt x="206764" y="24787"/>
                  <a:pt x="203557" y="24443"/>
                  <a:pt x="200340" y="24008"/>
                </a:cubicBezTo>
                <a:cubicBezTo>
                  <a:pt x="196556" y="23486"/>
                  <a:pt x="192841" y="23007"/>
                  <a:pt x="189076" y="23007"/>
                </a:cubicBezTo>
                <a:cubicBezTo>
                  <a:pt x="187598" y="23007"/>
                  <a:pt x="186113" y="23081"/>
                  <a:pt x="184613" y="23255"/>
                </a:cubicBezTo>
                <a:cubicBezTo>
                  <a:pt x="179773" y="23793"/>
                  <a:pt x="175042" y="24922"/>
                  <a:pt x="170203" y="25433"/>
                </a:cubicBezTo>
                <a:cubicBezTo>
                  <a:pt x="167571" y="25727"/>
                  <a:pt x="164904" y="25789"/>
                  <a:pt x="162238" y="25789"/>
                </a:cubicBezTo>
                <a:cubicBezTo>
                  <a:pt x="160273" y="25789"/>
                  <a:pt x="158308" y="25755"/>
                  <a:pt x="156357" y="25755"/>
                </a:cubicBezTo>
                <a:cubicBezTo>
                  <a:pt x="151975" y="25755"/>
                  <a:pt x="136759" y="20755"/>
                  <a:pt x="134017" y="19894"/>
                </a:cubicBezTo>
                <a:cubicBezTo>
                  <a:pt x="131409" y="19115"/>
                  <a:pt x="128774" y="18174"/>
                  <a:pt x="126059" y="17824"/>
                </a:cubicBezTo>
                <a:cubicBezTo>
                  <a:pt x="123854" y="17551"/>
                  <a:pt x="121649" y="17402"/>
                  <a:pt x="119444" y="17402"/>
                </a:cubicBezTo>
                <a:cubicBezTo>
                  <a:pt x="117966" y="17402"/>
                  <a:pt x="116488" y="17469"/>
                  <a:pt x="115010" y="17609"/>
                </a:cubicBezTo>
                <a:cubicBezTo>
                  <a:pt x="104848" y="18577"/>
                  <a:pt x="95250" y="22045"/>
                  <a:pt x="85196" y="23470"/>
                </a:cubicBezTo>
                <a:cubicBezTo>
                  <a:pt x="81334" y="24010"/>
                  <a:pt x="77458" y="24253"/>
                  <a:pt x="73581" y="24253"/>
                </a:cubicBezTo>
                <a:cubicBezTo>
                  <a:pt x="67041" y="24253"/>
                  <a:pt x="60502" y="23563"/>
                  <a:pt x="54037" y="22448"/>
                </a:cubicBezTo>
                <a:cubicBezTo>
                  <a:pt x="48821" y="21561"/>
                  <a:pt x="43660" y="20432"/>
                  <a:pt x="38525" y="19249"/>
                </a:cubicBezTo>
                <a:cubicBezTo>
                  <a:pt x="33740" y="18147"/>
                  <a:pt x="28874" y="17287"/>
                  <a:pt x="24196" y="15862"/>
                </a:cubicBezTo>
                <a:cubicBezTo>
                  <a:pt x="19652" y="14491"/>
                  <a:pt x="15324" y="12690"/>
                  <a:pt x="11533" y="10028"/>
                </a:cubicBezTo>
                <a:cubicBezTo>
                  <a:pt x="7716" y="7393"/>
                  <a:pt x="4678" y="3979"/>
                  <a:pt x="1317" y="914"/>
                </a:cubicBezTo>
                <a:cubicBezTo>
                  <a:pt x="995" y="619"/>
                  <a:pt x="834" y="296"/>
                  <a:pt x="807"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25" name="Google Shape;525;p116"/>
          <p:cNvSpPr/>
          <p:nvPr/>
        </p:nvSpPr>
        <p:spPr>
          <a:xfrm>
            <a:off x="1642800" y="958398"/>
            <a:ext cx="2375768" cy="1500788"/>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26" name="Google Shape;526;p116"/>
          <p:cNvSpPr/>
          <p:nvPr/>
        </p:nvSpPr>
        <p:spPr>
          <a:xfrm>
            <a:off x="466781" y="531083"/>
            <a:ext cx="1380809" cy="872381"/>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27" name="Google Shape;527;p116"/>
          <p:cNvSpPr/>
          <p:nvPr/>
        </p:nvSpPr>
        <p:spPr>
          <a:xfrm>
            <a:off x="9131246" y="454000"/>
            <a:ext cx="1990980" cy="1257880"/>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28" name="Google Shape;528;p116"/>
          <p:cNvSpPr/>
          <p:nvPr/>
        </p:nvSpPr>
        <p:spPr>
          <a:xfrm>
            <a:off x="10887187" y="1876571"/>
            <a:ext cx="845559" cy="534215"/>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29" name="Google Shape;529;p116"/>
          <p:cNvSpPr/>
          <p:nvPr/>
        </p:nvSpPr>
        <p:spPr>
          <a:xfrm>
            <a:off x="8480233" y="1711876"/>
            <a:ext cx="584968" cy="369576"/>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30" name="Google Shape;530;p116"/>
          <p:cNvSpPr txBox="1">
            <a:spLocks noGrp="1"/>
          </p:cNvSpPr>
          <p:nvPr>
            <p:ph type="subTitle" idx="1"/>
          </p:nvPr>
        </p:nvSpPr>
        <p:spPr>
          <a:xfrm>
            <a:off x="2195220" y="1883521"/>
            <a:ext cx="7836400" cy="521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531" name="Google Shape;531;p116"/>
          <p:cNvSpPr txBox="1">
            <a:spLocks noGrp="1"/>
          </p:cNvSpPr>
          <p:nvPr>
            <p:ph type="title"/>
          </p:nvPr>
        </p:nvSpPr>
        <p:spPr>
          <a:xfrm>
            <a:off x="2181033" y="752667"/>
            <a:ext cx="7836400" cy="1318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9600"/>
              <a:buNone/>
              <a:defRPr sz="8400"/>
            </a:lvl1pPr>
            <a:lvl2pPr lvl="1" algn="ctr">
              <a:lnSpc>
                <a:spcPct val="100000"/>
              </a:lnSpc>
              <a:spcBef>
                <a:spcPts val="0"/>
              </a:spcBef>
              <a:spcAft>
                <a:spcPts val="0"/>
              </a:spcAft>
              <a:buSzPts val="12000"/>
              <a:buNone/>
              <a:defRPr sz="16000"/>
            </a:lvl2pPr>
            <a:lvl3pPr lvl="2" algn="ctr">
              <a:lnSpc>
                <a:spcPct val="100000"/>
              </a:lnSpc>
              <a:spcBef>
                <a:spcPts val="0"/>
              </a:spcBef>
              <a:spcAft>
                <a:spcPts val="0"/>
              </a:spcAft>
              <a:buSzPts val="12000"/>
              <a:buNone/>
              <a:defRPr sz="16000"/>
            </a:lvl3pPr>
            <a:lvl4pPr lvl="3" algn="ctr">
              <a:lnSpc>
                <a:spcPct val="100000"/>
              </a:lnSpc>
              <a:spcBef>
                <a:spcPts val="0"/>
              </a:spcBef>
              <a:spcAft>
                <a:spcPts val="0"/>
              </a:spcAft>
              <a:buSzPts val="12000"/>
              <a:buNone/>
              <a:defRPr sz="16000"/>
            </a:lvl4pPr>
            <a:lvl5pPr lvl="4" algn="ctr">
              <a:lnSpc>
                <a:spcPct val="100000"/>
              </a:lnSpc>
              <a:spcBef>
                <a:spcPts val="0"/>
              </a:spcBef>
              <a:spcAft>
                <a:spcPts val="0"/>
              </a:spcAft>
              <a:buSzPts val="12000"/>
              <a:buNone/>
              <a:defRPr sz="16000"/>
            </a:lvl5pPr>
            <a:lvl6pPr lvl="5" algn="ctr">
              <a:lnSpc>
                <a:spcPct val="100000"/>
              </a:lnSpc>
              <a:spcBef>
                <a:spcPts val="0"/>
              </a:spcBef>
              <a:spcAft>
                <a:spcPts val="0"/>
              </a:spcAft>
              <a:buSzPts val="12000"/>
              <a:buNone/>
              <a:defRPr sz="16000"/>
            </a:lvl6pPr>
            <a:lvl7pPr lvl="6" algn="ctr">
              <a:lnSpc>
                <a:spcPct val="100000"/>
              </a:lnSpc>
              <a:spcBef>
                <a:spcPts val="0"/>
              </a:spcBef>
              <a:spcAft>
                <a:spcPts val="0"/>
              </a:spcAft>
              <a:buSzPts val="12000"/>
              <a:buNone/>
              <a:defRPr sz="16000"/>
            </a:lvl7pPr>
            <a:lvl8pPr lvl="7" algn="ctr">
              <a:lnSpc>
                <a:spcPct val="100000"/>
              </a:lnSpc>
              <a:spcBef>
                <a:spcPts val="0"/>
              </a:spcBef>
              <a:spcAft>
                <a:spcPts val="0"/>
              </a:spcAft>
              <a:buSzPts val="12000"/>
              <a:buNone/>
              <a:defRPr sz="16000"/>
            </a:lvl8pPr>
            <a:lvl9pPr lvl="8" algn="ctr">
              <a:lnSpc>
                <a:spcPct val="100000"/>
              </a:lnSpc>
              <a:spcBef>
                <a:spcPts val="0"/>
              </a:spcBef>
              <a:spcAft>
                <a:spcPts val="0"/>
              </a:spcAft>
              <a:buSzPts val="12000"/>
              <a:buNone/>
              <a:defRPr sz="16000"/>
            </a:lvl9pPr>
          </a:lstStyle>
          <a:p>
            <a:endParaRPr/>
          </a:p>
        </p:txBody>
      </p:sp>
      <p:sp>
        <p:nvSpPr>
          <p:cNvPr id="532" name="Google Shape;532;p116"/>
          <p:cNvSpPr txBox="1">
            <a:spLocks noGrp="1"/>
          </p:cNvSpPr>
          <p:nvPr>
            <p:ph type="subTitle" idx="2"/>
          </p:nvPr>
        </p:nvSpPr>
        <p:spPr>
          <a:xfrm>
            <a:off x="2195220" y="3704925"/>
            <a:ext cx="7836400" cy="521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533" name="Google Shape;533;p116"/>
          <p:cNvSpPr txBox="1">
            <a:spLocks noGrp="1"/>
          </p:cNvSpPr>
          <p:nvPr>
            <p:ph type="title" idx="3"/>
          </p:nvPr>
        </p:nvSpPr>
        <p:spPr>
          <a:xfrm>
            <a:off x="2181033" y="2574071"/>
            <a:ext cx="7836400" cy="1318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accent2"/>
              </a:buClr>
              <a:buSzPts val="9600"/>
              <a:buNone/>
              <a:defRPr sz="8400">
                <a:solidFill>
                  <a:schemeClr val="accent4"/>
                </a:solidFill>
              </a:defRPr>
            </a:lvl1pPr>
            <a:lvl2pPr lvl="1" algn="ctr">
              <a:lnSpc>
                <a:spcPct val="100000"/>
              </a:lnSpc>
              <a:spcBef>
                <a:spcPts val="0"/>
              </a:spcBef>
              <a:spcAft>
                <a:spcPts val="0"/>
              </a:spcAft>
              <a:buClr>
                <a:schemeClr val="accent2"/>
              </a:buClr>
              <a:buSzPts val="12000"/>
              <a:buNone/>
              <a:defRPr sz="16000">
                <a:solidFill>
                  <a:schemeClr val="accent2"/>
                </a:solidFill>
              </a:defRPr>
            </a:lvl2pPr>
            <a:lvl3pPr lvl="2" algn="ctr">
              <a:lnSpc>
                <a:spcPct val="100000"/>
              </a:lnSpc>
              <a:spcBef>
                <a:spcPts val="0"/>
              </a:spcBef>
              <a:spcAft>
                <a:spcPts val="0"/>
              </a:spcAft>
              <a:buClr>
                <a:schemeClr val="accent2"/>
              </a:buClr>
              <a:buSzPts val="12000"/>
              <a:buNone/>
              <a:defRPr sz="16000">
                <a:solidFill>
                  <a:schemeClr val="accent2"/>
                </a:solidFill>
              </a:defRPr>
            </a:lvl3pPr>
            <a:lvl4pPr lvl="3" algn="ctr">
              <a:lnSpc>
                <a:spcPct val="100000"/>
              </a:lnSpc>
              <a:spcBef>
                <a:spcPts val="0"/>
              </a:spcBef>
              <a:spcAft>
                <a:spcPts val="0"/>
              </a:spcAft>
              <a:buClr>
                <a:schemeClr val="accent2"/>
              </a:buClr>
              <a:buSzPts val="12000"/>
              <a:buNone/>
              <a:defRPr sz="16000">
                <a:solidFill>
                  <a:schemeClr val="accent2"/>
                </a:solidFill>
              </a:defRPr>
            </a:lvl4pPr>
            <a:lvl5pPr lvl="4" algn="ctr">
              <a:lnSpc>
                <a:spcPct val="100000"/>
              </a:lnSpc>
              <a:spcBef>
                <a:spcPts val="0"/>
              </a:spcBef>
              <a:spcAft>
                <a:spcPts val="0"/>
              </a:spcAft>
              <a:buClr>
                <a:schemeClr val="accent2"/>
              </a:buClr>
              <a:buSzPts val="12000"/>
              <a:buNone/>
              <a:defRPr sz="16000">
                <a:solidFill>
                  <a:schemeClr val="accent2"/>
                </a:solidFill>
              </a:defRPr>
            </a:lvl5pPr>
            <a:lvl6pPr lvl="5" algn="ctr">
              <a:lnSpc>
                <a:spcPct val="100000"/>
              </a:lnSpc>
              <a:spcBef>
                <a:spcPts val="0"/>
              </a:spcBef>
              <a:spcAft>
                <a:spcPts val="0"/>
              </a:spcAft>
              <a:buClr>
                <a:schemeClr val="accent2"/>
              </a:buClr>
              <a:buSzPts val="12000"/>
              <a:buNone/>
              <a:defRPr sz="16000">
                <a:solidFill>
                  <a:schemeClr val="accent2"/>
                </a:solidFill>
              </a:defRPr>
            </a:lvl6pPr>
            <a:lvl7pPr lvl="6" algn="ctr">
              <a:lnSpc>
                <a:spcPct val="100000"/>
              </a:lnSpc>
              <a:spcBef>
                <a:spcPts val="0"/>
              </a:spcBef>
              <a:spcAft>
                <a:spcPts val="0"/>
              </a:spcAft>
              <a:buClr>
                <a:schemeClr val="accent2"/>
              </a:buClr>
              <a:buSzPts val="12000"/>
              <a:buNone/>
              <a:defRPr sz="16000">
                <a:solidFill>
                  <a:schemeClr val="accent2"/>
                </a:solidFill>
              </a:defRPr>
            </a:lvl7pPr>
            <a:lvl8pPr lvl="7" algn="ctr">
              <a:lnSpc>
                <a:spcPct val="100000"/>
              </a:lnSpc>
              <a:spcBef>
                <a:spcPts val="0"/>
              </a:spcBef>
              <a:spcAft>
                <a:spcPts val="0"/>
              </a:spcAft>
              <a:buClr>
                <a:schemeClr val="accent2"/>
              </a:buClr>
              <a:buSzPts val="12000"/>
              <a:buNone/>
              <a:defRPr sz="16000">
                <a:solidFill>
                  <a:schemeClr val="accent2"/>
                </a:solidFill>
              </a:defRPr>
            </a:lvl8pPr>
            <a:lvl9pPr lvl="8" algn="ctr">
              <a:lnSpc>
                <a:spcPct val="100000"/>
              </a:lnSpc>
              <a:spcBef>
                <a:spcPts val="0"/>
              </a:spcBef>
              <a:spcAft>
                <a:spcPts val="0"/>
              </a:spcAft>
              <a:buClr>
                <a:schemeClr val="accent2"/>
              </a:buClr>
              <a:buSzPts val="12000"/>
              <a:buNone/>
              <a:defRPr sz="16000">
                <a:solidFill>
                  <a:schemeClr val="accent2"/>
                </a:solidFill>
              </a:defRPr>
            </a:lvl9pPr>
          </a:lstStyle>
          <a:p>
            <a:endParaRPr/>
          </a:p>
        </p:txBody>
      </p:sp>
      <p:sp>
        <p:nvSpPr>
          <p:cNvPr id="534" name="Google Shape;534;p116"/>
          <p:cNvSpPr txBox="1">
            <a:spLocks noGrp="1"/>
          </p:cNvSpPr>
          <p:nvPr>
            <p:ph type="subTitle" idx="4"/>
          </p:nvPr>
        </p:nvSpPr>
        <p:spPr>
          <a:xfrm>
            <a:off x="2195220" y="5526779"/>
            <a:ext cx="7836400" cy="521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535" name="Google Shape;535;p116"/>
          <p:cNvSpPr txBox="1">
            <a:spLocks noGrp="1"/>
          </p:cNvSpPr>
          <p:nvPr>
            <p:ph type="title" idx="5"/>
          </p:nvPr>
        </p:nvSpPr>
        <p:spPr>
          <a:xfrm>
            <a:off x="2181033" y="4395924"/>
            <a:ext cx="7836400" cy="1318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accent1"/>
              </a:buClr>
              <a:buSzPts val="9600"/>
              <a:buNone/>
              <a:defRPr sz="8400">
                <a:solidFill>
                  <a:schemeClr val="accent1"/>
                </a:solidFill>
              </a:defRPr>
            </a:lvl1pPr>
            <a:lvl2pPr lvl="1" algn="ctr">
              <a:lnSpc>
                <a:spcPct val="100000"/>
              </a:lnSpc>
              <a:spcBef>
                <a:spcPts val="0"/>
              </a:spcBef>
              <a:spcAft>
                <a:spcPts val="0"/>
              </a:spcAft>
              <a:buClr>
                <a:schemeClr val="accent1"/>
              </a:buClr>
              <a:buSzPts val="12000"/>
              <a:buNone/>
              <a:defRPr sz="16000">
                <a:solidFill>
                  <a:schemeClr val="accent1"/>
                </a:solidFill>
              </a:defRPr>
            </a:lvl2pPr>
            <a:lvl3pPr lvl="2" algn="ctr">
              <a:lnSpc>
                <a:spcPct val="100000"/>
              </a:lnSpc>
              <a:spcBef>
                <a:spcPts val="0"/>
              </a:spcBef>
              <a:spcAft>
                <a:spcPts val="0"/>
              </a:spcAft>
              <a:buClr>
                <a:schemeClr val="accent1"/>
              </a:buClr>
              <a:buSzPts val="12000"/>
              <a:buNone/>
              <a:defRPr sz="16000">
                <a:solidFill>
                  <a:schemeClr val="accent1"/>
                </a:solidFill>
              </a:defRPr>
            </a:lvl3pPr>
            <a:lvl4pPr lvl="3" algn="ctr">
              <a:lnSpc>
                <a:spcPct val="100000"/>
              </a:lnSpc>
              <a:spcBef>
                <a:spcPts val="0"/>
              </a:spcBef>
              <a:spcAft>
                <a:spcPts val="0"/>
              </a:spcAft>
              <a:buClr>
                <a:schemeClr val="accent1"/>
              </a:buClr>
              <a:buSzPts val="12000"/>
              <a:buNone/>
              <a:defRPr sz="16000">
                <a:solidFill>
                  <a:schemeClr val="accent1"/>
                </a:solidFill>
              </a:defRPr>
            </a:lvl4pPr>
            <a:lvl5pPr lvl="4" algn="ctr">
              <a:lnSpc>
                <a:spcPct val="100000"/>
              </a:lnSpc>
              <a:spcBef>
                <a:spcPts val="0"/>
              </a:spcBef>
              <a:spcAft>
                <a:spcPts val="0"/>
              </a:spcAft>
              <a:buClr>
                <a:schemeClr val="accent1"/>
              </a:buClr>
              <a:buSzPts val="12000"/>
              <a:buNone/>
              <a:defRPr sz="16000">
                <a:solidFill>
                  <a:schemeClr val="accent1"/>
                </a:solidFill>
              </a:defRPr>
            </a:lvl5pPr>
            <a:lvl6pPr lvl="5" algn="ctr">
              <a:lnSpc>
                <a:spcPct val="100000"/>
              </a:lnSpc>
              <a:spcBef>
                <a:spcPts val="0"/>
              </a:spcBef>
              <a:spcAft>
                <a:spcPts val="0"/>
              </a:spcAft>
              <a:buClr>
                <a:schemeClr val="accent1"/>
              </a:buClr>
              <a:buSzPts val="12000"/>
              <a:buNone/>
              <a:defRPr sz="16000">
                <a:solidFill>
                  <a:schemeClr val="accent1"/>
                </a:solidFill>
              </a:defRPr>
            </a:lvl6pPr>
            <a:lvl7pPr lvl="6" algn="ctr">
              <a:lnSpc>
                <a:spcPct val="100000"/>
              </a:lnSpc>
              <a:spcBef>
                <a:spcPts val="0"/>
              </a:spcBef>
              <a:spcAft>
                <a:spcPts val="0"/>
              </a:spcAft>
              <a:buClr>
                <a:schemeClr val="accent1"/>
              </a:buClr>
              <a:buSzPts val="12000"/>
              <a:buNone/>
              <a:defRPr sz="16000">
                <a:solidFill>
                  <a:schemeClr val="accent1"/>
                </a:solidFill>
              </a:defRPr>
            </a:lvl7pPr>
            <a:lvl8pPr lvl="7" algn="ctr">
              <a:lnSpc>
                <a:spcPct val="100000"/>
              </a:lnSpc>
              <a:spcBef>
                <a:spcPts val="0"/>
              </a:spcBef>
              <a:spcAft>
                <a:spcPts val="0"/>
              </a:spcAft>
              <a:buClr>
                <a:schemeClr val="accent1"/>
              </a:buClr>
              <a:buSzPts val="12000"/>
              <a:buNone/>
              <a:defRPr sz="16000">
                <a:solidFill>
                  <a:schemeClr val="accent1"/>
                </a:solidFill>
              </a:defRPr>
            </a:lvl8pPr>
            <a:lvl9pPr lvl="8" algn="ctr">
              <a:lnSpc>
                <a:spcPct val="100000"/>
              </a:lnSpc>
              <a:spcBef>
                <a:spcPts val="0"/>
              </a:spcBef>
              <a:spcAft>
                <a:spcPts val="0"/>
              </a:spcAft>
              <a:buClr>
                <a:schemeClr val="accent1"/>
              </a:buClr>
              <a:buSzPts val="12000"/>
              <a:buNone/>
              <a:defRPr sz="16000">
                <a:solidFill>
                  <a:schemeClr val="accent1"/>
                </a:solidFill>
              </a:defRPr>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echnology Design">
  <p:cSld name="Technology Design">
    <p:bg>
      <p:bgPr>
        <a:solidFill>
          <a:schemeClr val="dk1"/>
        </a:solidFill>
        <a:effectLst/>
      </p:bgPr>
    </p:bg>
    <p:spTree>
      <p:nvGrpSpPr>
        <p:cNvPr id="1" name="Shape 536"/>
        <p:cNvGrpSpPr/>
        <p:nvPr/>
      </p:nvGrpSpPr>
      <p:grpSpPr>
        <a:xfrm>
          <a:off x="0" y="0"/>
          <a:ext cx="0" cy="0"/>
          <a:chOff x="0" y="0"/>
          <a:chExt cx="0" cy="0"/>
        </a:xfrm>
      </p:grpSpPr>
      <p:sp>
        <p:nvSpPr>
          <p:cNvPr id="537" name="Google Shape;537;p117"/>
          <p:cNvSpPr/>
          <p:nvPr/>
        </p:nvSpPr>
        <p:spPr>
          <a:xfrm>
            <a:off x="0" y="6615503"/>
            <a:ext cx="4529509" cy="242508"/>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38" name="Google Shape;538;p117"/>
          <p:cNvSpPr/>
          <p:nvPr/>
        </p:nvSpPr>
        <p:spPr>
          <a:xfrm flipH="1">
            <a:off x="5107603" y="6337436"/>
            <a:ext cx="7084399" cy="520569"/>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39" name="Google Shape;539;p117"/>
          <p:cNvSpPr/>
          <p:nvPr/>
        </p:nvSpPr>
        <p:spPr>
          <a:xfrm>
            <a:off x="3287368" y="6566800"/>
            <a:ext cx="8904275" cy="291203"/>
          </a:xfrm>
          <a:custGeom>
            <a:avLst/>
            <a:gdLst/>
            <a:ahLst/>
            <a:cxnLst/>
            <a:rect l="l" t="t" r="r" b="b"/>
            <a:pathLst>
              <a:path w="157756" h="11284" extrusionOk="0">
                <a:moveTo>
                  <a:pt x="47603" y="1"/>
                </a:moveTo>
                <a:cubicBezTo>
                  <a:pt x="46122" y="1"/>
                  <a:pt x="44638" y="67"/>
                  <a:pt x="43149" y="207"/>
                </a:cubicBezTo>
                <a:cubicBezTo>
                  <a:pt x="33014" y="1175"/>
                  <a:pt x="23416" y="4616"/>
                  <a:pt x="13362" y="6041"/>
                </a:cubicBezTo>
                <a:cubicBezTo>
                  <a:pt x="2984" y="7520"/>
                  <a:pt x="0" y="11284"/>
                  <a:pt x="0" y="11284"/>
                </a:cubicBezTo>
                <a:lnTo>
                  <a:pt x="157756" y="11284"/>
                </a:lnTo>
                <a:lnTo>
                  <a:pt x="157756" y="2950"/>
                </a:lnTo>
                <a:cubicBezTo>
                  <a:pt x="157191" y="3111"/>
                  <a:pt x="156626" y="3299"/>
                  <a:pt x="156089" y="3487"/>
                </a:cubicBezTo>
                <a:cubicBezTo>
                  <a:pt x="152002" y="4885"/>
                  <a:pt x="147782" y="6418"/>
                  <a:pt x="143453" y="7036"/>
                </a:cubicBezTo>
                <a:cubicBezTo>
                  <a:pt x="141678" y="7283"/>
                  <a:pt x="139914" y="7385"/>
                  <a:pt x="138154" y="7385"/>
                </a:cubicBezTo>
                <a:cubicBezTo>
                  <a:pt x="134930" y="7385"/>
                  <a:pt x="131723" y="7041"/>
                  <a:pt x="128506" y="6606"/>
                </a:cubicBezTo>
                <a:cubicBezTo>
                  <a:pt x="124682" y="6079"/>
                  <a:pt x="120929" y="5595"/>
                  <a:pt x="117123" y="5595"/>
                </a:cubicBezTo>
                <a:cubicBezTo>
                  <a:pt x="115685" y="5595"/>
                  <a:pt x="114239" y="5664"/>
                  <a:pt x="112779" y="5826"/>
                </a:cubicBezTo>
                <a:cubicBezTo>
                  <a:pt x="107940" y="6391"/>
                  <a:pt x="103208" y="7493"/>
                  <a:pt x="98369" y="8031"/>
                </a:cubicBezTo>
                <a:cubicBezTo>
                  <a:pt x="95627" y="8321"/>
                  <a:pt x="92836" y="8379"/>
                  <a:pt x="90049" y="8379"/>
                </a:cubicBezTo>
                <a:cubicBezTo>
                  <a:pt x="88192" y="8379"/>
                  <a:pt x="86336" y="8353"/>
                  <a:pt x="84497" y="8353"/>
                </a:cubicBezTo>
                <a:cubicBezTo>
                  <a:pt x="80142" y="8353"/>
                  <a:pt x="64925" y="3353"/>
                  <a:pt x="62156" y="2493"/>
                </a:cubicBezTo>
                <a:cubicBezTo>
                  <a:pt x="59575" y="1713"/>
                  <a:pt x="56941" y="772"/>
                  <a:pt x="54198" y="422"/>
                </a:cubicBezTo>
                <a:cubicBezTo>
                  <a:pt x="52009" y="149"/>
                  <a:pt x="49811" y="1"/>
                  <a:pt x="47603"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40" name="Google Shape;540;p117"/>
          <p:cNvSpPr/>
          <p:nvPr/>
        </p:nvSpPr>
        <p:spPr>
          <a:xfrm>
            <a:off x="1639602" y="581770"/>
            <a:ext cx="1664601" cy="1051519"/>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41" name="Google Shape;541;p117"/>
          <p:cNvSpPr/>
          <p:nvPr/>
        </p:nvSpPr>
        <p:spPr>
          <a:xfrm>
            <a:off x="460106" y="339165"/>
            <a:ext cx="907281" cy="573211"/>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42" name="Google Shape;542;p117"/>
          <p:cNvSpPr/>
          <p:nvPr/>
        </p:nvSpPr>
        <p:spPr>
          <a:xfrm>
            <a:off x="7918968" y="1001102"/>
            <a:ext cx="2701909" cy="1710025"/>
          </a:xfrm>
          <a:custGeom>
            <a:avLst/>
            <a:gdLst/>
            <a:ahLst/>
            <a:cxnLst/>
            <a:rect l="l" t="t" r="r" b="b"/>
            <a:pathLst>
              <a:path w="25554" h="16173" extrusionOk="0">
                <a:moveTo>
                  <a:pt x="14556" y="0"/>
                </a:moveTo>
                <a:cubicBezTo>
                  <a:pt x="11530" y="0"/>
                  <a:pt x="8988" y="2103"/>
                  <a:pt x="8295" y="4898"/>
                </a:cubicBezTo>
                <a:cubicBezTo>
                  <a:pt x="7856" y="4713"/>
                  <a:pt x="7394" y="4598"/>
                  <a:pt x="6909" y="4598"/>
                </a:cubicBezTo>
                <a:cubicBezTo>
                  <a:pt x="5500" y="4598"/>
                  <a:pt x="4275" y="5522"/>
                  <a:pt x="3836" y="6793"/>
                </a:cubicBezTo>
                <a:cubicBezTo>
                  <a:pt x="1664" y="7232"/>
                  <a:pt x="1" y="9149"/>
                  <a:pt x="1" y="11437"/>
                </a:cubicBezTo>
                <a:cubicBezTo>
                  <a:pt x="1" y="14047"/>
                  <a:pt x="2126" y="16173"/>
                  <a:pt x="4737" y="16173"/>
                </a:cubicBezTo>
                <a:lnTo>
                  <a:pt x="20771" y="16173"/>
                </a:lnTo>
                <a:cubicBezTo>
                  <a:pt x="23359" y="16173"/>
                  <a:pt x="25507" y="14047"/>
                  <a:pt x="25507" y="11437"/>
                </a:cubicBezTo>
                <a:cubicBezTo>
                  <a:pt x="25553" y="8895"/>
                  <a:pt x="23543" y="6816"/>
                  <a:pt x="21025" y="6700"/>
                </a:cubicBezTo>
                <a:lnTo>
                  <a:pt x="21025" y="6469"/>
                </a:lnTo>
                <a:cubicBezTo>
                  <a:pt x="21025" y="2888"/>
                  <a:pt x="18137" y="0"/>
                  <a:pt x="14556"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43" name="Google Shape;543;p117"/>
          <p:cNvSpPr/>
          <p:nvPr/>
        </p:nvSpPr>
        <p:spPr>
          <a:xfrm>
            <a:off x="10676774" y="1177997"/>
            <a:ext cx="1044425" cy="659856"/>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44" name="Google Shape;544;p117"/>
          <p:cNvSpPr txBox="1">
            <a:spLocks noGrp="1"/>
          </p:cNvSpPr>
          <p:nvPr>
            <p:ph type="title"/>
          </p:nvPr>
        </p:nvSpPr>
        <p:spPr>
          <a:xfrm>
            <a:off x="1639600" y="727667"/>
            <a:ext cx="8904400" cy="573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2"/>
              </a:buClr>
              <a:buSzPts val="3000"/>
              <a:buFont typeface="Patrick Hand"/>
              <a:buNone/>
              <a:defRPr sz="4000">
                <a:solidFill>
                  <a:schemeClr val="accent2"/>
                </a:solidFill>
                <a:latin typeface="Patrick Hand"/>
                <a:ea typeface="Patrick Hand"/>
                <a:cs typeface="Patrick Hand"/>
                <a:sym typeface="Patrick Hand"/>
              </a:defRPr>
            </a:lvl1pPr>
            <a:lvl2pPr lvl="1" algn="l">
              <a:lnSpc>
                <a:spcPct val="100000"/>
              </a:lnSpc>
              <a:spcBef>
                <a:spcPts val="0"/>
              </a:spcBef>
              <a:spcAft>
                <a:spcPts val="0"/>
              </a:spcAft>
              <a:buSzPts val="3000"/>
              <a:buNone/>
              <a:defRPr sz="4000"/>
            </a:lvl2pPr>
            <a:lvl3pPr lvl="2" algn="l">
              <a:lnSpc>
                <a:spcPct val="100000"/>
              </a:lnSpc>
              <a:spcBef>
                <a:spcPts val="0"/>
              </a:spcBef>
              <a:spcAft>
                <a:spcPts val="0"/>
              </a:spcAft>
              <a:buSzPts val="3000"/>
              <a:buNone/>
              <a:defRPr sz="4000"/>
            </a:lvl3pPr>
            <a:lvl4pPr lvl="3" algn="l">
              <a:lnSpc>
                <a:spcPct val="100000"/>
              </a:lnSpc>
              <a:spcBef>
                <a:spcPts val="0"/>
              </a:spcBef>
              <a:spcAft>
                <a:spcPts val="0"/>
              </a:spcAft>
              <a:buSzPts val="3000"/>
              <a:buNone/>
              <a:defRPr sz="4000"/>
            </a:lvl4pPr>
            <a:lvl5pPr lvl="4" algn="l">
              <a:lnSpc>
                <a:spcPct val="100000"/>
              </a:lnSpc>
              <a:spcBef>
                <a:spcPts val="0"/>
              </a:spcBef>
              <a:spcAft>
                <a:spcPts val="0"/>
              </a:spcAft>
              <a:buSzPts val="3000"/>
              <a:buNone/>
              <a:defRPr sz="4000"/>
            </a:lvl5pPr>
            <a:lvl6pPr lvl="5" algn="l">
              <a:lnSpc>
                <a:spcPct val="100000"/>
              </a:lnSpc>
              <a:spcBef>
                <a:spcPts val="0"/>
              </a:spcBef>
              <a:spcAft>
                <a:spcPts val="0"/>
              </a:spcAft>
              <a:buSzPts val="3000"/>
              <a:buNone/>
              <a:defRPr sz="4000"/>
            </a:lvl6pPr>
            <a:lvl7pPr lvl="6" algn="l">
              <a:lnSpc>
                <a:spcPct val="100000"/>
              </a:lnSpc>
              <a:spcBef>
                <a:spcPts val="0"/>
              </a:spcBef>
              <a:spcAft>
                <a:spcPts val="0"/>
              </a:spcAft>
              <a:buSzPts val="3000"/>
              <a:buNone/>
              <a:defRPr sz="4000"/>
            </a:lvl7pPr>
            <a:lvl8pPr lvl="7" algn="l">
              <a:lnSpc>
                <a:spcPct val="100000"/>
              </a:lnSpc>
              <a:spcBef>
                <a:spcPts val="0"/>
              </a:spcBef>
              <a:spcAft>
                <a:spcPts val="0"/>
              </a:spcAft>
              <a:buSzPts val="3000"/>
              <a:buNone/>
              <a:defRPr sz="4000"/>
            </a:lvl8pPr>
            <a:lvl9pPr lvl="8" algn="l">
              <a:lnSpc>
                <a:spcPct val="100000"/>
              </a:lnSpc>
              <a:spcBef>
                <a:spcPts val="0"/>
              </a:spcBef>
              <a:spcAft>
                <a:spcPts val="0"/>
              </a:spcAft>
              <a:buSzPts val="3000"/>
              <a:buNone/>
              <a:defRPr sz="4000"/>
            </a:lvl9pPr>
          </a:lstStyle>
          <a:p>
            <a:endParaRPr/>
          </a:p>
        </p:txBody>
      </p:sp>
      <p:sp>
        <p:nvSpPr>
          <p:cNvPr id="545" name="Google Shape;545;p117"/>
          <p:cNvSpPr txBox="1">
            <a:spLocks noGrp="1"/>
          </p:cNvSpPr>
          <p:nvPr>
            <p:ph type="subTitle" idx="1"/>
          </p:nvPr>
        </p:nvSpPr>
        <p:spPr>
          <a:xfrm>
            <a:off x="1198733" y="2544833"/>
            <a:ext cx="3022800" cy="20720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400"/>
              <a:buNone/>
              <a:defRPr/>
            </a:lvl1pPr>
            <a:lvl2pPr lvl="1" algn="l">
              <a:lnSpc>
                <a:spcPct val="115000"/>
              </a:lnSpc>
              <a:spcBef>
                <a:spcPts val="0"/>
              </a:spcBef>
              <a:spcAft>
                <a:spcPts val="0"/>
              </a:spcAft>
              <a:buSzPts val="1400"/>
              <a:buNone/>
              <a:defRPr/>
            </a:lvl2pPr>
            <a:lvl3pPr lvl="2" algn="l">
              <a:lnSpc>
                <a:spcPct val="115000"/>
              </a:lnSpc>
              <a:spcBef>
                <a:spcPts val="2133"/>
              </a:spcBef>
              <a:spcAft>
                <a:spcPts val="0"/>
              </a:spcAft>
              <a:buSzPts val="1400"/>
              <a:buNone/>
              <a:defRPr/>
            </a:lvl3pPr>
            <a:lvl4pPr lvl="3" algn="l">
              <a:lnSpc>
                <a:spcPct val="115000"/>
              </a:lnSpc>
              <a:spcBef>
                <a:spcPts val="2133"/>
              </a:spcBef>
              <a:spcAft>
                <a:spcPts val="0"/>
              </a:spcAft>
              <a:buSzPts val="1400"/>
              <a:buNone/>
              <a:defRPr/>
            </a:lvl4pPr>
            <a:lvl5pPr lvl="4" algn="l">
              <a:lnSpc>
                <a:spcPct val="115000"/>
              </a:lnSpc>
              <a:spcBef>
                <a:spcPts val="2133"/>
              </a:spcBef>
              <a:spcAft>
                <a:spcPts val="0"/>
              </a:spcAft>
              <a:buSzPts val="1400"/>
              <a:buNone/>
              <a:defRPr/>
            </a:lvl5pPr>
            <a:lvl6pPr lvl="5" algn="l">
              <a:lnSpc>
                <a:spcPct val="115000"/>
              </a:lnSpc>
              <a:spcBef>
                <a:spcPts val="2133"/>
              </a:spcBef>
              <a:spcAft>
                <a:spcPts val="0"/>
              </a:spcAft>
              <a:buSzPts val="1400"/>
              <a:buNone/>
              <a:defRPr/>
            </a:lvl6pPr>
            <a:lvl7pPr lvl="6" algn="l">
              <a:lnSpc>
                <a:spcPct val="115000"/>
              </a:lnSpc>
              <a:spcBef>
                <a:spcPts val="2133"/>
              </a:spcBef>
              <a:spcAft>
                <a:spcPts val="0"/>
              </a:spcAft>
              <a:buSzPts val="1400"/>
              <a:buNone/>
              <a:defRPr/>
            </a:lvl7pPr>
            <a:lvl8pPr lvl="7" algn="l">
              <a:lnSpc>
                <a:spcPct val="115000"/>
              </a:lnSpc>
              <a:spcBef>
                <a:spcPts val="2133"/>
              </a:spcBef>
              <a:spcAft>
                <a:spcPts val="0"/>
              </a:spcAft>
              <a:buSzPts val="1400"/>
              <a:buNone/>
              <a:defRPr/>
            </a:lvl8pPr>
            <a:lvl9pPr lvl="8" algn="l">
              <a:lnSpc>
                <a:spcPct val="115000"/>
              </a:lnSpc>
              <a:spcBef>
                <a:spcPts val="2133"/>
              </a:spcBef>
              <a:spcAft>
                <a:spcPts val="2133"/>
              </a:spcAft>
              <a:buSzPts val="1400"/>
              <a:buNone/>
              <a:defRPr/>
            </a:lvl9pPr>
          </a:lstStyle>
          <a:p>
            <a:endParaRPr/>
          </a:p>
        </p:txBody>
      </p:sp>
      <p:sp>
        <p:nvSpPr>
          <p:cNvPr id="546" name="Google Shape;546;p117"/>
          <p:cNvSpPr/>
          <p:nvPr/>
        </p:nvSpPr>
        <p:spPr>
          <a:xfrm>
            <a:off x="10587471" y="438812"/>
            <a:ext cx="591847" cy="373923"/>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hanks!">
  <p:cSld name="Thanks!">
    <p:bg>
      <p:bgPr>
        <a:solidFill>
          <a:schemeClr val="dk1"/>
        </a:solidFill>
        <a:effectLst/>
      </p:bgPr>
    </p:bg>
    <p:spTree>
      <p:nvGrpSpPr>
        <p:cNvPr id="1" name="Shape 547"/>
        <p:cNvGrpSpPr/>
        <p:nvPr/>
      </p:nvGrpSpPr>
      <p:grpSpPr>
        <a:xfrm>
          <a:off x="0" y="0"/>
          <a:ext cx="0" cy="0"/>
          <a:chOff x="0" y="0"/>
          <a:chExt cx="0" cy="0"/>
        </a:xfrm>
      </p:grpSpPr>
      <p:sp>
        <p:nvSpPr>
          <p:cNvPr id="548" name="Google Shape;548;p118"/>
          <p:cNvSpPr/>
          <p:nvPr/>
        </p:nvSpPr>
        <p:spPr>
          <a:xfrm>
            <a:off x="771101" y="1127500"/>
            <a:ext cx="2481267" cy="1567441"/>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49" name="Google Shape;549;p118"/>
          <p:cNvSpPr/>
          <p:nvPr/>
        </p:nvSpPr>
        <p:spPr>
          <a:xfrm>
            <a:off x="337740" y="541757"/>
            <a:ext cx="785773" cy="496443"/>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50" name="Google Shape;550;p118"/>
          <p:cNvSpPr/>
          <p:nvPr/>
        </p:nvSpPr>
        <p:spPr>
          <a:xfrm>
            <a:off x="9539803" y="1242102"/>
            <a:ext cx="2375756" cy="1503604"/>
          </a:xfrm>
          <a:custGeom>
            <a:avLst/>
            <a:gdLst/>
            <a:ahLst/>
            <a:cxnLst/>
            <a:rect l="l" t="t" r="r" b="b"/>
            <a:pathLst>
              <a:path w="25554" h="16173" extrusionOk="0">
                <a:moveTo>
                  <a:pt x="14556" y="0"/>
                </a:moveTo>
                <a:cubicBezTo>
                  <a:pt x="11530" y="0"/>
                  <a:pt x="8988" y="2103"/>
                  <a:pt x="8295" y="4898"/>
                </a:cubicBezTo>
                <a:cubicBezTo>
                  <a:pt x="7856" y="4713"/>
                  <a:pt x="7394" y="4598"/>
                  <a:pt x="6909" y="4598"/>
                </a:cubicBezTo>
                <a:cubicBezTo>
                  <a:pt x="5500" y="4598"/>
                  <a:pt x="4275" y="5522"/>
                  <a:pt x="3836" y="6793"/>
                </a:cubicBezTo>
                <a:cubicBezTo>
                  <a:pt x="1664" y="7232"/>
                  <a:pt x="1" y="9149"/>
                  <a:pt x="1" y="11437"/>
                </a:cubicBezTo>
                <a:cubicBezTo>
                  <a:pt x="1" y="14047"/>
                  <a:pt x="2126" y="16173"/>
                  <a:pt x="4737" y="16173"/>
                </a:cubicBezTo>
                <a:lnTo>
                  <a:pt x="20771" y="16173"/>
                </a:lnTo>
                <a:cubicBezTo>
                  <a:pt x="23359" y="16173"/>
                  <a:pt x="25507" y="14047"/>
                  <a:pt x="25507" y="11437"/>
                </a:cubicBezTo>
                <a:cubicBezTo>
                  <a:pt x="25553" y="8895"/>
                  <a:pt x="23543" y="6816"/>
                  <a:pt x="21025" y="6700"/>
                </a:cubicBezTo>
                <a:lnTo>
                  <a:pt x="21025" y="6469"/>
                </a:lnTo>
                <a:cubicBezTo>
                  <a:pt x="21025" y="2888"/>
                  <a:pt x="18137" y="0"/>
                  <a:pt x="14556"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51" name="Google Shape;551;p118"/>
          <p:cNvSpPr/>
          <p:nvPr/>
        </p:nvSpPr>
        <p:spPr>
          <a:xfrm>
            <a:off x="1431068" y="302770"/>
            <a:ext cx="672581" cy="424891"/>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52" name="Google Shape;552;p118"/>
          <p:cNvSpPr txBox="1">
            <a:spLocks noGrp="1"/>
          </p:cNvSpPr>
          <p:nvPr>
            <p:ph type="subTitle" idx="1"/>
          </p:nvPr>
        </p:nvSpPr>
        <p:spPr>
          <a:xfrm>
            <a:off x="3798833" y="1990733"/>
            <a:ext cx="4594400" cy="1411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accent2"/>
              </a:buClr>
              <a:buSzPts val="1600"/>
              <a:buNone/>
              <a:defRPr sz="1867">
                <a:solidFill>
                  <a:schemeClr val="lt2"/>
                </a:solidFill>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553" name="Google Shape;553;p118"/>
          <p:cNvSpPr txBox="1">
            <a:spLocks noGrp="1"/>
          </p:cNvSpPr>
          <p:nvPr>
            <p:ph type="title"/>
          </p:nvPr>
        </p:nvSpPr>
        <p:spPr>
          <a:xfrm>
            <a:off x="1639600" y="867333"/>
            <a:ext cx="8904400" cy="769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2"/>
              </a:buClr>
              <a:buSzPts val="3000"/>
              <a:buFont typeface="Patrick Hand"/>
              <a:buNone/>
              <a:defRPr sz="6667">
                <a:solidFill>
                  <a:schemeClr val="accent2"/>
                </a:solidFill>
                <a:latin typeface="Patrick Hand"/>
                <a:ea typeface="Patrick Hand"/>
                <a:cs typeface="Patrick Hand"/>
                <a:sym typeface="Patrick Hand"/>
              </a:defRPr>
            </a:lvl1pPr>
            <a:lvl2pPr lvl="1" algn="ctr">
              <a:lnSpc>
                <a:spcPct val="100000"/>
              </a:lnSpc>
              <a:spcBef>
                <a:spcPts val="0"/>
              </a:spcBef>
              <a:spcAft>
                <a:spcPts val="0"/>
              </a:spcAft>
              <a:buSzPts val="3000"/>
              <a:buNone/>
              <a:defRPr sz="4000"/>
            </a:lvl2pPr>
            <a:lvl3pPr lvl="2" algn="ctr">
              <a:lnSpc>
                <a:spcPct val="100000"/>
              </a:lnSpc>
              <a:spcBef>
                <a:spcPts val="0"/>
              </a:spcBef>
              <a:spcAft>
                <a:spcPts val="0"/>
              </a:spcAft>
              <a:buSzPts val="3000"/>
              <a:buNone/>
              <a:defRPr sz="4000"/>
            </a:lvl3pPr>
            <a:lvl4pPr lvl="3" algn="ctr">
              <a:lnSpc>
                <a:spcPct val="100000"/>
              </a:lnSpc>
              <a:spcBef>
                <a:spcPts val="0"/>
              </a:spcBef>
              <a:spcAft>
                <a:spcPts val="0"/>
              </a:spcAft>
              <a:buSzPts val="3000"/>
              <a:buNone/>
              <a:defRPr sz="4000"/>
            </a:lvl4pPr>
            <a:lvl5pPr lvl="4" algn="ctr">
              <a:lnSpc>
                <a:spcPct val="100000"/>
              </a:lnSpc>
              <a:spcBef>
                <a:spcPts val="0"/>
              </a:spcBef>
              <a:spcAft>
                <a:spcPts val="0"/>
              </a:spcAft>
              <a:buSzPts val="3000"/>
              <a:buNone/>
              <a:defRPr sz="4000"/>
            </a:lvl5pPr>
            <a:lvl6pPr lvl="5" algn="ctr">
              <a:lnSpc>
                <a:spcPct val="100000"/>
              </a:lnSpc>
              <a:spcBef>
                <a:spcPts val="0"/>
              </a:spcBef>
              <a:spcAft>
                <a:spcPts val="0"/>
              </a:spcAft>
              <a:buSzPts val="3000"/>
              <a:buNone/>
              <a:defRPr sz="4000"/>
            </a:lvl6pPr>
            <a:lvl7pPr lvl="6" algn="ctr">
              <a:lnSpc>
                <a:spcPct val="100000"/>
              </a:lnSpc>
              <a:spcBef>
                <a:spcPts val="0"/>
              </a:spcBef>
              <a:spcAft>
                <a:spcPts val="0"/>
              </a:spcAft>
              <a:buSzPts val="3000"/>
              <a:buNone/>
              <a:defRPr sz="4000"/>
            </a:lvl7pPr>
            <a:lvl8pPr lvl="7" algn="ctr">
              <a:lnSpc>
                <a:spcPct val="100000"/>
              </a:lnSpc>
              <a:spcBef>
                <a:spcPts val="0"/>
              </a:spcBef>
              <a:spcAft>
                <a:spcPts val="0"/>
              </a:spcAft>
              <a:buSzPts val="3000"/>
              <a:buNone/>
              <a:defRPr sz="4000"/>
            </a:lvl8pPr>
            <a:lvl9pPr lvl="8" algn="ctr">
              <a:lnSpc>
                <a:spcPct val="100000"/>
              </a:lnSpc>
              <a:spcBef>
                <a:spcPts val="0"/>
              </a:spcBef>
              <a:spcAft>
                <a:spcPts val="0"/>
              </a:spcAft>
              <a:buSzPts val="3000"/>
              <a:buNone/>
              <a:defRPr sz="4000"/>
            </a:lvl9pPr>
          </a:lstStyle>
          <a:p>
            <a:endParaRPr/>
          </a:p>
        </p:txBody>
      </p:sp>
      <p:sp>
        <p:nvSpPr>
          <p:cNvPr id="554" name="Google Shape;554;p118"/>
          <p:cNvSpPr txBox="1"/>
          <p:nvPr/>
        </p:nvSpPr>
        <p:spPr>
          <a:xfrm>
            <a:off x="3842600" y="4237400"/>
            <a:ext cx="4498400" cy="1255200"/>
          </a:xfrm>
          <a:prstGeom prst="rect">
            <a:avLst/>
          </a:prstGeom>
          <a:noFill/>
          <a:ln>
            <a:noFill/>
          </a:ln>
        </p:spPr>
        <p:txBody>
          <a:bodyPr spcFirstLastPara="1" wrap="square" lIns="121900" tIns="121900" rIns="121900" bIns="121900" anchor="t" anchorCtr="0">
            <a:noAutofit/>
          </a:bodyPr>
          <a:lstStyle/>
          <a:p>
            <a:pPr marL="0" marR="0" lvl="0" indent="0" algn="ctr" rtl="0">
              <a:spcBef>
                <a:spcPts val="0"/>
              </a:spcBef>
              <a:spcAft>
                <a:spcPts val="0"/>
              </a:spcAft>
              <a:buClr>
                <a:schemeClr val="lt2"/>
              </a:buClr>
              <a:buSzPts val="1467"/>
              <a:buFont typeface="Poppins Light"/>
              <a:buNone/>
            </a:pPr>
            <a:r>
              <a:rPr lang="en-US" sz="1467">
                <a:solidFill>
                  <a:schemeClr val="lt2"/>
                </a:solidFill>
                <a:latin typeface="Poppins Light"/>
                <a:ea typeface="Poppins Light"/>
                <a:cs typeface="Poppins Light"/>
                <a:sym typeface="Poppins Light"/>
              </a:rPr>
              <a:t>CREDITS: This presentation template was created by </a:t>
            </a:r>
            <a:r>
              <a:rPr lang="en-US" sz="1467">
                <a:solidFill>
                  <a:schemeClr val="accent2"/>
                </a:solidFill>
                <a:uFill>
                  <a:noFill/>
                </a:uFill>
                <a:latin typeface="Poppins Light"/>
                <a:ea typeface="Poppins Light"/>
                <a:cs typeface="Poppins Light"/>
                <a:sym typeface="Poppins Light"/>
                <a:hlinkClick r:id="rId2">
                  <a:extLst>
                    <a:ext uri="{A12FA001-AC4F-418D-AE19-62706E023703}">
                      <ahyp:hlinkClr xmlns:ahyp="http://schemas.microsoft.com/office/drawing/2018/hyperlinkcolor" val="tx"/>
                    </a:ext>
                  </a:extLst>
                </a:hlinkClick>
              </a:rPr>
              <a:t>Slidesgo</a:t>
            </a:r>
            <a:r>
              <a:rPr lang="en-US" sz="1467">
                <a:solidFill>
                  <a:schemeClr val="lt2"/>
                </a:solidFill>
                <a:latin typeface="Poppins Light"/>
                <a:ea typeface="Poppins Light"/>
                <a:cs typeface="Poppins Light"/>
                <a:sym typeface="Poppins Light"/>
              </a:rPr>
              <a:t>, including icons by </a:t>
            </a:r>
            <a:r>
              <a:rPr lang="en-US" sz="1467">
                <a:solidFill>
                  <a:schemeClr val="accent2"/>
                </a:solidFill>
                <a:uFill>
                  <a:noFill/>
                </a:uFill>
                <a:latin typeface="Poppins Light"/>
                <a:ea typeface="Poppins Light"/>
                <a:cs typeface="Poppins Light"/>
                <a:sym typeface="Poppins Light"/>
                <a:hlinkClick r:id="rId3">
                  <a:extLst>
                    <a:ext uri="{A12FA001-AC4F-418D-AE19-62706E023703}">
                      <ahyp:hlinkClr xmlns:ahyp="http://schemas.microsoft.com/office/drawing/2018/hyperlinkcolor" val="tx"/>
                    </a:ext>
                  </a:extLst>
                </a:hlinkClick>
              </a:rPr>
              <a:t>Flaticon</a:t>
            </a:r>
            <a:r>
              <a:rPr lang="en-US" sz="1467">
                <a:solidFill>
                  <a:schemeClr val="lt2"/>
                </a:solidFill>
                <a:latin typeface="Poppins Light"/>
                <a:ea typeface="Poppins Light"/>
                <a:cs typeface="Poppins Light"/>
                <a:sym typeface="Poppins Light"/>
              </a:rPr>
              <a:t>, infographics &amp; images by </a:t>
            </a:r>
            <a:r>
              <a:rPr lang="en-US" sz="1467">
                <a:solidFill>
                  <a:schemeClr val="accent2"/>
                </a:solidFill>
                <a:uFill>
                  <a:noFill/>
                </a:uFill>
                <a:latin typeface="Poppins Light"/>
                <a:ea typeface="Poppins Light"/>
                <a:cs typeface="Poppins Light"/>
                <a:sym typeface="Poppins Light"/>
                <a:hlinkClick r:id="rId4">
                  <a:extLst>
                    <a:ext uri="{A12FA001-AC4F-418D-AE19-62706E023703}">
                      <ahyp:hlinkClr xmlns:ahyp="http://schemas.microsoft.com/office/drawing/2018/hyperlinkcolor" val="tx"/>
                    </a:ext>
                  </a:extLst>
                </a:hlinkClick>
              </a:rPr>
              <a:t>Freepik</a:t>
            </a:r>
            <a:r>
              <a:rPr lang="en-US" sz="1467">
                <a:solidFill>
                  <a:schemeClr val="lt2"/>
                </a:solidFill>
                <a:latin typeface="Poppins Light"/>
                <a:ea typeface="Poppins Light"/>
                <a:cs typeface="Poppins Light"/>
                <a:sym typeface="Poppins Light"/>
              </a:rPr>
              <a:t>.</a:t>
            </a:r>
            <a:endParaRPr sz="1467">
              <a:solidFill>
                <a:schemeClr val="lt2"/>
              </a:solidFill>
              <a:latin typeface="Poppins Light"/>
              <a:ea typeface="Poppins Light"/>
              <a:cs typeface="Poppins Light"/>
              <a:sym typeface="Poppins Light"/>
            </a:endParaRPr>
          </a:p>
        </p:txBody>
      </p:sp>
      <p:sp>
        <p:nvSpPr>
          <p:cNvPr id="555" name="Google Shape;555;p118"/>
          <p:cNvSpPr/>
          <p:nvPr/>
        </p:nvSpPr>
        <p:spPr>
          <a:xfrm>
            <a:off x="10806403" y="416405"/>
            <a:ext cx="672581" cy="424891"/>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56" name="Google Shape;556;p118"/>
          <p:cNvSpPr/>
          <p:nvPr/>
        </p:nvSpPr>
        <p:spPr>
          <a:xfrm flipH="1">
            <a:off x="-32" y="6399600"/>
            <a:ext cx="7078197" cy="458397"/>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accent1"/>
              </a:solidFill>
              <a:latin typeface="Arial"/>
              <a:ea typeface="Arial"/>
              <a:cs typeface="Arial"/>
              <a:sym typeface="Arial"/>
            </a:endParaRPr>
          </a:p>
        </p:txBody>
      </p:sp>
      <p:sp>
        <p:nvSpPr>
          <p:cNvPr id="557" name="Google Shape;557;p118"/>
          <p:cNvSpPr/>
          <p:nvPr/>
        </p:nvSpPr>
        <p:spPr>
          <a:xfrm flipH="1">
            <a:off x="92" y="6566797"/>
            <a:ext cx="12191909" cy="291203"/>
          </a:xfrm>
          <a:custGeom>
            <a:avLst/>
            <a:gdLst/>
            <a:ahLst/>
            <a:cxnLst/>
            <a:rect l="l" t="t" r="r" b="b"/>
            <a:pathLst>
              <a:path w="157756" h="11284" extrusionOk="0">
                <a:moveTo>
                  <a:pt x="47603" y="1"/>
                </a:moveTo>
                <a:cubicBezTo>
                  <a:pt x="46122" y="1"/>
                  <a:pt x="44638" y="67"/>
                  <a:pt x="43149" y="207"/>
                </a:cubicBezTo>
                <a:cubicBezTo>
                  <a:pt x="33014" y="1175"/>
                  <a:pt x="23416" y="4616"/>
                  <a:pt x="13362" y="6041"/>
                </a:cubicBezTo>
                <a:cubicBezTo>
                  <a:pt x="2984" y="7520"/>
                  <a:pt x="0" y="11284"/>
                  <a:pt x="0" y="11284"/>
                </a:cubicBezTo>
                <a:lnTo>
                  <a:pt x="157756" y="11284"/>
                </a:lnTo>
                <a:lnTo>
                  <a:pt x="157756" y="2950"/>
                </a:lnTo>
                <a:cubicBezTo>
                  <a:pt x="157191" y="3111"/>
                  <a:pt x="156626" y="3299"/>
                  <a:pt x="156089" y="3487"/>
                </a:cubicBezTo>
                <a:cubicBezTo>
                  <a:pt x="152002" y="4885"/>
                  <a:pt x="147782" y="6418"/>
                  <a:pt x="143453" y="7036"/>
                </a:cubicBezTo>
                <a:cubicBezTo>
                  <a:pt x="141678" y="7283"/>
                  <a:pt x="139914" y="7385"/>
                  <a:pt x="138154" y="7385"/>
                </a:cubicBezTo>
                <a:cubicBezTo>
                  <a:pt x="134930" y="7385"/>
                  <a:pt x="131723" y="7041"/>
                  <a:pt x="128506" y="6606"/>
                </a:cubicBezTo>
                <a:cubicBezTo>
                  <a:pt x="124682" y="6079"/>
                  <a:pt x="120929" y="5595"/>
                  <a:pt x="117123" y="5595"/>
                </a:cubicBezTo>
                <a:cubicBezTo>
                  <a:pt x="115685" y="5595"/>
                  <a:pt x="114239" y="5664"/>
                  <a:pt x="112779" y="5826"/>
                </a:cubicBezTo>
                <a:cubicBezTo>
                  <a:pt x="107940" y="6391"/>
                  <a:pt x="103208" y="7493"/>
                  <a:pt x="98369" y="8031"/>
                </a:cubicBezTo>
                <a:cubicBezTo>
                  <a:pt x="95627" y="8321"/>
                  <a:pt x="92836" y="8379"/>
                  <a:pt x="90049" y="8379"/>
                </a:cubicBezTo>
                <a:cubicBezTo>
                  <a:pt x="88192" y="8379"/>
                  <a:pt x="86336" y="8353"/>
                  <a:pt x="84497" y="8353"/>
                </a:cubicBezTo>
                <a:cubicBezTo>
                  <a:pt x="80142" y="8353"/>
                  <a:pt x="64925" y="3353"/>
                  <a:pt x="62156" y="2493"/>
                </a:cubicBezTo>
                <a:cubicBezTo>
                  <a:pt x="59575" y="1713"/>
                  <a:pt x="56941" y="772"/>
                  <a:pt x="54198" y="422"/>
                </a:cubicBezTo>
                <a:cubicBezTo>
                  <a:pt x="52009" y="149"/>
                  <a:pt x="49811" y="1"/>
                  <a:pt x="47603"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58" name="Google Shape;558;p118"/>
          <p:cNvSpPr/>
          <p:nvPr/>
        </p:nvSpPr>
        <p:spPr>
          <a:xfrm flipH="1">
            <a:off x="569828" y="6399585"/>
            <a:ext cx="182272" cy="128547"/>
          </a:xfrm>
          <a:custGeom>
            <a:avLst/>
            <a:gdLst/>
            <a:ahLst/>
            <a:cxnLst/>
            <a:rect l="l" t="t" r="r" b="b"/>
            <a:pathLst>
              <a:path w="21469" h="15141" extrusionOk="0">
                <a:moveTo>
                  <a:pt x="14579" y="1"/>
                </a:moveTo>
                <a:cubicBezTo>
                  <a:pt x="14135" y="1"/>
                  <a:pt x="13692" y="13"/>
                  <a:pt x="13255" y="18"/>
                </a:cubicBezTo>
                <a:lnTo>
                  <a:pt x="12900" y="18"/>
                </a:lnTo>
                <a:cubicBezTo>
                  <a:pt x="12736" y="16"/>
                  <a:pt x="12573" y="15"/>
                  <a:pt x="12409" y="15"/>
                </a:cubicBezTo>
                <a:cubicBezTo>
                  <a:pt x="11285" y="15"/>
                  <a:pt x="10160" y="70"/>
                  <a:pt x="9036" y="168"/>
                </a:cubicBezTo>
                <a:cubicBezTo>
                  <a:pt x="8868" y="186"/>
                  <a:pt x="8681" y="186"/>
                  <a:pt x="8494" y="205"/>
                </a:cubicBezTo>
                <a:cubicBezTo>
                  <a:pt x="7934" y="242"/>
                  <a:pt x="7318" y="298"/>
                  <a:pt x="6833" y="541"/>
                </a:cubicBezTo>
                <a:cubicBezTo>
                  <a:pt x="6310" y="784"/>
                  <a:pt x="5862" y="877"/>
                  <a:pt x="5265" y="1138"/>
                </a:cubicBezTo>
                <a:cubicBezTo>
                  <a:pt x="5227" y="1157"/>
                  <a:pt x="5190" y="1176"/>
                  <a:pt x="5134" y="1194"/>
                </a:cubicBezTo>
                <a:cubicBezTo>
                  <a:pt x="4966" y="1269"/>
                  <a:pt x="4798" y="1362"/>
                  <a:pt x="4611" y="1474"/>
                </a:cubicBezTo>
                <a:cubicBezTo>
                  <a:pt x="4555" y="1512"/>
                  <a:pt x="4518" y="1530"/>
                  <a:pt x="4462" y="1568"/>
                </a:cubicBezTo>
                <a:cubicBezTo>
                  <a:pt x="4369" y="1642"/>
                  <a:pt x="4257" y="1698"/>
                  <a:pt x="4163" y="1773"/>
                </a:cubicBezTo>
                <a:cubicBezTo>
                  <a:pt x="3678" y="2128"/>
                  <a:pt x="3099" y="2613"/>
                  <a:pt x="2409" y="3304"/>
                </a:cubicBezTo>
                <a:cubicBezTo>
                  <a:pt x="2017" y="3696"/>
                  <a:pt x="1681" y="4107"/>
                  <a:pt x="1401" y="4517"/>
                </a:cubicBezTo>
                <a:cubicBezTo>
                  <a:pt x="1027" y="5077"/>
                  <a:pt x="747" y="5675"/>
                  <a:pt x="542" y="6253"/>
                </a:cubicBezTo>
                <a:cubicBezTo>
                  <a:pt x="523" y="6328"/>
                  <a:pt x="486" y="6421"/>
                  <a:pt x="467" y="6496"/>
                </a:cubicBezTo>
                <a:cubicBezTo>
                  <a:pt x="0" y="8064"/>
                  <a:pt x="131" y="9539"/>
                  <a:pt x="467" y="10528"/>
                </a:cubicBezTo>
                <a:cubicBezTo>
                  <a:pt x="1008" y="12190"/>
                  <a:pt x="1289" y="14131"/>
                  <a:pt x="8793" y="14971"/>
                </a:cubicBezTo>
                <a:cubicBezTo>
                  <a:pt x="8980" y="14990"/>
                  <a:pt x="9166" y="15009"/>
                  <a:pt x="9353" y="15027"/>
                </a:cubicBezTo>
                <a:cubicBezTo>
                  <a:pt x="9428" y="15027"/>
                  <a:pt x="9521" y="15046"/>
                  <a:pt x="9596" y="15046"/>
                </a:cubicBezTo>
                <a:cubicBezTo>
                  <a:pt x="9670" y="15046"/>
                  <a:pt x="9745" y="15065"/>
                  <a:pt x="9801" y="15065"/>
                </a:cubicBezTo>
                <a:cubicBezTo>
                  <a:pt x="10455" y="15116"/>
                  <a:pt x="11068" y="15141"/>
                  <a:pt x="11642" y="15141"/>
                </a:cubicBezTo>
                <a:cubicBezTo>
                  <a:pt x="16955" y="15141"/>
                  <a:pt x="19010" y="12998"/>
                  <a:pt x="20442" y="9427"/>
                </a:cubicBezTo>
                <a:cubicBezTo>
                  <a:pt x="21469" y="6851"/>
                  <a:pt x="21133" y="3323"/>
                  <a:pt x="19079" y="1344"/>
                </a:cubicBezTo>
                <a:cubicBezTo>
                  <a:pt x="18687" y="970"/>
                  <a:pt x="18239" y="672"/>
                  <a:pt x="17716" y="466"/>
                </a:cubicBezTo>
                <a:cubicBezTo>
                  <a:pt x="16726" y="70"/>
                  <a:pt x="15652" y="1"/>
                  <a:pt x="14579"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581"/>
        <p:cNvGrpSpPr/>
        <p:nvPr/>
      </p:nvGrpSpPr>
      <p:grpSpPr>
        <a:xfrm>
          <a:off x="0" y="0"/>
          <a:ext cx="0" cy="0"/>
          <a:chOff x="0" y="0"/>
          <a:chExt cx="0" cy="0"/>
        </a:xfrm>
      </p:grpSpPr>
      <p:sp>
        <p:nvSpPr>
          <p:cNvPr id="582" name="Google Shape;582;p42"/>
          <p:cNvSpPr/>
          <p:nvPr/>
        </p:nvSpPr>
        <p:spPr>
          <a:xfrm>
            <a:off x="1" y="5935201"/>
            <a:ext cx="12256433" cy="1504376"/>
          </a:xfrm>
          <a:custGeom>
            <a:avLst/>
            <a:gdLst/>
            <a:ahLst/>
            <a:cxnLst/>
            <a:rect l="l" t="t" r="r" b="b"/>
            <a:pathLst>
              <a:path w="266232" h="47169" extrusionOk="0">
                <a:moveTo>
                  <a:pt x="223116" y="1"/>
                </a:moveTo>
                <a:cubicBezTo>
                  <a:pt x="135800" y="1"/>
                  <a:pt x="76189" y="14851"/>
                  <a:pt x="1" y="22814"/>
                </a:cubicBezTo>
                <a:lnTo>
                  <a:pt x="1" y="42940"/>
                </a:lnTo>
                <a:cubicBezTo>
                  <a:pt x="34233" y="41087"/>
                  <a:pt x="68545" y="40162"/>
                  <a:pt x="102855" y="40162"/>
                </a:cubicBezTo>
                <a:cubicBezTo>
                  <a:pt x="157426" y="40162"/>
                  <a:pt x="211993" y="42502"/>
                  <a:pt x="266231" y="47169"/>
                </a:cubicBezTo>
                <a:lnTo>
                  <a:pt x="266231" y="1171"/>
                </a:lnTo>
                <a:cubicBezTo>
                  <a:pt x="251071" y="363"/>
                  <a:pt x="236756" y="1"/>
                  <a:pt x="223116"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nvGrpSpPr>
          <p:cNvPr id="583" name="Google Shape;583;p42"/>
          <p:cNvGrpSpPr/>
          <p:nvPr/>
        </p:nvGrpSpPr>
        <p:grpSpPr>
          <a:xfrm>
            <a:off x="11717907" y="6239283"/>
            <a:ext cx="40903" cy="69172"/>
            <a:chOff x="5822805" y="3872050"/>
            <a:chExt cx="30677" cy="51879"/>
          </a:xfrm>
        </p:grpSpPr>
        <p:sp>
          <p:nvSpPr>
            <p:cNvPr id="584" name="Google Shape;584;p42"/>
            <p:cNvSpPr/>
            <p:nvPr/>
          </p:nvSpPr>
          <p:spPr>
            <a:xfrm>
              <a:off x="5822805" y="3878644"/>
              <a:ext cx="3949" cy="38690"/>
            </a:xfrm>
            <a:custGeom>
              <a:avLst/>
              <a:gdLst/>
              <a:ahLst/>
              <a:cxnLst/>
              <a:rect l="l" t="t" r="r" b="b"/>
              <a:pathLst>
                <a:path w="108" h="839" fill="none" extrusionOk="0">
                  <a:moveTo>
                    <a:pt x="0" y="0"/>
                  </a:moveTo>
                  <a:cubicBezTo>
                    <a:pt x="0" y="286"/>
                    <a:pt x="36" y="553"/>
                    <a:pt x="107" y="839"/>
                  </a:cubicBezTo>
                </a:path>
              </a:pathLst>
            </a:custGeom>
            <a:noFill/>
            <a:ln w="95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585" name="Google Shape;585;p42"/>
            <p:cNvSpPr/>
            <p:nvPr/>
          </p:nvSpPr>
          <p:spPr>
            <a:xfrm>
              <a:off x="5853445" y="3872050"/>
              <a:ext cx="37" cy="51879"/>
            </a:xfrm>
            <a:custGeom>
              <a:avLst/>
              <a:gdLst/>
              <a:ahLst/>
              <a:cxnLst/>
              <a:rect l="l" t="t" r="r" b="b"/>
              <a:pathLst>
                <a:path w="1" h="1125" fill="none" extrusionOk="0">
                  <a:moveTo>
                    <a:pt x="1" y="0"/>
                  </a:moveTo>
                  <a:lnTo>
                    <a:pt x="1" y="1125"/>
                  </a:lnTo>
                </a:path>
              </a:pathLst>
            </a:custGeom>
            <a:noFill/>
            <a:ln w="95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grpSp>
        <p:nvGrpSpPr>
          <p:cNvPr id="586" name="Google Shape;586;p42"/>
          <p:cNvGrpSpPr/>
          <p:nvPr/>
        </p:nvGrpSpPr>
        <p:grpSpPr>
          <a:xfrm>
            <a:off x="1133085" y="6788386"/>
            <a:ext cx="110519" cy="83437"/>
            <a:chOff x="4915963" y="3914014"/>
            <a:chExt cx="82889" cy="62578"/>
          </a:xfrm>
        </p:grpSpPr>
        <p:sp>
          <p:nvSpPr>
            <p:cNvPr id="587" name="Google Shape;587;p42"/>
            <p:cNvSpPr/>
            <p:nvPr/>
          </p:nvSpPr>
          <p:spPr>
            <a:xfrm>
              <a:off x="4955123" y="3914014"/>
              <a:ext cx="37" cy="55984"/>
            </a:xfrm>
            <a:custGeom>
              <a:avLst/>
              <a:gdLst/>
              <a:ahLst/>
              <a:cxnLst/>
              <a:rect l="l" t="t" r="r" b="b"/>
              <a:pathLst>
                <a:path w="1" h="1214" fill="none" extrusionOk="0">
                  <a:moveTo>
                    <a:pt x="0" y="0"/>
                  </a:moveTo>
                  <a:lnTo>
                    <a:pt x="0" y="1214"/>
                  </a:lnTo>
                </a:path>
              </a:pathLst>
            </a:custGeom>
            <a:noFill/>
            <a:ln w="95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588" name="Google Shape;588;p42"/>
            <p:cNvSpPr/>
            <p:nvPr/>
          </p:nvSpPr>
          <p:spPr>
            <a:xfrm>
              <a:off x="4990991" y="3927987"/>
              <a:ext cx="7861" cy="42011"/>
            </a:xfrm>
            <a:custGeom>
              <a:avLst/>
              <a:gdLst/>
              <a:ahLst/>
              <a:cxnLst/>
              <a:rect l="l" t="t" r="r" b="b"/>
              <a:pathLst>
                <a:path w="215" h="911" fill="none" extrusionOk="0">
                  <a:moveTo>
                    <a:pt x="215" y="1"/>
                  </a:moveTo>
                  <a:cubicBezTo>
                    <a:pt x="143" y="304"/>
                    <a:pt x="72" y="607"/>
                    <a:pt x="1" y="911"/>
                  </a:cubicBezTo>
                </a:path>
              </a:pathLst>
            </a:custGeom>
            <a:noFill/>
            <a:ln w="95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589" name="Google Shape;589;p42"/>
            <p:cNvSpPr/>
            <p:nvPr/>
          </p:nvSpPr>
          <p:spPr>
            <a:xfrm>
              <a:off x="4915963" y="3942006"/>
              <a:ext cx="7861" cy="34586"/>
            </a:xfrm>
            <a:custGeom>
              <a:avLst/>
              <a:gdLst/>
              <a:ahLst/>
              <a:cxnLst/>
              <a:rect l="l" t="t" r="r" b="b"/>
              <a:pathLst>
                <a:path w="215" h="750" fill="none" extrusionOk="0">
                  <a:moveTo>
                    <a:pt x="1" y="0"/>
                  </a:moveTo>
                  <a:cubicBezTo>
                    <a:pt x="72" y="250"/>
                    <a:pt x="143" y="500"/>
                    <a:pt x="215" y="749"/>
                  </a:cubicBezTo>
                </a:path>
              </a:pathLst>
            </a:custGeom>
            <a:noFill/>
            <a:ln w="95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grpSp>
        <p:nvGrpSpPr>
          <p:cNvPr id="590" name="Google Shape;590;p42"/>
          <p:cNvGrpSpPr/>
          <p:nvPr/>
        </p:nvGrpSpPr>
        <p:grpSpPr>
          <a:xfrm>
            <a:off x="9654785" y="6308462"/>
            <a:ext cx="107935" cy="83437"/>
            <a:chOff x="4981850" y="4484221"/>
            <a:chExt cx="80951" cy="62578"/>
          </a:xfrm>
        </p:grpSpPr>
        <p:sp>
          <p:nvSpPr>
            <p:cNvPr id="591" name="Google Shape;591;p42"/>
            <p:cNvSpPr/>
            <p:nvPr/>
          </p:nvSpPr>
          <p:spPr>
            <a:xfrm>
              <a:off x="5024264" y="4484221"/>
              <a:ext cx="37" cy="59304"/>
            </a:xfrm>
            <a:custGeom>
              <a:avLst/>
              <a:gdLst/>
              <a:ahLst/>
              <a:cxnLst/>
              <a:rect l="l" t="t" r="r" b="b"/>
              <a:pathLst>
                <a:path w="1" h="1286" fill="none" extrusionOk="0">
                  <a:moveTo>
                    <a:pt x="1" y="0"/>
                  </a:moveTo>
                  <a:lnTo>
                    <a:pt x="1" y="1285"/>
                  </a:lnTo>
                </a:path>
              </a:pathLst>
            </a:custGeom>
            <a:noFill/>
            <a:ln w="95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592" name="Google Shape;592;p42"/>
            <p:cNvSpPr/>
            <p:nvPr/>
          </p:nvSpPr>
          <p:spPr>
            <a:xfrm>
              <a:off x="5054282" y="4501514"/>
              <a:ext cx="8519" cy="45285"/>
            </a:xfrm>
            <a:custGeom>
              <a:avLst/>
              <a:gdLst/>
              <a:ahLst/>
              <a:cxnLst/>
              <a:rect l="l" t="t" r="r" b="b"/>
              <a:pathLst>
                <a:path w="233" h="982" fill="none" extrusionOk="0">
                  <a:moveTo>
                    <a:pt x="0" y="981"/>
                  </a:moveTo>
                  <a:cubicBezTo>
                    <a:pt x="72" y="642"/>
                    <a:pt x="161" y="321"/>
                    <a:pt x="232" y="0"/>
                  </a:cubicBezTo>
                </a:path>
              </a:pathLst>
            </a:custGeom>
            <a:noFill/>
            <a:ln w="95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593" name="Google Shape;593;p42"/>
            <p:cNvSpPr/>
            <p:nvPr/>
          </p:nvSpPr>
          <p:spPr>
            <a:xfrm>
              <a:off x="4981850" y="4498193"/>
              <a:ext cx="7861" cy="45331"/>
            </a:xfrm>
            <a:custGeom>
              <a:avLst/>
              <a:gdLst/>
              <a:ahLst/>
              <a:cxnLst/>
              <a:rect l="l" t="t" r="r" b="b"/>
              <a:pathLst>
                <a:path w="215" h="983" fill="none" extrusionOk="0">
                  <a:moveTo>
                    <a:pt x="1" y="1"/>
                  </a:moveTo>
                  <a:cubicBezTo>
                    <a:pt x="72" y="322"/>
                    <a:pt x="144" y="661"/>
                    <a:pt x="215" y="982"/>
                  </a:cubicBezTo>
                </a:path>
              </a:pathLst>
            </a:custGeom>
            <a:noFill/>
            <a:ln w="95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grpSp>
        <p:nvGrpSpPr>
          <p:cNvPr id="594" name="Google Shape;594;p42"/>
          <p:cNvGrpSpPr/>
          <p:nvPr/>
        </p:nvGrpSpPr>
        <p:grpSpPr>
          <a:xfrm>
            <a:off x="10941295" y="6482684"/>
            <a:ext cx="107008" cy="84544"/>
            <a:chOff x="5437246" y="4899713"/>
            <a:chExt cx="80256" cy="63408"/>
          </a:xfrm>
        </p:grpSpPr>
        <p:sp>
          <p:nvSpPr>
            <p:cNvPr id="595" name="Google Shape;595;p42"/>
            <p:cNvSpPr/>
            <p:nvPr/>
          </p:nvSpPr>
          <p:spPr>
            <a:xfrm>
              <a:off x="5478964" y="4899713"/>
              <a:ext cx="37" cy="60134"/>
            </a:xfrm>
            <a:custGeom>
              <a:avLst/>
              <a:gdLst/>
              <a:ahLst/>
              <a:cxnLst/>
              <a:rect l="l" t="t" r="r" b="b"/>
              <a:pathLst>
                <a:path w="1" h="1304" fill="none" extrusionOk="0">
                  <a:moveTo>
                    <a:pt x="1" y="1"/>
                  </a:moveTo>
                  <a:lnTo>
                    <a:pt x="1" y="1303"/>
                  </a:lnTo>
                </a:path>
              </a:pathLst>
            </a:custGeom>
            <a:noFill/>
            <a:ln w="95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596" name="Google Shape;596;p42"/>
            <p:cNvSpPr/>
            <p:nvPr/>
          </p:nvSpPr>
          <p:spPr>
            <a:xfrm>
              <a:off x="5508983" y="4917836"/>
              <a:ext cx="8519" cy="45285"/>
            </a:xfrm>
            <a:custGeom>
              <a:avLst/>
              <a:gdLst/>
              <a:ahLst/>
              <a:cxnLst/>
              <a:rect l="l" t="t" r="r" b="b"/>
              <a:pathLst>
                <a:path w="233" h="982" fill="none" extrusionOk="0">
                  <a:moveTo>
                    <a:pt x="1" y="982"/>
                  </a:moveTo>
                  <a:lnTo>
                    <a:pt x="233" y="0"/>
                  </a:lnTo>
                </a:path>
              </a:pathLst>
            </a:custGeom>
            <a:noFill/>
            <a:ln w="95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597" name="Google Shape;597;p42"/>
            <p:cNvSpPr/>
            <p:nvPr/>
          </p:nvSpPr>
          <p:spPr>
            <a:xfrm>
              <a:off x="5437246" y="4914562"/>
              <a:ext cx="7861" cy="45285"/>
            </a:xfrm>
            <a:custGeom>
              <a:avLst/>
              <a:gdLst/>
              <a:ahLst/>
              <a:cxnLst/>
              <a:rect l="l" t="t" r="r" b="b"/>
              <a:pathLst>
                <a:path w="215" h="982" fill="none" extrusionOk="0">
                  <a:moveTo>
                    <a:pt x="0" y="0"/>
                  </a:moveTo>
                  <a:lnTo>
                    <a:pt x="214" y="981"/>
                  </a:lnTo>
                </a:path>
              </a:pathLst>
            </a:custGeom>
            <a:noFill/>
            <a:ln w="95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grpSp>
        <p:nvGrpSpPr>
          <p:cNvPr id="598" name="Google Shape;598;p42"/>
          <p:cNvGrpSpPr/>
          <p:nvPr/>
        </p:nvGrpSpPr>
        <p:grpSpPr>
          <a:xfrm>
            <a:off x="3863483" y="6695906"/>
            <a:ext cx="46167" cy="118546"/>
            <a:chOff x="997737" y="4927704"/>
            <a:chExt cx="34625" cy="88910"/>
          </a:xfrm>
        </p:grpSpPr>
        <p:sp>
          <p:nvSpPr>
            <p:cNvPr id="599" name="Google Shape;599;p42"/>
            <p:cNvSpPr/>
            <p:nvPr/>
          </p:nvSpPr>
          <p:spPr>
            <a:xfrm>
              <a:off x="997737" y="4969669"/>
              <a:ext cx="4607" cy="46945"/>
            </a:xfrm>
            <a:custGeom>
              <a:avLst/>
              <a:gdLst/>
              <a:ahLst/>
              <a:cxnLst/>
              <a:rect l="l" t="t" r="r" b="b"/>
              <a:pathLst>
                <a:path w="126" h="1018" fill="none" extrusionOk="0">
                  <a:moveTo>
                    <a:pt x="1" y="1"/>
                  </a:moveTo>
                  <a:cubicBezTo>
                    <a:pt x="54" y="340"/>
                    <a:pt x="90" y="679"/>
                    <a:pt x="126" y="1018"/>
                  </a:cubicBezTo>
                </a:path>
              </a:pathLst>
            </a:custGeom>
            <a:noFill/>
            <a:ln w="95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600" name="Google Shape;600;p42"/>
            <p:cNvSpPr/>
            <p:nvPr/>
          </p:nvSpPr>
          <p:spPr>
            <a:xfrm>
              <a:off x="1027097" y="4927704"/>
              <a:ext cx="5265" cy="79871"/>
            </a:xfrm>
            <a:custGeom>
              <a:avLst/>
              <a:gdLst/>
              <a:ahLst/>
              <a:cxnLst/>
              <a:rect l="l" t="t" r="r" b="b"/>
              <a:pathLst>
                <a:path w="144" h="1732" fill="none" extrusionOk="0">
                  <a:moveTo>
                    <a:pt x="1" y="1"/>
                  </a:moveTo>
                  <a:cubicBezTo>
                    <a:pt x="54" y="572"/>
                    <a:pt x="90" y="1160"/>
                    <a:pt x="143" y="1731"/>
                  </a:cubicBezTo>
                </a:path>
              </a:pathLst>
            </a:custGeom>
            <a:noFill/>
            <a:ln w="95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grpSp>
        <p:nvGrpSpPr>
          <p:cNvPr id="601" name="Google Shape;601;p42"/>
          <p:cNvGrpSpPr/>
          <p:nvPr/>
        </p:nvGrpSpPr>
        <p:grpSpPr>
          <a:xfrm>
            <a:off x="9323059" y="6907066"/>
            <a:ext cx="44413" cy="105389"/>
            <a:chOff x="3922394" y="4890674"/>
            <a:chExt cx="33310" cy="79042"/>
          </a:xfrm>
        </p:grpSpPr>
        <p:sp>
          <p:nvSpPr>
            <p:cNvPr id="602" name="Google Shape;602;p42"/>
            <p:cNvSpPr/>
            <p:nvPr/>
          </p:nvSpPr>
          <p:spPr>
            <a:xfrm>
              <a:off x="3922394" y="4913732"/>
              <a:ext cx="37" cy="55984"/>
            </a:xfrm>
            <a:custGeom>
              <a:avLst/>
              <a:gdLst/>
              <a:ahLst/>
              <a:cxnLst/>
              <a:rect l="l" t="t" r="r" b="b"/>
              <a:pathLst>
                <a:path w="1" h="1214" fill="none" extrusionOk="0">
                  <a:moveTo>
                    <a:pt x="0" y="0"/>
                  </a:moveTo>
                  <a:lnTo>
                    <a:pt x="0" y="1214"/>
                  </a:lnTo>
                </a:path>
              </a:pathLst>
            </a:custGeom>
            <a:noFill/>
            <a:ln w="95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603" name="Google Shape;603;p42"/>
            <p:cNvSpPr/>
            <p:nvPr/>
          </p:nvSpPr>
          <p:spPr>
            <a:xfrm>
              <a:off x="3955667" y="4890674"/>
              <a:ext cx="37" cy="79041"/>
            </a:xfrm>
            <a:custGeom>
              <a:avLst/>
              <a:gdLst/>
              <a:ahLst/>
              <a:cxnLst/>
              <a:rect l="l" t="t" r="r" b="b"/>
              <a:pathLst>
                <a:path w="1" h="1714" fill="none" extrusionOk="0">
                  <a:moveTo>
                    <a:pt x="0" y="1"/>
                  </a:moveTo>
                  <a:lnTo>
                    <a:pt x="0" y="1714"/>
                  </a:lnTo>
                </a:path>
              </a:pathLst>
            </a:custGeom>
            <a:noFill/>
            <a:ln w="95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grpSp>
        <p:nvGrpSpPr>
          <p:cNvPr id="604" name="Google Shape;604;p42"/>
          <p:cNvGrpSpPr/>
          <p:nvPr/>
        </p:nvGrpSpPr>
        <p:grpSpPr>
          <a:xfrm>
            <a:off x="8156806" y="6436596"/>
            <a:ext cx="147911" cy="176736"/>
            <a:chOff x="4148103" y="5123543"/>
            <a:chExt cx="269125" cy="321575"/>
          </a:xfrm>
        </p:grpSpPr>
        <p:sp>
          <p:nvSpPr>
            <p:cNvPr id="605" name="Google Shape;605;p42"/>
            <p:cNvSpPr/>
            <p:nvPr/>
          </p:nvSpPr>
          <p:spPr>
            <a:xfrm>
              <a:off x="4148103" y="5293170"/>
              <a:ext cx="42716" cy="134101"/>
            </a:xfrm>
            <a:custGeom>
              <a:avLst/>
              <a:gdLst/>
              <a:ahLst/>
              <a:cxnLst/>
              <a:rect l="l" t="t" r="r" b="b"/>
              <a:pathLst>
                <a:path w="323" h="804" fill="none" extrusionOk="0">
                  <a:moveTo>
                    <a:pt x="1" y="0"/>
                  </a:moveTo>
                  <a:cubicBezTo>
                    <a:pt x="108" y="268"/>
                    <a:pt x="215" y="535"/>
                    <a:pt x="322" y="803"/>
                  </a:cubicBezTo>
                </a:path>
              </a:pathLst>
            </a:custGeom>
            <a:noFill/>
            <a:ln w="95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606" name="Google Shape;606;p42"/>
            <p:cNvSpPr/>
            <p:nvPr/>
          </p:nvSpPr>
          <p:spPr>
            <a:xfrm>
              <a:off x="4294502" y="5123543"/>
              <a:ext cx="132" cy="288718"/>
            </a:xfrm>
            <a:custGeom>
              <a:avLst/>
              <a:gdLst/>
              <a:ahLst/>
              <a:cxnLst/>
              <a:rect l="l" t="t" r="r" b="b"/>
              <a:pathLst>
                <a:path w="1" h="1731" fill="none" extrusionOk="0">
                  <a:moveTo>
                    <a:pt x="0" y="1731"/>
                  </a:moveTo>
                  <a:lnTo>
                    <a:pt x="0" y="0"/>
                  </a:lnTo>
                </a:path>
              </a:pathLst>
            </a:custGeom>
            <a:noFill/>
            <a:ln w="95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607" name="Google Shape;607;p42"/>
            <p:cNvSpPr/>
            <p:nvPr/>
          </p:nvSpPr>
          <p:spPr>
            <a:xfrm>
              <a:off x="4400697" y="5260312"/>
              <a:ext cx="16531" cy="184806"/>
            </a:xfrm>
            <a:custGeom>
              <a:avLst/>
              <a:gdLst/>
              <a:ahLst/>
              <a:cxnLst/>
              <a:rect l="l" t="t" r="r" b="b"/>
              <a:pathLst>
                <a:path w="125" h="1108" fill="none" extrusionOk="0">
                  <a:moveTo>
                    <a:pt x="0" y="1107"/>
                  </a:moveTo>
                  <a:cubicBezTo>
                    <a:pt x="36" y="732"/>
                    <a:pt x="89" y="376"/>
                    <a:pt x="125" y="1"/>
                  </a:cubicBezTo>
                </a:path>
              </a:pathLst>
            </a:custGeom>
            <a:noFill/>
            <a:ln w="95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grpSp>
        <p:nvGrpSpPr>
          <p:cNvPr id="608" name="Google Shape;608;p42"/>
          <p:cNvGrpSpPr/>
          <p:nvPr/>
        </p:nvGrpSpPr>
        <p:grpSpPr>
          <a:xfrm>
            <a:off x="2290276" y="6788390"/>
            <a:ext cx="55723" cy="125126"/>
            <a:chOff x="4891832" y="3454067"/>
            <a:chExt cx="41792" cy="93845"/>
          </a:xfrm>
        </p:grpSpPr>
        <p:sp>
          <p:nvSpPr>
            <p:cNvPr id="609" name="Google Shape;609;p42"/>
            <p:cNvSpPr/>
            <p:nvPr/>
          </p:nvSpPr>
          <p:spPr>
            <a:xfrm>
              <a:off x="4891832" y="3491928"/>
              <a:ext cx="9835" cy="55984"/>
            </a:xfrm>
            <a:custGeom>
              <a:avLst/>
              <a:gdLst/>
              <a:ahLst/>
              <a:cxnLst/>
              <a:rect l="l" t="t" r="r" b="b"/>
              <a:pathLst>
                <a:path w="269" h="1214" fill="none" extrusionOk="0">
                  <a:moveTo>
                    <a:pt x="1" y="0"/>
                  </a:moveTo>
                  <a:cubicBezTo>
                    <a:pt x="90" y="393"/>
                    <a:pt x="179" y="803"/>
                    <a:pt x="268" y="1213"/>
                  </a:cubicBezTo>
                </a:path>
              </a:pathLst>
            </a:custGeom>
            <a:noFill/>
            <a:ln w="95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610" name="Google Shape;610;p42"/>
            <p:cNvSpPr/>
            <p:nvPr/>
          </p:nvSpPr>
          <p:spPr>
            <a:xfrm>
              <a:off x="4930333" y="3454067"/>
              <a:ext cx="3291" cy="84805"/>
            </a:xfrm>
            <a:custGeom>
              <a:avLst/>
              <a:gdLst/>
              <a:ahLst/>
              <a:cxnLst/>
              <a:rect l="l" t="t" r="r" b="b"/>
              <a:pathLst>
                <a:path w="90" h="1839" fill="none" extrusionOk="0">
                  <a:moveTo>
                    <a:pt x="54" y="0"/>
                  </a:moveTo>
                  <a:cubicBezTo>
                    <a:pt x="0" y="625"/>
                    <a:pt x="18" y="1232"/>
                    <a:pt x="89" y="1838"/>
                  </a:cubicBezTo>
                </a:path>
              </a:pathLst>
            </a:custGeom>
            <a:noFill/>
            <a:ln w="95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grpSp>
        <p:nvGrpSpPr>
          <p:cNvPr id="611" name="Google Shape;611;p42"/>
          <p:cNvGrpSpPr/>
          <p:nvPr/>
        </p:nvGrpSpPr>
        <p:grpSpPr>
          <a:xfrm>
            <a:off x="7523291" y="6686556"/>
            <a:ext cx="108764" cy="137237"/>
            <a:chOff x="2802243" y="4633955"/>
            <a:chExt cx="81573" cy="102928"/>
          </a:xfrm>
        </p:grpSpPr>
        <p:sp>
          <p:nvSpPr>
            <p:cNvPr id="612" name="Google Shape;612;p42"/>
            <p:cNvSpPr/>
            <p:nvPr/>
          </p:nvSpPr>
          <p:spPr>
            <a:xfrm>
              <a:off x="2802243" y="4680853"/>
              <a:ext cx="37" cy="51049"/>
            </a:xfrm>
            <a:custGeom>
              <a:avLst/>
              <a:gdLst/>
              <a:ahLst/>
              <a:cxnLst/>
              <a:rect l="l" t="t" r="r" b="b"/>
              <a:pathLst>
                <a:path w="1" h="1107" fill="none" extrusionOk="0">
                  <a:moveTo>
                    <a:pt x="1" y="1107"/>
                  </a:moveTo>
                  <a:lnTo>
                    <a:pt x="1" y="1"/>
                  </a:lnTo>
                </a:path>
              </a:pathLst>
            </a:custGeom>
            <a:noFill/>
            <a:ln w="95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613" name="Google Shape;613;p42"/>
            <p:cNvSpPr/>
            <p:nvPr/>
          </p:nvSpPr>
          <p:spPr>
            <a:xfrm>
              <a:off x="2839427" y="4633955"/>
              <a:ext cx="37" cy="93844"/>
            </a:xfrm>
            <a:custGeom>
              <a:avLst/>
              <a:gdLst/>
              <a:ahLst/>
              <a:cxnLst/>
              <a:rect l="l" t="t" r="r" b="b"/>
              <a:pathLst>
                <a:path w="1" h="2035" fill="none" extrusionOk="0">
                  <a:moveTo>
                    <a:pt x="1" y="2035"/>
                  </a:moveTo>
                  <a:lnTo>
                    <a:pt x="1" y="1"/>
                  </a:lnTo>
                </a:path>
              </a:pathLst>
            </a:custGeom>
            <a:noFill/>
            <a:ln w="95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614" name="Google Shape;614;p42"/>
            <p:cNvSpPr/>
            <p:nvPr/>
          </p:nvSpPr>
          <p:spPr>
            <a:xfrm>
              <a:off x="2883779" y="4694872"/>
              <a:ext cx="37" cy="42011"/>
            </a:xfrm>
            <a:custGeom>
              <a:avLst/>
              <a:gdLst/>
              <a:ahLst/>
              <a:cxnLst/>
              <a:rect l="l" t="t" r="r" b="b"/>
              <a:pathLst>
                <a:path w="1" h="911" fill="none" extrusionOk="0">
                  <a:moveTo>
                    <a:pt x="1" y="910"/>
                  </a:moveTo>
                  <a:lnTo>
                    <a:pt x="1" y="0"/>
                  </a:lnTo>
                </a:path>
              </a:pathLst>
            </a:custGeom>
            <a:noFill/>
            <a:ln w="95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grpSp>
        <p:nvGrpSpPr>
          <p:cNvPr id="615" name="Google Shape;615;p42"/>
          <p:cNvGrpSpPr/>
          <p:nvPr/>
        </p:nvGrpSpPr>
        <p:grpSpPr>
          <a:xfrm>
            <a:off x="6371399" y="6689321"/>
            <a:ext cx="118319" cy="131704"/>
            <a:chOff x="2483887" y="5072504"/>
            <a:chExt cx="88739" cy="98778"/>
          </a:xfrm>
        </p:grpSpPr>
        <p:sp>
          <p:nvSpPr>
            <p:cNvPr id="616" name="Google Shape;616;p42"/>
            <p:cNvSpPr/>
            <p:nvPr/>
          </p:nvSpPr>
          <p:spPr>
            <a:xfrm>
              <a:off x="2483887" y="5119403"/>
              <a:ext cx="37" cy="51095"/>
            </a:xfrm>
            <a:custGeom>
              <a:avLst/>
              <a:gdLst/>
              <a:ahLst/>
              <a:cxnLst/>
              <a:rect l="l" t="t" r="r" b="b"/>
              <a:pathLst>
                <a:path w="1" h="1108" fill="none" extrusionOk="0">
                  <a:moveTo>
                    <a:pt x="0" y="1"/>
                  </a:moveTo>
                  <a:lnTo>
                    <a:pt x="0" y="1107"/>
                  </a:lnTo>
                </a:path>
              </a:pathLst>
            </a:custGeom>
            <a:noFill/>
            <a:ln w="95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617" name="Google Shape;617;p42"/>
            <p:cNvSpPr/>
            <p:nvPr/>
          </p:nvSpPr>
          <p:spPr>
            <a:xfrm>
              <a:off x="2524984" y="5072504"/>
              <a:ext cx="37" cy="98778"/>
            </a:xfrm>
            <a:custGeom>
              <a:avLst/>
              <a:gdLst/>
              <a:ahLst/>
              <a:cxnLst/>
              <a:rect l="l" t="t" r="r" b="b"/>
              <a:pathLst>
                <a:path w="1" h="2142" fill="none" extrusionOk="0">
                  <a:moveTo>
                    <a:pt x="0" y="1"/>
                  </a:moveTo>
                  <a:lnTo>
                    <a:pt x="0" y="2142"/>
                  </a:lnTo>
                </a:path>
              </a:pathLst>
            </a:custGeom>
            <a:noFill/>
            <a:ln w="95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618" name="Google Shape;618;p42"/>
            <p:cNvSpPr/>
            <p:nvPr/>
          </p:nvSpPr>
          <p:spPr>
            <a:xfrm>
              <a:off x="2572589" y="5119403"/>
              <a:ext cx="37" cy="42841"/>
            </a:xfrm>
            <a:custGeom>
              <a:avLst/>
              <a:gdLst/>
              <a:ahLst/>
              <a:cxnLst/>
              <a:rect l="l" t="t" r="r" b="b"/>
              <a:pathLst>
                <a:path w="1" h="929" fill="none" extrusionOk="0">
                  <a:moveTo>
                    <a:pt x="1" y="1"/>
                  </a:moveTo>
                  <a:lnTo>
                    <a:pt x="1" y="929"/>
                  </a:lnTo>
                </a:path>
              </a:pathLst>
            </a:custGeom>
            <a:noFill/>
            <a:ln w="95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grpSp>
        <p:nvGrpSpPr>
          <p:cNvPr id="619" name="Google Shape;619;p42"/>
          <p:cNvGrpSpPr/>
          <p:nvPr/>
        </p:nvGrpSpPr>
        <p:grpSpPr>
          <a:xfrm>
            <a:off x="5066561" y="6628670"/>
            <a:ext cx="147911" cy="117439"/>
            <a:chOff x="1400920" y="4965564"/>
            <a:chExt cx="110933" cy="88079"/>
          </a:xfrm>
        </p:grpSpPr>
        <p:sp>
          <p:nvSpPr>
            <p:cNvPr id="620" name="Google Shape;620;p42"/>
            <p:cNvSpPr/>
            <p:nvPr/>
          </p:nvSpPr>
          <p:spPr>
            <a:xfrm>
              <a:off x="1400920" y="4988576"/>
              <a:ext cx="37" cy="56030"/>
            </a:xfrm>
            <a:custGeom>
              <a:avLst/>
              <a:gdLst/>
              <a:ahLst/>
              <a:cxnLst/>
              <a:rect l="l" t="t" r="r" b="b"/>
              <a:pathLst>
                <a:path w="1" h="1215" fill="none" extrusionOk="0">
                  <a:moveTo>
                    <a:pt x="1" y="1214"/>
                  </a:moveTo>
                  <a:lnTo>
                    <a:pt x="1" y="1"/>
                  </a:lnTo>
                </a:path>
              </a:pathLst>
            </a:custGeom>
            <a:noFill/>
            <a:ln w="95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621" name="Google Shape;621;p42"/>
            <p:cNvSpPr/>
            <p:nvPr/>
          </p:nvSpPr>
          <p:spPr>
            <a:xfrm>
              <a:off x="1445271" y="4965564"/>
              <a:ext cx="37" cy="74107"/>
            </a:xfrm>
            <a:custGeom>
              <a:avLst/>
              <a:gdLst/>
              <a:ahLst/>
              <a:cxnLst/>
              <a:rect l="l" t="t" r="r" b="b"/>
              <a:pathLst>
                <a:path w="1" h="1607" fill="none" extrusionOk="0">
                  <a:moveTo>
                    <a:pt x="1" y="1606"/>
                  </a:moveTo>
                  <a:lnTo>
                    <a:pt x="1" y="0"/>
                  </a:lnTo>
                </a:path>
              </a:pathLst>
            </a:custGeom>
            <a:noFill/>
            <a:ln w="95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622" name="Google Shape;622;p42"/>
            <p:cNvSpPr/>
            <p:nvPr/>
          </p:nvSpPr>
          <p:spPr>
            <a:xfrm>
              <a:off x="1511816" y="5002594"/>
              <a:ext cx="37" cy="51049"/>
            </a:xfrm>
            <a:custGeom>
              <a:avLst/>
              <a:gdLst/>
              <a:ahLst/>
              <a:cxnLst/>
              <a:rect l="l" t="t" r="r" b="b"/>
              <a:pathLst>
                <a:path w="1" h="1107" fill="none" extrusionOk="0">
                  <a:moveTo>
                    <a:pt x="1" y="1106"/>
                  </a:moveTo>
                  <a:lnTo>
                    <a:pt x="1" y="0"/>
                  </a:lnTo>
                </a:path>
              </a:pathLst>
            </a:custGeom>
            <a:noFill/>
            <a:ln w="95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23"/>
        <p:cNvGrpSpPr/>
        <p:nvPr/>
      </p:nvGrpSpPr>
      <p:grpSpPr>
        <a:xfrm>
          <a:off x="0" y="0"/>
          <a:ext cx="0" cy="0"/>
          <a:chOff x="0" y="0"/>
          <a:chExt cx="0" cy="0"/>
        </a:xfrm>
      </p:grpSpPr>
      <p:sp>
        <p:nvSpPr>
          <p:cNvPr id="624" name="Google Shape;624;p49"/>
          <p:cNvSpPr txBox="1">
            <a:spLocks noGrp="1"/>
          </p:cNvSpPr>
          <p:nvPr>
            <p:ph type="title"/>
          </p:nvPr>
        </p:nvSpPr>
        <p:spPr>
          <a:xfrm>
            <a:off x="960000" y="720000"/>
            <a:ext cx="10272000" cy="636800"/>
          </a:xfrm>
          <a:prstGeom prst="rect">
            <a:avLst/>
          </a:prstGeom>
          <a:noFill/>
          <a:ln>
            <a:noFill/>
          </a:ln>
        </p:spPr>
        <p:txBody>
          <a:bodyPr spcFirstLastPara="1" wrap="square" lIns="91425" tIns="91425" rIns="91425" bIns="91425" anchor="t" anchorCtr="0">
            <a:noAutofit/>
          </a:bodyPr>
          <a:lstStyle>
            <a:lvl1pPr lvl="0" algn="ctr">
              <a:lnSpc>
                <a:spcPct val="90000"/>
              </a:lnSpc>
              <a:spcBef>
                <a:spcPts val="0"/>
              </a:spcBef>
              <a:spcAft>
                <a:spcPts val="0"/>
              </a:spcAft>
              <a:buClr>
                <a:schemeClr val="dk1"/>
              </a:buClr>
              <a:buSzPts val="3000"/>
              <a:buFont typeface="Calibri"/>
              <a:buNone/>
              <a:defRPr/>
            </a:lvl1pPr>
            <a:lvl2pPr lvl="1" algn="l">
              <a:lnSpc>
                <a:spcPct val="90000"/>
              </a:lnSpc>
              <a:spcBef>
                <a:spcPts val="0"/>
              </a:spcBef>
              <a:spcAft>
                <a:spcPts val="0"/>
              </a:spcAft>
              <a:buClr>
                <a:schemeClr val="dk1"/>
              </a:buClr>
              <a:buSzPts val="2800"/>
              <a:buFont typeface="Calibri"/>
              <a:buNone/>
              <a:defRPr/>
            </a:lvl2pPr>
            <a:lvl3pPr lvl="2" algn="l">
              <a:lnSpc>
                <a:spcPct val="90000"/>
              </a:lnSpc>
              <a:spcBef>
                <a:spcPts val="0"/>
              </a:spcBef>
              <a:spcAft>
                <a:spcPts val="0"/>
              </a:spcAft>
              <a:buClr>
                <a:schemeClr val="dk1"/>
              </a:buClr>
              <a:buSzPts val="2800"/>
              <a:buFont typeface="Calibri"/>
              <a:buNone/>
              <a:defRPr/>
            </a:lvl3pPr>
            <a:lvl4pPr lvl="3" algn="l">
              <a:lnSpc>
                <a:spcPct val="90000"/>
              </a:lnSpc>
              <a:spcBef>
                <a:spcPts val="0"/>
              </a:spcBef>
              <a:spcAft>
                <a:spcPts val="0"/>
              </a:spcAft>
              <a:buClr>
                <a:schemeClr val="dk1"/>
              </a:buClr>
              <a:buSzPts val="2800"/>
              <a:buFont typeface="Calibri"/>
              <a:buNone/>
              <a:defRPr/>
            </a:lvl4pPr>
            <a:lvl5pPr lvl="4" algn="l">
              <a:lnSpc>
                <a:spcPct val="90000"/>
              </a:lnSpc>
              <a:spcBef>
                <a:spcPts val="0"/>
              </a:spcBef>
              <a:spcAft>
                <a:spcPts val="0"/>
              </a:spcAft>
              <a:buClr>
                <a:schemeClr val="dk1"/>
              </a:buClr>
              <a:buSzPts val="2800"/>
              <a:buFont typeface="Calibri"/>
              <a:buNone/>
              <a:defRPr/>
            </a:lvl5pPr>
            <a:lvl6pPr lvl="5" algn="l">
              <a:lnSpc>
                <a:spcPct val="90000"/>
              </a:lnSpc>
              <a:spcBef>
                <a:spcPts val="0"/>
              </a:spcBef>
              <a:spcAft>
                <a:spcPts val="0"/>
              </a:spcAft>
              <a:buClr>
                <a:schemeClr val="dk1"/>
              </a:buClr>
              <a:buSzPts val="2800"/>
              <a:buFont typeface="Calibri"/>
              <a:buNone/>
              <a:defRPr/>
            </a:lvl6pPr>
            <a:lvl7pPr lvl="6" algn="l">
              <a:lnSpc>
                <a:spcPct val="90000"/>
              </a:lnSpc>
              <a:spcBef>
                <a:spcPts val="0"/>
              </a:spcBef>
              <a:spcAft>
                <a:spcPts val="0"/>
              </a:spcAft>
              <a:buClr>
                <a:schemeClr val="dk1"/>
              </a:buClr>
              <a:buSzPts val="2800"/>
              <a:buFont typeface="Calibri"/>
              <a:buNone/>
              <a:defRPr/>
            </a:lvl7pPr>
            <a:lvl8pPr lvl="7" algn="l">
              <a:lnSpc>
                <a:spcPct val="90000"/>
              </a:lnSpc>
              <a:spcBef>
                <a:spcPts val="0"/>
              </a:spcBef>
              <a:spcAft>
                <a:spcPts val="0"/>
              </a:spcAft>
              <a:buClr>
                <a:schemeClr val="dk1"/>
              </a:buClr>
              <a:buSzPts val="2800"/>
              <a:buFont typeface="Calibri"/>
              <a:buNone/>
              <a:defRPr/>
            </a:lvl8pPr>
            <a:lvl9pPr lvl="8" algn="l">
              <a:lnSpc>
                <a:spcPct val="90000"/>
              </a:lnSpc>
              <a:spcBef>
                <a:spcPts val="0"/>
              </a:spcBef>
              <a:spcAft>
                <a:spcPts val="0"/>
              </a:spcAft>
              <a:buClr>
                <a:schemeClr val="dk1"/>
              </a:buClr>
              <a:buSzPts val="2800"/>
              <a:buFont typeface="Calibri"/>
              <a:buNone/>
              <a:defRPr/>
            </a:lvl9pPr>
          </a:lstStyle>
          <a:p>
            <a:endParaRPr/>
          </a:p>
        </p:txBody>
      </p:sp>
      <p:sp>
        <p:nvSpPr>
          <p:cNvPr id="625" name="Google Shape;625;p49"/>
          <p:cNvSpPr txBox="1">
            <a:spLocks noGrp="1"/>
          </p:cNvSpPr>
          <p:nvPr>
            <p:ph type="body" idx="1"/>
          </p:nvPr>
        </p:nvSpPr>
        <p:spPr>
          <a:xfrm>
            <a:off x="960000" y="1553133"/>
            <a:ext cx="10272000" cy="4584800"/>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ts val="0"/>
              </a:spcBef>
              <a:spcAft>
                <a:spcPts val="0"/>
              </a:spcAft>
              <a:buClr>
                <a:schemeClr val="dk1"/>
              </a:buClr>
              <a:buSzPts val="1400"/>
              <a:buFont typeface="Livvic"/>
              <a:buAutoNum type="arabicPeriod"/>
              <a:defRPr sz="1600"/>
            </a:lvl1pPr>
            <a:lvl2pPr marL="914400" lvl="1" indent="-317500" algn="l">
              <a:lnSpc>
                <a:spcPct val="100000"/>
              </a:lnSpc>
              <a:spcBef>
                <a:spcPts val="0"/>
              </a:spcBef>
              <a:spcAft>
                <a:spcPts val="0"/>
              </a:spcAft>
              <a:buClr>
                <a:srgbClr val="434343"/>
              </a:buClr>
              <a:buSzPts val="1400"/>
              <a:buFont typeface="Roboto Condensed Light"/>
              <a:buChar char="○"/>
              <a:defRPr sz="1600"/>
            </a:lvl2pPr>
            <a:lvl3pPr marL="1371600" lvl="2" indent="-317500" algn="l">
              <a:lnSpc>
                <a:spcPct val="100000"/>
              </a:lnSpc>
              <a:spcBef>
                <a:spcPts val="0"/>
              </a:spcBef>
              <a:spcAft>
                <a:spcPts val="0"/>
              </a:spcAft>
              <a:buClr>
                <a:srgbClr val="434343"/>
              </a:buClr>
              <a:buSzPts val="1400"/>
              <a:buFont typeface="Roboto Condensed Light"/>
              <a:buChar char="■"/>
              <a:defRPr/>
            </a:lvl3pPr>
            <a:lvl4pPr marL="1828800" lvl="3" indent="-317500" algn="l">
              <a:lnSpc>
                <a:spcPct val="100000"/>
              </a:lnSpc>
              <a:spcBef>
                <a:spcPts val="0"/>
              </a:spcBef>
              <a:spcAft>
                <a:spcPts val="0"/>
              </a:spcAft>
              <a:buClr>
                <a:srgbClr val="434343"/>
              </a:buClr>
              <a:buSzPts val="1400"/>
              <a:buFont typeface="Roboto Condensed Light"/>
              <a:buChar char="●"/>
              <a:defRPr/>
            </a:lvl4pPr>
            <a:lvl5pPr marL="2286000" lvl="4" indent="-317500" algn="l">
              <a:lnSpc>
                <a:spcPct val="100000"/>
              </a:lnSpc>
              <a:spcBef>
                <a:spcPts val="0"/>
              </a:spcBef>
              <a:spcAft>
                <a:spcPts val="0"/>
              </a:spcAft>
              <a:buClr>
                <a:srgbClr val="434343"/>
              </a:buClr>
              <a:buSzPts val="1400"/>
              <a:buFont typeface="Roboto Condensed Light"/>
              <a:buChar char="○"/>
              <a:defRPr/>
            </a:lvl5pPr>
            <a:lvl6pPr marL="2743200" lvl="5" indent="-317500" algn="l">
              <a:lnSpc>
                <a:spcPct val="100000"/>
              </a:lnSpc>
              <a:spcBef>
                <a:spcPts val="0"/>
              </a:spcBef>
              <a:spcAft>
                <a:spcPts val="0"/>
              </a:spcAft>
              <a:buClr>
                <a:srgbClr val="434343"/>
              </a:buClr>
              <a:buSzPts val="1400"/>
              <a:buFont typeface="Roboto Condensed Light"/>
              <a:buChar char="■"/>
              <a:defRPr/>
            </a:lvl6pPr>
            <a:lvl7pPr marL="3200400" lvl="6" indent="-317500" algn="l">
              <a:lnSpc>
                <a:spcPct val="100000"/>
              </a:lnSpc>
              <a:spcBef>
                <a:spcPts val="0"/>
              </a:spcBef>
              <a:spcAft>
                <a:spcPts val="0"/>
              </a:spcAft>
              <a:buClr>
                <a:srgbClr val="434343"/>
              </a:buClr>
              <a:buSzPts val="1400"/>
              <a:buFont typeface="Roboto Condensed Light"/>
              <a:buChar char="●"/>
              <a:defRPr/>
            </a:lvl7pPr>
            <a:lvl8pPr marL="3657600" lvl="7" indent="-317500" algn="l">
              <a:lnSpc>
                <a:spcPct val="100000"/>
              </a:lnSpc>
              <a:spcBef>
                <a:spcPts val="0"/>
              </a:spcBef>
              <a:spcAft>
                <a:spcPts val="0"/>
              </a:spcAft>
              <a:buClr>
                <a:srgbClr val="434343"/>
              </a:buClr>
              <a:buSzPts val="1400"/>
              <a:buFont typeface="Roboto Condensed Light"/>
              <a:buChar char="○"/>
              <a:defRPr/>
            </a:lvl8pPr>
            <a:lvl9pPr marL="4114800" lvl="8" indent="-317500" algn="l">
              <a:lnSpc>
                <a:spcPct val="100000"/>
              </a:lnSpc>
              <a:spcBef>
                <a:spcPts val="0"/>
              </a:spcBef>
              <a:spcAft>
                <a:spcPts val="0"/>
              </a:spcAft>
              <a:buClr>
                <a:srgbClr val="434343"/>
              </a:buClr>
              <a:buSzPts val="1400"/>
              <a:buFont typeface="Roboto Condensed Light"/>
              <a:buChar char="■"/>
              <a:defRPr/>
            </a:lvl9pPr>
          </a:lstStyle>
          <a:p>
            <a:endParaRPr/>
          </a:p>
        </p:txBody>
      </p:sp>
      <p:sp>
        <p:nvSpPr>
          <p:cNvPr id="626" name="Google Shape;626;p49"/>
          <p:cNvSpPr/>
          <p:nvPr/>
        </p:nvSpPr>
        <p:spPr>
          <a:xfrm rot="-7200007">
            <a:off x="10788029" y="-339199"/>
            <a:ext cx="1291881" cy="2568856"/>
          </a:xfrm>
          <a:custGeom>
            <a:avLst/>
            <a:gdLst/>
            <a:ahLst/>
            <a:cxnLst/>
            <a:rect l="l" t="t" r="r" b="b"/>
            <a:pathLst>
              <a:path w="3558" h="7075" extrusionOk="0">
                <a:moveTo>
                  <a:pt x="2335" y="1"/>
                </a:moveTo>
                <a:lnTo>
                  <a:pt x="2294" y="294"/>
                </a:lnTo>
                <a:cubicBezTo>
                  <a:pt x="2188" y="945"/>
                  <a:pt x="2042" y="1769"/>
                  <a:pt x="2314" y="2482"/>
                </a:cubicBezTo>
                <a:cubicBezTo>
                  <a:pt x="2380" y="2674"/>
                  <a:pt x="2461" y="2840"/>
                  <a:pt x="2547" y="3012"/>
                </a:cubicBezTo>
                <a:cubicBezTo>
                  <a:pt x="2653" y="3199"/>
                  <a:pt x="2734" y="3391"/>
                  <a:pt x="2800" y="3578"/>
                </a:cubicBezTo>
                <a:cubicBezTo>
                  <a:pt x="2820" y="4043"/>
                  <a:pt x="2840" y="4528"/>
                  <a:pt x="2840" y="4968"/>
                </a:cubicBezTo>
                <a:cubicBezTo>
                  <a:pt x="2800" y="4882"/>
                  <a:pt x="2779" y="4801"/>
                  <a:pt x="2759" y="4715"/>
                </a:cubicBezTo>
                <a:cubicBezTo>
                  <a:pt x="2734" y="3977"/>
                  <a:pt x="2633" y="3346"/>
                  <a:pt x="2400" y="2820"/>
                </a:cubicBezTo>
                <a:cubicBezTo>
                  <a:pt x="2128" y="2148"/>
                  <a:pt x="1683" y="1597"/>
                  <a:pt x="1137" y="1264"/>
                </a:cubicBezTo>
                <a:cubicBezTo>
                  <a:pt x="864" y="1092"/>
                  <a:pt x="546" y="991"/>
                  <a:pt x="253" y="885"/>
                </a:cubicBezTo>
                <a:lnTo>
                  <a:pt x="0" y="799"/>
                </a:lnTo>
                <a:lnTo>
                  <a:pt x="20" y="1052"/>
                </a:lnTo>
                <a:cubicBezTo>
                  <a:pt x="61" y="1410"/>
                  <a:pt x="127" y="1749"/>
                  <a:pt x="187" y="2002"/>
                </a:cubicBezTo>
                <a:cubicBezTo>
                  <a:pt x="293" y="2380"/>
                  <a:pt x="420" y="2820"/>
                  <a:pt x="672" y="3199"/>
                </a:cubicBezTo>
                <a:cubicBezTo>
                  <a:pt x="864" y="3472"/>
                  <a:pt x="1071" y="3704"/>
                  <a:pt x="1263" y="3896"/>
                </a:cubicBezTo>
                <a:cubicBezTo>
                  <a:pt x="1577" y="4169"/>
                  <a:pt x="1895" y="4422"/>
                  <a:pt x="2229" y="4674"/>
                </a:cubicBezTo>
                <a:cubicBezTo>
                  <a:pt x="2274" y="4695"/>
                  <a:pt x="2335" y="4735"/>
                  <a:pt x="2380" y="4781"/>
                </a:cubicBezTo>
                <a:cubicBezTo>
                  <a:pt x="2608" y="5473"/>
                  <a:pt x="2779" y="6190"/>
                  <a:pt x="2885" y="6928"/>
                </a:cubicBezTo>
                <a:cubicBezTo>
                  <a:pt x="2885" y="6989"/>
                  <a:pt x="2926" y="7029"/>
                  <a:pt x="2966" y="7054"/>
                </a:cubicBezTo>
                <a:lnTo>
                  <a:pt x="3113" y="7075"/>
                </a:lnTo>
                <a:cubicBezTo>
                  <a:pt x="3158" y="7075"/>
                  <a:pt x="3179" y="7054"/>
                  <a:pt x="3219" y="7009"/>
                </a:cubicBezTo>
                <a:cubicBezTo>
                  <a:pt x="3239" y="6968"/>
                  <a:pt x="3264" y="6928"/>
                  <a:pt x="3264" y="6883"/>
                </a:cubicBezTo>
                <a:cubicBezTo>
                  <a:pt x="3239" y="6736"/>
                  <a:pt x="3219" y="6590"/>
                  <a:pt x="3179" y="6423"/>
                </a:cubicBezTo>
                <a:cubicBezTo>
                  <a:pt x="3219" y="5619"/>
                  <a:pt x="3219" y="4781"/>
                  <a:pt x="3199" y="3896"/>
                </a:cubicBezTo>
                <a:cubicBezTo>
                  <a:pt x="3219" y="3644"/>
                  <a:pt x="3285" y="3411"/>
                  <a:pt x="3365" y="3179"/>
                </a:cubicBezTo>
                <a:cubicBezTo>
                  <a:pt x="3537" y="2653"/>
                  <a:pt x="3557" y="2082"/>
                  <a:pt x="3411" y="1537"/>
                </a:cubicBezTo>
                <a:cubicBezTo>
                  <a:pt x="3285" y="1031"/>
                  <a:pt x="3012" y="632"/>
                  <a:pt x="2567" y="208"/>
                </a:cubicBezTo>
                <a:lnTo>
                  <a:pt x="2335" y="1"/>
                </a:lnTo>
                <a:close/>
              </a:path>
            </a:pathLst>
          </a:custGeom>
          <a:solidFill>
            <a:srgbClr val="FFFFFF"/>
          </a:solidFill>
          <a:ln>
            <a:noFill/>
          </a:ln>
          <a:effectLst>
            <a:outerShdw blurRad="85725" dist="76200" dir="10860000" algn="bl" rotWithShape="0">
              <a:srgbClr val="000000">
                <a:alpha val="5882"/>
              </a:srgbClr>
            </a:outerShdw>
          </a:effectLst>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627" name="Google Shape;627;p49"/>
          <p:cNvSpPr/>
          <p:nvPr/>
        </p:nvSpPr>
        <p:spPr>
          <a:xfrm rot="-7200007">
            <a:off x="10873727" y="504008"/>
            <a:ext cx="871784" cy="1354323"/>
          </a:xfrm>
          <a:custGeom>
            <a:avLst/>
            <a:gdLst/>
            <a:ahLst/>
            <a:cxnLst/>
            <a:rect l="l" t="t" r="r" b="b"/>
            <a:pathLst>
              <a:path w="2401" h="3730" extrusionOk="0">
                <a:moveTo>
                  <a:pt x="0" y="1"/>
                </a:moveTo>
                <a:lnTo>
                  <a:pt x="0" y="1"/>
                </a:lnTo>
                <a:cubicBezTo>
                  <a:pt x="46" y="319"/>
                  <a:pt x="106" y="612"/>
                  <a:pt x="172" y="905"/>
                </a:cubicBezTo>
                <a:cubicBezTo>
                  <a:pt x="273" y="1304"/>
                  <a:pt x="399" y="1729"/>
                  <a:pt x="632" y="2087"/>
                </a:cubicBezTo>
                <a:cubicBezTo>
                  <a:pt x="778" y="2315"/>
                  <a:pt x="991" y="2527"/>
                  <a:pt x="1203" y="2719"/>
                </a:cubicBezTo>
                <a:cubicBezTo>
                  <a:pt x="1496" y="2992"/>
                  <a:pt x="1814" y="3245"/>
                  <a:pt x="2127" y="3497"/>
                </a:cubicBezTo>
                <a:cubicBezTo>
                  <a:pt x="2234" y="3558"/>
                  <a:pt x="2340" y="3623"/>
                  <a:pt x="2400" y="3730"/>
                </a:cubicBezTo>
                <a:cubicBezTo>
                  <a:pt x="2400" y="3098"/>
                  <a:pt x="2320" y="2421"/>
                  <a:pt x="2067" y="1835"/>
                </a:cubicBezTo>
                <a:cubicBezTo>
                  <a:pt x="1814" y="1244"/>
                  <a:pt x="1410" y="718"/>
                  <a:pt x="864" y="380"/>
                </a:cubicBezTo>
                <a:cubicBezTo>
                  <a:pt x="591" y="213"/>
                  <a:pt x="298" y="107"/>
                  <a:pt x="0" y="1"/>
                </a:cubicBezTo>
                <a:close/>
              </a:path>
            </a:pathLst>
          </a:custGeom>
          <a:solidFill>
            <a:srgbClr val="C0D8D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628" name="Google Shape;628;p49"/>
          <p:cNvSpPr/>
          <p:nvPr/>
        </p:nvSpPr>
        <p:spPr>
          <a:xfrm rot="-7200007">
            <a:off x="10591755" y="227060"/>
            <a:ext cx="422276" cy="1300949"/>
          </a:xfrm>
          <a:custGeom>
            <a:avLst/>
            <a:gdLst/>
            <a:ahLst/>
            <a:cxnLst/>
            <a:rect l="l" t="t" r="r" b="b"/>
            <a:pathLst>
              <a:path w="1163" h="3583" extrusionOk="0">
                <a:moveTo>
                  <a:pt x="233" y="0"/>
                </a:moveTo>
                <a:cubicBezTo>
                  <a:pt x="107" y="697"/>
                  <a:pt x="1" y="1435"/>
                  <a:pt x="233" y="2107"/>
                </a:cubicBezTo>
                <a:cubicBezTo>
                  <a:pt x="425" y="2612"/>
                  <a:pt x="784" y="3057"/>
                  <a:pt x="784" y="3583"/>
                </a:cubicBezTo>
                <a:cubicBezTo>
                  <a:pt x="804" y="3310"/>
                  <a:pt x="885" y="3057"/>
                  <a:pt x="971" y="2804"/>
                </a:cubicBezTo>
                <a:cubicBezTo>
                  <a:pt x="1137" y="2299"/>
                  <a:pt x="1163" y="1748"/>
                  <a:pt x="1011" y="1243"/>
                </a:cubicBezTo>
                <a:cubicBezTo>
                  <a:pt x="885" y="738"/>
                  <a:pt x="612" y="359"/>
                  <a:pt x="233" y="0"/>
                </a:cubicBezTo>
                <a:close/>
              </a:path>
            </a:pathLst>
          </a:custGeom>
          <a:solidFill>
            <a:srgbClr val="C0D8D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629" name="Google Shape;629;p49"/>
          <p:cNvSpPr/>
          <p:nvPr/>
        </p:nvSpPr>
        <p:spPr>
          <a:xfrm rot="-7200007">
            <a:off x="11245233" y="-220321"/>
            <a:ext cx="779921" cy="1897504"/>
          </a:xfrm>
          <a:custGeom>
            <a:avLst/>
            <a:gdLst/>
            <a:ahLst/>
            <a:cxnLst/>
            <a:rect l="l" t="t" r="r" b="b"/>
            <a:pathLst>
              <a:path w="2148" h="5226" extrusionOk="0">
                <a:moveTo>
                  <a:pt x="20" y="0"/>
                </a:moveTo>
                <a:cubicBezTo>
                  <a:pt x="0" y="21"/>
                  <a:pt x="0" y="21"/>
                  <a:pt x="0" y="46"/>
                </a:cubicBezTo>
                <a:cubicBezTo>
                  <a:pt x="1137" y="1536"/>
                  <a:pt x="1855" y="3330"/>
                  <a:pt x="2107" y="5200"/>
                </a:cubicBezTo>
                <a:cubicBezTo>
                  <a:pt x="2107" y="5225"/>
                  <a:pt x="2107" y="5225"/>
                  <a:pt x="2127" y="5225"/>
                </a:cubicBezTo>
                <a:cubicBezTo>
                  <a:pt x="2127" y="5225"/>
                  <a:pt x="2148" y="5225"/>
                  <a:pt x="2148" y="5200"/>
                </a:cubicBezTo>
                <a:cubicBezTo>
                  <a:pt x="1895" y="3330"/>
                  <a:pt x="1183" y="1536"/>
                  <a:pt x="46" y="0"/>
                </a:cubicBezTo>
                <a:close/>
              </a:path>
            </a:pathLst>
          </a:custGeom>
          <a:solidFill>
            <a:srgbClr val="509795"/>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630" name="Google Shape;630;p49"/>
          <p:cNvSpPr/>
          <p:nvPr/>
        </p:nvSpPr>
        <p:spPr>
          <a:xfrm rot="-7200007">
            <a:off x="11268881" y="-400835"/>
            <a:ext cx="130713" cy="1873177"/>
          </a:xfrm>
          <a:custGeom>
            <a:avLst/>
            <a:gdLst/>
            <a:ahLst/>
            <a:cxnLst/>
            <a:rect l="l" t="t" r="r" b="b"/>
            <a:pathLst>
              <a:path w="360" h="5159" extrusionOk="0">
                <a:moveTo>
                  <a:pt x="1" y="0"/>
                </a:moveTo>
                <a:lnTo>
                  <a:pt x="1" y="20"/>
                </a:lnTo>
                <a:cubicBezTo>
                  <a:pt x="21" y="167"/>
                  <a:pt x="66" y="339"/>
                  <a:pt x="87" y="485"/>
                </a:cubicBezTo>
                <a:cubicBezTo>
                  <a:pt x="147" y="864"/>
                  <a:pt x="193" y="1263"/>
                  <a:pt x="213" y="1602"/>
                </a:cubicBezTo>
                <a:cubicBezTo>
                  <a:pt x="299" y="2885"/>
                  <a:pt x="319" y="4042"/>
                  <a:pt x="253" y="5139"/>
                </a:cubicBezTo>
                <a:cubicBezTo>
                  <a:pt x="253" y="5159"/>
                  <a:pt x="274" y="5159"/>
                  <a:pt x="274" y="5159"/>
                </a:cubicBezTo>
                <a:cubicBezTo>
                  <a:pt x="299" y="5159"/>
                  <a:pt x="299" y="5159"/>
                  <a:pt x="299" y="5139"/>
                </a:cubicBezTo>
                <a:cubicBezTo>
                  <a:pt x="359" y="4042"/>
                  <a:pt x="339" y="2885"/>
                  <a:pt x="253" y="1602"/>
                </a:cubicBezTo>
                <a:cubicBezTo>
                  <a:pt x="233" y="1263"/>
                  <a:pt x="193" y="864"/>
                  <a:pt x="127" y="465"/>
                </a:cubicBezTo>
                <a:cubicBezTo>
                  <a:pt x="107" y="313"/>
                  <a:pt x="66" y="167"/>
                  <a:pt x="46" y="0"/>
                </a:cubicBezTo>
                <a:close/>
              </a:path>
            </a:pathLst>
          </a:custGeom>
          <a:solidFill>
            <a:srgbClr val="509795"/>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631" name="Google Shape;631;p49"/>
          <p:cNvSpPr/>
          <p:nvPr/>
        </p:nvSpPr>
        <p:spPr>
          <a:xfrm rot="5400000" flipH="1">
            <a:off x="-1556834" y="4664333"/>
            <a:ext cx="3750499" cy="636803"/>
          </a:xfrm>
          <a:custGeom>
            <a:avLst/>
            <a:gdLst/>
            <a:ahLst/>
            <a:cxnLst/>
            <a:rect l="l" t="t" r="r" b="b"/>
            <a:pathLst>
              <a:path w="8979" h="1778" extrusionOk="0">
                <a:moveTo>
                  <a:pt x="7600" y="1"/>
                </a:moveTo>
                <a:cubicBezTo>
                  <a:pt x="7267" y="1"/>
                  <a:pt x="6921" y="100"/>
                  <a:pt x="6624" y="254"/>
                </a:cubicBezTo>
                <a:cubicBezTo>
                  <a:pt x="6165" y="487"/>
                  <a:pt x="5749" y="858"/>
                  <a:pt x="5472" y="1295"/>
                </a:cubicBezTo>
                <a:cubicBezTo>
                  <a:pt x="5079" y="880"/>
                  <a:pt x="4547" y="581"/>
                  <a:pt x="3971" y="531"/>
                </a:cubicBezTo>
                <a:cubicBezTo>
                  <a:pt x="3927" y="528"/>
                  <a:pt x="3882" y="526"/>
                  <a:pt x="3837" y="526"/>
                </a:cubicBezTo>
                <a:cubicBezTo>
                  <a:pt x="3313" y="526"/>
                  <a:pt x="2725" y="761"/>
                  <a:pt x="2470" y="1246"/>
                </a:cubicBezTo>
                <a:cubicBezTo>
                  <a:pt x="2142" y="960"/>
                  <a:pt x="1749" y="740"/>
                  <a:pt x="1309" y="740"/>
                </a:cubicBezTo>
                <a:cubicBezTo>
                  <a:pt x="1288" y="740"/>
                  <a:pt x="1267" y="741"/>
                  <a:pt x="1246" y="742"/>
                </a:cubicBezTo>
                <a:cubicBezTo>
                  <a:pt x="881" y="764"/>
                  <a:pt x="554" y="946"/>
                  <a:pt x="277" y="1201"/>
                </a:cubicBezTo>
                <a:cubicBezTo>
                  <a:pt x="188" y="1295"/>
                  <a:pt x="94" y="1412"/>
                  <a:pt x="0" y="1500"/>
                </a:cubicBezTo>
                <a:cubicBezTo>
                  <a:pt x="22" y="1595"/>
                  <a:pt x="22" y="1689"/>
                  <a:pt x="22" y="1777"/>
                </a:cubicBezTo>
                <a:lnTo>
                  <a:pt x="8978" y="1777"/>
                </a:lnTo>
                <a:cubicBezTo>
                  <a:pt x="8934" y="1223"/>
                  <a:pt x="8840" y="647"/>
                  <a:pt x="8447" y="304"/>
                </a:cubicBezTo>
                <a:cubicBezTo>
                  <a:pt x="8213" y="89"/>
                  <a:pt x="7913" y="1"/>
                  <a:pt x="7600" y="1"/>
                </a:cubicBezTo>
                <a:close/>
              </a:path>
            </a:pathLst>
          </a:custGeom>
          <a:solidFill>
            <a:schemeClr val="accent1"/>
          </a:solidFill>
          <a:ln w="76200" cap="flat" cmpd="sng">
            <a:solidFill>
              <a:schemeClr val="lt1"/>
            </a:solidFill>
            <a:prstDash val="solid"/>
            <a:round/>
            <a:headEnd type="none" w="sm" len="sm"/>
            <a:tailEnd type="none" w="sm" len="sm"/>
          </a:ln>
          <a:effectLst>
            <a:outerShdw blurRad="85725" dist="66675" dir="16140000" algn="bl" rotWithShape="0">
              <a:srgbClr val="000000">
                <a:alpha val="5882"/>
              </a:srgbClr>
            </a:outerShdw>
          </a:effectLst>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matchingName="标题幻灯片" type="title">
  <p:cSld name="TITLE">
    <p:spTree>
      <p:nvGrpSpPr>
        <p:cNvPr id="1" name="Shape 632"/>
        <p:cNvGrpSpPr/>
        <p:nvPr/>
      </p:nvGrpSpPr>
      <p:grpSpPr>
        <a:xfrm>
          <a:off x="0" y="0"/>
          <a:ext cx="0" cy="0"/>
          <a:chOff x="0" y="0"/>
          <a:chExt cx="0" cy="0"/>
        </a:xfrm>
      </p:grpSpPr>
      <p:sp>
        <p:nvSpPr>
          <p:cNvPr id="633" name="Google Shape;633;p70"/>
          <p:cNvSpPr txBox="1">
            <a:spLocks noGrp="1"/>
          </p:cNvSpPr>
          <p:nvPr>
            <p:ph type="ctrTitle"/>
          </p:nvPr>
        </p:nvSpPr>
        <p:spPr>
          <a:xfrm>
            <a:off x="914400" y="2130425"/>
            <a:ext cx="10363200" cy="147002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634" name="Google Shape;634;p70"/>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800"/>
              <a:buNone/>
              <a:defRPr/>
            </a:lvl1pPr>
            <a:lvl2pPr lvl="1" algn="ctr">
              <a:lnSpc>
                <a:spcPct val="90000"/>
              </a:lnSpc>
              <a:spcBef>
                <a:spcPts val="500"/>
              </a:spcBef>
              <a:spcAft>
                <a:spcPts val="0"/>
              </a:spcAft>
              <a:buClr>
                <a:schemeClr val="dk1"/>
              </a:buClr>
              <a:buSzPts val="2400"/>
              <a:buNone/>
              <a:defRPr/>
            </a:lvl2pPr>
            <a:lvl3pPr lvl="2" algn="ctr">
              <a:lnSpc>
                <a:spcPct val="90000"/>
              </a:lnSpc>
              <a:spcBef>
                <a:spcPts val="500"/>
              </a:spcBef>
              <a:spcAft>
                <a:spcPts val="0"/>
              </a:spcAft>
              <a:buClr>
                <a:schemeClr val="dk1"/>
              </a:buClr>
              <a:buSzPts val="2000"/>
              <a:buNone/>
              <a:defRPr/>
            </a:lvl3pPr>
            <a:lvl4pPr lvl="3" algn="ctr">
              <a:lnSpc>
                <a:spcPct val="90000"/>
              </a:lnSpc>
              <a:spcBef>
                <a:spcPts val="500"/>
              </a:spcBef>
              <a:spcAft>
                <a:spcPts val="0"/>
              </a:spcAft>
              <a:buClr>
                <a:schemeClr val="dk1"/>
              </a:buClr>
              <a:buSzPts val="2000"/>
              <a:buNone/>
              <a:defRPr/>
            </a:lvl4pPr>
            <a:lvl5pPr lvl="4" algn="ctr">
              <a:lnSpc>
                <a:spcPct val="90000"/>
              </a:lnSpc>
              <a:spcBef>
                <a:spcPts val="500"/>
              </a:spcBef>
              <a:spcAft>
                <a:spcPts val="0"/>
              </a:spcAft>
              <a:buClr>
                <a:schemeClr val="dk1"/>
              </a:buClr>
              <a:buSzPts val="2000"/>
              <a:buNone/>
              <a:defRPr/>
            </a:lvl5pPr>
            <a:lvl6pPr lvl="5" algn="ctr">
              <a:lnSpc>
                <a:spcPct val="90000"/>
              </a:lnSpc>
              <a:spcBef>
                <a:spcPts val="500"/>
              </a:spcBef>
              <a:spcAft>
                <a:spcPts val="0"/>
              </a:spcAft>
              <a:buClr>
                <a:schemeClr val="dk1"/>
              </a:buClr>
              <a:buSzPts val="1800"/>
              <a:buNone/>
              <a:defRPr/>
            </a:lvl6pPr>
            <a:lvl7pPr lvl="6" algn="ctr">
              <a:lnSpc>
                <a:spcPct val="90000"/>
              </a:lnSpc>
              <a:spcBef>
                <a:spcPts val="500"/>
              </a:spcBef>
              <a:spcAft>
                <a:spcPts val="0"/>
              </a:spcAft>
              <a:buClr>
                <a:schemeClr val="dk1"/>
              </a:buClr>
              <a:buSzPts val="1800"/>
              <a:buNone/>
              <a:defRPr/>
            </a:lvl7pPr>
            <a:lvl8pPr lvl="7" algn="ctr">
              <a:lnSpc>
                <a:spcPct val="90000"/>
              </a:lnSpc>
              <a:spcBef>
                <a:spcPts val="500"/>
              </a:spcBef>
              <a:spcAft>
                <a:spcPts val="0"/>
              </a:spcAft>
              <a:buClr>
                <a:schemeClr val="dk1"/>
              </a:buClr>
              <a:buSzPts val="1800"/>
              <a:buNone/>
              <a:defRPr/>
            </a:lvl8pPr>
            <a:lvl9pPr lvl="8" algn="ctr">
              <a:lnSpc>
                <a:spcPct val="90000"/>
              </a:lnSpc>
              <a:spcBef>
                <a:spcPts val="500"/>
              </a:spcBef>
              <a:spcAft>
                <a:spcPts val="0"/>
              </a:spcAft>
              <a:buClr>
                <a:schemeClr val="dk1"/>
              </a:buClr>
              <a:buSzPts val="1800"/>
              <a:buNone/>
              <a:defRPr/>
            </a:lvl9pPr>
          </a:lstStyle>
          <a:p>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matchingName="标题和内容" type="obj">
  <p:cSld name="OBJECT">
    <p:spTree>
      <p:nvGrpSpPr>
        <p:cNvPr id="1" name="Shape 635"/>
        <p:cNvGrpSpPr/>
        <p:nvPr/>
      </p:nvGrpSpPr>
      <p:grpSpPr>
        <a:xfrm>
          <a:off x="0" y="0"/>
          <a:ext cx="0" cy="0"/>
          <a:chOff x="0" y="0"/>
          <a:chExt cx="0" cy="0"/>
        </a:xfrm>
      </p:grpSpPr>
      <p:sp>
        <p:nvSpPr>
          <p:cNvPr id="636" name="Google Shape;636;p7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637" name="Google Shape;637;p7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2"/>
        <p:cNvGrpSpPr/>
        <p:nvPr/>
      </p:nvGrpSpPr>
      <p:grpSpPr>
        <a:xfrm>
          <a:off x="0" y="0"/>
          <a:ext cx="0" cy="0"/>
          <a:chOff x="0" y="0"/>
          <a:chExt cx="0" cy="0"/>
        </a:xfrm>
      </p:grpSpPr>
      <p:sp>
        <p:nvSpPr>
          <p:cNvPr id="33" name="Google Shape;33;p6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6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5" name="Google Shape;35;p6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6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6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matchingName="节标题" type="secHead">
  <p:cSld name="SECTION_HEADER">
    <p:spTree>
      <p:nvGrpSpPr>
        <p:cNvPr id="1" name="Shape 638"/>
        <p:cNvGrpSpPr/>
        <p:nvPr/>
      </p:nvGrpSpPr>
      <p:grpSpPr>
        <a:xfrm>
          <a:off x="0" y="0"/>
          <a:ext cx="0" cy="0"/>
          <a:chOff x="0" y="0"/>
          <a:chExt cx="0" cy="0"/>
        </a:xfrm>
      </p:grpSpPr>
      <p:sp>
        <p:nvSpPr>
          <p:cNvPr id="639" name="Google Shape;639;p72"/>
          <p:cNvSpPr txBox="1">
            <a:spLocks noGrp="1"/>
          </p:cNvSpPr>
          <p:nvPr>
            <p:ph type="title"/>
          </p:nvPr>
        </p:nvSpPr>
        <p:spPr>
          <a:xfrm>
            <a:off x="963613" y="4406900"/>
            <a:ext cx="10363200" cy="1362075"/>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SzPts val="1400"/>
              <a:buNone/>
              <a:defRPr sz="4000" b="1" cap="none"/>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640" name="Google Shape;640;p72"/>
          <p:cNvSpPr txBox="1">
            <a:spLocks noGrp="1"/>
          </p:cNvSpPr>
          <p:nvPr>
            <p:ph type="body" idx="1"/>
          </p:nvPr>
        </p:nvSpPr>
        <p:spPr>
          <a:xfrm>
            <a:off x="963613" y="2906713"/>
            <a:ext cx="10363200" cy="1500187"/>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000"/>
              <a:buNone/>
              <a:defRPr sz="2000"/>
            </a:lvl1pPr>
            <a:lvl2pPr marL="914400" lvl="1" indent="-228600" algn="l">
              <a:lnSpc>
                <a:spcPct val="90000"/>
              </a:lnSpc>
              <a:spcBef>
                <a:spcPts val="500"/>
              </a:spcBef>
              <a:spcAft>
                <a:spcPts val="0"/>
              </a:spcAft>
              <a:buClr>
                <a:schemeClr val="dk1"/>
              </a:buClr>
              <a:buSzPts val="1800"/>
              <a:buNone/>
              <a:defRPr sz="1800"/>
            </a:lvl2pPr>
            <a:lvl3pPr marL="1371600" lvl="2" indent="-228600" algn="l">
              <a:lnSpc>
                <a:spcPct val="90000"/>
              </a:lnSpc>
              <a:spcBef>
                <a:spcPts val="500"/>
              </a:spcBef>
              <a:spcAft>
                <a:spcPts val="0"/>
              </a:spcAft>
              <a:buClr>
                <a:schemeClr val="dk1"/>
              </a:buClr>
              <a:buSzPts val="1600"/>
              <a:buNone/>
              <a:defRPr sz="1600"/>
            </a:lvl3pPr>
            <a:lvl4pPr marL="1828800" lvl="3" indent="-228600" algn="l">
              <a:lnSpc>
                <a:spcPct val="90000"/>
              </a:lnSpc>
              <a:spcBef>
                <a:spcPts val="500"/>
              </a:spcBef>
              <a:spcAft>
                <a:spcPts val="0"/>
              </a:spcAft>
              <a:buClr>
                <a:schemeClr val="dk1"/>
              </a:buClr>
              <a:buSzPts val="1400"/>
              <a:buNone/>
              <a:defRPr sz="1400"/>
            </a:lvl4pPr>
            <a:lvl5pPr marL="2286000" lvl="4" indent="-228600" algn="l">
              <a:lnSpc>
                <a:spcPct val="90000"/>
              </a:lnSpc>
              <a:spcBef>
                <a:spcPts val="500"/>
              </a:spcBef>
              <a:spcAft>
                <a:spcPts val="0"/>
              </a:spcAft>
              <a:buClr>
                <a:schemeClr val="dk1"/>
              </a:buClr>
              <a:buSzPts val="1400"/>
              <a:buNone/>
              <a:defRPr sz="1400"/>
            </a:lvl5pPr>
            <a:lvl6pPr marL="2743200" lvl="5" indent="-228600" algn="l">
              <a:lnSpc>
                <a:spcPct val="90000"/>
              </a:lnSpc>
              <a:spcBef>
                <a:spcPts val="500"/>
              </a:spcBef>
              <a:spcAft>
                <a:spcPts val="0"/>
              </a:spcAft>
              <a:buClr>
                <a:schemeClr val="dk1"/>
              </a:buClr>
              <a:buSzPts val="1400"/>
              <a:buNone/>
              <a:defRPr sz="1400"/>
            </a:lvl6pPr>
            <a:lvl7pPr marL="3200400" lvl="6" indent="-228600" algn="l">
              <a:lnSpc>
                <a:spcPct val="90000"/>
              </a:lnSpc>
              <a:spcBef>
                <a:spcPts val="500"/>
              </a:spcBef>
              <a:spcAft>
                <a:spcPts val="0"/>
              </a:spcAft>
              <a:buClr>
                <a:schemeClr val="dk1"/>
              </a:buClr>
              <a:buSzPts val="1400"/>
              <a:buNone/>
              <a:defRPr sz="1400"/>
            </a:lvl7pPr>
            <a:lvl8pPr marL="3657600" lvl="7" indent="-228600" algn="l">
              <a:lnSpc>
                <a:spcPct val="90000"/>
              </a:lnSpc>
              <a:spcBef>
                <a:spcPts val="500"/>
              </a:spcBef>
              <a:spcAft>
                <a:spcPts val="0"/>
              </a:spcAft>
              <a:buClr>
                <a:schemeClr val="dk1"/>
              </a:buClr>
              <a:buSzPts val="1400"/>
              <a:buNone/>
              <a:defRPr sz="1400"/>
            </a:lvl8pPr>
            <a:lvl9pPr marL="4114800" lvl="8" indent="-228600" algn="l">
              <a:lnSpc>
                <a:spcPct val="90000"/>
              </a:lnSpc>
              <a:spcBef>
                <a:spcPts val="500"/>
              </a:spcBef>
              <a:spcAft>
                <a:spcPts val="0"/>
              </a:spcAft>
              <a:buClr>
                <a:schemeClr val="dk1"/>
              </a:buClr>
              <a:buSzPts val="1400"/>
              <a:buNone/>
              <a:defRPr sz="1400"/>
            </a:lvl9pPr>
          </a:lstStyle>
          <a:p>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matchingName="两栏内容" type="twoObj">
  <p:cSld name="TWO_OBJECTS">
    <p:spTree>
      <p:nvGrpSpPr>
        <p:cNvPr id="1" name="Shape 641"/>
        <p:cNvGrpSpPr/>
        <p:nvPr/>
      </p:nvGrpSpPr>
      <p:grpSpPr>
        <a:xfrm>
          <a:off x="0" y="0"/>
          <a:ext cx="0" cy="0"/>
          <a:chOff x="0" y="0"/>
          <a:chExt cx="0" cy="0"/>
        </a:xfrm>
      </p:grpSpPr>
      <p:sp>
        <p:nvSpPr>
          <p:cNvPr id="642" name="Google Shape;642;p7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643" name="Google Shape;643;p7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chemeClr val="dk1"/>
              </a:buClr>
              <a:buSzPts val="2800"/>
              <a:buChar char="•"/>
              <a:defRPr sz="2800"/>
            </a:lvl1pPr>
            <a:lvl2pPr marL="914400" lvl="1" indent="-381000" algn="l">
              <a:lnSpc>
                <a:spcPct val="90000"/>
              </a:lnSpc>
              <a:spcBef>
                <a:spcPts val="500"/>
              </a:spcBef>
              <a:spcAft>
                <a:spcPts val="0"/>
              </a:spcAft>
              <a:buClr>
                <a:schemeClr val="dk1"/>
              </a:buClr>
              <a:buSzPts val="2400"/>
              <a:buChar char="•"/>
              <a:defRPr sz="2400"/>
            </a:lvl2pPr>
            <a:lvl3pPr marL="1371600" lvl="2" indent="-355600" algn="l">
              <a:lnSpc>
                <a:spcPct val="90000"/>
              </a:lnSpc>
              <a:spcBef>
                <a:spcPts val="500"/>
              </a:spcBef>
              <a:spcAft>
                <a:spcPts val="0"/>
              </a:spcAft>
              <a:buClr>
                <a:schemeClr val="dk1"/>
              </a:buClr>
              <a:buSzPts val="2000"/>
              <a:buChar char="•"/>
              <a:defRPr sz="2000"/>
            </a:lvl3pPr>
            <a:lvl4pPr marL="1828800" lvl="3" indent="-342900" algn="l">
              <a:lnSpc>
                <a:spcPct val="90000"/>
              </a:lnSpc>
              <a:spcBef>
                <a:spcPts val="500"/>
              </a:spcBef>
              <a:spcAft>
                <a:spcPts val="0"/>
              </a:spcAft>
              <a:buClr>
                <a:schemeClr val="dk1"/>
              </a:buClr>
              <a:buSzPts val="1800"/>
              <a:buChar char="•"/>
              <a:defRPr sz="1800"/>
            </a:lvl4pPr>
            <a:lvl5pPr marL="2286000" lvl="4" indent="-342900" algn="l">
              <a:lnSpc>
                <a:spcPct val="90000"/>
              </a:lnSpc>
              <a:spcBef>
                <a:spcPts val="500"/>
              </a:spcBef>
              <a:spcAft>
                <a:spcPts val="0"/>
              </a:spcAft>
              <a:buClr>
                <a:schemeClr val="dk1"/>
              </a:buClr>
              <a:buSzPts val="1800"/>
              <a:buChar char="•"/>
              <a:defRPr sz="1800"/>
            </a:lvl5pPr>
            <a:lvl6pPr marL="2743200" lvl="5" indent="-342900" algn="l">
              <a:lnSpc>
                <a:spcPct val="90000"/>
              </a:lnSpc>
              <a:spcBef>
                <a:spcPts val="500"/>
              </a:spcBef>
              <a:spcAft>
                <a:spcPts val="0"/>
              </a:spcAft>
              <a:buClr>
                <a:schemeClr val="dk1"/>
              </a:buClr>
              <a:buSzPts val="1800"/>
              <a:buChar char="•"/>
              <a:defRPr sz="1800"/>
            </a:lvl6pPr>
            <a:lvl7pPr marL="3200400" lvl="6" indent="-342900" algn="l">
              <a:lnSpc>
                <a:spcPct val="90000"/>
              </a:lnSpc>
              <a:spcBef>
                <a:spcPts val="500"/>
              </a:spcBef>
              <a:spcAft>
                <a:spcPts val="0"/>
              </a:spcAft>
              <a:buClr>
                <a:schemeClr val="dk1"/>
              </a:buClr>
              <a:buSzPts val="1800"/>
              <a:buChar char="•"/>
              <a:defRPr sz="1800"/>
            </a:lvl7pPr>
            <a:lvl8pPr marL="3657600" lvl="7" indent="-342900" algn="l">
              <a:lnSpc>
                <a:spcPct val="90000"/>
              </a:lnSpc>
              <a:spcBef>
                <a:spcPts val="500"/>
              </a:spcBef>
              <a:spcAft>
                <a:spcPts val="0"/>
              </a:spcAft>
              <a:buClr>
                <a:schemeClr val="dk1"/>
              </a:buClr>
              <a:buSzPts val="1800"/>
              <a:buChar char="•"/>
              <a:defRPr sz="1800"/>
            </a:lvl8pPr>
            <a:lvl9pPr marL="4114800" lvl="8" indent="-342900" algn="l">
              <a:lnSpc>
                <a:spcPct val="90000"/>
              </a:lnSpc>
              <a:spcBef>
                <a:spcPts val="500"/>
              </a:spcBef>
              <a:spcAft>
                <a:spcPts val="0"/>
              </a:spcAft>
              <a:buClr>
                <a:schemeClr val="dk1"/>
              </a:buClr>
              <a:buSzPts val="1800"/>
              <a:buChar char="•"/>
              <a:defRPr sz="1800"/>
            </a:lvl9pPr>
          </a:lstStyle>
          <a:p>
            <a:endParaRPr/>
          </a:p>
        </p:txBody>
      </p:sp>
      <p:sp>
        <p:nvSpPr>
          <p:cNvPr id="644" name="Google Shape;644;p7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chemeClr val="dk1"/>
              </a:buClr>
              <a:buSzPts val="2800"/>
              <a:buChar char="•"/>
              <a:defRPr sz="2800"/>
            </a:lvl1pPr>
            <a:lvl2pPr marL="914400" lvl="1" indent="-381000" algn="l">
              <a:lnSpc>
                <a:spcPct val="90000"/>
              </a:lnSpc>
              <a:spcBef>
                <a:spcPts val="500"/>
              </a:spcBef>
              <a:spcAft>
                <a:spcPts val="0"/>
              </a:spcAft>
              <a:buClr>
                <a:schemeClr val="dk1"/>
              </a:buClr>
              <a:buSzPts val="2400"/>
              <a:buChar char="•"/>
              <a:defRPr sz="2400"/>
            </a:lvl2pPr>
            <a:lvl3pPr marL="1371600" lvl="2" indent="-355600" algn="l">
              <a:lnSpc>
                <a:spcPct val="90000"/>
              </a:lnSpc>
              <a:spcBef>
                <a:spcPts val="500"/>
              </a:spcBef>
              <a:spcAft>
                <a:spcPts val="0"/>
              </a:spcAft>
              <a:buClr>
                <a:schemeClr val="dk1"/>
              </a:buClr>
              <a:buSzPts val="2000"/>
              <a:buChar char="•"/>
              <a:defRPr sz="2000"/>
            </a:lvl3pPr>
            <a:lvl4pPr marL="1828800" lvl="3" indent="-342900" algn="l">
              <a:lnSpc>
                <a:spcPct val="90000"/>
              </a:lnSpc>
              <a:spcBef>
                <a:spcPts val="500"/>
              </a:spcBef>
              <a:spcAft>
                <a:spcPts val="0"/>
              </a:spcAft>
              <a:buClr>
                <a:schemeClr val="dk1"/>
              </a:buClr>
              <a:buSzPts val="1800"/>
              <a:buChar char="•"/>
              <a:defRPr sz="1800"/>
            </a:lvl4pPr>
            <a:lvl5pPr marL="2286000" lvl="4" indent="-342900" algn="l">
              <a:lnSpc>
                <a:spcPct val="90000"/>
              </a:lnSpc>
              <a:spcBef>
                <a:spcPts val="500"/>
              </a:spcBef>
              <a:spcAft>
                <a:spcPts val="0"/>
              </a:spcAft>
              <a:buClr>
                <a:schemeClr val="dk1"/>
              </a:buClr>
              <a:buSzPts val="1800"/>
              <a:buChar char="•"/>
              <a:defRPr sz="1800"/>
            </a:lvl5pPr>
            <a:lvl6pPr marL="2743200" lvl="5" indent="-342900" algn="l">
              <a:lnSpc>
                <a:spcPct val="90000"/>
              </a:lnSpc>
              <a:spcBef>
                <a:spcPts val="500"/>
              </a:spcBef>
              <a:spcAft>
                <a:spcPts val="0"/>
              </a:spcAft>
              <a:buClr>
                <a:schemeClr val="dk1"/>
              </a:buClr>
              <a:buSzPts val="1800"/>
              <a:buChar char="•"/>
              <a:defRPr sz="1800"/>
            </a:lvl6pPr>
            <a:lvl7pPr marL="3200400" lvl="6" indent="-342900" algn="l">
              <a:lnSpc>
                <a:spcPct val="90000"/>
              </a:lnSpc>
              <a:spcBef>
                <a:spcPts val="500"/>
              </a:spcBef>
              <a:spcAft>
                <a:spcPts val="0"/>
              </a:spcAft>
              <a:buClr>
                <a:schemeClr val="dk1"/>
              </a:buClr>
              <a:buSzPts val="1800"/>
              <a:buChar char="•"/>
              <a:defRPr sz="1800"/>
            </a:lvl7pPr>
            <a:lvl8pPr marL="3657600" lvl="7" indent="-342900" algn="l">
              <a:lnSpc>
                <a:spcPct val="90000"/>
              </a:lnSpc>
              <a:spcBef>
                <a:spcPts val="500"/>
              </a:spcBef>
              <a:spcAft>
                <a:spcPts val="0"/>
              </a:spcAft>
              <a:buClr>
                <a:schemeClr val="dk1"/>
              </a:buClr>
              <a:buSzPts val="1800"/>
              <a:buChar char="•"/>
              <a:defRPr sz="1800"/>
            </a:lvl8pPr>
            <a:lvl9pPr marL="4114800" lvl="8" indent="-342900" algn="l">
              <a:lnSpc>
                <a:spcPct val="90000"/>
              </a:lnSpc>
              <a:spcBef>
                <a:spcPts val="500"/>
              </a:spcBef>
              <a:spcAft>
                <a:spcPts val="0"/>
              </a:spcAft>
              <a:buClr>
                <a:schemeClr val="dk1"/>
              </a:buClr>
              <a:buSzPts val="1800"/>
              <a:buChar char="•"/>
              <a:defRPr sz="1800"/>
            </a:lvl9pPr>
          </a:lstStyle>
          <a:p>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matchingName="比较" type="twoTxTwoObj">
  <p:cSld name="TWO_OBJECTS_WITH_TEXT">
    <p:spTree>
      <p:nvGrpSpPr>
        <p:cNvPr id="1" name="Shape 645"/>
        <p:cNvGrpSpPr/>
        <p:nvPr/>
      </p:nvGrpSpPr>
      <p:grpSpPr>
        <a:xfrm>
          <a:off x="0" y="0"/>
          <a:ext cx="0" cy="0"/>
          <a:chOff x="0" y="0"/>
          <a:chExt cx="0" cy="0"/>
        </a:xfrm>
      </p:grpSpPr>
      <p:sp>
        <p:nvSpPr>
          <p:cNvPr id="646" name="Google Shape;646;p74"/>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647" name="Google Shape;647;p74"/>
          <p:cNvSpPr txBox="1">
            <a:spLocks noGrp="1"/>
          </p:cNvSpPr>
          <p:nvPr>
            <p:ph type="body" idx="1"/>
          </p:nvPr>
        </p:nvSpPr>
        <p:spPr>
          <a:xfrm>
            <a:off x="609600" y="1535113"/>
            <a:ext cx="5386388" cy="63976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48" name="Google Shape;648;p74"/>
          <p:cNvSpPr txBox="1">
            <a:spLocks noGrp="1"/>
          </p:cNvSpPr>
          <p:nvPr>
            <p:ph type="body" idx="2"/>
          </p:nvPr>
        </p:nvSpPr>
        <p:spPr>
          <a:xfrm>
            <a:off x="609600" y="2174875"/>
            <a:ext cx="5386388" cy="3951288"/>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30200" algn="l">
              <a:lnSpc>
                <a:spcPct val="90000"/>
              </a:lnSpc>
              <a:spcBef>
                <a:spcPts val="500"/>
              </a:spcBef>
              <a:spcAft>
                <a:spcPts val="0"/>
              </a:spcAft>
              <a:buClr>
                <a:schemeClr val="dk1"/>
              </a:buClr>
              <a:buSzPts val="1600"/>
              <a:buChar char="•"/>
              <a:defRPr sz="1600"/>
            </a:lvl4pPr>
            <a:lvl5pPr marL="2286000" lvl="4" indent="-330200" algn="l">
              <a:lnSpc>
                <a:spcPct val="90000"/>
              </a:lnSpc>
              <a:spcBef>
                <a:spcPts val="500"/>
              </a:spcBef>
              <a:spcAft>
                <a:spcPts val="0"/>
              </a:spcAft>
              <a:buClr>
                <a:schemeClr val="dk1"/>
              </a:buClr>
              <a:buSzPts val="1600"/>
              <a:buChar char="•"/>
              <a:defRPr sz="1600"/>
            </a:lvl5pPr>
            <a:lvl6pPr marL="2743200" lvl="5" indent="-330200" algn="l">
              <a:lnSpc>
                <a:spcPct val="90000"/>
              </a:lnSpc>
              <a:spcBef>
                <a:spcPts val="500"/>
              </a:spcBef>
              <a:spcAft>
                <a:spcPts val="0"/>
              </a:spcAft>
              <a:buClr>
                <a:schemeClr val="dk1"/>
              </a:buClr>
              <a:buSzPts val="1600"/>
              <a:buChar char="•"/>
              <a:defRPr sz="1600"/>
            </a:lvl6pPr>
            <a:lvl7pPr marL="3200400" lvl="6" indent="-330200" algn="l">
              <a:lnSpc>
                <a:spcPct val="90000"/>
              </a:lnSpc>
              <a:spcBef>
                <a:spcPts val="500"/>
              </a:spcBef>
              <a:spcAft>
                <a:spcPts val="0"/>
              </a:spcAft>
              <a:buClr>
                <a:schemeClr val="dk1"/>
              </a:buClr>
              <a:buSzPts val="1600"/>
              <a:buChar char="•"/>
              <a:defRPr sz="1600"/>
            </a:lvl7pPr>
            <a:lvl8pPr marL="3657600" lvl="7" indent="-330200" algn="l">
              <a:lnSpc>
                <a:spcPct val="90000"/>
              </a:lnSpc>
              <a:spcBef>
                <a:spcPts val="500"/>
              </a:spcBef>
              <a:spcAft>
                <a:spcPts val="0"/>
              </a:spcAft>
              <a:buClr>
                <a:schemeClr val="dk1"/>
              </a:buClr>
              <a:buSzPts val="1600"/>
              <a:buChar char="•"/>
              <a:defRPr sz="1600"/>
            </a:lvl8pPr>
            <a:lvl9pPr marL="4114800" lvl="8" indent="-330200" algn="l">
              <a:lnSpc>
                <a:spcPct val="90000"/>
              </a:lnSpc>
              <a:spcBef>
                <a:spcPts val="500"/>
              </a:spcBef>
              <a:spcAft>
                <a:spcPts val="0"/>
              </a:spcAft>
              <a:buClr>
                <a:schemeClr val="dk1"/>
              </a:buClr>
              <a:buSzPts val="1600"/>
              <a:buChar char="•"/>
              <a:defRPr sz="1600"/>
            </a:lvl9pPr>
          </a:lstStyle>
          <a:p>
            <a:endParaRPr/>
          </a:p>
        </p:txBody>
      </p:sp>
      <p:sp>
        <p:nvSpPr>
          <p:cNvPr id="649" name="Google Shape;649;p74"/>
          <p:cNvSpPr txBox="1">
            <a:spLocks noGrp="1"/>
          </p:cNvSpPr>
          <p:nvPr>
            <p:ph type="body" idx="3"/>
          </p:nvPr>
        </p:nvSpPr>
        <p:spPr>
          <a:xfrm>
            <a:off x="6192838" y="1535113"/>
            <a:ext cx="5389562" cy="63976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50" name="Google Shape;650;p74"/>
          <p:cNvSpPr txBox="1">
            <a:spLocks noGrp="1"/>
          </p:cNvSpPr>
          <p:nvPr>
            <p:ph type="body" idx="4"/>
          </p:nvPr>
        </p:nvSpPr>
        <p:spPr>
          <a:xfrm>
            <a:off x="6192838" y="2174875"/>
            <a:ext cx="5389562" cy="3951288"/>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30200" algn="l">
              <a:lnSpc>
                <a:spcPct val="90000"/>
              </a:lnSpc>
              <a:spcBef>
                <a:spcPts val="500"/>
              </a:spcBef>
              <a:spcAft>
                <a:spcPts val="0"/>
              </a:spcAft>
              <a:buClr>
                <a:schemeClr val="dk1"/>
              </a:buClr>
              <a:buSzPts val="1600"/>
              <a:buChar char="•"/>
              <a:defRPr sz="1600"/>
            </a:lvl4pPr>
            <a:lvl5pPr marL="2286000" lvl="4" indent="-330200" algn="l">
              <a:lnSpc>
                <a:spcPct val="90000"/>
              </a:lnSpc>
              <a:spcBef>
                <a:spcPts val="500"/>
              </a:spcBef>
              <a:spcAft>
                <a:spcPts val="0"/>
              </a:spcAft>
              <a:buClr>
                <a:schemeClr val="dk1"/>
              </a:buClr>
              <a:buSzPts val="1600"/>
              <a:buChar char="•"/>
              <a:defRPr sz="1600"/>
            </a:lvl5pPr>
            <a:lvl6pPr marL="2743200" lvl="5" indent="-330200" algn="l">
              <a:lnSpc>
                <a:spcPct val="90000"/>
              </a:lnSpc>
              <a:spcBef>
                <a:spcPts val="500"/>
              </a:spcBef>
              <a:spcAft>
                <a:spcPts val="0"/>
              </a:spcAft>
              <a:buClr>
                <a:schemeClr val="dk1"/>
              </a:buClr>
              <a:buSzPts val="1600"/>
              <a:buChar char="•"/>
              <a:defRPr sz="1600"/>
            </a:lvl6pPr>
            <a:lvl7pPr marL="3200400" lvl="6" indent="-330200" algn="l">
              <a:lnSpc>
                <a:spcPct val="90000"/>
              </a:lnSpc>
              <a:spcBef>
                <a:spcPts val="500"/>
              </a:spcBef>
              <a:spcAft>
                <a:spcPts val="0"/>
              </a:spcAft>
              <a:buClr>
                <a:schemeClr val="dk1"/>
              </a:buClr>
              <a:buSzPts val="1600"/>
              <a:buChar char="•"/>
              <a:defRPr sz="1600"/>
            </a:lvl7pPr>
            <a:lvl8pPr marL="3657600" lvl="7" indent="-330200" algn="l">
              <a:lnSpc>
                <a:spcPct val="90000"/>
              </a:lnSpc>
              <a:spcBef>
                <a:spcPts val="500"/>
              </a:spcBef>
              <a:spcAft>
                <a:spcPts val="0"/>
              </a:spcAft>
              <a:buClr>
                <a:schemeClr val="dk1"/>
              </a:buClr>
              <a:buSzPts val="1600"/>
              <a:buChar char="•"/>
              <a:defRPr sz="1600"/>
            </a:lvl8pPr>
            <a:lvl9pPr marL="4114800" lvl="8" indent="-330200" algn="l">
              <a:lnSpc>
                <a:spcPct val="90000"/>
              </a:lnSpc>
              <a:spcBef>
                <a:spcPts val="500"/>
              </a:spcBef>
              <a:spcAft>
                <a:spcPts val="0"/>
              </a:spcAft>
              <a:buClr>
                <a:schemeClr val="dk1"/>
              </a:buClr>
              <a:buSzPts val="1600"/>
              <a:buChar char="•"/>
              <a:defRPr sz="1600"/>
            </a:lvl9pPr>
          </a:lstStyle>
          <a:p>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matchingName="仅标题" type="titleOnly">
  <p:cSld name="TITLE_ONLY">
    <p:spTree>
      <p:nvGrpSpPr>
        <p:cNvPr id="1" name="Shape 651"/>
        <p:cNvGrpSpPr/>
        <p:nvPr/>
      </p:nvGrpSpPr>
      <p:grpSpPr>
        <a:xfrm>
          <a:off x="0" y="0"/>
          <a:ext cx="0" cy="0"/>
          <a:chOff x="0" y="0"/>
          <a:chExt cx="0" cy="0"/>
        </a:xfrm>
      </p:grpSpPr>
      <p:sp>
        <p:nvSpPr>
          <p:cNvPr id="652" name="Google Shape;652;p7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matchingName="空白" type="blank">
  <p:cSld name="BLANK">
    <p:spTree>
      <p:nvGrpSpPr>
        <p:cNvPr id="1" name="Shape 653"/>
        <p:cNvGrpSpPr/>
        <p:nvPr/>
      </p:nvGrpSpPr>
      <p:grpSpPr>
        <a:xfrm>
          <a:off x="0" y="0"/>
          <a:ext cx="0" cy="0"/>
          <a:chOff x="0" y="0"/>
          <a:chExt cx="0" cy="0"/>
        </a:xfrm>
      </p:grpSpPr>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matchingName="内容与标题" type="objTx">
  <p:cSld name="OBJECT_WITH_CAPTION_TEXT">
    <p:spTree>
      <p:nvGrpSpPr>
        <p:cNvPr id="1" name="Shape 654"/>
        <p:cNvGrpSpPr/>
        <p:nvPr/>
      </p:nvGrpSpPr>
      <p:grpSpPr>
        <a:xfrm>
          <a:off x="0" y="0"/>
          <a:ext cx="0" cy="0"/>
          <a:chOff x="0" y="0"/>
          <a:chExt cx="0" cy="0"/>
        </a:xfrm>
      </p:grpSpPr>
      <p:sp>
        <p:nvSpPr>
          <p:cNvPr id="655" name="Google Shape;655;p77"/>
          <p:cNvSpPr txBox="1">
            <a:spLocks noGrp="1"/>
          </p:cNvSpPr>
          <p:nvPr>
            <p:ph type="title"/>
          </p:nvPr>
        </p:nvSpPr>
        <p:spPr>
          <a:xfrm>
            <a:off x="609600" y="273050"/>
            <a:ext cx="4011613" cy="116205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2000" b="1"/>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656" name="Google Shape;656;p77"/>
          <p:cNvSpPr txBox="1">
            <a:spLocks noGrp="1"/>
          </p:cNvSpPr>
          <p:nvPr>
            <p:ph type="body" idx="1"/>
          </p:nvPr>
        </p:nvSpPr>
        <p:spPr>
          <a:xfrm>
            <a:off x="4767263" y="273050"/>
            <a:ext cx="6815137" cy="5853113"/>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57" name="Google Shape;657;p77"/>
          <p:cNvSpPr txBox="1">
            <a:spLocks noGrp="1"/>
          </p:cNvSpPr>
          <p:nvPr>
            <p:ph type="body" idx="2"/>
          </p:nvPr>
        </p:nvSpPr>
        <p:spPr>
          <a:xfrm>
            <a:off x="609600" y="1435100"/>
            <a:ext cx="4011613" cy="469106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400"/>
              <a:buNone/>
              <a:defRPr sz="1400"/>
            </a:lvl1pPr>
            <a:lvl2pPr marL="914400" lvl="1" indent="-228600" algn="l">
              <a:lnSpc>
                <a:spcPct val="90000"/>
              </a:lnSpc>
              <a:spcBef>
                <a:spcPts val="500"/>
              </a:spcBef>
              <a:spcAft>
                <a:spcPts val="0"/>
              </a:spcAft>
              <a:buClr>
                <a:schemeClr val="dk1"/>
              </a:buClr>
              <a:buSzPts val="1200"/>
              <a:buNone/>
              <a:defRPr sz="1200"/>
            </a:lvl2pPr>
            <a:lvl3pPr marL="1371600" lvl="2" indent="-228600" algn="l">
              <a:lnSpc>
                <a:spcPct val="90000"/>
              </a:lnSpc>
              <a:spcBef>
                <a:spcPts val="500"/>
              </a:spcBef>
              <a:spcAft>
                <a:spcPts val="0"/>
              </a:spcAft>
              <a:buClr>
                <a:schemeClr val="dk1"/>
              </a:buClr>
              <a:buSzPts val="1000"/>
              <a:buNone/>
              <a:defRPr sz="1000"/>
            </a:lvl3pPr>
            <a:lvl4pPr marL="1828800" lvl="3" indent="-228600" algn="l">
              <a:lnSpc>
                <a:spcPct val="90000"/>
              </a:lnSpc>
              <a:spcBef>
                <a:spcPts val="500"/>
              </a:spcBef>
              <a:spcAft>
                <a:spcPts val="0"/>
              </a:spcAft>
              <a:buClr>
                <a:schemeClr val="dk1"/>
              </a:buClr>
              <a:buSzPts val="900"/>
              <a:buNone/>
              <a:defRPr sz="900"/>
            </a:lvl4pPr>
            <a:lvl5pPr marL="2286000" lvl="4" indent="-228600" algn="l">
              <a:lnSpc>
                <a:spcPct val="90000"/>
              </a:lnSpc>
              <a:spcBef>
                <a:spcPts val="500"/>
              </a:spcBef>
              <a:spcAft>
                <a:spcPts val="0"/>
              </a:spcAft>
              <a:buClr>
                <a:schemeClr val="dk1"/>
              </a:buClr>
              <a:buSzPts val="900"/>
              <a:buNone/>
              <a:defRPr sz="900"/>
            </a:lvl5pPr>
            <a:lvl6pPr marL="2743200" lvl="5" indent="-228600" algn="l">
              <a:lnSpc>
                <a:spcPct val="90000"/>
              </a:lnSpc>
              <a:spcBef>
                <a:spcPts val="500"/>
              </a:spcBef>
              <a:spcAft>
                <a:spcPts val="0"/>
              </a:spcAft>
              <a:buClr>
                <a:schemeClr val="dk1"/>
              </a:buClr>
              <a:buSzPts val="900"/>
              <a:buNone/>
              <a:defRPr sz="900"/>
            </a:lvl6pPr>
            <a:lvl7pPr marL="3200400" lvl="6" indent="-228600" algn="l">
              <a:lnSpc>
                <a:spcPct val="90000"/>
              </a:lnSpc>
              <a:spcBef>
                <a:spcPts val="500"/>
              </a:spcBef>
              <a:spcAft>
                <a:spcPts val="0"/>
              </a:spcAft>
              <a:buClr>
                <a:schemeClr val="dk1"/>
              </a:buClr>
              <a:buSzPts val="900"/>
              <a:buNone/>
              <a:defRPr sz="900"/>
            </a:lvl7pPr>
            <a:lvl8pPr marL="3657600" lvl="7" indent="-228600" algn="l">
              <a:lnSpc>
                <a:spcPct val="90000"/>
              </a:lnSpc>
              <a:spcBef>
                <a:spcPts val="500"/>
              </a:spcBef>
              <a:spcAft>
                <a:spcPts val="0"/>
              </a:spcAft>
              <a:buClr>
                <a:schemeClr val="dk1"/>
              </a:buClr>
              <a:buSzPts val="900"/>
              <a:buNone/>
              <a:defRPr sz="900"/>
            </a:lvl8pPr>
            <a:lvl9pPr marL="4114800" lvl="8" indent="-228600" algn="l">
              <a:lnSpc>
                <a:spcPct val="90000"/>
              </a:lnSpc>
              <a:spcBef>
                <a:spcPts val="500"/>
              </a:spcBef>
              <a:spcAft>
                <a:spcPts val="0"/>
              </a:spcAft>
              <a:buClr>
                <a:schemeClr val="dk1"/>
              </a:buClr>
              <a:buSzPts val="900"/>
              <a:buNone/>
              <a:defRPr sz="900"/>
            </a:lvl9pPr>
          </a:lstStyle>
          <a:p>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matchingName="图片与标题" type="picTx">
  <p:cSld name="PICTURE_WITH_CAPTION_TEXT">
    <p:spTree>
      <p:nvGrpSpPr>
        <p:cNvPr id="1" name="Shape 658"/>
        <p:cNvGrpSpPr/>
        <p:nvPr/>
      </p:nvGrpSpPr>
      <p:grpSpPr>
        <a:xfrm>
          <a:off x="0" y="0"/>
          <a:ext cx="0" cy="0"/>
          <a:chOff x="0" y="0"/>
          <a:chExt cx="0" cy="0"/>
        </a:xfrm>
      </p:grpSpPr>
      <p:sp>
        <p:nvSpPr>
          <p:cNvPr id="659" name="Google Shape;659;p78"/>
          <p:cNvSpPr txBox="1">
            <a:spLocks noGrp="1"/>
          </p:cNvSpPr>
          <p:nvPr>
            <p:ph type="title"/>
          </p:nvPr>
        </p:nvSpPr>
        <p:spPr>
          <a:xfrm>
            <a:off x="2389188" y="4800600"/>
            <a:ext cx="7315200" cy="566738"/>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2000" b="1"/>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660" name="Google Shape;660;p78"/>
          <p:cNvSpPr>
            <a:spLocks noGrp="1"/>
          </p:cNvSpPr>
          <p:nvPr>
            <p:ph type="pic" idx="2"/>
          </p:nvPr>
        </p:nvSpPr>
        <p:spPr>
          <a:xfrm>
            <a:off x="2389188" y="612775"/>
            <a:ext cx="7315200" cy="4114800"/>
          </a:xfrm>
          <a:prstGeom prst="rect">
            <a:avLst/>
          </a:prstGeom>
          <a:noFill/>
          <a:ln>
            <a:noFill/>
          </a:ln>
        </p:spPr>
      </p:sp>
      <p:sp>
        <p:nvSpPr>
          <p:cNvPr id="661" name="Google Shape;661;p78"/>
          <p:cNvSpPr txBox="1">
            <a:spLocks noGrp="1"/>
          </p:cNvSpPr>
          <p:nvPr>
            <p:ph type="body" idx="1"/>
          </p:nvPr>
        </p:nvSpPr>
        <p:spPr>
          <a:xfrm>
            <a:off x="2389188" y="5367338"/>
            <a:ext cx="7315200" cy="804862"/>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400"/>
              <a:buNone/>
              <a:defRPr sz="1400"/>
            </a:lvl1pPr>
            <a:lvl2pPr marL="914400" lvl="1" indent="-228600" algn="l">
              <a:lnSpc>
                <a:spcPct val="90000"/>
              </a:lnSpc>
              <a:spcBef>
                <a:spcPts val="500"/>
              </a:spcBef>
              <a:spcAft>
                <a:spcPts val="0"/>
              </a:spcAft>
              <a:buClr>
                <a:schemeClr val="dk1"/>
              </a:buClr>
              <a:buSzPts val="1200"/>
              <a:buNone/>
              <a:defRPr sz="1200"/>
            </a:lvl2pPr>
            <a:lvl3pPr marL="1371600" lvl="2" indent="-228600" algn="l">
              <a:lnSpc>
                <a:spcPct val="90000"/>
              </a:lnSpc>
              <a:spcBef>
                <a:spcPts val="500"/>
              </a:spcBef>
              <a:spcAft>
                <a:spcPts val="0"/>
              </a:spcAft>
              <a:buClr>
                <a:schemeClr val="dk1"/>
              </a:buClr>
              <a:buSzPts val="1000"/>
              <a:buNone/>
              <a:defRPr sz="1000"/>
            </a:lvl3pPr>
            <a:lvl4pPr marL="1828800" lvl="3" indent="-228600" algn="l">
              <a:lnSpc>
                <a:spcPct val="90000"/>
              </a:lnSpc>
              <a:spcBef>
                <a:spcPts val="500"/>
              </a:spcBef>
              <a:spcAft>
                <a:spcPts val="0"/>
              </a:spcAft>
              <a:buClr>
                <a:schemeClr val="dk1"/>
              </a:buClr>
              <a:buSzPts val="900"/>
              <a:buNone/>
              <a:defRPr sz="900"/>
            </a:lvl4pPr>
            <a:lvl5pPr marL="2286000" lvl="4" indent="-228600" algn="l">
              <a:lnSpc>
                <a:spcPct val="90000"/>
              </a:lnSpc>
              <a:spcBef>
                <a:spcPts val="500"/>
              </a:spcBef>
              <a:spcAft>
                <a:spcPts val="0"/>
              </a:spcAft>
              <a:buClr>
                <a:schemeClr val="dk1"/>
              </a:buClr>
              <a:buSzPts val="900"/>
              <a:buNone/>
              <a:defRPr sz="900"/>
            </a:lvl5pPr>
            <a:lvl6pPr marL="2743200" lvl="5" indent="-228600" algn="l">
              <a:lnSpc>
                <a:spcPct val="90000"/>
              </a:lnSpc>
              <a:spcBef>
                <a:spcPts val="500"/>
              </a:spcBef>
              <a:spcAft>
                <a:spcPts val="0"/>
              </a:spcAft>
              <a:buClr>
                <a:schemeClr val="dk1"/>
              </a:buClr>
              <a:buSzPts val="900"/>
              <a:buNone/>
              <a:defRPr sz="900"/>
            </a:lvl6pPr>
            <a:lvl7pPr marL="3200400" lvl="6" indent="-228600" algn="l">
              <a:lnSpc>
                <a:spcPct val="90000"/>
              </a:lnSpc>
              <a:spcBef>
                <a:spcPts val="500"/>
              </a:spcBef>
              <a:spcAft>
                <a:spcPts val="0"/>
              </a:spcAft>
              <a:buClr>
                <a:schemeClr val="dk1"/>
              </a:buClr>
              <a:buSzPts val="900"/>
              <a:buNone/>
              <a:defRPr sz="900"/>
            </a:lvl7pPr>
            <a:lvl8pPr marL="3657600" lvl="7" indent="-228600" algn="l">
              <a:lnSpc>
                <a:spcPct val="90000"/>
              </a:lnSpc>
              <a:spcBef>
                <a:spcPts val="500"/>
              </a:spcBef>
              <a:spcAft>
                <a:spcPts val="0"/>
              </a:spcAft>
              <a:buClr>
                <a:schemeClr val="dk1"/>
              </a:buClr>
              <a:buSzPts val="900"/>
              <a:buNone/>
              <a:defRPr sz="900"/>
            </a:lvl8pPr>
            <a:lvl9pPr marL="4114800" lvl="8" indent="-228600" algn="l">
              <a:lnSpc>
                <a:spcPct val="90000"/>
              </a:lnSpc>
              <a:spcBef>
                <a:spcPts val="500"/>
              </a:spcBef>
              <a:spcAft>
                <a:spcPts val="0"/>
              </a:spcAft>
              <a:buClr>
                <a:schemeClr val="dk1"/>
              </a:buClr>
              <a:buSzPts val="900"/>
              <a:buNone/>
              <a:defRPr sz="900"/>
            </a:lvl9pPr>
          </a:lstStyle>
          <a:p>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matchingName="标题和竖排文字" type="vertTx">
  <p:cSld name="VERTICAL_TEXT">
    <p:spTree>
      <p:nvGrpSpPr>
        <p:cNvPr id="1" name="Shape 662"/>
        <p:cNvGrpSpPr/>
        <p:nvPr/>
      </p:nvGrpSpPr>
      <p:grpSpPr>
        <a:xfrm>
          <a:off x="0" y="0"/>
          <a:ext cx="0" cy="0"/>
          <a:chOff x="0" y="0"/>
          <a:chExt cx="0" cy="0"/>
        </a:xfrm>
      </p:grpSpPr>
      <p:sp>
        <p:nvSpPr>
          <p:cNvPr id="663" name="Google Shape;663;p7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664" name="Google Shape;664;p7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matchingName="垂直排列标题与文本" type="vertTitleAndTx">
  <p:cSld name="VERTICAL_TITLE_AND_VERTICAL_TEXT">
    <p:spTree>
      <p:nvGrpSpPr>
        <p:cNvPr id="1" name="Shape 665"/>
        <p:cNvGrpSpPr/>
        <p:nvPr/>
      </p:nvGrpSpPr>
      <p:grpSpPr>
        <a:xfrm>
          <a:off x="0" y="0"/>
          <a:ext cx="0" cy="0"/>
          <a:chOff x="0" y="0"/>
          <a:chExt cx="0" cy="0"/>
        </a:xfrm>
      </p:grpSpPr>
      <p:sp>
        <p:nvSpPr>
          <p:cNvPr id="666" name="Google Shape;666;p8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667" name="Google Shape;667;p8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nyPPT.com">
  <p:cSld name="tinyPPT.com">
    <p:spTree>
      <p:nvGrpSpPr>
        <p:cNvPr id="1" name="Shape 668"/>
        <p:cNvGrpSpPr/>
        <p:nvPr/>
      </p:nvGrpSpPr>
      <p:grpSpPr>
        <a:xfrm>
          <a:off x="0" y="0"/>
          <a:ext cx="0" cy="0"/>
          <a:chOff x="0" y="0"/>
          <a:chExt cx="0" cy="0"/>
        </a:xfrm>
      </p:grpSpPr>
      <p:sp>
        <p:nvSpPr>
          <p:cNvPr id="669" name="Google Shape;669;p81"/>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8"/>
        <p:cNvGrpSpPr/>
        <p:nvPr/>
      </p:nvGrpSpPr>
      <p:grpSpPr>
        <a:xfrm>
          <a:off x="0" y="0"/>
          <a:ext cx="0" cy="0"/>
          <a:chOff x="0" y="0"/>
          <a:chExt cx="0" cy="0"/>
        </a:xfrm>
      </p:grpSpPr>
      <p:sp>
        <p:nvSpPr>
          <p:cNvPr id="39" name="Google Shape;39;p6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6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6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6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6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670"/>
        <p:cNvGrpSpPr/>
        <p:nvPr/>
      </p:nvGrpSpPr>
      <p:grpSpPr>
        <a:xfrm>
          <a:off x="0" y="0"/>
          <a:ext cx="0" cy="0"/>
          <a:chOff x="0" y="0"/>
          <a:chExt cx="0" cy="0"/>
        </a:xfrm>
      </p:grpSpPr>
      <p:grpSp>
        <p:nvGrpSpPr>
          <p:cNvPr id="671" name="Google Shape;671;p82"/>
          <p:cNvGrpSpPr/>
          <p:nvPr/>
        </p:nvGrpSpPr>
        <p:grpSpPr>
          <a:xfrm flipH="1">
            <a:off x="1" y="5935201"/>
            <a:ext cx="12256433" cy="1504376"/>
            <a:chOff x="0" y="4451401"/>
            <a:chExt cx="9192325" cy="1128282"/>
          </a:xfrm>
        </p:grpSpPr>
        <p:sp>
          <p:nvSpPr>
            <p:cNvPr id="672" name="Google Shape;672;p82"/>
            <p:cNvSpPr/>
            <p:nvPr/>
          </p:nvSpPr>
          <p:spPr>
            <a:xfrm>
              <a:off x="0" y="4451401"/>
              <a:ext cx="9192325" cy="1128282"/>
            </a:xfrm>
            <a:custGeom>
              <a:avLst/>
              <a:gdLst/>
              <a:ahLst/>
              <a:cxnLst/>
              <a:rect l="l" t="t" r="r" b="b"/>
              <a:pathLst>
                <a:path w="266232" h="47169" extrusionOk="0">
                  <a:moveTo>
                    <a:pt x="223116" y="1"/>
                  </a:moveTo>
                  <a:cubicBezTo>
                    <a:pt x="135800" y="1"/>
                    <a:pt x="76189" y="14851"/>
                    <a:pt x="1" y="22814"/>
                  </a:cubicBezTo>
                  <a:lnTo>
                    <a:pt x="1" y="42940"/>
                  </a:lnTo>
                  <a:cubicBezTo>
                    <a:pt x="34233" y="41087"/>
                    <a:pt x="68545" y="40162"/>
                    <a:pt x="102855" y="40162"/>
                  </a:cubicBezTo>
                  <a:cubicBezTo>
                    <a:pt x="157426" y="40162"/>
                    <a:pt x="211993" y="42502"/>
                    <a:pt x="266231" y="47169"/>
                  </a:cubicBezTo>
                  <a:lnTo>
                    <a:pt x="266231" y="1171"/>
                  </a:lnTo>
                  <a:cubicBezTo>
                    <a:pt x="251071" y="363"/>
                    <a:pt x="236756" y="1"/>
                    <a:pt x="22311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nvGrpSpPr>
            <p:cNvPr id="673" name="Google Shape;673;p82"/>
            <p:cNvGrpSpPr/>
            <p:nvPr/>
          </p:nvGrpSpPr>
          <p:grpSpPr>
            <a:xfrm>
              <a:off x="8788430" y="4679462"/>
              <a:ext cx="30677" cy="51879"/>
              <a:chOff x="5822805" y="3872050"/>
              <a:chExt cx="30677" cy="51879"/>
            </a:xfrm>
          </p:grpSpPr>
          <p:sp>
            <p:nvSpPr>
              <p:cNvPr id="674" name="Google Shape;674;p82"/>
              <p:cNvSpPr/>
              <p:nvPr/>
            </p:nvSpPr>
            <p:spPr>
              <a:xfrm>
                <a:off x="5822805" y="3878644"/>
                <a:ext cx="3949" cy="38690"/>
              </a:xfrm>
              <a:custGeom>
                <a:avLst/>
                <a:gdLst/>
                <a:ahLst/>
                <a:cxnLst/>
                <a:rect l="l" t="t" r="r" b="b"/>
                <a:pathLst>
                  <a:path w="108" h="839" fill="none" extrusionOk="0">
                    <a:moveTo>
                      <a:pt x="0" y="0"/>
                    </a:moveTo>
                    <a:cubicBezTo>
                      <a:pt x="0" y="286"/>
                      <a:pt x="36" y="553"/>
                      <a:pt x="107" y="839"/>
                    </a:cubicBezTo>
                  </a:path>
                </a:pathLst>
              </a:custGeom>
              <a:noFill/>
              <a:ln w="95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675" name="Google Shape;675;p82"/>
              <p:cNvSpPr/>
              <p:nvPr/>
            </p:nvSpPr>
            <p:spPr>
              <a:xfrm>
                <a:off x="5853445" y="3872050"/>
                <a:ext cx="37" cy="51879"/>
              </a:xfrm>
              <a:custGeom>
                <a:avLst/>
                <a:gdLst/>
                <a:ahLst/>
                <a:cxnLst/>
                <a:rect l="l" t="t" r="r" b="b"/>
                <a:pathLst>
                  <a:path w="1" h="1125" fill="none" extrusionOk="0">
                    <a:moveTo>
                      <a:pt x="1" y="0"/>
                    </a:moveTo>
                    <a:lnTo>
                      <a:pt x="1" y="1125"/>
                    </a:lnTo>
                  </a:path>
                </a:pathLst>
              </a:custGeom>
              <a:noFill/>
              <a:ln w="95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grpSp>
          <p:nvGrpSpPr>
            <p:cNvPr id="676" name="Google Shape;676;p82"/>
            <p:cNvGrpSpPr/>
            <p:nvPr/>
          </p:nvGrpSpPr>
          <p:grpSpPr>
            <a:xfrm>
              <a:off x="849813" y="5091289"/>
              <a:ext cx="82889" cy="62578"/>
              <a:chOff x="4915963" y="3914014"/>
              <a:chExt cx="82889" cy="62578"/>
            </a:xfrm>
          </p:grpSpPr>
          <p:sp>
            <p:nvSpPr>
              <p:cNvPr id="677" name="Google Shape;677;p82"/>
              <p:cNvSpPr/>
              <p:nvPr/>
            </p:nvSpPr>
            <p:spPr>
              <a:xfrm>
                <a:off x="4955123" y="3914014"/>
                <a:ext cx="37" cy="55984"/>
              </a:xfrm>
              <a:custGeom>
                <a:avLst/>
                <a:gdLst/>
                <a:ahLst/>
                <a:cxnLst/>
                <a:rect l="l" t="t" r="r" b="b"/>
                <a:pathLst>
                  <a:path w="1" h="1214" fill="none" extrusionOk="0">
                    <a:moveTo>
                      <a:pt x="0" y="0"/>
                    </a:moveTo>
                    <a:lnTo>
                      <a:pt x="0" y="1214"/>
                    </a:lnTo>
                  </a:path>
                </a:pathLst>
              </a:custGeom>
              <a:noFill/>
              <a:ln w="95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678" name="Google Shape;678;p82"/>
              <p:cNvSpPr/>
              <p:nvPr/>
            </p:nvSpPr>
            <p:spPr>
              <a:xfrm>
                <a:off x="4990991" y="3927987"/>
                <a:ext cx="7861" cy="42011"/>
              </a:xfrm>
              <a:custGeom>
                <a:avLst/>
                <a:gdLst/>
                <a:ahLst/>
                <a:cxnLst/>
                <a:rect l="l" t="t" r="r" b="b"/>
                <a:pathLst>
                  <a:path w="215" h="911" fill="none" extrusionOk="0">
                    <a:moveTo>
                      <a:pt x="215" y="1"/>
                    </a:moveTo>
                    <a:cubicBezTo>
                      <a:pt x="143" y="304"/>
                      <a:pt x="72" y="607"/>
                      <a:pt x="1" y="911"/>
                    </a:cubicBezTo>
                  </a:path>
                </a:pathLst>
              </a:custGeom>
              <a:noFill/>
              <a:ln w="95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679" name="Google Shape;679;p82"/>
              <p:cNvSpPr/>
              <p:nvPr/>
            </p:nvSpPr>
            <p:spPr>
              <a:xfrm>
                <a:off x="4915963" y="3942006"/>
                <a:ext cx="7861" cy="34586"/>
              </a:xfrm>
              <a:custGeom>
                <a:avLst/>
                <a:gdLst/>
                <a:ahLst/>
                <a:cxnLst/>
                <a:rect l="l" t="t" r="r" b="b"/>
                <a:pathLst>
                  <a:path w="215" h="750" fill="none" extrusionOk="0">
                    <a:moveTo>
                      <a:pt x="1" y="0"/>
                    </a:moveTo>
                    <a:cubicBezTo>
                      <a:pt x="72" y="250"/>
                      <a:pt x="143" y="500"/>
                      <a:pt x="215" y="749"/>
                    </a:cubicBezTo>
                  </a:path>
                </a:pathLst>
              </a:custGeom>
              <a:noFill/>
              <a:ln w="95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grpSp>
          <p:nvGrpSpPr>
            <p:cNvPr id="680" name="Google Shape;680;p82"/>
            <p:cNvGrpSpPr/>
            <p:nvPr/>
          </p:nvGrpSpPr>
          <p:grpSpPr>
            <a:xfrm>
              <a:off x="7241088" y="4731346"/>
              <a:ext cx="80951" cy="62578"/>
              <a:chOff x="4981850" y="4484221"/>
              <a:chExt cx="80951" cy="62578"/>
            </a:xfrm>
          </p:grpSpPr>
          <p:sp>
            <p:nvSpPr>
              <p:cNvPr id="681" name="Google Shape;681;p82"/>
              <p:cNvSpPr/>
              <p:nvPr/>
            </p:nvSpPr>
            <p:spPr>
              <a:xfrm>
                <a:off x="5024264" y="4484221"/>
                <a:ext cx="37" cy="59304"/>
              </a:xfrm>
              <a:custGeom>
                <a:avLst/>
                <a:gdLst/>
                <a:ahLst/>
                <a:cxnLst/>
                <a:rect l="l" t="t" r="r" b="b"/>
                <a:pathLst>
                  <a:path w="1" h="1286" fill="none" extrusionOk="0">
                    <a:moveTo>
                      <a:pt x="1" y="0"/>
                    </a:moveTo>
                    <a:lnTo>
                      <a:pt x="1" y="1285"/>
                    </a:lnTo>
                  </a:path>
                </a:pathLst>
              </a:custGeom>
              <a:noFill/>
              <a:ln w="95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682" name="Google Shape;682;p82"/>
              <p:cNvSpPr/>
              <p:nvPr/>
            </p:nvSpPr>
            <p:spPr>
              <a:xfrm>
                <a:off x="5054282" y="4501514"/>
                <a:ext cx="8519" cy="45285"/>
              </a:xfrm>
              <a:custGeom>
                <a:avLst/>
                <a:gdLst/>
                <a:ahLst/>
                <a:cxnLst/>
                <a:rect l="l" t="t" r="r" b="b"/>
                <a:pathLst>
                  <a:path w="233" h="982" fill="none" extrusionOk="0">
                    <a:moveTo>
                      <a:pt x="0" y="981"/>
                    </a:moveTo>
                    <a:cubicBezTo>
                      <a:pt x="72" y="642"/>
                      <a:pt x="161" y="321"/>
                      <a:pt x="232" y="0"/>
                    </a:cubicBezTo>
                  </a:path>
                </a:pathLst>
              </a:custGeom>
              <a:noFill/>
              <a:ln w="95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683" name="Google Shape;683;p82"/>
              <p:cNvSpPr/>
              <p:nvPr/>
            </p:nvSpPr>
            <p:spPr>
              <a:xfrm>
                <a:off x="4981850" y="4498193"/>
                <a:ext cx="7861" cy="45331"/>
              </a:xfrm>
              <a:custGeom>
                <a:avLst/>
                <a:gdLst/>
                <a:ahLst/>
                <a:cxnLst/>
                <a:rect l="l" t="t" r="r" b="b"/>
                <a:pathLst>
                  <a:path w="215" h="983" fill="none" extrusionOk="0">
                    <a:moveTo>
                      <a:pt x="1" y="1"/>
                    </a:moveTo>
                    <a:cubicBezTo>
                      <a:pt x="72" y="322"/>
                      <a:pt x="144" y="661"/>
                      <a:pt x="215" y="982"/>
                    </a:cubicBezTo>
                  </a:path>
                </a:pathLst>
              </a:custGeom>
              <a:noFill/>
              <a:ln w="95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grpSp>
          <p:nvGrpSpPr>
            <p:cNvPr id="684" name="Google Shape;684;p82"/>
            <p:cNvGrpSpPr/>
            <p:nvPr/>
          </p:nvGrpSpPr>
          <p:grpSpPr>
            <a:xfrm>
              <a:off x="8205971" y="4862013"/>
              <a:ext cx="80256" cy="63408"/>
              <a:chOff x="5437246" y="4899713"/>
              <a:chExt cx="80256" cy="63408"/>
            </a:xfrm>
          </p:grpSpPr>
          <p:sp>
            <p:nvSpPr>
              <p:cNvPr id="685" name="Google Shape;685;p82"/>
              <p:cNvSpPr/>
              <p:nvPr/>
            </p:nvSpPr>
            <p:spPr>
              <a:xfrm>
                <a:off x="5478964" y="4899713"/>
                <a:ext cx="37" cy="60134"/>
              </a:xfrm>
              <a:custGeom>
                <a:avLst/>
                <a:gdLst/>
                <a:ahLst/>
                <a:cxnLst/>
                <a:rect l="l" t="t" r="r" b="b"/>
                <a:pathLst>
                  <a:path w="1" h="1304" fill="none" extrusionOk="0">
                    <a:moveTo>
                      <a:pt x="1" y="1"/>
                    </a:moveTo>
                    <a:lnTo>
                      <a:pt x="1" y="1303"/>
                    </a:lnTo>
                  </a:path>
                </a:pathLst>
              </a:custGeom>
              <a:noFill/>
              <a:ln w="95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686" name="Google Shape;686;p82"/>
              <p:cNvSpPr/>
              <p:nvPr/>
            </p:nvSpPr>
            <p:spPr>
              <a:xfrm>
                <a:off x="5508983" y="4917836"/>
                <a:ext cx="8519" cy="45285"/>
              </a:xfrm>
              <a:custGeom>
                <a:avLst/>
                <a:gdLst/>
                <a:ahLst/>
                <a:cxnLst/>
                <a:rect l="l" t="t" r="r" b="b"/>
                <a:pathLst>
                  <a:path w="233" h="982" fill="none" extrusionOk="0">
                    <a:moveTo>
                      <a:pt x="1" y="982"/>
                    </a:moveTo>
                    <a:lnTo>
                      <a:pt x="233" y="0"/>
                    </a:lnTo>
                  </a:path>
                </a:pathLst>
              </a:custGeom>
              <a:noFill/>
              <a:ln w="95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687" name="Google Shape;687;p82"/>
              <p:cNvSpPr/>
              <p:nvPr/>
            </p:nvSpPr>
            <p:spPr>
              <a:xfrm>
                <a:off x="5437246" y="4914562"/>
                <a:ext cx="7861" cy="45285"/>
              </a:xfrm>
              <a:custGeom>
                <a:avLst/>
                <a:gdLst/>
                <a:ahLst/>
                <a:cxnLst/>
                <a:rect l="l" t="t" r="r" b="b"/>
                <a:pathLst>
                  <a:path w="215" h="982" fill="none" extrusionOk="0">
                    <a:moveTo>
                      <a:pt x="0" y="0"/>
                    </a:moveTo>
                    <a:lnTo>
                      <a:pt x="214" y="981"/>
                    </a:lnTo>
                  </a:path>
                </a:pathLst>
              </a:custGeom>
              <a:noFill/>
              <a:ln w="95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grpSp>
          <p:nvGrpSpPr>
            <p:cNvPr id="688" name="Google Shape;688;p82"/>
            <p:cNvGrpSpPr/>
            <p:nvPr/>
          </p:nvGrpSpPr>
          <p:grpSpPr>
            <a:xfrm>
              <a:off x="2897612" y="5021929"/>
              <a:ext cx="34625" cy="88910"/>
              <a:chOff x="997737" y="4927704"/>
              <a:chExt cx="34625" cy="88910"/>
            </a:xfrm>
          </p:grpSpPr>
          <p:sp>
            <p:nvSpPr>
              <p:cNvPr id="689" name="Google Shape;689;p82"/>
              <p:cNvSpPr/>
              <p:nvPr/>
            </p:nvSpPr>
            <p:spPr>
              <a:xfrm>
                <a:off x="997737" y="4969669"/>
                <a:ext cx="4607" cy="46945"/>
              </a:xfrm>
              <a:custGeom>
                <a:avLst/>
                <a:gdLst/>
                <a:ahLst/>
                <a:cxnLst/>
                <a:rect l="l" t="t" r="r" b="b"/>
                <a:pathLst>
                  <a:path w="126" h="1018" fill="none" extrusionOk="0">
                    <a:moveTo>
                      <a:pt x="1" y="1"/>
                    </a:moveTo>
                    <a:cubicBezTo>
                      <a:pt x="54" y="340"/>
                      <a:pt x="90" y="679"/>
                      <a:pt x="126" y="1018"/>
                    </a:cubicBezTo>
                  </a:path>
                </a:pathLst>
              </a:custGeom>
              <a:noFill/>
              <a:ln w="95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690" name="Google Shape;690;p82"/>
              <p:cNvSpPr/>
              <p:nvPr/>
            </p:nvSpPr>
            <p:spPr>
              <a:xfrm>
                <a:off x="1027097" y="4927704"/>
                <a:ext cx="5265" cy="79871"/>
              </a:xfrm>
              <a:custGeom>
                <a:avLst/>
                <a:gdLst/>
                <a:ahLst/>
                <a:cxnLst/>
                <a:rect l="l" t="t" r="r" b="b"/>
                <a:pathLst>
                  <a:path w="144" h="1732" fill="none" extrusionOk="0">
                    <a:moveTo>
                      <a:pt x="1" y="1"/>
                    </a:moveTo>
                    <a:cubicBezTo>
                      <a:pt x="54" y="572"/>
                      <a:pt x="90" y="1160"/>
                      <a:pt x="143" y="1731"/>
                    </a:cubicBezTo>
                  </a:path>
                </a:pathLst>
              </a:custGeom>
              <a:noFill/>
              <a:ln w="95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grpSp>
          <p:nvGrpSpPr>
            <p:cNvPr id="691" name="Google Shape;691;p82"/>
            <p:cNvGrpSpPr/>
            <p:nvPr/>
          </p:nvGrpSpPr>
          <p:grpSpPr>
            <a:xfrm>
              <a:off x="6117604" y="4827446"/>
              <a:ext cx="110933" cy="132553"/>
              <a:chOff x="4148103" y="5123543"/>
              <a:chExt cx="269125" cy="321575"/>
            </a:xfrm>
          </p:grpSpPr>
          <p:sp>
            <p:nvSpPr>
              <p:cNvPr id="692" name="Google Shape;692;p82"/>
              <p:cNvSpPr/>
              <p:nvPr/>
            </p:nvSpPr>
            <p:spPr>
              <a:xfrm>
                <a:off x="4148103" y="5293170"/>
                <a:ext cx="42716" cy="134101"/>
              </a:xfrm>
              <a:custGeom>
                <a:avLst/>
                <a:gdLst/>
                <a:ahLst/>
                <a:cxnLst/>
                <a:rect l="l" t="t" r="r" b="b"/>
                <a:pathLst>
                  <a:path w="323" h="804" fill="none" extrusionOk="0">
                    <a:moveTo>
                      <a:pt x="1" y="0"/>
                    </a:moveTo>
                    <a:cubicBezTo>
                      <a:pt x="108" y="268"/>
                      <a:pt x="215" y="535"/>
                      <a:pt x="322" y="803"/>
                    </a:cubicBezTo>
                  </a:path>
                </a:pathLst>
              </a:custGeom>
              <a:noFill/>
              <a:ln w="95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693" name="Google Shape;693;p82"/>
              <p:cNvSpPr/>
              <p:nvPr/>
            </p:nvSpPr>
            <p:spPr>
              <a:xfrm>
                <a:off x="4294502" y="5123543"/>
                <a:ext cx="132" cy="288718"/>
              </a:xfrm>
              <a:custGeom>
                <a:avLst/>
                <a:gdLst/>
                <a:ahLst/>
                <a:cxnLst/>
                <a:rect l="l" t="t" r="r" b="b"/>
                <a:pathLst>
                  <a:path w="1" h="1731" fill="none" extrusionOk="0">
                    <a:moveTo>
                      <a:pt x="0" y="1731"/>
                    </a:moveTo>
                    <a:lnTo>
                      <a:pt x="0" y="0"/>
                    </a:lnTo>
                  </a:path>
                </a:pathLst>
              </a:custGeom>
              <a:noFill/>
              <a:ln w="95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694" name="Google Shape;694;p82"/>
              <p:cNvSpPr/>
              <p:nvPr/>
            </p:nvSpPr>
            <p:spPr>
              <a:xfrm>
                <a:off x="4400697" y="5260312"/>
                <a:ext cx="16531" cy="184806"/>
              </a:xfrm>
              <a:custGeom>
                <a:avLst/>
                <a:gdLst/>
                <a:ahLst/>
                <a:cxnLst/>
                <a:rect l="l" t="t" r="r" b="b"/>
                <a:pathLst>
                  <a:path w="125" h="1108" fill="none" extrusionOk="0">
                    <a:moveTo>
                      <a:pt x="0" y="1107"/>
                    </a:moveTo>
                    <a:cubicBezTo>
                      <a:pt x="36" y="732"/>
                      <a:pt x="89" y="376"/>
                      <a:pt x="125" y="1"/>
                    </a:cubicBezTo>
                  </a:path>
                </a:pathLst>
              </a:custGeom>
              <a:noFill/>
              <a:ln w="95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grpSp>
          <p:nvGrpSpPr>
            <p:cNvPr id="695" name="Google Shape;695;p82"/>
            <p:cNvGrpSpPr/>
            <p:nvPr/>
          </p:nvGrpSpPr>
          <p:grpSpPr>
            <a:xfrm>
              <a:off x="1717707" y="5091292"/>
              <a:ext cx="41792" cy="93845"/>
              <a:chOff x="4891832" y="3454067"/>
              <a:chExt cx="41792" cy="93845"/>
            </a:xfrm>
          </p:grpSpPr>
          <p:sp>
            <p:nvSpPr>
              <p:cNvPr id="696" name="Google Shape;696;p82"/>
              <p:cNvSpPr/>
              <p:nvPr/>
            </p:nvSpPr>
            <p:spPr>
              <a:xfrm>
                <a:off x="4891832" y="3491928"/>
                <a:ext cx="9835" cy="55984"/>
              </a:xfrm>
              <a:custGeom>
                <a:avLst/>
                <a:gdLst/>
                <a:ahLst/>
                <a:cxnLst/>
                <a:rect l="l" t="t" r="r" b="b"/>
                <a:pathLst>
                  <a:path w="269" h="1214" fill="none" extrusionOk="0">
                    <a:moveTo>
                      <a:pt x="1" y="0"/>
                    </a:moveTo>
                    <a:cubicBezTo>
                      <a:pt x="90" y="393"/>
                      <a:pt x="179" y="803"/>
                      <a:pt x="268" y="1213"/>
                    </a:cubicBezTo>
                  </a:path>
                </a:pathLst>
              </a:custGeom>
              <a:noFill/>
              <a:ln w="95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697" name="Google Shape;697;p82"/>
              <p:cNvSpPr/>
              <p:nvPr/>
            </p:nvSpPr>
            <p:spPr>
              <a:xfrm>
                <a:off x="4930333" y="3454067"/>
                <a:ext cx="3291" cy="84805"/>
              </a:xfrm>
              <a:custGeom>
                <a:avLst/>
                <a:gdLst/>
                <a:ahLst/>
                <a:cxnLst/>
                <a:rect l="l" t="t" r="r" b="b"/>
                <a:pathLst>
                  <a:path w="90" h="1839" fill="none" extrusionOk="0">
                    <a:moveTo>
                      <a:pt x="54" y="0"/>
                    </a:moveTo>
                    <a:cubicBezTo>
                      <a:pt x="0" y="625"/>
                      <a:pt x="18" y="1232"/>
                      <a:pt x="89" y="1838"/>
                    </a:cubicBezTo>
                  </a:path>
                </a:pathLst>
              </a:custGeom>
              <a:noFill/>
              <a:ln w="95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grpSp>
          <p:nvGrpSpPr>
            <p:cNvPr id="698" name="Google Shape;698;p82"/>
            <p:cNvGrpSpPr/>
            <p:nvPr/>
          </p:nvGrpSpPr>
          <p:grpSpPr>
            <a:xfrm>
              <a:off x="5642468" y="5014917"/>
              <a:ext cx="81573" cy="102928"/>
              <a:chOff x="2802243" y="4633955"/>
              <a:chExt cx="81573" cy="102928"/>
            </a:xfrm>
          </p:grpSpPr>
          <p:sp>
            <p:nvSpPr>
              <p:cNvPr id="699" name="Google Shape;699;p82"/>
              <p:cNvSpPr/>
              <p:nvPr/>
            </p:nvSpPr>
            <p:spPr>
              <a:xfrm>
                <a:off x="2802243" y="4680853"/>
                <a:ext cx="37" cy="51049"/>
              </a:xfrm>
              <a:custGeom>
                <a:avLst/>
                <a:gdLst/>
                <a:ahLst/>
                <a:cxnLst/>
                <a:rect l="l" t="t" r="r" b="b"/>
                <a:pathLst>
                  <a:path w="1" h="1107" fill="none" extrusionOk="0">
                    <a:moveTo>
                      <a:pt x="1" y="1107"/>
                    </a:moveTo>
                    <a:lnTo>
                      <a:pt x="1" y="1"/>
                    </a:lnTo>
                  </a:path>
                </a:pathLst>
              </a:custGeom>
              <a:noFill/>
              <a:ln w="95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700" name="Google Shape;700;p82"/>
              <p:cNvSpPr/>
              <p:nvPr/>
            </p:nvSpPr>
            <p:spPr>
              <a:xfrm>
                <a:off x="2839427" y="4633955"/>
                <a:ext cx="37" cy="93844"/>
              </a:xfrm>
              <a:custGeom>
                <a:avLst/>
                <a:gdLst/>
                <a:ahLst/>
                <a:cxnLst/>
                <a:rect l="l" t="t" r="r" b="b"/>
                <a:pathLst>
                  <a:path w="1" h="2035" fill="none" extrusionOk="0">
                    <a:moveTo>
                      <a:pt x="1" y="2035"/>
                    </a:moveTo>
                    <a:lnTo>
                      <a:pt x="1" y="1"/>
                    </a:lnTo>
                  </a:path>
                </a:pathLst>
              </a:custGeom>
              <a:noFill/>
              <a:ln w="95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701" name="Google Shape;701;p82"/>
              <p:cNvSpPr/>
              <p:nvPr/>
            </p:nvSpPr>
            <p:spPr>
              <a:xfrm>
                <a:off x="2883779" y="4694872"/>
                <a:ext cx="37" cy="42011"/>
              </a:xfrm>
              <a:custGeom>
                <a:avLst/>
                <a:gdLst/>
                <a:ahLst/>
                <a:cxnLst/>
                <a:rect l="l" t="t" r="r" b="b"/>
                <a:pathLst>
                  <a:path w="1" h="911" fill="none" extrusionOk="0">
                    <a:moveTo>
                      <a:pt x="1" y="910"/>
                    </a:moveTo>
                    <a:lnTo>
                      <a:pt x="1" y="0"/>
                    </a:lnTo>
                  </a:path>
                </a:pathLst>
              </a:custGeom>
              <a:noFill/>
              <a:ln w="95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grpSp>
          <p:nvGrpSpPr>
            <p:cNvPr id="702" name="Google Shape;702;p82"/>
            <p:cNvGrpSpPr/>
            <p:nvPr/>
          </p:nvGrpSpPr>
          <p:grpSpPr>
            <a:xfrm>
              <a:off x="4778549" y="5016991"/>
              <a:ext cx="88739" cy="98778"/>
              <a:chOff x="2483887" y="5072504"/>
              <a:chExt cx="88739" cy="98778"/>
            </a:xfrm>
          </p:grpSpPr>
          <p:sp>
            <p:nvSpPr>
              <p:cNvPr id="703" name="Google Shape;703;p82"/>
              <p:cNvSpPr/>
              <p:nvPr/>
            </p:nvSpPr>
            <p:spPr>
              <a:xfrm>
                <a:off x="2483887" y="5119403"/>
                <a:ext cx="37" cy="51095"/>
              </a:xfrm>
              <a:custGeom>
                <a:avLst/>
                <a:gdLst/>
                <a:ahLst/>
                <a:cxnLst/>
                <a:rect l="l" t="t" r="r" b="b"/>
                <a:pathLst>
                  <a:path w="1" h="1108" fill="none" extrusionOk="0">
                    <a:moveTo>
                      <a:pt x="0" y="1"/>
                    </a:moveTo>
                    <a:lnTo>
                      <a:pt x="0" y="1107"/>
                    </a:lnTo>
                  </a:path>
                </a:pathLst>
              </a:custGeom>
              <a:noFill/>
              <a:ln w="95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704" name="Google Shape;704;p82"/>
              <p:cNvSpPr/>
              <p:nvPr/>
            </p:nvSpPr>
            <p:spPr>
              <a:xfrm>
                <a:off x="2524984" y="5072504"/>
                <a:ext cx="37" cy="98778"/>
              </a:xfrm>
              <a:custGeom>
                <a:avLst/>
                <a:gdLst/>
                <a:ahLst/>
                <a:cxnLst/>
                <a:rect l="l" t="t" r="r" b="b"/>
                <a:pathLst>
                  <a:path w="1" h="2142" fill="none" extrusionOk="0">
                    <a:moveTo>
                      <a:pt x="0" y="1"/>
                    </a:moveTo>
                    <a:lnTo>
                      <a:pt x="0" y="2142"/>
                    </a:lnTo>
                  </a:path>
                </a:pathLst>
              </a:custGeom>
              <a:noFill/>
              <a:ln w="95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705" name="Google Shape;705;p82"/>
              <p:cNvSpPr/>
              <p:nvPr/>
            </p:nvSpPr>
            <p:spPr>
              <a:xfrm>
                <a:off x="2572589" y="5119403"/>
                <a:ext cx="37" cy="42841"/>
              </a:xfrm>
              <a:custGeom>
                <a:avLst/>
                <a:gdLst/>
                <a:ahLst/>
                <a:cxnLst/>
                <a:rect l="l" t="t" r="r" b="b"/>
                <a:pathLst>
                  <a:path w="1" h="929" fill="none" extrusionOk="0">
                    <a:moveTo>
                      <a:pt x="1" y="1"/>
                    </a:moveTo>
                    <a:lnTo>
                      <a:pt x="1" y="929"/>
                    </a:lnTo>
                  </a:path>
                </a:pathLst>
              </a:custGeom>
              <a:noFill/>
              <a:ln w="95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grpSp>
          <p:nvGrpSpPr>
            <p:cNvPr id="706" name="Google Shape;706;p82"/>
            <p:cNvGrpSpPr/>
            <p:nvPr/>
          </p:nvGrpSpPr>
          <p:grpSpPr>
            <a:xfrm>
              <a:off x="3799920" y="4971502"/>
              <a:ext cx="110933" cy="88079"/>
              <a:chOff x="1400920" y="4965564"/>
              <a:chExt cx="110933" cy="88079"/>
            </a:xfrm>
          </p:grpSpPr>
          <p:sp>
            <p:nvSpPr>
              <p:cNvPr id="707" name="Google Shape;707;p82"/>
              <p:cNvSpPr/>
              <p:nvPr/>
            </p:nvSpPr>
            <p:spPr>
              <a:xfrm>
                <a:off x="1400920" y="4988576"/>
                <a:ext cx="37" cy="56030"/>
              </a:xfrm>
              <a:custGeom>
                <a:avLst/>
                <a:gdLst/>
                <a:ahLst/>
                <a:cxnLst/>
                <a:rect l="l" t="t" r="r" b="b"/>
                <a:pathLst>
                  <a:path w="1" h="1215" fill="none" extrusionOk="0">
                    <a:moveTo>
                      <a:pt x="1" y="1214"/>
                    </a:moveTo>
                    <a:lnTo>
                      <a:pt x="1" y="1"/>
                    </a:lnTo>
                  </a:path>
                </a:pathLst>
              </a:custGeom>
              <a:noFill/>
              <a:ln w="95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708" name="Google Shape;708;p82"/>
              <p:cNvSpPr/>
              <p:nvPr/>
            </p:nvSpPr>
            <p:spPr>
              <a:xfrm>
                <a:off x="1445271" y="4965564"/>
                <a:ext cx="37" cy="74107"/>
              </a:xfrm>
              <a:custGeom>
                <a:avLst/>
                <a:gdLst/>
                <a:ahLst/>
                <a:cxnLst/>
                <a:rect l="l" t="t" r="r" b="b"/>
                <a:pathLst>
                  <a:path w="1" h="1607" fill="none" extrusionOk="0">
                    <a:moveTo>
                      <a:pt x="1" y="1606"/>
                    </a:moveTo>
                    <a:lnTo>
                      <a:pt x="1" y="0"/>
                    </a:lnTo>
                  </a:path>
                </a:pathLst>
              </a:custGeom>
              <a:noFill/>
              <a:ln w="95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709" name="Google Shape;709;p82"/>
              <p:cNvSpPr/>
              <p:nvPr/>
            </p:nvSpPr>
            <p:spPr>
              <a:xfrm>
                <a:off x="1511816" y="5002594"/>
                <a:ext cx="37" cy="51049"/>
              </a:xfrm>
              <a:custGeom>
                <a:avLst/>
                <a:gdLst/>
                <a:ahLst/>
                <a:cxnLst/>
                <a:rect l="l" t="t" r="r" b="b"/>
                <a:pathLst>
                  <a:path w="1" h="1107" fill="none" extrusionOk="0">
                    <a:moveTo>
                      <a:pt x="1" y="1106"/>
                    </a:moveTo>
                    <a:lnTo>
                      <a:pt x="1" y="0"/>
                    </a:lnTo>
                  </a:path>
                </a:pathLst>
              </a:custGeom>
              <a:noFill/>
              <a:ln w="95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gr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Section header">
  <p:cSld name="1_Section header">
    <p:spTree>
      <p:nvGrpSpPr>
        <p:cNvPr id="1" name="Shape 710"/>
        <p:cNvGrpSpPr/>
        <p:nvPr/>
      </p:nvGrpSpPr>
      <p:grpSpPr>
        <a:xfrm>
          <a:off x="0" y="0"/>
          <a:ext cx="0" cy="0"/>
          <a:chOff x="0" y="0"/>
          <a:chExt cx="0" cy="0"/>
        </a:xfrm>
      </p:grpSpPr>
      <p:sp>
        <p:nvSpPr>
          <p:cNvPr id="711" name="Google Shape;711;p83"/>
          <p:cNvSpPr txBox="1">
            <a:spLocks noGrp="1"/>
          </p:cNvSpPr>
          <p:nvPr>
            <p:ph type="title"/>
          </p:nvPr>
        </p:nvSpPr>
        <p:spPr>
          <a:xfrm>
            <a:off x="7586800" y="4154200"/>
            <a:ext cx="3645200" cy="748000"/>
          </a:xfrm>
          <a:prstGeom prst="rect">
            <a:avLst/>
          </a:prstGeom>
          <a:noFill/>
          <a:ln>
            <a:noFill/>
          </a:ln>
        </p:spPr>
        <p:txBody>
          <a:bodyPr spcFirstLastPara="1" wrap="square" lIns="91425" tIns="91425" rIns="91425" bIns="91425" anchor="b" anchorCtr="0">
            <a:noAutofit/>
          </a:bodyPr>
          <a:lstStyle>
            <a:lvl1pPr lvl="0" algn="r">
              <a:lnSpc>
                <a:spcPct val="90000"/>
              </a:lnSpc>
              <a:spcBef>
                <a:spcPts val="0"/>
              </a:spcBef>
              <a:spcAft>
                <a:spcPts val="0"/>
              </a:spcAft>
              <a:buClr>
                <a:schemeClr val="dk1"/>
              </a:buClr>
              <a:buSzPts val="2400"/>
              <a:buFont typeface="Calibri"/>
              <a:buNone/>
              <a:defRPr sz="6400"/>
            </a:lvl1pPr>
            <a:lvl2pPr lvl="1" algn="l">
              <a:lnSpc>
                <a:spcPct val="90000"/>
              </a:lnSpc>
              <a:spcBef>
                <a:spcPts val="0"/>
              </a:spcBef>
              <a:spcAft>
                <a:spcPts val="0"/>
              </a:spcAft>
              <a:buClr>
                <a:schemeClr val="dk1"/>
              </a:buClr>
              <a:buSzPts val="2400"/>
              <a:buFont typeface="Calibri"/>
              <a:buNone/>
              <a:defRPr sz="3200"/>
            </a:lvl2pPr>
            <a:lvl3pPr lvl="2" algn="l">
              <a:lnSpc>
                <a:spcPct val="90000"/>
              </a:lnSpc>
              <a:spcBef>
                <a:spcPts val="0"/>
              </a:spcBef>
              <a:spcAft>
                <a:spcPts val="0"/>
              </a:spcAft>
              <a:buClr>
                <a:schemeClr val="dk1"/>
              </a:buClr>
              <a:buSzPts val="2400"/>
              <a:buFont typeface="Calibri"/>
              <a:buNone/>
              <a:defRPr sz="3200"/>
            </a:lvl3pPr>
            <a:lvl4pPr lvl="3" algn="l">
              <a:lnSpc>
                <a:spcPct val="90000"/>
              </a:lnSpc>
              <a:spcBef>
                <a:spcPts val="0"/>
              </a:spcBef>
              <a:spcAft>
                <a:spcPts val="0"/>
              </a:spcAft>
              <a:buClr>
                <a:schemeClr val="dk1"/>
              </a:buClr>
              <a:buSzPts val="2400"/>
              <a:buFont typeface="Calibri"/>
              <a:buNone/>
              <a:defRPr sz="3200"/>
            </a:lvl4pPr>
            <a:lvl5pPr lvl="4" algn="l">
              <a:lnSpc>
                <a:spcPct val="90000"/>
              </a:lnSpc>
              <a:spcBef>
                <a:spcPts val="0"/>
              </a:spcBef>
              <a:spcAft>
                <a:spcPts val="0"/>
              </a:spcAft>
              <a:buClr>
                <a:schemeClr val="dk1"/>
              </a:buClr>
              <a:buSzPts val="2400"/>
              <a:buFont typeface="Calibri"/>
              <a:buNone/>
              <a:defRPr sz="3200"/>
            </a:lvl5pPr>
            <a:lvl6pPr lvl="5" algn="l">
              <a:lnSpc>
                <a:spcPct val="90000"/>
              </a:lnSpc>
              <a:spcBef>
                <a:spcPts val="0"/>
              </a:spcBef>
              <a:spcAft>
                <a:spcPts val="0"/>
              </a:spcAft>
              <a:buClr>
                <a:schemeClr val="dk1"/>
              </a:buClr>
              <a:buSzPts val="2400"/>
              <a:buFont typeface="Calibri"/>
              <a:buNone/>
              <a:defRPr sz="3200"/>
            </a:lvl6pPr>
            <a:lvl7pPr lvl="6" algn="l">
              <a:lnSpc>
                <a:spcPct val="90000"/>
              </a:lnSpc>
              <a:spcBef>
                <a:spcPts val="0"/>
              </a:spcBef>
              <a:spcAft>
                <a:spcPts val="0"/>
              </a:spcAft>
              <a:buClr>
                <a:schemeClr val="dk1"/>
              </a:buClr>
              <a:buSzPts val="2400"/>
              <a:buFont typeface="Calibri"/>
              <a:buNone/>
              <a:defRPr sz="3200"/>
            </a:lvl7pPr>
            <a:lvl8pPr lvl="7" algn="l">
              <a:lnSpc>
                <a:spcPct val="90000"/>
              </a:lnSpc>
              <a:spcBef>
                <a:spcPts val="0"/>
              </a:spcBef>
              <a:spcAft>
                <a:spcPts val="0"/>
              </a:spcAft>
              <a:buClr>
                <a:schemeClr val="dk1"/>
              </a:buClr>
              <a:buSzPts val="2400"/>
              <a:buFont typeface="Calibri"/>
              <a:buNone/>
              <a:defRPr sz="3200"/>
            </a:lvl8pPr>
            <a:lvl9pPr lvl="8" algn="l">
              <a:lnSpc>
                <a:spcPct val="90000"/>
              </a:lnSpc>
              <a:spcBef>
                <a:spcPts val="0"/>
              </a:spcBef>
              <a:spcAft>
                <a:spcPts val="0"/>
              </a:spcAft>
              <a:buClr>
                <a:schemeClr val="dk1"/>
              </a:buClr>
              <a:buSzPts val="2400"/>
              <a:buFont typeface="Calibri"/>
              <a:buNone/>
              <a:defRPr sz="3200"/>
            </a:lvl9pPr>
          </a:lstStyle>
          <a:p>
            <a:endParaRPr/>
          </a:p>
        </p:txBody>
      </p:sp>
      <p:sp>
        <p:nvSpPr>
          <p:cNvPr id="712" name="Google Shape;712;p83"/>
          <p:cNvSpPr txBox="1">
            <a:spLocks noGrp="1"/>
          </p:cNvSpPr>
          <p:nvPr>
            <p:ph type="body" idx="1"/>
          </p:nvPr>
        </p:nvSpPr>
        <p:spPr>
          <a:xfrm>
            <a:off x="7586800" y="4792900"/>
            <a:ext cx="3645200" cy="1162400"/>
          </a:xfrm>
          <a:prstGeom prst="rect">
            <a:avLst/>
          </a:prstGeom>
          <a:noFill/>
          <a:ln>
            <a:noFill/>
          </a:ln>
        </p:spPr>
        <p:txBody>
          <a:bodyPr spcFirstLastPara="1" wrap="square" lIns="91425" tIns="91425" rIns="91425" bIns="91425" anchor="t" anchorCtr="0">
            <a:noAutofit/>
          </a:bodyPr>
          <a:lstStyle>
            <a:lvl1pPr marL="457200" lvl="0" indent="-317500" algn="r">
              <a:lnSpc>
                <a:spcPct val="90000"/>
              </a:lnSpc>
              <a:spcBef>
                <a:spcPts val="0"/>
              </a:spcBef>
              <a:spcAft>
                <a:spcPts val="0"/>
              </a:spcAft>
              <a:buClr>
                <a:schemeClr val="dk1"/>
              </a:buClr>
              <a:buSzPts val="1400"/>
              <a:buChar char="●"/>
              <a:defRPr sz="2400"/>
            </a:lvl1pPr>
            <a:lvl2pPr marL="914400" lvl="1" indent="-317500" algn="l">
              <a:lnSpc>
                <a:spcPct val="90000"/>
              </a:lnSpc>
              <a:spcBef>
                <a:spcPts val="0"/>
              </a:spcBef>
              <a:spcAft>
                <a:spcPts val="0"/>
              </a:spcAft>
              <a:buClr>
                <a:schemeClr val="dk1"/>
              </a:buClr>
              <a:buSzPts val="1400"/>
              <a:buChar char="○"/>
              <a:defRPr/>
            </a:lvl2pPr>
            <a:lvl3pPr marL="1371600" lvl="2" indent="-317500" algn="l">
              <a:lnSpc>
                <a:spcPct val="90000"/>
              </a:lnSpc>
              <a:spcBef>
                <a:spcPts val="0"/>
              </a:spcBef>
              <a:spcAft>
                <a:spcPts val="0"/>
              </a:spcAft>
              <a:buClr>
                <a:schemeClr val="dk1"/>
              </a:buClr>
              <a:buSzPts val="1400"/>
              <a:buChar char="■"/>
              <a:defRPr/>
            </a:lvl3pPr>
            <a:lvl4pPr marL="1828800" lvl="3" indent="-317500" algn="l">
              <a:lnSpc>
                <a:spcPct val="90000"/>
              </a:lnSpc>
              <a:spcBef>
                <a:spcPts val="0"/>
              </a:spcBef>
              <a:spcAft>
                <a:spcPts val="0"/>
              </a:spcAft>
              <a:buClr>
                <a:schemeClr val="dk1"/>
              </a:buClr>
              <a:buSzPts val="1400"/>
              <a:buChar char="●"/>
              <a:defRPr/>
            </a:lvl4pPr>
            <a:lvl5pPr marL="2286000" lvl="4" indent="-317500" algn="l">
              <a:lnSpc>
                <a:spcPct val="90000"/>
              </a:lnSpc>
              <a:spcBef>
                <a:spcPts val="0"/>
              </a:spcBef>
              <a:spcAft>
                <a:spcPts val="0"/>
              </a:spcAft>
              <a:buClr>
                <a:schemeClr val="dk1"/>
              </a:buClr>
              <a:buSzPts val="1400"/>
              <a:buChar char="○"/>
              <a:defRPr/>
            </a:lvl5pPr>
            <a:lvl6pPr marL="2743200" lvl="5" indent="-317500" algn="l">
              <a:lnSpc>
                <a:spcPct val="90000"/>
              </a:lnSpc>
              <a:spcBef>
                <a:spcPts val="0"/>
              </a:spcBef>
              <a:spcAft>
                <a:spcPts val="0"/>
              </a:spcAft>
              <a:buClr>
                <a:schemeClr val="dk1"/>
              </a:buClr>
              <a:buSzPts val="1400"/>
              <a:buChar char="■"/>
              <a:defRPr/>
            </a:lvl6pPr>
            <a:lvl7pPr marL="3200400" lvl="6" indent="-317500" algn="l">
              <a:lnSpc>
                <a:spcPct val="90000"/>
              </a:lnSpc>
              <a:spcBef>
                <a:spcPts val="0"/>
              </a:spcBef>
              <a:spcAft>
                <a:spcPts val="0"/>
              </a:spcAft>
              <a:buClr>
                <a:schemeClr val="dk1"/>
              </a:buClr>
              <a:buSzPts val="1400"/>
              <a:buChar char="●"/>
              <a:defRPr/>
            </a:lvl7pPr>
            <a:lvl8pPr marL="3657600" lvl="7" indent="-317500" algn="l">
              <a:lnSpc>
                <a:spcPct val="90000"/>
              </a:lnSpc>
              <a:spcBef>
                <a:spcPts val="0"/>
              </a:spcBef>
              <a:spcAft>
                <a:spcPts val="0"/>
              </a:spcAft>
              <a:buClr>
                <a:schemeClr val="dk1"/>
              </a:buClr>
              <a:buSzPts val="1400"/>
              <a:buChar char="○"/>
              <a:defRPr/>
            </a:lvl8pPr>
            <a:lvl9pPr marL="4114800" lvl="8" indent="-317500" algn="l">
              <a:lnSpc>
                <a:spcPct val="90000"/>
              </a:lnSpc>
              <a:spcBef>
                <a:spcPts val="0"/>
              </a:spcBef>
              <a:spcAft>
                <a:spcPts val="0"/>
              </a:spcAft>
              <a:buClr>
                <a:schemeClr val="dk1"/>
              </a:buClr>
              <a:buSzPts val="1400"/>
              <a:buChar char="■"/>
              <a:defRPr/>
            </a:lvl9pPr>
          </a:lstStyle>
          <a:p>
            <a:endParaRPr/>
          </a:p>
        </p:txBody>
      </p:sp>
      <p:sp>
        <p:nvSpPr>
          <p:cNvPr id="713" name="Google Shape;713;p83"/>
          <p:cNvSpPr txBox="1">
            <a:spLocks noGrp="1"/>
          </p:cNvSpPr>
          <p:nvPr>
            <p:ph type="title" idx="2"/>
          </p:nvPr>
        </p:nvSpPr>
        <p:spPr>
          <a:xfrm>
            <a:off x="9642767" y="2512633"/>
            <a:ext cx="1589200" cy="814400"/>
          </a:xfrm>
          <a:prstGeom prst="rect">
            <a:avLst/>
          </a:prstGeom>
          <a:noFill/>
          <a:ln>
            <a:noFill/>
          </a:ln>
        </p:spPr>
        <p:txBody>
          <a:bodyPr spcFirstLastPara="1" wrap="square" lIns="91425" tIns="91425" rIns="91425" bIns="91425" anchor="ctr" anchorCtr="0">
            <a:noAutofit/>
          </a:bodyPr>
          <a:lstStyle>
            <a:lvl1pPr lvl="0" algn="l">
              <a:lnSpc>
                <a:spcPct val="90000"/>
              </a:lnSpc>
              <a:spcBef>
                <a:spcPts val="0"/>
              </a:spcBef>
              <a:spcAft>
                <a:spcPts val="0"/>
              </a:spcAft>
              <a:buClr>
                <a:schemeClr val="accent5"/>
              </a:buClr>
              <a:buSzPts val="4800"/>
              <a:buFont typeface="Calibri"/>
              <a:buNone/>
              <a:defRPr sz="8000">
                <a:solidFill>
                  <a:schemeClr val="accent5"/>
                </a:solidFill>
              </a:defRPr>
            </a:lvl1pPr>
            <a:lvl2pPr lvl="1" algn="ctr">
              <a:lnSpc>
                <a:spcPct val="90000"/>
              </a:lnSpc>
              <a:spcBef>
                <a:spcPts val="0"/>
              </a:spcBef>
              <a:spcAft>
                <a:spcPts val="0"/>
              </a:spcAft>
              <a:buClr>
                <a:schemeClr val="dk1"/>
              </a:buClr>
              <a:buSzPts val="4800"/>
              <a:buFont typeface="Calibri"/>
              <a:buNone/>
              <a:defRPr sz="6400"/>
            </a:lvl2pPr>
            <a:lvl3pPr lvl="2" algn="ctr">
              <a:lnSpc>
                <a:spcPct val="90000"/>
              </a:lnSpc>
              <a:spcBef>
                <a:spcPts val="0"/>
              </a:spcBef>
              <a:spcAft>
                <a:spcPts val="0"/>
              </a:spcAft>
              <a:buClr>
                <a:schemeClr val="dk1"/>
              </a:buClr>
              <a:buSzPts val="4800"/>
              <a:buFont typeface="Calibri"/>
              <a:buNone/>
              <a:defRPr sz="6400"/>
            </a:lvl3pPr>
            <a:lvl4pPr lvl="3" algn="ctr">
              <a:lnSpc>
                <a:spcPct val="90000"/>
              </a:lnSpc>
              <a:spcBef>
                <a:spcPts val="0"/>
              </a:spcBef>
              <a:spcAft>
                <a:spcPts val="0"/>
              </a:spcAft>
              <a:buClr>
                <a:schemeClr val="dk1"/>
              </a:buClr>
              <a:buSzPts val="4800"/>
              <a:buFont typeface="Calibri"/>
              <a:buNone/>
              <a:defRPr sz="6400"/>
            </a:lvl4pPr>
            <a:lvl5pPr lvl="4" algn="ctr">
              <a:lnSpc>
                <a:spcPct val="90000"/>
              </a:lnSpc>
              <a:spcBef>
                <a:spcPts val="0"/>
              </a:spcBef>
              <a:spcAft>
                <a:spcPts val="0"/>
              </a:spcAft>
              <a:buClr>
                <a:schemeClr val="dk1"/>
              </a:buClr>
              <a:buSzPts val="4800"/>
              <a:buFont typeface="Calibri"/>
              <a:buNone/>
              <a:defRPr sz="6400"/>
            </a:lvl5pPr>
            <a:lvl6pPr lvl="5" algn="ctr">
              <a:lnSpc>
                <a:spcPct val="90000"/>
              </a:lnSpc>
              <a:spcBef>
                <a:spcPts val="0"/>
              </a:spcBef>
              <a:spcAft>
                <a:spcPts val="0"/>
              </a:spcAft>
              <a:buClr>
                <a:schemeClr val="dk1"/>
              </a:buClr>
              <a:buSzPts val="4800"/>
              <a:buFont typeface="Calibri"/>
              <a:buNone/>
              <a:defRPr sz="6400"/>
            </a:lvl6pPr>
            <a:lvl7pPr lvl="6" algn="ctr">
              <a:lnSpc>
                <a:spcPct val="90000"/>
              </a:lnSpc>
              <a:spcBef>
                <a:spcPts val="0"/>
              </a:spcBef>
              <a:spcAft>
                <a:spcPts val="0"/>
              </a:spcAft>
              <a:buClr>
                <a:schemeClr val="dk1"/>
              </a:buClr>
              <a:buSzPts val="4800"/>
              <a:buFont typeface="Calibri"/>
              <a:buNone/>
              <a:defRPr sz="6400"/>
            </a:lvl7pPr>
            <a:lvl8pPr lvl="7" algn="ctr">
              <a:lnSpc>
                <a:spcPct val="90000"/>
              </a:lnSpc>
              <a:spcBef>
                <a:spcPts val="0"/>
              </a:spcBef>
              <a:spcAft>
                <a:spcPts val="0"/>
              </a:spcAft>
              <a:buClr>
                <a:schemeClr val="dk1"/>
              </a:buClr>
              <a:buSzPts val="4800"/>
              <a:buFont typeface="Calibri"/>
              <a:buNone/>
              <a:defRPr sz="6400"/>
            </a:lvl8pPr>
            <a:lvl9pPr lvl="8" algn="ctr">
              <a:lnSpc>
                <a:spcPct val="90000"/>
              </a:lnSpc>
              <a:spcBef>
                <a:spcPts val="0"/>
              </a:spcBef>
              <a:spcAft>
                <a:spcPts val="0"/>
              </a:spcAft>
              <a:buClr>
                <a:schemeClr val="dk1"/>
              </a:buClr>
              <a:buSzPts val="4800"/>
              <a:buFont typeface="Calibri"/>
              <a:buNone/>
              <a:defRPr sz="6400"/>
            </a:lvl9pPr>
          </a:lstStyle>
          <a:p>
            <a:endParaRPr/>
          </a:p>
        </p:txBody>
      </p:sp>
      <p:sp>
        <p:nvSpPr>
          <p:cNvPr id="714" name="Google Shape;714;p83"/>
          <p:cNvSpPr/>
          <p:nvPr/>
        </p:nvSpPr>
        <p:spPr>
          <a:xfrm rot="10800000">
            <a:off x="8118808" y="48438"/>
            <a:ext cx="4073192" cy="1520597"/>
          </a:xfrm>
          <a:custGeom>
            <a:avLst/>
            <a:gdLst/>
            <a:ahLst/>
            <a:cxnLst/>
            <a:rect l="l" t="t" r="r" b="b"/>
            <a:pathLst>
              <a:path w="9694" h="3766" extrusionOk="0">
                <a:moveTo>
                  <a:pt x="4600" y="0"/>
                </a:moveTo>
                <a:cubicBezTo>
                  <a:pt x="4498" y="0"/>
                  <a:pt x="4395" y="9"/>
                  <a:pt x="4293" y="27"/>
                </a:cubicBezTo>
                <a:cubicBezTo>
                  <a:pt x="3689" y="143"/>
                  <a:pt x="3207" y="580"/>
                  <a:pt x="2836" y="1068"/>
                </a:cubicBezTo>
                <a:cubicBezTo>
                  <a:pt x="2399" y="1666"/>
                  <a:pt x="2099" y="2381"/>
                  <a:pt x="2027" y="3123"/>
                </a:cubicBezTo>
                <a:cubicBezTo>
                  <a:pt x="1798" y="2949"/>
                  <a:pt x="1512" y="2856"/>
                  <a:pt x="1228" y="2856"/>
                </a:cubicBezTo>
                <a:cubicBezTo>
                  <a:pt x="1059" y="2856"/>
                  <a:pt x="892" y="2889"/>
                  <a:pt x="737" y="2957"/>
                </a:cubicBezTo>
                <a:cubicBezTo>
                  <a:pt x="394" y="3095"/>
                  <a:pt x="117" y="3400"/>
                  <a:pt x="0" y="3765"/>
                </a:cubicBezTo>
                <a:lnTo>
                  <a:pt x="9671" y="3765"/>
                </a:lnTo>
                <a:cubicBezTo>
                  <a:pt x="9693" y="3145"/>
                  <a:pt x="9344" y="2519"/>
                  <a:pt x="8812" y="2220"/>
                </a:cubicBezTo>
                <a:cubicBezTo>
                  <a:pt x="8575" y="2093"/>
                  <a:pt x="8309" y="2032"/>
                  <a:pt x="8042" y="2032"/>
                </a:cubicBezTo>
                <a:cubicBezTo>
                  <a:pt x="7586" y="2032"/>
                  <a:pt x="7129" y="2210"/>
                  <a:pt x="6807" y="2541"/>
                </a:cubicBezTo>
                <a:cubicBezTo>
                  <a:pt x="6807" y="1877"/>
                  <a:pt x="6575" y="1184"/>
                  <a:pt x="6115" y="697"/>
                </a:cubicBezTo>
                <a:cubicBezTo>
                  <a:pt x="5726" y="265"/>
                  <a:pt x="5169" y="0"/>
                  <a:pt x="4600" y="0"/>
                </a:cubicBezTo>
                <a:close/>
              </a:path>
            </a:pathLst>
          </a:custGeom>
          <a:solidFill>
            <a:schemeClr val="lt2"/>
          </a:solidFill>
          <a:ln w="76200" cap="flat" cmpd="sng">
            <a:solidFill>
              <a:schemeClr val="lt1"/>
            </a:solidFill>
            <a:prstDash val="solid"/>
            <a:round/>
            <a:headEnd type="none" w="sm" len="sm"/>
            <a:tailEnd type="none" w="sm" len="sm"/>
          </a:ln>
          <a:effectLst>
            <a:outerShdw blurRad="57150" dist="66675" dir="10140000" algn="bl" rotWithShape="0">
              <a:srgbClr val="000000">
                <a:alpha val="5882"/>
              </a:srgbClr>
            </a:outerShdw>
          </a:effectLst>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itle only 3">
  <p:cSld name="Title only 3">
    <p:spTree>
      <p:nvGrpSpPr>
        <p:cNvPr id="1" name="Shape 715"/>
        <p:cNvGrpSpPr/>
        <p:nvPr/>
      </p:nvGrpSpPr>
      <p:grpSpPr>
        <a:xfrm>
          <a:off x="0" y="0"/>
          <a:ext cx="0" cy="0"/>
          <a:chOff x="0" y="0"/>
          <a:chExt cx="0" cy="0"/>
        </a:xfrm>
      </p:grpSpPr>
      <p:sp>
        <p:nvSpPr>
          <p:cNvPr id="716" name="Google Shape;716;p84"/>
          <p:cNvSpPr txBox="1">
            <a:spLocks noGrp="1"/>
          </p:cNvSpPr>
          <p:nvPr>
            <p:ph type="title"/>
          </p:nvPr>
        </p:nvSpPr>
        <p:spPr>
          <a:xfrm>
            <a:off x="960000" y="720000"/>
            <a:ext cx="10272000" cy="636800"/>
          </a:xfrm>
          <a:prstGeom prst="rect">
            <a:avLst/>
          </a:prstGeom>
          <a:noFill/>
          <a:ln>
            <a:noFill/>
          </a:ln>
        </p:spPr>
        <p:txBody>
          <a:bodyPr spcFirstLastPara="1" wrap="square" lIns="91425" tIns="91425" rIns="91425" bIns="91425" anchor="t" anchorCtr="0">
            <a:noAutofit/>
          </a:bodyPr>
          <a:lstStyle>
            <a:lvl1pPr lvl="0" algn="l">
              <a:lnSpc>
                <a:spcPct val="90000"/>
              </a:lnSpc>
              <a:spcBef>
                <a:spcPts val="0"/>
              </a:spcBef>
              <a:spcAft>
                <a:spcPts val="0"/>
              </a:spcAft>
              <a:buClr>
                <a:schemeClr val="dk1"/>
              </a:buClr>
              <a:buSzPts val="3000"/>
              <a:buFont typeface="Calibri"/>
              <a:buNone/>
              <a:defRPr/>
            </a:lvl1pPr>
            <a:lvl2pPr lvl="1" algn="l">
              <a:lnSpc>
                <a:spcPct val="90000"/>
              </a:lnSpc>
              <a:spcBef>
                <a:spcPts val="0"/>
              </a:spcBef>
              <a:spcAft>
                <a:spcPts val="0"/>
              </a:spcAft>
              <a:buClr>
                <a:schemeClr val="dk1"/>
              </a:buClr>
              <a:buSzPts val="2800"/>
              <a:buFont typeface="Calibri"/>
              <a:buNone/>
              <a:defRPr/>
            </a:lvl2pPr>
            <a:lvl3pPr lvl="2" algn="l">
              <a:lnSpc>
                <a:spcPct val="90000"/>
              </a:lnSpc>
              <a:spcBef>
                <a:spcPts val="0"/>
              </a:spcBef>
              <a:spcAft>
                <a:spcPts val="0"/>
              </a:spcAft>
              <a:buClr>
                <a:schemeClr val="dk1"/>
              </a:buClr>
              <a:buSzPts val="2800"/>
              <a:buFont typeface="Calibri"/>
              <a:buNone/>
              <a:defRPr/>
            </a:lvl3pPr>
            <a:lvl4pPr lvl="3" algn="l">
              <a:lnSpc>
                <a:spcPct val="90000"/>
              </a:lnSpc>
              <a:spcBef>
                <a:spcPts val="0"/>
              </a:spcBef>
              <a:spcAft>
                <a:spcPts val="0"/>
              </a:spcAft>
              <a:buClr>
                <a:schemeClr val="dk1"/>
              </a:buClr>
              <a:buSzPts val="2800"/>
              <a:buFont typeface="Calibri"/>
              <a:buNone/>
              <a:defRPr/>
            </a:lvl4pPr>
            <a:lvl5pPr lvl="4" algn="l">
              <a:lnSpc>
                <a:spcPct val="90000"/>
              </a:lnSpc>
              <a:spcBef>
                <a:spcPts val="0"/>
              </a:spcBef>
              <a:spcAft>
                <a:spcPts val="0"/>
              </a:spcAft>
              <a:buClr>
                <a:schemeClr val="dk1"/>
              </a:buClr>
              <a:buSzPts val="2800"/>
              <a:buFont typeface="Calibri"/>
              <a:buNone/>
              <a:defRPr/>
            </a:lvl5pPr>
            <a:lvl6pPr lvl="5" algn="l">
              <a:lnSpc>
                <a:spcPct val="90000"/>
              </a:lnSpc>
              <a:spcBef>
                <a:spcPts val="0"/>
              </a:spcBef>
              <a:spcAft>
                <a:spcPts val="0"/>
              </a:spcAft>
              <a:buClr>
                <a:schemeClr val="dk1"/>
              </a:buClr>
              <a:buSzPts val="2800"/>
              <a:buFont typeface="Calibri"/>
              <a:buNone/>
              <a:defRPr/>
            </a:lvl6pPr>
            <a:lvl7pPr lvl="6" algn="l">
              <a:lnSpc>
                <a:spcPct val="90000"/>
              </a:lnSpc>
              <a:spcBef>
                <a:spcPts val="0"/>
              </a:spcBef>
              <a:spcAft>
                <a:spcPts val="0"/>
              </a:spcAft>
              <a:buClr>
                <a:schemeClr val="dk1"/>
              </a:buClr>
              <a:buSzPts val="2800"/>
              <a:buFont typeface="Calibri"/>
              <a:buNone/>
              <a:defRPr/>
            </a:lvl7pPr>
            <a:lvl8pPr lvl="7" algn="l">
              <a:lnSpc>
                <a:spcPct val="90000"/>
              </a:lnSpc>
              <a:spcBef>
                <a:spcPts val="0"/>
              </a:spcBef>
              <a:spcAft>
                <a:spcPts val="0"/>
              </a:spcAft>
              <a:buClr>
                <a:schemeClr val="dk1"/>
              </a:buClr>
              <a:buSzPts val="2800"/>
              <a:buFont typeface="Calibri"/>
              <a:buNone/>
              <a:defRPr/>
            </a:lvl8pPr>
            <a:lvl9pPr lvl="8" algn="l">
              <a:lnSpc>
                <a:spcPct val="90000"/>
              </a:lnSpc>
              <a:spcBef>
                <a:spcPts val="0"/>
              </a:spcBef>
              <a:spcAft>
                <a:spcPts val="0"/>
              </a:spcAft>
              <a:buClr>
                <a:schemeClr val="dk1"/>
              </a:buClr>
              <a:buSzPts val="2800"/>
              <a:buFont typeface="Calibri"/>
              <a:buNone/>
              <a:defRPr/>
            </a:lvl9pPr>
          </a:lstStyle>
          <a:p>
            <a:endParaRPr/>
          </a:p>
        </p:txBody>
      </p:sp>
      <p:sp>
        <p:nvSpPr>
          <p:cNvPr id="717" name="Google Shape;717;p84"/>
          <p:cNvSpPr/>
          <p:nvPr/>
        </p:nvSpPr>
        <p:spPr>
          <a:xfrm flipH="1">
            <a:off x="10286985" y="4500567"/>
            <a:ext cx="4187916" cy="2944503"/>
          </a:xfrm>
          <a:custGeom>
            <a:avLst/>
            <a:gdLst/>
            <a:ahLst/>
            <a:cxnLst/>
            <a:rect l="l" t="t" r="r" b="b"/>
            <a:pathLst>
              <a:path w="19248" h="16326" extrusionOk="0">
                <a:moveTo>
                  <a:pt x="8476" y="1"/>
                </a:moveTo>
                <a:cubicBezTo>
                  <a:pt x="6441" y="1"/>
                  <a:pt x="4444" y="1118"/>
                  <a:pt x="3069" y="2778"/>
                </a:cubicBezTo>
                <a:cubicBezTo>
                  <a:pt x="1501" y="4650"/>
                  <a:pt x="648" y="7143"/>
                  <a:pt x="299" y="9657"/>
                </a:cubicBezTo>
                <a:cubicBezTo>
                  <a:pt x="0" y="11823"/>
                  <a:pt x="94" y="14110"/>
                  <a:pt x="233" y="16326"/>
                </a:cubicBezTo>
                <a:lnTo>
                  <a:pt x="19225" y="16326"/>
                </a:lnTo>
                <a:cubicBezTo>
                  <a:pt x="19247" y="14731"/>
                  <a:pt x="19203" y="13163"/>
                  <a:pt x="18876" y="11618"/>
                </a:cubicBezTo>
                <a:cubicBezTo>
                  <a:pt x="18461" y="9702"/>
                  <a:pt x="17586" y="7857"/>
                  <a:pt x="16157" y="6750"/>
                </a:cubicBezTo>
                <a:cubicBezTo>
                  <a:pt x="15830" y="6495"/>
                  <a:pt x="15465" y="6284"/>
                  <a:pt x="15188" y="5985"/>
                </a:cubicBezTo>
                <a:cubicBezTo>
                  <a:pt x="14495" y="5293"/>
                  <a:pt x="14191" y="4279"/>
                  <a:pt x="13753" y="3404"/>
                </a:cubicBezTo>
                <a:cubicBezTo>
                  <a:pt x="12834" y="1604"/>
                  <a:pt x="11100" y="308"/>
                  <a:pt x="9233" y="53"/>
                </a:cubicBezTo>
                <a:cubicBezTo>
                  <a:pt x="8981" y="18"/>
                  <a:pt x="8728" y="1"/>
                  <a:pt x="8476" y="1"/>
                </a:cubicBezTo>
                <a:close/>
              </a:path>
            </a:pathLst>
          </a:custGeom>
          <a:solidFill>
            <a:schemeClr val="accent2"/>
          </a:solidFill>
          <a:ln w="76200" cap="flat" cmpd="sng">
            <a:solidFill>
              <a:schemeClr val="lt1"/>
            </a:solidFill>
            <a:prstDash val="solid"/>
            <a:round/>
            <a:headEnd type="none" w="sm" len="sm"/>
            <a:tailEnd type="none" w="sm" len="sm"/>
          </a:ln>
          <a:effectLst>
            <a:outerShdw blurRad="57150" dist="76200" dir="10140000" algn="bl" rotWithShape="0">
              <a:srgbClr val="000000">
                <a:alpha val="6666"/>
              </a:srgbClr>
            </a:outerShdw>
          </a:effectLst>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718" name="Google Shape;718;p84"/>
          <p:cNvSpPr/>
          <p:nvPr/>
        </p:nvSpPr>
        <p:spPr>
          <a:xfrm rot="10800000">
            <a:off x="-205000" y="1"/>
            <a:ext cx="4240392" cy="819967"/>
          </a:xfrm>
          <a:custGeom>
            <a:avLst/>
            <a:gdLst/>
            <a:ahLst/>
            <a:cxnLst/>
            <a:rect l="l" t="t" r="r" b="b"/>
            <a:pathLst>
              <a:path w="8979" h="1778" extrusionOk="0">
                <a:moveTo>
                  <a:pt x="7600" y="1"/>
                </a:moveTo>
                <a:cubicBezTo>
                  <a:pt x="7267" y="1"/>
                  <a:pt x="6921" y="100"/>
                  <a:pt x="6624" y="254"/>
                </a:cubicBezTo>
                <a:cubicBezTo>
                  <a:pt x="6165" y="487"/>
                  <a:pt x="5749" y="858"/>
                  <a:pt x="5472" y="1295"/>
                </a:cubicBezTo>
                <a:cubicBezTo>
                  <a:pt x="5079" y="880"/>
                  <a:pt x="4547" y="581"/>
                  <a:pt x="3971" y="531"/>
                </a:cubicBezTo>
                <a:cubicBezTo>
                  <a:pt x="3927" y="528"/>
                  <a:pt x="3882" y="526"/>
                  <a:pt x="3837" y="526"/>
                </a:cubicBezTo>
                <a:cubicBezTo>
                  <a:pt x="3313" y="526"/>
                  <a:pt x="2725" y="761"/>
                  <a:pt x="2470" y="1246"/>
                </a:cubicBezTo>
                <a:cubicBezTo>
                  <a:pt x="2142" y="960"/>
                  <a:pt x="1749" y="740"/>
                  <a:pt x="1309" y="740"/>
                </a:cubicBezTo>
                <a:cubicBezTo>
                  <a:pt x="1288" y="740"/>
                  <a:pt x="1267" y="741"/>
                  <a:pt x="1246" y="742"/>
                </a:cubicBezTo>
                <a:cubicBezTo>
                  <a:pt x="881" y="764"/>
                  <a:pt x="554" y="946"/>
                  <a:pt x="277" y="1201"/>
                </a:cubicBezTo>
                <a:cubicBezTo>
                  <a:pt x="188" y="1295"/>
                  <a:pt x="94" y="1412"/>
                  <a:pt x="0" y="1500"/>
                </a:cubicBezTo>
                <a:cubicBezTo>
                  <a:pt x="22" y="1595"/>
                  <a:pt x="22" y="1689"/>
                  <a:pt x="22" y="1777"/>
                </a:cubicBezTo>
                <a:lnTo>
                  <a:pt x="8978" y="1777"/>
                </a:lnTo>
                <a:cubicBezTo>
                  <a:pt x="8934" y="1223"/>
                  <a:pt x="8840" y="647"/>
                  <a:pt x="8447" y="304"/>
                </a:cubicBezTo>
                <a:cubicBezTo>
                  <a:pt x="8213" y="89"/>
                  <a:pt x="7913" y="1"/>
                  <a:pt x="7600" y="1"/>
                </a:cubicBezTo>
                <a:close/>
              </a:path>
            </a:pathLst>
          </a:custGeom>
          <a:solidFill>
            <a:schemeClr val="lt2"/>
          </a:solidFill>
          <a:ln w="76200" cap="flat" cmpd="sng">
            <a:solidFill>
              <a:schemeClr val="lt1"/>
            </a:solidFill>
            <a:prstDash val="solid"/>
            <a:round/>
            <a:headEnd type="none" w="sm" len="sm"/>
            <a:tailEnd type="none" w="sm" len="sm"/>
          </a:ln>
          <a:effectLst>
            <a:outerShdw blurRad="57150" dist="76200" dir="10140000" algn="bl" rotWithShape="0">
              <a:srgbClr val="000000">
                <a:alpha val="6666"/>
              </a:srgbClr>
            </a:outerShdw>
          </a:effectLst>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itle - Left">
  <p:cSld name="Title - Left">
    <p:spTree>
      <p:nvGrpSpPr>
        <p:cNvPr id="1" name="Shape 719"/>
        <p:cNvGrpSpPr/>
        <p:nvPr/>
      </p:nvGrpSpPr>
      <p:grpSpPr>
        <a:xfrm>
          <a:off x="0" y="0"/>
          <a:ext cx="0" cy="0"/>
          <a:chOff x="0" y="0"/>
          <a:chExt cx="0" cy="0"/>
        </a:xfrm>
      </p:grpSpPr>
      <p:sp>
        <p:nvSpPr>
          <p:cNvPr id="720" name="Google Shape;720;p85"/>
          <p:cNvSpPr txBox="1">
            <a:spLocks noGrp="1"/>
          </p:cNvSpPr>
          <p:nvPr>
            <p:ph type="title"/>
          </p:nvPr>
        </p:nvSpPr>
        <p:spPr>
          <a:xfrm>
            <a:off x="623887" y="137160"/>
            <a:ext cx="9797831" cy="707886"/>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721" name="Google Shape;721;p85"/>
          <p:cNvSpPr txBox="1">
            <a:spLocks noGrp="1"/>
          </p:cNvSpPr>
          <p:nvPr>
            <p:ph type="subTitle" idx="1"/>
          </p:nvPr>
        </p:nvSpPr>
        <p:spPr>
          <a:xfrm>
            <a:off x="623887" y="845046"/>
            <a:ext cx="9797831" cy="523220"/>
          </a:xfrm>
          <a:prstGeom prst="rect">
            <a:avLst/>
          </a:prstGeom>
          <a:noFill/>
          <a:ln>
            <a:noFill/>
          </a:ln>
        </p:spPr>
        <p:txBody>
          <a:bodyPr spcFirstLastPara="1" wrap="square" lIns="91425" tIns="45700" rIns="91425" bIns="45700" anchor="t" anchorCtr="0">
            <a:spAutoFit/>
          </a:bodyPr>
          <a:lstStyle>
            <a:lvl1pPr lvl="0" algn="l">
              <a:lnSpc>
                <a:spcPct val="90000"/>
              </a:lnSpc>
              <a:spcBef>
                <a:spcPts val="1000"/>
              </a:spcBef>
              <a:spcAft>
                <a:spcPts val="0"/>
              </a:spcAft>
              <a:buClr>
                <a:schemeClr val="accent1"/>
              </a:buClr>
              <a:buSzPts val="2800"/>
              <a:buNone/>
              <a:defRPr sz="2800">
                <a:solidFill>
                  <a:schemeClr val="accen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grpSp>
        <p:nvGrpSpPr>
          <p:cNvPr id="722" name="Google Shape;722;p85"/>
          <p:cNvGrpSpPr/>
          <p:nvPr/>
        </p:nvGrpSpPr>
        <p:grpSpPr>
          <a:xfrm>
            <a:off x="328169" y="6237312"/>
            <a:ext cx="439241" cy="439240"/>
            <a:chOff x="186858" y="6096003"/>
            <a:chExt cx="580550" cy="580549"/>
          </a:xfrm>
        </p:grpSpPr>
        <p:sp>
          <p:nvSpPr>
            <p:cNvPr id="723" name="Google Shape;723;p85"/>
            <p:cNvSpPr/>
            <p:nvPr/>
          </p:nvSpPr>
          <p:spPr>
            <a:xfrm>
              <a:off x="186859" y="6096003"/>
              <a:ext cx="580549" cy="580549"/>
            </a:xfrm>
            <a:prstGeom prst="rect">
              <a:avLst/>
            </a:prstGeom>
            <a:solidFill>
              <a:srgbClr val="BFBFBF">
                <a:alpha val="2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1">
                <a:solidFill>
                  <a:schemeClr val="lt1"/>
                </a:solidFill>
                <a:latin typeface="Geo"/>
                <a:ea typeface="Geo"/>
                <a:cs typeface="Geo"/>
                <a:sym typeface="Geo"/>
              </a:endParaRPr>
            </a:p>
          </p:txBody>
        </p:sp>
        <p:sp>
          <p:nvSpPr>
            <p:cNvPr id="724" name="Google Shape;724;p85"/>
            <p:cNvSpPr/>
            <p:nvPr/>
          </p:nvSpPr>
          <p:spPr>
            <a:xfrm>
              <a:off x="186858" y="6612049"/>
              <a:ext cx="580549" cy="64503"/>
            </a:xfrm>
            <a:prstGeom prst="rect">
              <a:avLst/>
            </a:prstGeom>
            <a:solidFill>
              <a:srgbClr val="BFBFBF">
                <a:alpha val="2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725" name="Google Shape;725;p85"/>
          <p:cNvSpPr txBox="1">
            <a:spLocks noGrp="1"/>
          </p:cNvSpPr>
          <p:nvPr>
            <p:ph type="sldNum" idx="12"/>
          </p:nvPr>
        </p:nvSpPr>
        <p:spPr>
          <a:xfrm>
            <a:off x="328169" y="6237312"/>
            <a:ext cx="439241" cy="390437"/>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400">
                <a:solidFill>
                  <a:srgbClr val="2F3A46"/>
                </a:solidFill>
                <a:latin typeface="Calibri"/>
                <a:ea typeface="Calibri"/>
                <a:cs typeface="Calibri"/>
                <a:sym typeface="Calibri"/>
              </a:defRPr>
            </a:lvl1pPr>
            <a:lvl2pPr marL="0" marR="0" lvl="1" indent="0" algn="ctr" rtl="0">
              <a:spcBef>
                <a:spcPts val="0"/>
              </a:spcBef>
              <a:buNone/>
              <a:defRPr sz="1400">
                <a:solidFill>
                  <a:srgbClr val="2F3A46"/>
                </a:solidFill>
                <a:latin typeface="Calibri"/>
                <a:ea typeface="Calibri"/>
                <a:cs typeface="Calibri"/>
                <a:sym typeface="Calibri"/>
              </a:defRPr>
            </a:lvl2pPr>
            <a:lvl3pPr marL="0" marR="0" lvl="2" indent="0" algn="ctr" rtl="0">
              <a:spcBef>
                <a:spcPts val="0"/>
              </a:spcBef>
              <a:buNone/>
              <a:defRPr sz="1400">
                <a:solidFill>
                  <a:srgbClr val="2F3A46"/>
                </a:solidFill>
                <a:latin typeface="Calibri"/>
                <a:ea typeface="Calibri"/>
                <a:cs typeface="Calibri"/>
                <a:sym typeface="Calibri"/>
              </a:defRPr>
            </a:lvl3pPr>
            <a:lvl4pPr marL="0" marR="0" lvl="3" indent="0" algn="ctr" rtl="0">
              <a:spcBef>
                <a:spcPts val="0"/>
              </a:spcBef>
              <a:buNone/>
              <a:defRPr sz="1400">
                <a:solidFill>
                  <a:srgbClr val="2F3A46"/>
                </a:solidFill>
                <a:latin typeface="Calibri"/>
                <a:ea typeface="Calibri"/>
                <a:cs typeface="Calibri"/>
                <a:sym typeface="Calibri"/>
              </a:defRPr>
            </a:lvl4pPr>
            <a:lvl5pPr marL="0" marR="0" lvl="4" indent="0" algn="ctr" rtl="0">
              <a:spcBef>
                <a:spcPts val="0"/>
              </a:spcBef>
              <a:buNone/>
              <a:defRPr sz="1400">
                <a:solidFill>
                  <a:srgbClr val="2F3A46"/>
                </a:solidFill>
                <a:latin typeface="Calibri"/>
                <a:ea typeface="Calibri"/>
                <a:cs typeface="Calibri"/>
                <a:sym typeface="Calibri"/>
              </a:defRPr>
            </a:lvl5pPr>
            <a:lvl6pPr marL="0" marR="0" lvl="5" indent="0" algn="ctr" rtl="0">
              <a:spcBef>
                <a:spcPts val="0"/>
              </a:spcBef>
              <a:buNone/>
              <a:defRPr sz="1400">
                <a:solidFill>
                  <a:srgbClr val="2F3A46"/>
                </a:solidFill>
                <a:latin typeface="Calibri"/>
                <a:ea typeface="Calibri"/>
                <a:cs typeface="Calibri"/>
                <a:sym typeface="Calibri"/>
              </a:defRPr>
            </a:lvl6pPr>
            <a:lvl7pPr marL="0" marR="0" lvl="6" indent="0" algn="ctr" rtl="0">
              <a:spcBef>
                <a:spcPts val="0"/>
              </a:spcBef>
              <a:buNone/>
              <a:defRPr sz="1400">
                <a:solidFill>
                  <a:srgbClr val="2F3A46"/>
                </a:solidFill>
                <a:latin typeface="Calibri"/>
                <a:ea typeface="Calibri"/>
                <a:cs typeface="Calibri"/>
                <a:sym typeface="Calibri"/>
              </a:defRPr>
            </a:lvl7pPr>
            <a:lvl8pPr marL="0" marR="0" lvl="7" indent="0" algn="ctr" rtl="0">
              <a:spcBef>
                <a:spcPts val="0"/>
              </a:spcBef>
              <a:buNone/>
              <a:defRPr sz="1400">
                <a:solidFill>
                  <a:srgbClr val="2F3A46"/>
                </a:solidFill>
                <a:latin typeface="Calibri"/>
                <a:ea typeface="Calibri"/>
                <a:cs typeface="Calibri"/>
                <a:sym typeface="Calibri"/>
              </a:defRPr>
            </a:lvl8pPr>
            <a:lvl9pPr marL="0" marR="0" lvl="8" indent="0" algn="ctr" rtl="0">
              <a:spcBef>
                <a:spcPts val="0"/>
              </a:spcBef>
              <a:buNone/>
              <a:defRPr sz="1400">
                <a:solidFill>
                  <a:srgbClr val="2F3A46"/>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pic>
        <p:nvPicPr>
          <p:cNvPr id="726" name="Google Shape;726;p85"/>
          <p:cNvPicPr preferRelativeResize="0"/>
          <p:nvPr/>
        </p:nvPicPr>
        <p:blipFill rotWithShape="1">
          <a:blip r:embed="rId2">
            <a:alphaModFix/>
          </a:blip>
          <a:srcRect r="18500" b="19390"/>
          <a:stretch/>
        </p:blipFill>
        <p:spPr>
          <a:xfrm>
            <a:off x="10960034" y="5695552"/>
            <a:ext cx="1095488" cy="1083520"/>
          </a:xfrm>
          <a:prstGeom prst="rect">
            <a:avLst/>
          </a:prstGeom>
          <a:noFill/>
          <a:ln>
            <a:noFill/>
          </a:ln>
        </p:spPr>
      </p:pic>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727"/>
        <p:cNvGrpSpPr/>
        <p:nvPr/>
      </p:nvGrpSpPr>
      <p:grpSpPr>
        <a:xfrm>
          <a:off x="0" y="0"/>
          <a:ext cx="0" cy="0"/>
          <a:chOff x="0" y="0"/>
          <a:chExt cx="0" cy="0"/>
        </a:xfrm>
      </p:grpSpPr>
      <p:grpSp>
        <p:nvGrpSpPr>
          <p:cNvPr id="728" name="Google Shape;728;p86"/>
          <p:cNvGrpSpPr/>
          <p:nvPr/>
        </p:nvGrpSpPr>
        <p:grpSpPr>
          <a:xfrm>
            <a:off x="-16603" y="413700"/>
            <a:ext cx="12241067" cy="6051067"/>
            <a:chOff x="-12452" y="310275"/>
            <a:chExt cx="9180800" cy="4538300"/>
          </a:xfrm>
        </p:grpSpPr>
        <p:cxnSp>
          <p:nvCxnSpPr>
            <p:cNvPr id="729" name="Google Shape;729;p86"/>
            <p:cNvCxnSpPr/>
            <p:nvPr/>
          </p:nvCxnSpPr>
          <p:spPr>
            <a:xfrm>
              <a:off x="-552" y="4023430"/>
              <a:ext cx="9168900" cy="0"/>
            </a:xfrm>
            <a:prstGeom prst="straightConnector1">
              <a:avLst/>
            </a:prstGeom>
            <a:noFill/>
            <a:ln w="9525" cap="flat" cmpd="sng">
              <a:solidFill>
                <a:schemeClr val="lt2"/>
              </a:solidFill>
              <a:prstDash val="solid"/>
              <a:round/>
              <a:headEnd type="none" w="sm" len="sm"/>
              <a:tailEnd type="none" w="sm" len="sm"/>
            </a:ln>
          </p:spPr>
        </p:cxnSp>
        <p:cxnSp>
          <p:nvCxnSpPr>
            <p:cNvPr id="730" name="Google Shape;730;p86"/>
            <p:cNvCxnSpPr/>
            <p:nvPr/>
          </p:nvCxnSpPr>
          <p:spPr>
            <a:xfrm>
              <a:off x="-12452" y="310275"/>
              <a:ext cx="9168900" cy="0"/>
            </a:xfrm>
            <a:prstGeom prst="straightConnector1">
              <a:avLst/>
            </a:prstGeom>
            <a:noFill/>
            <a:ln w="9525" cap="flat" cmpd="sng">
              <a:solidFill>
                <a:schemeClr val="lt2"/>
              </a:solidFill>
              <a:prstDash val="solid"/>
              <a:round/>
              <a:headEnd type="none" w="sm" len="sm"/>
              <a:tailEnd type="none" w="sm" len="sm"/>
            </a:ln>
          </p:spPr>
        </p:cxnSp>
        <p:cxnSp>
          <p:nvCxnSpPr>
            <p:cNvPr id="731" name="Google Shape;731;p86"/>
            <p:cNvCxnSpPr/>
            <p:nvPr/>
          </p:nvCxnSpPr>
          <p:spPr>
            <a:xfrm>
              <a:off x="-552" y="722848"/>
              <a:ext cx="9168900" cy="0"/>
            </a:xfrm>
            <a:prstGeom prst="straightConnector1">
              <a:avLst/>
            </a:prstGeom>
            <a:noFill/>
            <a:ln w="9525" cap="flat" cmpd="sng">
              <a:solidFill>
                <a:schemeClr val="lt2"/>
              </a:solidFill>
              <a:prstDash val="solid"/>
              <a:round/>
              <a:headEnd type="none" w="sm" len="sm"/>
              <a:tailEnd type="none" w="sm" len="sm"/>
            </a:ln>
          </p:spPr>
        </p:cxnSp>
        <p:cxnSp>
          <p:nvCxnSpPr>
            <p:cNvPr id="732" name="Google Shape;732;p86"/>
            <p:cNvCxnSpPr/>
            <p:nvPr/>
          </p:nvCxnSpPr>
          <p:spPr>
            <a:xfrm>
              <a:off x="-552" y="1135420"/>
              <a:ext cx="9168900" cy="0"/>
            </a:xfrm>
            <a:prstGeom prst="straightConnector1">
              <a:avLst/>
            </a:prstGeom>
            <a:noFill/>
            <a:ln w="9525" cap="flat" cmpd="sng">
              <a:solidFill>
                <a:schemeClr val="lt2"/>
              </a:solidFill>
              <a:prstDash val="solid"/>
              <a:round/>
              <a:headEnd type="none" w="sm" len="sm"/>
              <a:tailEnd type="none" w="sm" len="sm"/>
            </a:ln>
          </p:spPr>
        </p:cxnSp>
        <p:cxnSp>
          <p:nvCxnSpPr>
            <p:cNvPr id="733" name="Google Shape;733;p86"/>
            <p:cNvCxnSpPr/>
            <p:nvPr/>
          </p:nvCxnSpPr>
          <p:spPr>
            <a:xfrm>
              <a:off x="-552" y="1547993"/>
              <a:ext cx="9168900" cy="0"/>
            </a:xfrm>
            <a:prstGeom prst="straightConnector1">
              <a:avLst/>
            </a:prstGeom>
            <a:noFill/>
            <a:ln w="9525" cap="flat" cmpd="sng">
              <a:solidFill>
                <a:schemeClr val="lt2"/>
              </a:solidFill>
              <a:prstDash val="solid"/>
              <a:round/>
              <a:headEnd type="none" w="sm" len="sm"/>
              <a:tailEnd type="none" w="sm" len="sm"/>
            </a:ln>
          </p:spPr>
        </p:cxnSp>
        <p:cxnSp>
          <p:nvCxnSpPr>
            <p:cNvPr id="734" name="Google Shape;734;p86"/>
            <p:cNvCxnSpPr/>
            <p:nvPr/>
          </p:nvCxnSpPr>
          <p:spPr>
            <a:xfrm>
              <a:off x="-552" y="1960566"/>
              <a:ext cx="9168900" cy="0"/>
            </a:xfrm>
            <a:prstGeom prst="straightConnector1">
              <a:avLst/>
            </a:prstGeom>
            <a:noFill/>
            <a:ln w="9525" cap="flat" cmpd="sng">
              <a:solidFill>
                <a:schemeClr val="lt2"/>
              </a:solidFill>
              <a:prstDash val="solid"/>
              <a:round/>
              <a:headEnd type="none" w="sm" len="sm"/>
              <a:tailEnd type="none" w="sm" len="sm"/>
            </a:ln>
          </p:spPr>
        </p:cxnSp>
        <p:cxnSp>
          <p:nvCxnSpPr>
            <p:cNvPr id="735" name="Google Shape;735;p86"/>
            <p:cNvCxnSpPr/>
            <p:nvPr/>
          </p:nvCxnSpPr>
          <p:spPr>
            <a:xfrm>
              <a:off x="-552" y="2373139"/>
              <a:ext cx="9168900" cy="0"/>
            </a:xfrm>
            <a:prstGeom prst="straightConnector1">
              <a:avLst/>
            </a:prstGeom>
            <a:noFill/>
            <a:ln w="9525" cap="flat" cmpd="sng">
              <a:solidFill>
                <a:schemeClr val="lt2"/>
              </a:solidFill>
              <a:prstDash val="solid"/>
              <a:round/>
              <a:headEnd type="none" w="sm" len="sm"/>
              <a:tailEnd type="none" w="sm" len="sm"/>
            </a:ln>
          </p:spPr>
        </p:cxnSp>
        <p:cxnSp>
          <p:nvCxnSpPr>
            <p:cNvPr id="736" name="Google Shape;736;p86"/>
            <p:cNvCxnSpPr/>
            <p:nvPr/>
          </p:nvCxnSpPr>
          <p:spPr>
            <a:xfrm>
              <a:off x="-552" y="2785711"/>
              <a:ext cx="9168900" cy="0"/>
            </a:xfrm>
            <a:prstGeom prst="straightConnector1">
              <a:avLst/>
            </a:prstGeom>
            <a:noFill/>
            <a:ln w="9525" cap="flat" cmpd="sng">
              <a:solidFill>
                <a:schemeClr val="lt2"/>
              </a:solidFill>
              <a:prstDash val="solid"/>
              <a:round/>
              <a:headEnd type="none" w="sm" len="sm"/>
              <a:tailEnd type="none" w="sm" len="sm"/>
            </a:ln>
          </p:spPr>
        </p:cxnSp>
        <p:cxnSp>
          <p:nvCxnSpPr>
            <p:cNvPr id="737" name="Google Shape;737;p86"/>
            <p:cNvCxnSpPr/>
            <p:nvPr/>
          </p:nvCxnSpPr>
          <p:spPr>
            <a:xfrm>
              <a:off x="-552" y="3198284"/>
              <a:ext cx="9168900" cy="0"/>
            </a:xfrm>
            <a:prstGeom prst="straightConnector1">
              <a:avLst/>
            </a:prstGeom>
            <a:noFill/>
            <a:ln w="9525" cap="flat" cmpd="sng">
              <a:solidFill>
                <a:schemeClr val="lt2"/>
              </a:solidFill>
              <a:prstDash val="solid"/>
              <a:round/>
              <a:headEnd type="none" w="sm" len="sm"/>
              <a:tailEnd type="none" w="sm" len="sm"/>
            </a:ln>
          </p:spPr>
        </p:cxnSp>
        <p:cxnSp>
          <p:nvCxnSpPr>
            <p:cNvPr id="738" name="Google Shape;738;p86"/>
            <p:cNvCxnSpPr/>
            <p:nvPr/>
          </p:nvCxnSpPr>
          <p:spPr>
            <a:xfrm>
              <a:off x="-552" y="3610857"/>
              <a:ext cx="9168900" cy="0"/>
            </a:xfrm>
            <a:prstGeom prst="straightConnector1">
              <a:avLst/>
            </a:prstGeom>
            <a:noFill/>
            <a:ln w="9525" cap="flat" cmpd="sng">
              <a:solidFill>
                <a:schemeClr val="lt2"/>
              </a:solidFill>
              <a:prstDash val="solid"/>
              <a:round/>
              <a:headEnd type="none" w="sm" len="sm"/>
              <a:tailEnd type="none" w="sm" len="sm"/>
            </a:ln>
          </p:spPr>
        </p:cxnSp>
        <p:cxnSp>
          <p:nvCxnSpPr>
            <p:cNvPr id="739" name="Google Shape;739;p86"/>
            <p:cNvCxnSpPr/>
            <p:nvPr/>
          </p:nvCxnSpPr>
          <p:spPr>
            <a:xfrm>
              <a:off x="-552" y="4436002"/>
              <a:ext cx="9168900" cy="0"/>
            </a:xfrm>
            <a:prstGeom prst="straightConnector1">
              <a:avLst/>
            </a:prstGeom>
            <a:noFill/>
            <a:ln w="9525" cap="flat" cmpd="sng">
              <a:solidFill>
                <a:schemeClr val="lt2"/>
              </a:solidFill>
              <a:prstDash val="solid"/>
              <a:round/>
              <a:headEnd type="none" w="sm" len="sm"/>
              <a:tailEnd type="none" w="sm" len="sm"/>
            </a:ln>
          </p:spPr>
        </p:cxnSp>
        <p:cxnSp>
          <p:nvCxnSpPr>
            <p:cNvPr id="740" name="Google Shape;740;p86"/>
            <p:cNvCxnSpPr/>
            <p:nvPr/>
          </p:nvCxnSpPr>
          <p:spPr>
            <a:xfrm>
              <a:off x="-552" y="4848575"/>
              <a:ext cx="9168900" cy="0"/>
            </a:xfrm>
            <a:prstGeom prst="straightConnector1">
              <a:avLst/>
            </a:prstGeom>
            <a:noFill/>
            <a:ln w="9525" cap="flat" cmpd="sng">
              <a:solidFill>
                <a:schemeClr val="lt2"/>
              </a:solidFill>
              <a:prstDash val="solid"/>
              <a:round/>
              <a:headEnd type="none" w="sm" len="sm"/>
              <a:tailEnd type="none" w="sm" len="sm"/>
            </a:ln>
          </p:spPr>
        </p:cxnSp>
      </p:grpSp>
      <p:sp>
        <p:nvSpPr>
          <p:cNvPr id="741" name="Google Shape;741;p86"/>
          <p:cNvSpPr txBox="1">
            <a:spLocks noGrp="1"/>
          </p:cNvSpPr>
          <p:nvPr>
            <p:ph type="title"/>
          </p:nvPr>
        </p:nvSpPr>
        <p:spPr>
          <a:xfrm>
            <a:off x="1895117" y="3121800"/>
            <a:ext cx="1245600" cy="769600"/>
          </a:xfrm>
          <a:prstGeom prst="rect">
            <a:avLst/>
          </a:prstGeom>
          <a:noFill/>
          <a:ln>
            <a:noFill/>
          </a:ln>
        </p:spPr>
        <p:txBody>
          <a:bodyPr spcFirstLastPara="1" wrap="square" lIns="91425" tIns="91425" rIns="91425" bIns="91425" anchor="ctr" anchorCtr="0">
            <a:noAutofit/>
          </a:bodyPr>
          <a:lstStyle>
            <a:lvl1pPr lvl="0" algn="ctr">
              <a:lnSpc>
                <a:spcPct val="90000"/>
              </a:lnSpc>
              <a:spcBef>
                <a:spcPts val="0"/>
              </a:spcBef>
              <a:spcAft>
                <a:spcPts val="0"/>
              </a:spcAft>
              <a:buClr>
                <a:schemeClr val="dk1"/>
              </a:buClr>
              <a:buSzPts val="2400"/>
              <a:buFont typeface="Calibri"/>
              <a:buNone/>
              <a:defRPr sz="3200"/>
            </a:lvl1pPr>
            <a:lvl2pPr lvl="1" algn="ctr">
              <a:lnSpc>
                <a:spcPct val="90000"/>
              </a:lnSpc>
              <a:spcBef>
                <a:spcPts val="0"/>
              </a:spcBef>
              <a:spcAft>
                <a:spcPts val="0"/>
              </a:spcAft>
              <a:buClr>
                <a:schemeClr val="dk1"/>
              </a:buClr>
              <a:buSzPts val="12000"/>
              <a:buFont typeface="Calibri"/>
              <a:buNone/>
              <a:defRPr sz="16000"/>
            </a:lvl2pPr>
            <a:lvl3pPr lvl="2" algn="ctr">
              <a:lnSpc>
                <a:spcPct val="90000"/>
              </a:lnSpc>
              <a:spcBef>
                <a:spcPts val="0"/>
              </a:spcBef>
              <a:spcAft>
                <a:spcPts val="0"/>
              </a:spcAft>
              <a:buClr>
                <a:schemeClr val="dk1"/>
              </a:buClr>
              <a:buSzPts val="12000"/>
              <a:buFont typeface="Calibri"/>
              <a:buNone/>
              <a:defRPr sz="16000"/>
            </a:lvl3pPr>
            <a:lvl4pPr lvl="3" algn="ctr">
              <a:lnSpc>
                <a:spcPct val="90000"/>
              </a:lnSpc>
              <a:spcBef>
                <a:spcPts val="0"/>
              </a:spcBef>
              <a:spcAft>
                <a:spcPts val="0"/>
              </a:spcAft>
              <a:buClr>
                <a:schemeClr val="dk1"/>
              </a:buClr>
              <a:buSzPts val="12000"/>
              <a:buFont typeface="Calibri"/>
              <a:buNone/>
              <a:defRPr sz="16000"/>
            </a:lvl4pPr>
            <a:lvl5pPr lvl="4" algn="ctr">
              <a:lnSpc>
                <a:spcPct val="90000"/>
              </a:lnSpc>
              <a:spcBef>
                <a:spcPts val="0"/>
              </a:spcBef>
              <a:spcAft>
                <a:spcPts val="0"/>
              </a:spcAft>
              <a:buClr>
                <a:schemeClr val="dk1"/>
              </a:buClr>
              <a:buSzPts val="12000"/>
              <a:buFont typeface="Calibri"/>
              <a:buNone/>
              <a:defRPr sz="16000"/>
            </a:lvl5pPr>
            <a:lvl6pPr lvl="5" algn="ctr">
              <a:lnSpc>
                <a:spcPct val="90000"/>
              </a:lnSpc>
              <a:spcBef>
                <a:spcPts val="0"/>
              </a:spcBef>
              <a:spcAft>
                <a:spcPts val="0"/>
              </a:spcAft>
              <a:buClr>
                <a:schemeClr val="dk1"/>
              </a:buClr>
              <a:buSzPts val="12000"/>
              <a:buFont typeface="Calibri"/>
              <a:buNone/>
              <a:defRPr sz="16000"/>
            </a:lvl6pPr>
            <a:lvl7pPr lvl="6" algn="ctr">
              <a:lnSpc>
                <a:spcPct val="90000"/>
              </a:lnSpc>
              <a:spcBef>
                <a:spcPts val="0"/>
              </a:spcBef>
              <a:spcAft>
                <a:spcPts val="0"/>
              </a:spcAft>
              <a:buClr>
                <a:schemeClr val="dk1"/>
              </a:buClr>
              <a:buSzPts val="12000"/>
              <a:buFont typeface="Calibri"/>
              <a:buNone/>
              <a:defRPr sz="16000"/>
            </a:lvl7pPr>
            <a:lvl8pPr lvl="7" algn="ctr">
              <a:lnSpc>
                <a:spcPct val="90000"/>
              </a:lnSpc>
              <a:spcBef>
                <a:spcPts val="0"/>
              </a:spcBef>
              <a:spcAft>
                <a:spcPts val="0"/>
              </a:spcAft>
              <a:buClr>
                <a:schemeClr val="dk1"/>
              </a:buClr>
              <a:buSzPts val="12000"/>
              <a:buFont typeface="Calibri"/>
              <a:buNone/>
              <a:defRPr sz="16000"/>
            </a:lvl8pPr>
            <a:lvl9pPr lvl="8" algn="ctr">
              <a:lnSpc>
                <a:spcPct val="90000"/>
              </a:lnSpc>
              <a:spcBef>
                <a:spcPts val="0"/>
              </a:spcBef>
              <a:spcAft>
                <a:spcPts val="0"/>
              </a:spcAft>
              <a:buClr>
                <a:schemeClr val="dk1"/>
              </a:buClr>
              <a:buSzPts val="12000"/>
              <a:buFont typeface="Calibri"/>
              <a:buNone/>
              <a:defRPr sz="16000"/>
            </a:lvl9pPr>
          </a:lstStyle>
          <a:p>
            <a:endParaRPr/>
          </a:p>
        </p:txBody>
      </p:sp>
      <p:sp>
        <p:nvSpPr>
          <p:cNvPr id="742" name="Google Shape;742;p86"/>
          <p:cNvSpPr txBox="1">
            <a:spLocks noGrp="1"/>
          </p:cNvSpPr>
          <p:nvPr>
            <p:ph type="title" idx="2"/>
          </p:nvPr>
        </p:nvSpPr>
        <p:spPr>
          <a:xfrm>
            <a:off x="4280505" y="3121800"/>
            <a:ext cx="1245600" cy="769600"/>
          </a:xfrm>
          <a:prstGeom prst="rect">
            <a:avLst/>
          </a:prstGeom>
          <a:noFill/>
          <a:ln>
            <a:noFill/>
          </a:ln>
        </p:spPr>
        <p:txBody>
          <a:bodyPr spcFirstLastPara="1" wrap="square" lIns="91425" tIns="91425" rIns="91425" bIns="91425" anchor="ctr" anchorCtr="0">
            <a:noAutofit/>
          </a:bodyPr>
          <a:lstStyle>
            <a:lvl1pPr lvl="0" algn="ctr">
              <a:lnSpc>
                <a:spcPct val="90000"/>
              </a:lnSpc>
              <a:spcBef>
                <a:spcPts val="0"/>
              </a:spcBef>
              <a:spcAft>
                <a:spcPts val="0"/>
              </a:spcAft>
              <a:buClr>
                <a:schemeClr val="dk1"/>
              </a:buClr>
              <a:buSzPts val="2400"/>
              <a:buFont typeface="Calibri"/>
              <a:buNone/>
              <a:defRPr sz="3200"/>
            </a:lvl1pPr>
            <a:lvl2pPr lvl="1" algn="ctr">
              <a:lnSpc>
                <a:spcPct val="90000"/>
              </a:lnSpc>
              <a:spcBef>
                <a:spcPts val="0"/>
              </a:spcBef>
              <a:spcAft>
                <a:spcPts val="0"/>
              </a:spcAft>
              <a:buClr>
                <a:schemeClr val="dk1"/>
              </a:buClr>
              <a:buSzPts val="12000"/>
              <a:buFont typeface="Calibri"/>
              <a:buNone/>
              <a:defRPr sz="16000"/>
            </a:lvl2pPr>
            <a:lvl3pPr lvl="2" algn="ctr">
              <a:lnSpc>
                <a:spcPct val="90000"/>
              </a:lnSpc>
              <a:spcBef>
                <a:spcPts val="0"/>
              </a:spcBef>
              <a:spcAft>
                <a:spcPts val="0"/>
              </a:spcAft>
              <a:buClr>
                <a:schemeClr val="dk1"/>
              </a:buClr>
              <a:buSzPts val="12000"/>
              <a:buFont typeface="Calibri"/>
              <a:buNone/>
              <a:defRPr sz="16000"/>
            </a:lvl3pPr>
            <a:lvl4pPr lvl="3" algn="ctr">
              <a:lnSpc>
                <a:spcPct val="90000"/>
              </a:lnSpc>
              <a:spcBef>
                <a:spcPts val="0"/>
              </a:spcBef>
              <a:spcAft>
                <a:spcPts val="0"/>
              </a:spcAft>
              <a:buClr>
                <a:schemeClr val="dk1"/>
              </a:buClr>
              <a:buSzPts val="12000"/>
              <a:buFont typeface="Calibri"/>
              <a:buNone/>
              <a:defRPr sz="16000"/>
            </a:lvl4pPr>
            <a:lvl5pPr lvl="4" algn="ctr">
              <a:lnSpc>
                <a:spcPct val="90000"/>
              </a:lnSpc>
              <a:spcBef>
                <a:spcPts val="0"/>
              </a:spcBef>
              <a:spcAft>
                <a:spcPts val="0"/>
              </a:spcAft>
              <a:buClr>
                <a:schemeClr val="dk1"/>
              </a:buClr>
              <a:buSzPts val="12000"/>
              <a:buFont typeface="Calibri"/>
              <a:buNone/>
              <a:defRPr sz="16000"/>
            </a:lvl5pPr>
            <a:lvl6pPr lvl="5" algn="ctr">
              <a:lnSpc>
                <a:spcPct val="90000"/>
              </a:lnSpc>
              <a:spcBef>
                <a:spcPts val="0"/>
              </a:spcBef>
              <a:spcAft>
                <a:spcPts val="0"/>
              </a:spcAft>
              <a:buClr>
                <a:schemeClr val="dk1"/>
              </a:buClr>
              <a:buSzPts val="12000"/>
              <a:buFont typeface="Calibri"/>
              <a:buNone/>
              <a:defRPr sz="16000"/>
            </a:lvl6pPr>
            <a:lvl7pPr lvl="6" algn="ctr">
              <a:lnSpc>
                <a:spcPct val="90000"/>
              </a:lnSpc>
              <a:spcBef>
                <a:spcPts val="0"/>
              </a:spcBef>
              <a:spcAft>
                <a:spcPts val="0"/>
              </a:spcAft>
              <a:buClr>
                <a:schemeClr val="dk1"/>
              </a:buClr>
              <a:buSzPts val="12000"/>
              <a:buFont typeface="Calibri"/>
              <a:buNone/>
              <a:defRPr sz="16000"/>
            </a:lvl7pPr>
            <a:lvl8pPr lvl="7" algn="ctr">
              <a:lnSpc>
                <a:spcPct val="90000"/>
              </a:lnSpc>
              <a:spcBef>
                <a:spcPts val="0"/>
              </a:spcBef>
              <a:spcAft>
                <a:spcPts val="0"/>
              </a:spcAft>
              <a:buClr>
                <a:schemeClr val="dk1"/>
              </a:buClr>
              <a:buSzPts val="12000"/>
              <a:buFont typeface="Calibri"/>
              <a:buNone/>
              <a:defRPr sz="16000"/>
            </a:lvl8pPr>
            <a:lvl9pPr lvl="8" algn="ctr">
              <a:lnSpc>
                <a:spcPct val="90000"/>
              </a:lnSpc>
              <a:spcBef>
                <a:spcPts val="0"/>
              </a:spcBef>
              <a:spcAft>
                <a:spcPts val="0"/>
              </a:spcAft>
              <a:buClr>
                <a:schemeClr val="dk1"/>
              </a:buClr>
              <a:buSzPts val="12000"/>
              <a:buFont typeface="Calibri"/>
              <a:buNone/>
              <a:defRPr sz="16000"/>
            </a:lvl9pPr>
          </a:lstStyle>
          <a:p>
            <a:endParaRPr/>
          </a:p>
        </p:txBody>
      </p:sp>
      <p:sp>
        <p:nvSpPr>
          <p:cNvPr id="743" name="Google Shape;743;p86"/>
          <p:cNvSpPr txBox="1">
            <a:spLocks noGrp="1"/>
          </p:cNvSpPr>
          <p:nvPr>
            <p:ph type="title" idx="3"/>
          </p:nvPr>
        </p:nvSpPr>
        <p:spPr>
          <a:xfrm>
            <a:off x="6665895" y="3121800"/>
            <a:ext cx="1245600" cy="769600"/>
          </a:xfrm>
          <a:prstGeom prst="rect">
            <a:avLst/>
          </a:prstGeom>
          <a:noFill/>
          <a:ln>
            <a:noFill/>
          </a:ln>
        </p:spPr>
        <p:txBody>
          <a:bodyPr spcFirstLastPara="1" wrap="square" lIns="91425" tIns="91425" rIns="91425" bIns="91425" anchor="ctr" anchorCtr="0">
            <a:noAutofit/>
          </a:bodyPr>
          <a:lstStyle>
            <a:lvl1pPr lvl="0" algn="ctr">
              <a:lnSpc>
                <a:spcPct val="90000"/>
              </a:lnSpc>
              <a:spcBef>
                <a:spcPts val="0"/>
              </a:spcBef>
              <a:spcAft>
                <a:spcPts val="0"/>
              </a:spcAft>
              <a:buClr>
                <a:schemeClr val="dk1"/>
              </a:buClr>
              <a:buSzPts val="2400"/>
              <a:buFont typeface="Calibri"/>
              <a:buNone/>
              <a:defRPr sz="3200"/>
            </a:lvl1pPr>
            <a:lvl2pPr lvl="1" algn="ctr">
              <a:lnSpc>
                <a:spcPct val="90000"/>
              </a:lnSpc>
              <a:spcBef>
                <a:spcPts val="0"/>
              </a:spcBef>
              <a:spcAft>
                <a:spcPts val="0"/>
              </a:spcAft>
              <a:buClr>
                <a:schemeClr val="dk1"/>
              </a:buClr>
              <a:buSzPts val="12000"/>
              <a:buFont typeface="Calibri"/>
              <a:buNone/>
              <a:defRPr sz="16000"/>
            </a:lvl2pPr>
            <a:lvl3pPr lvl="2" algn="ctr">
              <a:lnSpc>
                <a:spcPct val="90000"/>
              </a:lnSpc>
              <a:spcBef>
                <a:spcPts val="0"/>
              </a:spcBef>
              <a:spcAft>
                <a:spcPts val="0"/>
              </a:spcAft>
              <a:buClr>
                <a:schemeClr val="dk1"/>
              </a:buClr>
              <a:buSzPts val="12000"/>
              <a:buFont typeface="Calibri"/>
              <a:buNone/>
              <a:defRPr sz="16000"/>
            </a:lvl3pPr>
            <a:lvl4pPr lvl="3" algn="ctr">
              <a:lnSpc>
                <a:spcPct val="90000"/>
              </a:lnSpc>
              <a:spcBef>
                <a:spcPts val="0"/>
              </a:spcBef>
              <a:spcAft>
                <a:spcPts val="0"/>
              </a:spcAft>
              <a:buClr>
                <a:schemeClr val="dk1"/>
              </a:buClr>
              <a:buSzPts val="12000"/>
              <a:buFont typeface="Calibri"/>
              <a:buNone/>
              <a:defRPr sz="16000"/>
            </a:lvl4pPr>
            <a:lvl5pPr lvl="4" algn="ctr">
              <a:lnSpc>
                <a:spcPct val="90000"/>
              </a:lnSpc>
              <a:spcBef>
                <a:spcPts val="0"/>
              </a:spcBef>
              <a:spcAft>
                <a:spcPts val="0"/>
              </a:spcAft>
              <a:buClr>
                <a:schemeClr val="dk1"/>
              </a:buClr>
              <a:buSzPts val="12000"/>
              <a:buFont typeface="Calibri"/>
              <a:buNone/>
              <a:defRPr sz="16000"/>
            </a:lvl5pPr>
            <a:lvl6pPr lvl="5" algn="ctr">
              <a:lnSpc>
                <a:spcPct val="90000"/>
              </a:lnSpc>
              <a:spcBef>
                <a:spcPts val="0"/>
              </a:spcBef>
              <a:spcAft>
                <a:spcPts val="0"/>
              </a:spcAft>
              <a:buClr>
                <a:schemeClr val="dk1"/>
              </a:buClr>
              <a:buSzPts val="12000"/>
              <a:buFont typeface="Calibri"/>
              <a:buNone/>
              <a:defRPr sz="16000"/>
            </a:lvl6pPr>
            <a:lvl7pPr lvl="6" algn="ctr">
              <a:lnSpc>
                <a:spcPct val="90000"/>
              </a:lnSpc>
              <a:spcBef>
                <a:spcPts val="0"/>
              </a:spcBef>
              <a:spcAft>
                <a:spcPts val="0"/>
              </a:spcAft>
              <a:buClr>
                <a:schemeClr val="dk1"/>
              </a:buClr>
              <a:buSzPts val="12000"/>
              <a:buFont typeface="Calibri"/>
              <a:buNone/>
              <a:defRPr sz="16000"/>
            </a:lvl7pPr>
            <a:lvl8pPr lvl="7" algn="ctr">
              <a:lnSpc>
                <a:spcPct val="90000"/>
              </a:lnSpc>
              <a:spcBef>
                <a:spcPts val="0"/>
              </a:spcBef>
              <a:spcAft>
                <a:spcPts val="0"/>
              </a:spcAft>
              <a:buClr>
                <a:schemeClr val="dk1"/>
              </a:buClr>
              <a:buSzPts val="12000"/>
              <a:buFont typeface="Calibri"/>
              <a:buNone/>
              <a:defRPr sz="16000"/>
            </a:lvl8pPr>
            <a:lvl9pPr lvl="8" algn="ctr">
              <a:lnSpc>
                <a:spcPct val="90000"/>
              </a:lnSpc>
              <a:spcBef>
                <a:spcPts val="0"/>
              </a:spcBef>
              <a:spcAft>
                <a:spcPts val="0"/>
              </a:spcAft>
              <a:buClr>
                <a:schemeClr val="dk1"/>
              </a:buClr>
              <a:buSzPts val="12000"/>
              <a:buFont typeface="Calibri"/>
              <a:buNone/>
              <a:defRPr sz="16000"/>
            </a:lvl9pPr>
          </a:lstStyle>
          <a:p>
            <a:endParaRPr/>
          </a:p>
        </p:txBody>
      </p:sp>
      <p:sp>
        <p:nvSpPr>
          <p:cNvPr id="744" name="Google Shape;744;p86"/>
          <p:cNvSpPr txBox="1">
            <a:spLocks noGrp="1"/>
          </p:cNvSpPr>
          <p:nvPr>
            <p:ph type="title" idx="4"/>
          </p:nvPr>
        </p:nvSpPr>
        <p:spPr>
          <a:xfrm>
            <a:off x="9051284" y="3121800"/>
            <a:ext cx="1245600" cy="769600"/>
          </a:xfrm>
          <a:prstGeom prst="rect">
            <a:avLst/>
          </a:prstGeom>
          <a:noFill/>
          <a:ln>
            <a:noFill/>
          </a:ln>
        </p:spPr>
        <p:txBody>
          <a:bodyPr spcFirstLastPara="1" wrap="square" lIns="91425" tIns="91425" rIns="91425" bIns="91425" anchor="ctr" anchorCtr="0">
            <a:noAutofit/>
          </a:bodyPr>
          <a:lstStyle>
            <a:lvl1pPr lvl="0" algn="ctr">
              <a:lnSpc>
                <a:spcPct val="90000"/>
              </a:lnSpc>
              <a:spcBef>
                <a:spcPts val="0"/>
              </a:spcBef>
              <a:spcAft>
                <a:spcPts val="0"/>
              </a:spcAft>
              <a:buClr>
                <a:schemeClr val="dk1"/>
              </a:buClr>
              <a:buSzPts val="2400"/>
              <a:buFont typeface="Calibri"/>
              <a:buNone/>
              <a:defRPr sz="3200"/>
            </a:lvl1pPr>
            <a:lvl2pPr lvl="1" algn="ctr">
              <a:lnSpc>
                <a:spcPct val="90000"/>
              </a:lnSpc>
              <a:spcBef>
                <a:spcPts val="0"/>
              </a:spcBef>
              <a:spcAft>
                <a:spcPts val="0"/>
              </a:spcAft>
              <a:buClr>
                <a:schemeClr val="dk1"/>
              </a:buClr>
              <a:buSzPts val="12000"/>
              <a:buFont typeface="Calibri"/>
              <a:buNone/>
              <a:defRPr sz="16000"/>
            </a:lvl2pPr>
            <a:lvl3pPr lvl="2" algn="ctr">
              <a:lnSpc>
                <a:spcPct val="90000"/>
              </a:lnSpc>
              <a:spcBef>
                <a:spcPts val="0"/>
              </a:spcBef>
              <a:spcAft>
                <a:spcPts val="0"/>
              </a:spcAft>
              <a:buClr>
                <a:schemeClr val="dk1"/>
              </a:buClr>
              <a:buSzPts val="12000"/>
              <a:buFont typeface="Calibri"/>
              <a:buNone/>
              <a:defRPr sz="16000"/>
            </a:lvl3pPr>
            <a:lvl4pPr lvl="3" algn="ctr">
              <a:lnSpc>
                <a:spcPct val="90000"/>
              </a:lnSpc>
              <a:spcBef>
                <a:spcPts val="0"/>
              </a:spcBef>
              <a:spcAft>
                <a:spcPts val="0"/>
              </a:spcAft>
              <a:buClr>
                <a:schemeClr val="dk1"/>
              </a:buClr>
              <a:buSzPts val="12000"/>
              <a:buFont typeface="Calibri"/>
              <a:buNone/>
              <a:defRPr sz="16000"/>
            </a:lvl4pPr>
            <a:lvl5pPr lvl="4" algn="ctr">
              <a:lnSpc>
                <a:spcPct val="90000"/>
              </a:lnSpc>
              <a:spcBef>
                <a:spcPts val="0"/>
              </a:spcBef>
              <a:spcAft>
                <a:spcPts val="0"/>
              </a:spcAft>
              <a:buClr>
                <a:schemeClr val="dk1"/>
              </a:buClr>
              <a:buSzPts val="12000"/>
              <a:buFont typeface="Calibri"/>
              <a:buNone/>
              <a:defRPr sz="16000"/>
            </a:lvl5pPr>
            <a:lvl6pPr lvl="5" algn="ctr">
              <a:lnSpc>
                <a:spcPct val="90000"/>
              </a:lnSpc>
              <a:spcBef>
                <a:spcPts val="0"/>
              </a:spcBef>
              <a:spcAft>
                <a:spcPts val="0"/>
              </a:spcAft>
              <a:buClr>
                <a:schemeClr val="dk1"/>
              </a:buClr>
              <a:buSzPts val="12000"/>
              <a:buFont typeface="Calibri"/>
              <a:buNone/>
              <a:defRPr sz="16000"/>
            </a:lvl6pPr>
            <a:lvl7pPr lvl="6" algn="ctr">
              <a:lnSpc>
                <a:spcPct val="90000"/>
              </a:lnSpc>
              <a:spcBef>
                <a:spcPts val="0"/>
              </a:spcBef>
              <a:spcAft>
                <a:spcPts val="0"/>
              </a:spcAft>
              <a:buClr>
                <a:schemeClr val="dk1"/>
              </a:buClr>
              <a:buSzPts val="12000"/>
              <a:buFont typeface="Calibri"/>
              <a:buNone/>
              <a:defRPr sz="16000"/>
            </a:lvl7pPr>
            <a:lvl8pPr lvl="7" algn="ctr">
              <a:lnSpc>
                <a:spcPct val="90000"/>
              </a:lnSpc>
              <a:spcBef>
                <a:spcPts val="0"/>
              </a:spcBef>
              <a:spcAft>
                <a:spcPts val="0"/>
              </a:spcAft>
              <a:buClr>
                <a:schemeClr val="dk1"/>
              </a:buClr>
              <a:buSzPts val="12000"/>
              <a:buFont typeface="Calibri"/>
              <a:buNone/>
              <a:defRPr sz="16000"/>
            </a:lvl8pPr>
            <a:lvl9pPr lvl="8" algn="ctr">
              <a:lnSpc>
                <a:spcPct val="90000"/>
              </a:lnSpc>
              <a:spcBef>
                <a:spcPts val="0"/>
              </a:spcBef>
              <a:spcAft>
                <a:spcPts val="0"/>
              </a:spcAft>
              <a:buClr>
                <a:schemeClr val="dk1"/>
              </a:buClr>
              <a:buSzPts val="12000"/>
              <a:buFont typeface="Calibri"/>
              <a:buNone/>
              <a:defRPr sz="16000"/>
            </a:lvl9pPr>
          </a:lstStyle>
          <a:p>
            <a:endParaRPr/>
          </a:p>
        </p:txBody>
      </p:sp>
      <p:sp>
        <p:nvSpPr>
          <p:cNvPr id="745" name="Google Shape;745;p86"/>
          <p:cNvSpPr txBox="1">
            <a:spLocks noGrp="1"/>
          </p:cNvSpPr>
          <p:nvPr>
            <p:ph type="ctrTitle" idx="5"/>
          </p:nvPr>
        </p:nvSpPr>
        <p:spPr>
          <a:xfrm>
            <a:off x="415600" y="824767"/>
            <a:ext cx="11360800" cy="977200"/>
          </a:xfrm>
          <a:prstGeom prst="rect">
            <a:avLst/>
          </a:prstGeom>
          <a:noFill/>
          <a:ln>
            <a:noFill/>
          </a:ln>
        </p:spPr>
        <p:txBody>
          <a:bodyPr spcFirstLastPara="1" wrap="square" lIns="91425" tIns="91425" rIns="91425" bIns="91425" anchor="b" anchorCtr="0">
            <a:noAutofit/>
          </a:bodyPr>
          <a:lstStyle>
            <a:lvl1pPr lvl="0" algn="ctr">
              <a:lnSpc>
                <a:spcPct val="90000"/>
              </a:lnSpc>
              <a:spcBef>
                <a:spcPts val="0"/>
              </a:spcBef>
              <a:spcAft>
                <a:spcPts val="0"/>
              </a:spcAft>
              <a:buClr>
                <a:schemeClr val="dk1"/>
              </a:buClr>
              <a:buSzPts val="1800"/>
              <a:buFont typeface="Permanent Marker"/>
              <a:buNone/>
              <a:defRPr sz="2400">
                <a:latin typeface="Permanent Marker"/>
                <a:ea typeface="Permanent Marker"/>
                <a:cs typeface="Permanent Marker"/>
                <a:sym typeface="Permanent Marker"/>
              </a:defRPr>
            </a:lvl1pPr>
            <a:lvl2pPr lvl="1" algn="ctr">
              <a:lnSpc>
                <a:spcPct val="90000"/>
              </a:lnSpc>
              <a:spcBef>
                <a:spcPts val="0"/>
              </a:spcBef>
              <a:spcAft>
                <a:spcPts val="0"/>
              </a:spcAft>
              <a:buClr>
                <a:schemeClr val="dk1"/>
              </a:buClr>
              <a:buSzPts val="2400"/>
              <a:buFont typeface="Permanent Marker"/>
              <a:buNone/>
              <a:defRPr sz="3200">
                <a:latin typeface="Permanent Marker"/>
                <a:ea typeface="Permanent Marker"/>
                <a:cs typeface="Permanent Marker"/>
                <a:sym typeface="Permanent Marker"/>
              </a:defRPr>
            </a:lvl2pPr>
            <a:lvl3pPr lvl="2" algn="ctr">
              <a:lnSpc>
                <a:spcPct val="90000"/>
              </a:lnSpc>
              <a:spcBef>
                <a:spcPts val="0"/>
              </a:spcBef>
              <a:spcAft>
                <a:spcPts val="0"/>
              </a:spcAft>
              <a:buClr>
                <a:schemeClr val="dk1"/>
              </a:buClr>
              <a:buSzPts val="2400"/>
              <a:buFont typeface="Permanent Marker"/>
              <a:buNone/>
              <a:defRPr sz="3200">
                <a:latin typeface="Permanent Marker"/>
                <a:ea typeface="Permanent Marker"/>
                <a:cs typeface="Permanent Marker"/>
                <a:sym typeface="Permanent Marker"/>
              </a:defRPr>
            </a:lvl3pPr>
            <a:lvl4pPr lvl="3" algn="ctr">
              <a:lnSpc>
                <a:spcPct val="90000"/>
              </a:lnSpc>
              <a:spcBef>
                <a:spcPts val="0"/>
              </a:spcBef>
              <a:spcAft>
                <a:spcPts val="0"/>
              </a:spcAft>
              <a:buClr>
                <a:schemeClr val="dk1"/>
              </a:buClr>
              <a:buSzPts val="2400"/>
              <a:buFont typeface="Permanent Marker"/>
              <a:buNone/>
              <a:defRPr sz="3200">
                <a:latin typeface="Permanent Marker"/>
                <a:ea typeface="Permanent Marker"/>
                <a:cs typeface="Permanent Marker"/>
                <a:sym typeface="Permanent Marker"/>
              </a:defRPr>
            </a:lvl4pPr>
            <a:lvl5pPr lvl="4" algn="ctr">
              <a:lnSpc>
                <a:spcPct val="90000"/>
              </a:lnSpc>
              <a:spcBef>
                <a:spcPts val="0"/>
              </a:spcBef>
              <a:spcAft>
                <a:spcPts val="0"/>
              </a:spcAft>
              <a:buClr>
                <a:schemeClr val="dk1"/>
              </a:buClr>
              <a:buSzPts val="2400"/>
              <a:buFont typeface="Permanent Marker"/>
              <a:buNone/>
              <a:defRPr sz="3200">
                <a:latin typeface="Permanent Marker"/>
                <a:ea typeface="Permanent Marker"/>
                <a:cs typeface="Permanent Marker"/>
                <a:sym typeface="Permanent Marker"/>
              </a:defRPr>
            </a:lvl5pPr>
            <a:lvl6pPr lvl="5" algn="ctr">
              <a:lnSpc>
                <a:spcPct val="90000"/>
              </a:lnSpc>
              <a:spcBef>
                <a:spcPts val="0"/>
              </a:spcBef>
              <a:spcAft>
                <a:spcPts val="0"/>
              </a:spcAft>
              <a:buClr>
                <a:schemeClr val="dk1"/>
              </a:buClr>
              <a:buSzPts val="2400"/>
              <a:buFont typeface="Permanent Marker"/>
              <a:buNone/>
              <a:defRPr sz="3200">
                <a:latin typeface="Permanent Marker"/>
                <a:ea typeface="Permanent Marker"/>
                <a:cs typeface="Permanent Marker"/>
                <a:sym typeface="Permanent Marker"/>
              </a:defRPr>
            </a:lvl6pPr>
            <a:lvl7pPr lvl="6" algn="ctr">
              <a:lnSpc>
                <a:spcPct val="90000"/>
              </a:lnSpc>
              <a:spcBef>
                <a:spcPts val="0"/>
              </a:spcBef>
              <a:spcAft>
                <a:spcPts val="0"/>
              </a:spcAft>
              <a:buClr>
                <a:schemeClr val="dk1"/>
              </a:buClr>
              <a:buSzPts val="2400"/>
              <a:buFont typeface="Permanent Marker"/>
              <a:buNone/>
              <a:defRPr sz="3200">
                <a:latin typeface="Permanent Marker"/>
                <a:ea typeface="Permanent Marker"/>
                <a:cs typeface="Permanent Marker"/>
                <a:sym typeface="Permanent Marker"/>
              </a:defRPr>
            </a:lvl7pPr>
            <a:lvl8pPr lvl="7" algn="ctr">
              <a:lnSpc>
                <a:spcPct val="90000"/>
              </a:lnSpc>
              <a:spcBef>
                <a:spcPts val="0"/>
              </a:spcBef>
              <a:spcAft>
                <a:spcPts val="0"/>
              </a:spcAft>
              <a:buClr>
                <a:schemeClr val="dk1"/>
              </a:buClr>
              <a:buSzPts val="2400"/>
              <a:buFont typeface="Permanent Marker"/>
              <a:buNone/>
              <a:defRPr sz="3200">
                <a:latin typeface="Permanent Marker"/>
                <a:ea typeface="Permanent Marker"/>
                <a:cs typeface="Permanent Marker"/>
                <a:sym typeface="Permanent Marker"/>
              </a:defRPr>
            </a:lvl8pPr>
            <a:lvl9pPr lvl="8" algn="ctr">
              <a:lnSpc>
                <a:spcPct val="90000"/>
              </a:lnSpc>
              <a:spcBef>
                <a:spcPts val="0"/>
              </a:spcBef>
              <a:spcAft>
                <a:spcPts val="0"/>
              </a:spcAft>
              <a:buClr>
                <a:schemeClr val="dk1"/>
              </a:buClr>
              <a:buSzPts val="2400"/>
              <a:buFont typeface="Permanent Marker"/>
              <a:buNone/>
              <a:defRPr sz="3200">
                <a:latin typeface="Permanent Marker"/>
                <a:ea typeface="Permanent Marker"/>
                <a:cs typeface="Permanent Marker"/>
                <a:sym typeface="Permanent Marker"/>
              </a:defRPr>
            </a:lvl9pPr>
          </a:lstStyle>
          <a:p>
            <a:endParaRPr/>
          </a:p>
        </p:txBody>
      </p:sp>
      <p:sp>
        <p:nvSpPr>
          <p:cNvPr id="746" name="Google Shape;746;p86"/>
          <p:cNvSpPr txBox="1">
            <a:spLocks noGrp="1"/>
          </p:cNvSpPr>
          <p:nvPr>
            <p:ph type="subTitle" idx="1"/>
          </p:nvPr>
        </p:nvSpPr>
        <p:spPr>
          <a:xfrm>
            <a:off x="1521933" y="4952733"/>
            <a:ext cx="1992000" cy="105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1400"/>
              <a:buNone/>
              <a:defRPr sz="1867"/>
            </a:lvl1pPr>
            <a:lvl2pPr lvl="1" algn="ctr">
              <a:lnSpc>
                <a:spcPct val="100000"/>
              </a:lnSpc>
              <a:spcBef>
                <a:spcPts val="0"/>
              </a:spcBef>
              <a:spcAft>
                <a:spcPts val="0"/>
              </a:spcAft>
              <a:buClr>
                <a:schemeClr val="dk1"/>
              </a:buClr>
              <a:buSzPts val="1400"/>
              <a:buNone/>
              <a:defRPr sz="1867"/>
            </a:lvl2pPr>
            <a:lvl3pPr lvl="2" algn="ctr">
              <a:lnSpc>
                <a:spcPct val="100000"/>
              </a:lnSpc>
              <a:spcBef>
                <a:spcPts val="0"/>
              </a:spcBef>
              <a:spcAft>
                <a:spcPts val="0"/>
              </a:spcAft>
              <a:buClr>
                <a:schemeClr val="dk1"/>
              </a:buClr>
              <a:buSzPts val="1400"/>
              <a:buNone/>
              <a:defRPr sz="1867"/>
            </a:lvl3pPr>
            <a:lvl4pPr lvl="3" algn="ctr">
              <a:lnSpc>
                <a:spcPct val="100000"/>
              </a:lnSpc>
              <a:spcBef>
                <a:spcPts val="0"/>
              </a:spcBef>
              <a:spcAft>
                <a:spcPts val="0"/>
              </a:spcAft>
              <a:buClr>
                <a:schemeClr val="dk1"/>
              </a:buClr>
              <a:buSzPts val="1400"/>
              <a:buNone/>
              <a:defRPr sz="1867"/>
            </a:lvl4pPr>
            <a:lvl5pPr lvl="4" algn="ctr">
              <a:lnSpc>
                <a:spcPct val="100000"/>
              </a:lnSpc>
              <a:spcBef>
                <a:spcPts val="0"/>
              </a:spcBef>
              <a:spcAft>
                <a:spcPts val="0"/>
              </a:spcAft>
              <a:buClr>
                <a:schemeClr val="dk1"/>
              </a:buClr>
              <a:buSzPts val="1400"/>
              <a:buNone/>
              <a:defRPr sz="1867"/>
            </a:lvl5pPr>
            <a:lvl6pPr lvl="5" algn="ctr">
              <a:lnSpc>
                <a:spcPct val="100000"/>
              </a:lnSpc>
              <a:spcBef>
                <a:spcPts val="0"/>
              </a:spcBef>
              <a:spcAft>
                <a:spcPts val="0"/>
              </a:spcAft>
              <a:buClr>
                <a:schemeClr val="dk1"/>
              </a:buClr>
              <a:buSzPts val="1400"/>
              <a:buNone/>
              <a:defRPr sz="1867"/>
            </a:lvl6pPr>
            <a:lvl7pPr lvl="6" algn="ctr">
              <a:lnSpc>
                <a:spcPct val="100000"/>
              </a:lnSpc>
              <a:spcBef>
                <a:spcPts val="0"/>
              </a:spcBef>
              <a:spcAft>
                <a:spcPts val="0"/>
              </a:spcAft>
              <a:buClr>
                <a:schemeClr val="dk1"/>
              </a:buClr>
              <a:buSzPts val="1400"/>
              <a:buNone/>
              <a:defRPr sz="1867"/>
            </a:lvl7pPr>
            <a:lvl8pPr lvl="7" algn="ctr">
              <a:lnSpc>
                <a:spcPct val="100000"/>
              </a:lnSpc>
              <a:spcBef>
                <a:spcPts val="0"/>
              </a:spcBef>
              <a:spcAft>
                <a:spcPts val="0"/>
              </a:spcAft>
              <a:buClr>
                <a:schemeClr val="dk1"/>
              </a:buClr>
              <a:buSzPts val="1400"/>
              <a:buNone/>
              <a:defRPr sz="1867"/>
            </a:lvl8pPr>
            <a:lvl9pPr lvl="8" algn="ctr">
              <a:lnSpc>
                <a:spcPct val="100000"/>
              </a:lnSpc>
              <a:spcBef>
                <a:spcPts val="0"/>
              </a:spcBef>
              <a:spcAft>
                <a:spcPts val="0"/>
              </a:spcAft>
              <a:buClr>
                <a:schemeClr val="dk1"/>
              </a:buClr>
              <a:buSzPts val="1400"/>
              <a:buNone/>
              <a:defRPr sz="1867"/>
            </a:lvl9pPr>
          </a:lstStyle>
          <a:p>
            <a:endParaRPr/>
          </a:p>
        </p:txBody>
      </p:sp>
      <p:sp>
        <p:nvSpPr>
          <p:cNvPr id="747" name="Google Shape;747;p86"/>
          <p:cNvSpPr txBox="1">
            <a:spLocks noGrp="1"/>
          </p:cNvSpPr>
          <p:nvPr>
            <p:ph type="subTitle" idx="6"/>
          </p:nvPr>
        </p:nvSpPr>
        <p:spPr>
          <a:xfrm>
            <a:off x="3907300" y="4952733"/>
            <a:ext cx="1992000" cy="105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1400"/>
              <a:buNone/>
              <a:defRPr sz="1867"/>
            </a:lvl1pPr>
            <a:lvl2pPr lvl="1" algn="ctr">
              <a:lnSpc>
                <a:spcPct val="100000"/>
              </a:lnSpc>
              <a:spcBef>
                <a:spcPts val="0"/>
              </a:spcBef>
              <a:spcAft>
                <a:spcPts val="0"/>
              </a:spcAft>
              <a:buClr>
                <a:schemeClr val="dk1"/>
              </a:buClr>
              <a:buSzPts val="1400"/>
              <a:buNone/>
              <a:defRPr sz="1867"/>
            </a:lvl2pPr>
            <a:lvl3pPr lvl="2" algn="ctr">
              <a:lnSpc>
                <a:spcPct val="100000"/>
              </a:lnSpc>
              <a:spcBef>
                <a:spcPts val="0"/>
              </a:spcBef>
              <a:spcAft>
                <a:spcPts val="0"/>
              </a:spcAft>
              <a:buClr>
                <a:schemeClr val="dk1"/>
              </a:buClr>
              <a:buSzPts val="1400"/>
              <a:buNone/>
              <a:defRPr sz="1867"/>
            </a:lvl3pPr>
            <a:lvl4pPr lvl="3" algn="ctr">
              <a:lnSpc>
                <a:spcPct val="100000"/>
              </a:lnSpc>
              <a:spcBef>
                <a:spcPts val="0"/>
              </a:spcBef>
              <a:spcAft>
                <a:spcPts val="0"/>
              </a:spcAft>
              <a:buClr>
                <a:schemeClr val="dk1"/>
              </a:buClr>
              <a:buSzPts val="1400"/>
              <a:buNone/>
              <a:defRPr sz="1867"/>
            </a:lvl4pPr>
            <a:lvl5pPr lvl="4" algn="ctr">
              <a:lnSpc>
                <a:spcPct val="100000"/>
              </a:lnSpc>
              <a:spcBef>
                <a:spcPts val="0"/>
              </a:spcBef>
              <a:spcAft>
                <a:spcPts val="0"/>
              </a:spcAft>
              <a:buClr>
                <a:schemeClr val="dk1"/>
              </a:buClr>
              <a:buSzPts val="1400"/>
              <a:buNone/>
              <a:defRPr sz="1867"/>
            </a:lvl5pPr>
            <a:lvl6pPr lvl="5" algn="ctr">
              <a:lnSpc>
                <a:spcPct val="100000"/>
              </a:lnSpc>
              <a:spcBef>
                <a:spcPts val="0"/>
              </a:spcBef>
              <a:spcAft>
                <a:spcPts val="0"/>
              </a:spcAft>
              <a:buClr>
                <a:schemeClr val="dk1"/>
              </a:buClr>
              <a:buSzPts val="1400"/>
              <a:buNone/>
              <a:defRPr sz="1867"/>
            </a:lvl6pPr>
            <a:lvl7pPr lvl="6" algn="ctr">
              <a:lnSpc>
                <a:spcPct val="100000"/>
              </a:lnSpc>
              <a:spcBef>
                <a:spcPts val="0"/>
              </a:spcBef>
              <a:spcAft>
                <a:spcPts val="0"/>
              </a:spcAft>
              <a:buClr>
                <a:schemeClr val="dk1"/>
              </a:buClr>
              <a:buSzPts val="1400"/>
              <a:buNone/>
              <a:defRPr sz="1867"/>
            </a:lvl7pPr>
            <a:lvl8pPr lvl="7" algn="ctr">
              <a:lnSpc>
                <a:spcPct val="100000"/>
              </a:lnSpc>
              <a:spcBef>
                <a:spcPts val="0"/>
              </a:spcBef>
              <a:spcAft>
                <a:spcPts val="0"/>
              </a:spcAft>
              <a:buClr>
                <a:schemeClr val="dk1"/>
              </a:buClr>
              <a:buSzPts val="1400"/>
              <a:buNone/>
              <a:defRPr sz="1867"/>
            </a:lvl8pPr>
            <a:lvl9pPr lvl="8" algn="ctr">
              <a:lnSpc>
                <a:spcPct val="100000"/>
              </a:lnSpc>
              <a:spcBef>
                <a:spcPts val="0"/>
              </a:spcBef>
              <a:spcAft>
                <a:spcPts val="0"/>
              </a:spcAft>
              <a:buClr>
                <a:schemeClr val="dk1"/>
              </a:buClr>
              <a:buSzPts val="1400"/>
              <a:buNone/>
              <a:defRPr sz="1867"/>
            </a:lvl9pPr>
          </a:lstStyle>
          <a:p>
            <a:endParaRPr/>
          </a:p>
        </p:txBody>
      </p:sp>
      <p:sp>
        <p:nvSpPr>
          <p:cNvPr id="748" name="Google Shape;748;p86"/>
          <p:cNvSpPr txBox="1">
            <a:spLocks noGrp="1"/>
          </p:cNvSpPr>
          <p:nvPr>
            <p:ph type="subTitle" idx="7"/>
          </p:nvPr>
        </p:nvSpPr>
        <p:spPr>
          <a:xfrm>
            <a:off x="6292667" y="4952733"/>
            <a:ext cx="1992000" cy="105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1400"/>
              <a:buNone/>
              <a:defRPr sz="1867"/>
            </a:lvl1pPr>
            <a:lvl2pPr lvl="1" algn="ctr">
              <a:lnSpc>
                <a:spcPct val="100000"/>
              </a:lnSpc>
              <a:spcBef>
                <a:spcPts val="0"/>
              </a:spcBef>
              <a:spcAft>
                <a:spcPts val="0"/>
              </a:spcAft>
              <a:buClr>
                <a:schemeClr val="dk1"/>
              </a:buClr>
              <a:buSzPts val="1400"/>
              <a:buNone/>
              <a:defRPr sz="1867"/>
            </a:lvl2pPr>
            <a:lvl3pPr lvl="2" algn="ctr">
              <a:lnSpc>
                <a:spcPct val="100000"/>
              </a:lnSpc>
              <a:spcBef>
                <a:spcPts val="0"/>
              </a:spcBef>
              <a:spcAft>
                <a:spcPts val="0"/>
              </a:spcAft>
              <a:buClr>
                <a:schemeClr val="dk1"/>
              </a:buClr>
              <a:buSzPts val="1400"/>
              <a:buNone/>
              <a:defRPr sz="1867"/>
            </a:lvl3pPr>
            <a:lvl4pPr lvl="3" algn="ctr">
              <a:lnSpc>
                <a:spcPct val="100000"/>
              </a:lnSpc>
              <a:spcBef>
                <a:spcPts val="0"/>
              </a:spcBef>
              <a:spcAft>
                <a:spcPts val="0"/>
              </a:spcAft>
              <a:buClr>
                <a:schemeClr val="dk1"/>
              </a:buClr>
              <a:buSzPts val="1400"/>
              <a:buNone/>
              <a:defRPr sz="1867"/>
            </a:lvl4pPr>
            <a:lvl5pPr lvl="4" algn="ctr">
              <a:lnSpc>
                <a:spcPct val="100000"/>
              </a:lnSpc>
              <a:spcBef>
                <a:spcPts val="0"/>
              </a:spcBef>
              <a:spcAft>
                <a:spcPts val="0"/>
              </a:spcAft>
              <a:buClr>
                <a:schemeClr val="dk1"/>
              </a:buClr>
              <a:buSzPts val="1400"/>
              <a:buNone/>
              <a:defRPr sz="1867"/>
            </a:lvl5pPr>
            <a:lvl6pPr lvl="5" algn="ctr">
              <a:lnSpc>
                <a:spcPct val="100000"/>
              </a:lnSpc>
              <a:spcBef>
                <a:spcPts val="0"/>
              </a:spcBef>
              <a:spcAft>
                <a:spcPts val="0"/>
              </a:spcAft>
              <a:buClr>
                <a:schemeClr val="dk1"/>
              </a:buClr>
              <a:buSzPts val="1400"/>
              <a:buNone/>
              <a:defRPr sz="1867"/>
            </a:lvl6pPr>
            <a:lvl7pPr lvl="6" algn="ctr">
              <a:lnSpc>
                <a:spcPct val="100000"/>
              </a:lnSpc>
              <a:spcBef>
                <a:spcPts val="0"/>
              </a:spcBef>
              <a:spcAft>
                <a:spcPts val="0"/>
              </a:spcAft>
              <a:buClr>
                <a:schemeClr val="dk1"/>
              </a:buClr>
              <a:buSzPts val="1400"/>
              <a:buNone/>
              <a:defRPr sz="1867"/>
            </a:lvl7pPr>
            <a:lvl8pPr lvl="7" algn="ctr">
              <a:lnSpc>
                <a:spcPct val="100000"/>
              </a:lnSpc>
              <a:spcBef>
                <a:spcPts val="0"/>
              </a:spcBef>
              <a:spcAft>
                <a:spcPts val="0"/>
              </a:spcAft>
              <a:buClr>
                <a:schemeClr val="dk1"/>
              </a:buClr>
              <a:buSzPts val="1400"/>
              <a:buNone/>
              <a:defRPr sz="1867"/>
            </a:lvl8pPr>
            <a:lvl9pPr lvl="8" algn="ctr">
              <a:lnSpc>
                <a:spcPct val="100000"/>
              </a:lnSpc>
              <a:spcBef>
                <a:spcPts val="0"/>
              </a:spcBef>
              <a:spcAft>
                <a:spcPts val="0"/>
              </a:spcAft>
              <a:buClr>
                <a:schemeClr val="dk1"/>
              </a:buClr>
              <a:buSzPts val="1400"/>
              <a:buNone/>
              <a:defRPr sz="1867"/>
            </a:lvl9pPr>
          </a:lstStyle>
          <a:p>
            <a:endParaRPr/>
          </a:p>
        </p:txBody>
      </p:sp>
      <p:sp>
        <p:nvSpPr>
          <p:cNvPr id="749" name="Google Shape;749;p86"/>
          <p:cNvSpPr txBox="1">
            <a:spLocks noGrp="1"/>
          </p:cNvSpPr>
          <p:nvPr>
            <p:ph type="subTitle" idx="8"/>
          </p:nvPr>
        </p:nvSpPr>
        <p:spPr>
          <a:xfrm>
            <a:off x="8678100" y="4910133"/>
            <a:ext cx="1992000" cy="105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1400"/>
              <a:buNone/>
              <a:defRPr sz="1867"/>
            </a:lvl1pPr>
            <a:lvl2pPr lvl="1" algn="ctr">
              <a:lnSpc>
                <a:spcPct val="100000"/>
              </a:lnSpc>
              <a:spcBef>
                <a:spcPts val="0"/>
              </a:spcBef>
              <a:spcAft>
                <a:spcPts val="0"/>
              </a:spcAft>
              <a:buClr>
                <a:schemeClr val="dk1"/>
              </a:buClr>
              <a:buSzPts val="1400"/>
              <a:buNone/>
              <a:defRPr sz="1867"/>
            </a:lvl2pPr>
            <a:lvl3pPr lvl="2" algn="ctr">
              <a:lnSpc>
                <a:spcPct val="100000"/>
              </a:lnSpc>
              <a:spcBef>
                <a:spcPts val="0"/>
              </a:spcBef>
              <a:spcAft>
                <a:spcPts val="0"/>
              </a:spcAft>
              <a:buClr>
                <a:schemeClr val="dk1"/>
              </a:buClr>
              <a:buSzPts val="1400"/>
              <a:buNone/>
              <a:defRPr sz="1867"/>
            </a:lvl3pPr>
            <a:lvl4pPr lvl="3" algn="ctr">
              <a:lnSpc>
                <a:spcPct val="100000"/>
              </a:lnSpc>
              <a:spcBef>
                <a:spcPts val="0"/>
              </a:spcBef>
              <a:spcAft>
                <a:spcPts val="0"/>
              </a:spcAft>
              <a:buClr>
                <a:schemeClr val="dk1"/>
              </a:buClr>
              <a:buSzPts val="1400"/>
              <a:buNone/>
              <a:defRPr sz="1867"/>
            </a:lvl4pPr>
            <a:lvl5pPr lvl="4" algn="ctr">
              <a:lnSpc>
                <a:spcPct val="100000"/>
              </a:lnSpc>
              <a:spcBef>
                <a:spcPts val="0"/>
              </a:spcBef>
              <a:spcAft>
                <a:spcPts val="0"/>
              </a:spcAft>
              <a:buClr>
                <a:schemeClr val="dk1"/>
              </a:buClr>
              <a:buSzPts val="1400"/>
              <a:buNone/>
              <a:defRPr sz="1867"/>
            </a:lvl5pPr>
            <a:lvl6pPr lvl="5" algn="ctr">
              <a:lnSpc>
                <a:spcPct val="100000"/>
              </a:lnSpc>
              <a:spcBef>
                <a:spcPts val="0"/>
              </a:spcBef>
              <a:spcAft>
                <a:spcPts val="0"/>
              </a:spcAft>
              <a:buClr>
                <a:schemeClr val="dk1"/>
              </a:buClr>
              <a:buSzPts val="1400"/>
              <a:buNone/>
              <a:defRPr sz="1867"/>
            </a:lvl6pPr>
            <a:lvl7pPr lvl="6" algn="ctr">
              <a:lnSpc>
                <a:spcPct val="100000"/>
              </a:lnSpc>
              <a:spcBef>
                <a:spcPts val="0"/>
              </a:spcBef>
              <a:spcAft>
                <a:spcPts val="0"/>
              </a:spcAft>
              <a:buClr>
                <a:schemeClr val="dk1"/>
              </a:buClr>
              <a:buSzPts val="1400"/>
              <a:buNone/>
              <a:defRPr sz="1867"/>
            </a:lvl7pPr>
            <a:lvl8pPr lvl="7" algn="ctr">
              <a:lnSpc>
                <a:spcPct val="100000"/>
              </a:lnSpc>
              <a:spcBef>
                <a:spcPts val="0"/>
              </a:spcBef>
              <a:spcAft>
                <a:spcPts val="0"/>
              </a:spcAft>
              <a:buClr>
                <a:schemeClr val="dk1"/>
              </a:buClr>
              <a:buSzPts val="1400"/>
              <a:buNone/>
              <a:defRPr sz="1867"/>
            </a:lvl8pPr>
            <a:lvl9pPr lvl="8" algn="ctr">
              <a:lnSpc>
                <a:spcPct val="100000"/>
              </a:lnSpc>
              <a:spcBef>
                <a:spcPts val="0"/>
              </a:spcBef>
              <a:spcAft>
                <a:spcPts val="0"/>
              </a:spcAft>
              <a:buClr>
                <a:schemeClr val="dk1"/>
              </a:buClr>
              <a:buSzPts val="1400"/>
              <a:buNone/>
              <a:defRPr sz="1867"/>
            </a:lvl9pPr>
          </a:lstStyle>
          <a:p>
            <a:endParaRPr/>
          </a:p>
        </p:txBody>
      </p:sp>
      <p:sp>
        <p:nvSpPr>
          <p:cNvPr id="750" name="Google Shape;750;p86"/>
          <p:cNvSpPr txBox="1">
            <a:spLocks noGrp="1"/>
          </p:cNvSpPr>
          <p:nvPr>
            <p:ph type="subTitle" idx="9"/>
          </p:nvPr>
        </p:nvSpPr>
        <p:spPr>
          <a:xfrm>
            <a:off x="6292700" y="4952733"/>
            <a:ext cx="1992000" cy="105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1400"/>
              <a:buNone/>
              <a:defRPr sz="1867"/>
            </a:lvl1pPr>
            <a:lvl2pPr lvl="1" algn="ctr">
              <a:lnSpc>
                <a:spcPct val="100000"/>
              </a:lnSpc>
              <a:spcBef>
                <a:spcPts val="0"/>
              </a:spcBef>
              <a:spcAft>
                <a:spcPts val="0"/>
              </a:spcAft>
              <a:buClr>
                <a:schemeClr val="dk1"/>
              </a:buClr>
              <a:buSzPts val="1400"/>
              <a:buNone/>
              <a:defRPr sz="1867"/>
            </a:lvl2pPr>
            <a:lvl3pPr lvl="2" algn="ctr">
              <a:lnSpc>
                <a:spcPct val="100000"/>
              </a:lnSpc>
              <a:spcBef>
                <a:spcPts val="0"/>
              </a:spcBef>
              <a:spcAft>
                <a:spcPts val="0"/>
              </a:spcAft>
              <a:buClr>
                <a:schemeClr val="dk1"/>
              </a:buClr>
              <a:buSzPts val="1400"/>
              <a:buNone/>
              <a:defRPr sz="1867"/>
            </a:lvl3pPr>
            <a:lvl4pPr lvl="3" algn="ctr">
              <a:lnSpc>
                <a:spcPct val="100000"/>
              </a:lnSpc>
              <a:spcBef>
                <a:spcPts val="0"/>
              </a:spcBef>
              <a:spcAft>
                <a:spcPts val="0"/>
              </a:spcAft>
              <a:buClr>
                <a:schemeClr val="dk1"/>
              </a:buClr>
              <a:buSzPts val="1400"/>
              <a:buNone/>
              <a:defRPr sz="1867"/>
            </a:lvl4pPr>
            <a:lvl5pPr lvl="4" algn="ctr">
              <a:lnSpc>
                <a:spcPct val="100000"/>
              </a:lnSpc>
              <a:spcBef>
                <a:spcPts val="0"/>
              </a:spcBef>
              <a:spcAft>
                <a:spcPts val="0"/>
              </a:spcAft>
              <a:buClr>
                <a:schemeClr val="dk1"/>
              </a:buClr>
              <a:buSzPts val="1400"/>
              <a:buNone/>
              <a:defRPr sz="1867"/>
            </a:lvl5pPr>
            <a:lvl6pPr lvl="5" algn="ctr">
              <a:lnSpc>
                <a:spcPct val="100000"/>
              </a:lnSpc>
              <a:spcBef>
                <a:spcPts val="0"/>
              </a:spcBef>
              <a:spcAft>
                <a:spcPts val="0"/>
              </a:spcAft>
              <a:buClr>
                <a:schemeClr val="dk1"/>
              </a:buClr>
              <a:buSzPts val="1400"/>
              <a:buNone/>
              <a:defRPr sz="1867"/>
            </a:lvl6pPr>
            <a:lvl7pPr lvl="6" algn="ctr">
              <a:lnSpc>
                <a:spcPct val="100000"/>
              </a:lnSpc>
              <a:spcBef>
                <a:spcPts val="0"/>
              </a:spcBef>
              <a:spcAft>
                <a:spcPts val="0"/>
              </a:spcAft>
              <a:buClr>
                <a:schemeClr val="dk1"/>
              </a:buClr>
              <a:buSzPts val="1400"/>
              <a:buNone/>
              <a:defRPr sz="1867"/>
            </a:lvl7pPr>
            <a:lvl8pPr lvl="7" algn="ctr">
              <a:lnSpc>
                <a:spcPct val="100000"/>
              </a:lnSpc>
              <a:spcBef>
                <a:spcPts val="0"/>
              </a:spcBef>
              <a:spcAft>
                <a:spcPts val="0"/>
              </a:spcAft>
              <a:buClr>
                <a:schemeClr val="dk1"/>
              </a:buClr>
              <a:buSzPts val="1400"/>
              <a:buNone/>
              <a:defRPr sz="1867"/>
            </a:lvl8pPr>
            <a:lvl9pPr lvl="8" algn="ctr">
              <a:lnSpc>
                <a:spcPct val="100000"/>
              </a:lnSpc>
              <a:spcBef>
                <a:spcPts val="0"/>
              </a:spcBef>
              <a:spcAft>
                <a:spcPts val="0"/>
              </a:spcAft>
              <a:buClr>
                <a:schemeClr val="dk1"/>
              </a:buClr>
              <a:buSzPts val="1400"/>
              <a:buNone/>
              <a:defRPr sz="1867"/>
            </a:lvl9pPr>
          </a:lstStyle>
          <a:p>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751"/>
        <p:cNvGrpSpPr/>
        <p:nvPr/>
      </p:nvGrpSpPr>
      <p:grpSpPr>
        <a:xfrm>
          <a:off x="0" y="0"/>
          <a:ext cx="0" cy="0"/>
          <a:chOff x="0" y="0"/>
          <a:chExt cx="0" cy="0"/>
        </a:xfrm>
      </p:grpSpPr>
      <p:grpSp>
        <p:nvGrpSpPr>
          <p:cNvPr id="752" name="Google Shape;752;p87"/>
          <p:cNvGrpSpPr/>
          <p:nvPr/>
        </p:nvGrpSpPr>
        <p:grpSpPr>
          <a:xfrm>
            <a:off x="-16603" y="413700"/>
            <a:ext cx="12241067" cy="6051067"/>
            <a:chOff x="-12452" y="310275"/>
            <a:chExt cx="9180800" cy="4538300"/>
          </a:xfrm>
        </p:grpSpPr>
        <p:cxnSp>
          <p:nvCxnSpPr>
            <p:cNvPr id="753" name="Google Shape;753;p87"/>
            <p:cNvCxnSpPr/>
            <p:nvPr/>
          </p:nvCxnSpPr>
          <p:spPr>
            <a:xfrm>
              <a:off x="-552" y="4023430"/>
              <a:ext cx="9168900" cy="0"/>
            </a:xfrm>
            <a:prstGeom prst="straightConnector1">
              <a:avLst/>
            </a:prstGeom>
            <a:noFill/>
            <a:ln w="9525" cap="flat" cmpd="sng">
              <a:solidFill>
                <a:schemeClr val="lt2"/>
              </a:solidFill>
              <a:prstDash val="solid"/>
              <a:round/>
              <a:headEnd type="none" w="sm" len="sm"/>
              <a:tailEnd type="none" w="sm" len="sm"/>
            </a:ln>
          </p:spPr>
        </p:cxnSp>
        <p:cxnSp>
          <p:nvCxnSpPr>
            <p:cNvPr id="754" name="Google Shape;754;p87"/>
            <p:cNvCxnSpPr/>
            <p:nvPr/>
          </p:nvCxnSpPr>
          <p:spPr>
            <a:xfrm>
              <a:off x="-12452" y="310275"/>
              <a:ext cx="9168900" cy="0"/>
            </a:xfrm>
            <a:prstGeom prst="straightConnector1">
              <a:avLst/>
            </a:prstGeom>
            <a:noFill/>
            <a:ln w="9525" cap="flat" cmpd="sng">
              <a:solidFill>
                <a:schemeClr val="lt2"/>
              </a:solidFill>
              <a:prstDash val="solid"/>
              <a:round/>
              <a:headEnd type="none" w="sm" len="sm"/>
              <a:tailEnd type="none" w="sm" len="sm"/>
            </a:ln>
          </p:spPr>
        </p:cxnSp>
        <p:cxnSp>
          <p:nvCxnSpPr>
            <p:cNvPr id="755" name="Google Shape;755;p87"/>
            <p:cNvCxnSpPr/>
            <p:nvPr/>
          </p:nvCxnSpPr>
          <p:spPr>
            <a:xfrm>
              <a:off x="-552" y="722848"/>
              <a:ext cx="9168900" cy="0"/>
            </a:xfrm>
            <a:prstGeom prst="straightConnector1">
              <a:avLst/>
            </a:prstGeom>
            <a:noFill/>
            <a:ln w="9525" cap="flat" cmpd="sng">
              <a:solidFill>
                <a:schemeClr val="lt2"/>
              </a:solidFill>
              <a:prstDash val="solid"/>
              <a:round/>
              <a:headEnd type="none" w="sm" len="sm"/>
              <a:tailEnd type="none" w="sm" len="sm"/>
            </a:ln>
          </p:spPr>
        </p:cxnSp>
        <p:cxnSp>
          <p:nvCxnSpPr>
            <p:cNvPr id="756" name="Google Shape;756;p87"/>
            <p:cNvCxnSpPr/>
            <p:nvPr/>
          </p:nvCxnSpPr>
          <p:spPr>
            <a:xfrm>
              <a:off x="-552" y="1135420"/>
              <a:ext cx="9168900" cy="0"/>
            </a:xfrm>
            <a:prstGeom prst="straightConnector1">
              <a:avLst/>
            </a:prstGeom>
            <a:noFill/>
            <a:ln w="9525" cap="flat" cmpd="sng">
              <a:solidFill>
                <a:schemeClr val="lt2"/>
              </a:solidFill>
              <a:prstDash val="solid"/>
              <a:round/>
              <a:headEnd type="none" w="sm" len="sm"/>
              <a:tailEnd type="none" w="sm" len="sm"/>
            </a:ln>
          </p:spPr>
        </p:cxnSp>
        <p:cxnSp>
          <p:nvCxnSpPr>
            <p:cNvPr id="757" name="Google Shape;757;p87"/>
            <p:cNvCxnSpPr/>
            <p:nvPr/>
          </p:nvCxnSpPr>
          <p:spPr>
            <a:xfrm>
              <a:off x="-552" y="1547993"/>
              <a:ext cx="9168900" cy="0"/>
            </a:xfrm>
            <a:prstGeom prst="straightConnector1">
              <a:avLst/>
            </a:prstGeom>
            <a:noFill/>
            <a:ln w="9525" cap="flat" cmpd="sng">
              <a:solidFill>
                <a:schemeClr val="lt2"/>
              </a:solidFill>
              <a:prstDash val="solid"/>
              <a:round/>
              <a:headEnd type="none" w="sm" len="sm"/>
              <a:tailEnd type="none" w="sm" len="sm"/>
            </a:ln>
          </p:spPr>
        </p:cxnSp>
        <p:cxnSp>
          <p:nvCxnSpPr>
            <p:cNvPr id="758" name="Google Shape;758;p87"/>
            <p:cNvCxnSpPr/>
            <p:nvPr/>
          </p:nvCxnSpPr>
          <p:spPr>
            <a:xfrm>
              <a:off x="-552" y="1960566"/>
              <a:ext cx="9168900" cy="0"/>
            </a:xfrm>
            <a:prstGeom prst="straightConnector1">
              <a:avLst/>
            </a:prstGeom>
            <a:noFill/>
            <a:ln w="9525" cap="flat" cmpd="sng">
              <a:solidFill>
                <a:schemeClr val="lt2"/>
              </a:solidFill>
              <a:prstDash val="solid"/>
              <a:round/>
              <a:headEnd type="none" w="sm" len="sm"/>
              <a:tailEnd type="none" w="sm" len="sm"/>
            </a:ln>
          </p:spPr>
        </p:cxnSp>
        <p:cxnSp>
          <p:nvCxnSpPr>
            <p:cNvPr id="759" name="Google Shape;759;p87"/>
            <p:cNvCxnSpPr/>
            <p:nvPr/>
          </p:nvCxnSpPr>
          <p:spPr>
            <a:xfrm>
              <a:off x="-552" y="2373139"/>
              <a:ext cx="9168900" cy="0"/>
            </a:xfrm>
            <a:prstGeom prst="straightConnector1">
              <a:avLst/>
            </a:prstGeom>
            <a:noFill/>
            <a:ln w="9525" cap="flat" cmpd="sng">
              <a:solidFill>
                <a:schemeClr val="lt2"/>
              </a:solidFill>
              <a:prstDash val="solid"/>
              <a:round/>
              <a:headEnd type="none" w="sm" len="sm"/>
              <a:tailEnd type="none" w="sm" len="sm"/>
            </a:ln>
          </p:spPr>
        </p:cxnSp>
        <p:cxnSp>
          <p:nvCxnSpPr>
            <p:cNvPr id="760" name="Google Shape;760;p87"/>
            <p:cNvCxnSpPr/>
            <p:nvPr/>
          </p:nvCxnSpPr>
          <p:spPr>
            <a:xfrm>
              <a:off x="-552" y="2785711"/>
              <a:ext cx="9168900" cy="0"/>
            </a:xfrm>
            <a:prstGeom prst="straightConnector1">
              <a:avLst/>
            </a:prstGeom>
            <a:noFill/>
            <a:ln w="9525" cap="flat" cmpd="sng">
              <a:solidFill>
                <a:schemeClr val="lt2"/>
              </a:solidFill>
              <a:prstDash val="solid"/>
              <a:round/>
              <a:headEnd type="none" w="sm" len="sm"/>
              <a:tailEnd type="none" w="sm" len="sm"/>
            </a:ln>
          </p:spPr>
        </p:cxnSp>
        <p:cxnSp>
          <p:nvCxnSpPr>
            <p:cNvPr id="761" name="Google Shape;761;p87"/>
            <p:cNvCxnSpPr/>
            <p:nvPr/>
          </p:nvCxnSpPr>
          <p:spPr>
            <a:xfrm>
              <a:off x="-552" y="3198284"/>
              <a:ext cx="9168900" cy="0"/>
            </a:xfrm>
            <a:prstGeom prst="straightConnector1">
              <a:avLst/>
            </a:prstGeom>
            <a:noFill/>
            <a:ln w="9525" cap="flat" cmpd="sng">
              <a:solidFill>
                <a:schemeClr val="lt2"/>
              </a:solidFill>
              <a:prstDash val="solid"/>
              <a:round/>
              <a:headEnd type="none" w="sm" len="sm"/>
              <a:tailEnd type="none" w="sm" len="sm"/>
            </a:ln>
          </p:spPr>
        </p:cxnSp>
        <p:cxnSp>
          <p:nvCxnSpPr>
            <p:cNvPr id="762" name="Google Shape;762;p87"/>
            <p:cNvCxnSpPr/>
            <p:nvPr/>
          </p:nvCxnSpPr>
          <p:spPr>
            <a:xfrm>
              <a:off x="-552" y="3610857"/>
              <a:ext cx="9168900" cy="0"/>
            </a:xfrm>
            <a:prstGeom prst="straightConnector1">
              <a:avLst/>
            </a:prstGeom>
            <a:noFill/>
            <a:ln w="9525" cap="flat" cmpd="sng">
              <a:solidFill>
                <a:schemeClr val="lt2"/>
              </a:solidFill>
              <a:prstDash val="solid"/>
              <a:round/>
              <a:headEnd type="none" w="sm" len="sm"/>
              <a:tailEnd type="none" w="sm" len="sm"/>
            </a:ln>
          </p:spPr>
        </p:cxnSp>
        <p:cxnSp>
          <p:nvCxnSpPr>
            <p:cNvPr id="763" name="Google Shape;763;p87"/>
            <p:cNvCxnSpPr/>
            <p:nvPr/>
          </p:nvCxnSpPr>
          <p:spPr>
            <a:xfrm>
              <a:off x="-552" y="4436002"/>
              <a:ext cx="9168900" cy="0"/>
            </a:xfrm>
            <a:prstGeom prst="straightConnector1">
              <a:avLst/>
            </a:prstGeom>
            <a:noFill/>
            <a:ln w="9525" cap="flat" cmpd="sng">
              <a:solidFill>
                <a:schemeClr val="lt2"/>
              </a:solidFill>
              <a:prstDash val="solid"/>
              <a:round/>
              <a:headEnd type="none" w="sm" len="sm"/>
              <a:tailEnd type="none" w="sm" len="sm"/>
            </a:ln>
          </p:spPr>
        </p:cxnSp>
        <p:cxnSp>
          <p:nvCxnSpPr>
            <p:cNvPr id="764" name="Google Shape;764;p87"/>
            <p:cNvCxnSpPr/>
            <p:nvPr/>
          </p:nvCxnSpPr>
          <p:spPr>
            <a:xfrm>
              <a:off x="-552" y="4848575"/>
              <a:ext cx="9168900" cy="0"/>
            </a:xfrm>
            <a:prstGeom prst="straightConnector1">
              <a:avLst/>
            </a:prstGeom>
            <a:noFill/>
            <a:ln w="9525" cap="flat" cmpd="sng">
              <a:solidFill>
                <a:schemeClr val="lt2"/>
              </a:solidFill>
              <a:prstDash val="solid"/>
              <a:round/>
              <a:headEnd type="none" w="sm" len="sm"/>
              <a:tailEnd type="none" w="sm" len="sm"/>
            </a:ln>
          </p:spPr>
        </p:cxnSp>
      </p:gr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Default Slide">
  <p:cSld name="Default Slide">
    <p:spTree>
      <p:nvGrpSpPr>
        <p:cNvPr id="1" name="Shape 770"/>
        <p:cNvGrpSpPr/>
        <p:nvPr/>
      </p:nvGrpSpPr>
      <p:grpSpPr>
        <a:xfrm>
          <a:off x="0" y="0"/>
          <a:ext cx="0" cy="0"/>
          <a:chOff x="0" y="0"/>
          <a:chExt cx="0" cy="0"/>
        </a:xfrm>
      </p:grpSpPr>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777"/>
        <p:cNvGrpSpPr/>
        <p:nvPr/>
      </p:nvGrpSpPr>
      <p:grpSpPr>
        <a:xfrm>
          <a:off x="0" y="0"/>
          <a:ext cx="0" cy="0"/>
          <a:chOff x="0" y="0"/>
          <a:chExt cx="0" cy="0"/>
        </a:xfrm>
      </p:grpSpPr>
      <p:sp>
        <p:nvSpPr>
          <p:cNvPr id="778" name="Google Shape;778;p46"/>
          <p:cNvSpPr txBox="1">
            <a:spLocks noGrp="1"/>
          </p:cNvSpPr>
          <p:nvPr>
            <p:ph type="title"/>
          </p:nvPr>
        </p:nvSpPr>
        <p:spPr>
          <a:xfrm>
            <a:off x="609600" y="274639"/>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9" name="Google Shape;779;p46"/>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80" name="Google Shape;780;p46"/>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1" name="Google Shape;781;p46"/>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2" name="Google Shape;782;p46"/>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83"/>
        <p:cNvGrpSpPr/>
        <p:nvPr/>
      </p:nvGrpSpPr>
      <p:grpSpPr>
        <a:xfrm>
          <a:off x="0" y="0"/>
          <a:ext cx="0" cy="0"/>
          <a:chOff x="0" y="0"/>
          <a:chExt cx="0" cy="0"/>
        </a:xfrm>
      </p:grpSpPr>
      <p:sp>
        <p:nvSpPr>
          <p:cNvPr id="784" name="Google Shape;784;p88"/>
          <p:cNvSpPr txBox="1">
            <a:spLocks noGrp="1"/>
          </p:cNvSpPr>
          <p:nvPr>
            <p:ph type="ctrTitle"/>
          </p:nvPr>
        </p:nvSpPr>
        <p:spPr>
          <a:xfrm>
            <a:off x="914400" y="2130426"/>
            <a:ext cx="103632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5" name="Google Shape;785;p88"/>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rmAutofit/>
          </a:bodyPr>
          <a:lstStyle>
            <a:lvl1pPr lvl="0" algn="ctr">
              <a:spcBef>
                <a:spcPts val="853"/>
              </a:spcBef>
              <a:spcAft>
                <a:spcPts val="0"/>
              </a:spcAft>
              <a:buClr>
                <a:srgbClr val="888888"/>
              </a:buClr>
              <a:buSzPts val="4267"/>
              <a:buNone/>
              <a:defRPr>
                <a:solidFill>
                  <a:srgbClr val="888888"/>
                </a:solidFill>
              </a:defRPr>
            </a:lvl1pPr>
            <a:lvl2pPr lvl="1" algn="ctr">
              <a:spcBef>
                <a:spcPts val="747"/>
              </a:spcBef>
              <a:spcAft>
                <a:spcPts val="0"/>
              </a:spcAft>
              <a:buClr>
                <a:srgbClr val="888888"/>
              </a:buClr>
              <a:buSzPts val="3733"/>
              <a:buNone/>
              <a:defRPr>
                <a:solidFill>
                  <a:srgbClr val="888888"/>
                </a:solidFill>
              </a:defRPr>
            </a:lvl2pPr>
            <a:lvl3pPr lvl="2" algn="ctr">
              <a:spcBef>
                <a:spcPts val="640"/>
              </a:spcBef>
              <a:spcAft>
                <a:spcPts val="0"/>
              </a:spcAft>
              <a:buClr>
                <a:srgbClr val="888888"/>
              </a:buClr>
              <a:buSzPts val="3200"/>
              <a:buNone/>
              <a:defRPr>
                <a:solidFill>
                  <a:srgbClr val="888888"/>
                </a:solidFill>
              </a:defRPr>
            </a:lvl3pPr>
            <a:lvl4pPr lvl="3" algn="ctr">
              <a:spcBef>
                <a:spcPts val="533"/>
              </a:spcBef>
              <a:spcAft>
                <a:spcPts val="0"/>
              </a:spcAft>
              <a:buClr>
                <a:srgbClr val="888888"/>
              </a:buClr>
              <a:buSzPts val="2667"/>
              <a:buNone/>
              <a:defRPr>
                <a:solidFill>
                  <a:srgbClr val="888888"/>
                </a:solidFill>
              </a:defRPr>
            </a:lvl4pPr>
            <a:lvl5pPr lvl="4" algn="ctr">
              <a:spcBef>
                <a:spcPts val="533"/>
              </a:spcBef>
              <a:spcAft>
                <a:spcPts val="0"/>
              </a:spcAft>
              <a:buClr>
                <a:srgbClr val="888888"/>
              </a:buClr>
              <a:buSzPts val="2667"/>
              <a:buNone/>
              <a:defRPr>
                <a:solidFill>
                  <a:srgbClr val="888888"/>
                </a:solidFill>
              </a:defRPr>
            </a:lvl5pPr>
            <a:lvl6pPr lvl="5" algn="ctr">
              <a:spcBef>
                <a:spcPts val="533"/>
              </a:spcBef>
              <a:spcAft>
                <a:spcPts val="0"/>
              </a:spcAft>
              <a:buClr>
                <a:srgbClr val="888888"/>
              </a:buClr>
              <a:buSzPts val="2667"/>
              <a:buNone/>
              <a:defRPr>
                <a:solidFill>
                  <a:srgbClr val="888888"/>
                </a:solidFill>
              </a:defRPr>
            </a:lvl6pPr>
            <a:lvl7pPr lvl="6" algn="ctr">
              <a:spcBef>
                <a:spcPts val="533"/>
              </a:spcBef>
              <a:spcAft>
                <a:spcPts val="0"/>
              </a:spcAft>
              <a:buClr>
                <a:srgbClr val="888888"/>
              </a:buClr>
              <a:buSzPts val="2667"/>
              <a:buNone/>
              <a:defRPr>
                <a:solidFill>
                  <a:srgbClr val="888888"/>
                </a:solidFill>
              </a:defRPr>
            </a:lvl7pPr>
            <a:lvl8pPr lvl="7" algn="ctr">
              <a:spcBef>
                <a:spcPts val="533"/>
              </a:spcBef>
              <a:spcAft>
                <a:spcPts val="0"/>
              </a:spcAft>
              <a:buClr>
                <a:srgbClr val="888888"/>
              </a:buClr>
              <a:buSzPts val="2667"/>
              <a:buNone/>
              <a:defRPr>
                <a:solidFill>
                  <a:srgbClr val="888888"/>
                </a:solidFill>
              </a:defRPr>
            </a:lvl8pPr>
            <a:lvl9pPr lvl="8" algn="ctr">
              <a:spcBef>
                <a:spcPts val="533"/>
              </a:spcBef>
              <a:spcAft>
                <a:spcPts val="0"/>
              </a:spcAft>
              <a:buClr>
                <a:srgbClr val="888888"/>
              </a:buClr>
              <a:buSzPts val="2667"/>
              <a:buNone/>
              <a:defRPr>
                <a:solidFill>
                  <a:srgbClr val="888888"/>
                </a:solidFill>
              </a:defRPr>
            </a:lvl9pPr>
          </a:lstStyle>
          <a:p>
            <a:endParaRPr/>
          </a:p>
        </p:txBody>
      </p:sp>
      <p:sp>
        <p:nvSpPr>
          <p:cNvPr id="786" name="Google Shape;786;p88"/>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7" name="Google Shape;787;p88"/>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8" name="Google Shape;788;p88"/>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89"/>
        <p:cNvGrpSpPr/>
        <p:nvPr/>
      </p:nvGrpSpPr>
      <p:grpSpPr>
        <a:xfrm>
          <a:off x="0" y="0"/>
          <a:ext cx="0" cy="0"/>
          <a:chOff x="0" y="0"/>
          <a:chExt cx="0" cy="0"/>
        </a:xfrm>
      </p:grpSpPr>
      <p:sp>
        <p:nvSpPr>
          <p:cNvPr id="790" name="Google Shape;790;p89"/>
          <p:cNvSpPr txBox="1">
            <a:spLocks noGrp="1"/>
          </p:cNvSpPr>
          <p:nvPr>
            <p:ph type="title"/>
          </p:nvPr>
        </p:nvSpPr>
        <p:spPr>
          <a:xfrm>
            <a:off x="963084" y="4406901"/>
            <a:ext cx="103632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5333"/>
              <a:buFont typeface="Calibri"/>
              <a:buNone/>
              <a:defRPr sz="5333"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1" name="Google Shape;791;p89"/>
          <p:cNvSpPr txBox="1">
            <a:spLocks noGrp="1"/>
          </p:cNvSpPr>
          <p:nvPr>
            <p:ph type="body" idx="1"/>
          </p:nvPr>
        </p:nvSpPr>
        <p:spPr>
          <a:xfrm>
            <a:off x="963084" y="2906713"/>
            <a:ext cx="103632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533"/>
              </a:spcBef>
              <a:spcAft>
                <a:spcPts val="0"/>
              </a:spcAft>
              <a:buClr>
                <a:srgbClr val="888888"/>
              </a:buClr>
              <a:buSzPts val="2667"/>
              <a:buNone/>
              <a:defRPr sz="2667">
                <a:solidFill>
                  <a:srgbClr val="888888"/>
                </a:solidFill>
              </a:defRPr>
            </a:lvl1pPr>
            <a:lvl2pPr marL="914400" lvl="1" indent="-228600" algn="l">
              <a:spcBef>
                <a:spcPts val="480"/>
              </a:spcBef>
              <a:spcAft>
                <a:spcPts val="0"/>
              </a:spcAft>
              <a:buClr>
                <a:srgbClr val="888888"/>
              </a:buClr>
              <a:buSzPts val="2400"/>
              <a:buNone/>
              <a:defRPr sz="2400">
                <a:solidFill>
                  <a:srgbClr val="888888"/>
                </a:solidFill>
              </a:defRPr>
            </a:lvl2pPr>
            <a:lvl3pPr marL="1371600" lvl="2" indent="-228600" algn="l">
              <a:spcBef>
                <a:spcPts val="427"/>
              </a:spcBef>
              <a:spcAft>
                <a:spcPts val="0"/>
              </a:spcAft>
              <a:buClr>
                <a:srgbClr val="888888"/>
              </a:buClr>
              <a:buSzPts val="2133"/>
              <a:buNone/>
              <a:defRPr sz="2133">
                <a:solidFill>
                  <a:srgbClr val="888888"/>
                </a:solidFill>
              </a:defRPr>
            </a:lvl3pPr>
            <a:lvl4pPr marL="1828800" lvl="3" indent="-228600" algn="l">
              <a:spcBef>
                <a:spcPts val="373"/>
              </a:spcBef>
              <a:spcAft>
                <a:spcPts val="0"/>
              </a:spcAft>
              <a:buClr>
                <a:srgbClr val="888888"/>
              </a:buClr>
              <a:buSzPts val="1867"/>
              <a:buNone/>
              <a:defRPr sz="1867">
                <a:solidFill>
                  <a:srgbClr val="888888"/>
                </a:solidFill>
              </a:defRPr>
            </a:lvl4pPr>
            <a:lvl5pPr marL="2286000" lvl="4" indent="-228600" algn="l">
              <a:spcBef>
                <a:spcPts val="373"/>
              </a:spcBef>
              <a:spcAft>
                <a:spcPts val="0"/>
              </a:spcAft>
              <a:buClr>
                <a:srgbClr val="888888"/>
              </a:buClr>
              <a:buSzPts val="1867"/>
              <a:buNone/>
              <a:defRPr sz="1867">
                <a:solidFill>
                  <a:srgbClr val="888888"/>
                </a:solidFill>
              </a:defRPr>
            </a:lvl5pPr>
            <a:lvl6pPr marL="2743200" lvl="5" indent="-228600" algn="l">
              <a:spcBef>
                <a:spcPts val="373"/>
              </a:spcBef>
              <a:spcAft>
                <a:spcPts val="0"/>
              </a:spcAft>
              <a:buClr>
                <a:srgbClr val="888888"/>
              </a:buClr>
              <a:buSzPts val="1867"/>
              <a:buNone/>
              <a:defRPr sz="1867">
                <a:solidFill>
                  <a:srgbClr val="888888"/>
                </a:solidFill>
              </a:defRPr>
            </a:lvl6pPr>
            <a:lvl7pPr marL="3200400" lvl="6" indent="-228600" algn="l">
              <a:spcBef>
                <a:spcPts val="373"/>
              </a:spcBef>
              <a:spcAft>
                <a:spcPts val="0"/>
              </a:spcAft>
              <a:buClr>
                <a:srgbClr val="888888"/>
              </a:buClr>
              <a:buSzPts val="1867"/>
              <a:buNone/>
              <a:defRPr sz="1867">
                <a:solidFill>
                  <a:srgbClr val="888888"/>
                </a:solidFill>
              </a:defRPr>
            </a:lvl7pPr>
            <a:lvl8pPr marL="3657600" lvl="7" indent="-228600" algn="l">
              <a:spcBef>
                <a:spcPts val="373"/>
              </a:spcBef>
              <a:spcAft>
                <a:spcPts val="0"/>
              </a:spcAft>
              <a:buClr>
                <a:srgbClr val="888888"/>
              </a:buClr>
              <a:buSzPts val="1867"/>
              <a:buNone/>
              <a:defRPr sz="1867">
                <a:solidFill>
                  <a:srgbClr val="888888"/>
                </a:solidFill>
              </a:defRPr>
            </a:lvl8pPr>
            <a:lvl9pPr marL="4114800" lvl="8" indent="-228600" algn="l">
              <a:spcBef>
                <a:spcPts val="373"/>
              </a:spcBef>
              <a:spcAft>
                <a:spcPts val="0"/>
              </a:spcAft>
              <a:buClr>
                <a:srgbClr val="888888"/>
              </a:buClr>
              <a:buSzPts val="1867"/>
              <a:buNone/>
              <a:defRPr sz="1867">
                <a:solidFill>
                  <a:srgbClr val="888888"/>
                </a:solidFill>
              </a:defRPr>
            </a:lvl9pPr>
          </a:lstStyle>
          <a:p>
            <a:endParaRPr/>
          </a:p>
        </p:txBody>
      </p:sp>
      <p:sp>
        <p:nvSpPr>
          <p:cNvPr id="792" name="Google Shape;792;p89"/>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3" name="Google Shape;793;p89"/>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4" name="Google Shape;794;p89"/>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5"/>
        <p:cNvGrpSpPr/>
        <p:nvPr/>
      </p:nvGrpSpPr>
      <p:grpSpPr>
        <a:xfrm>
          <a:off x="0" y="0"/>
          <a:ext cx="0" cy="0"/>
          <a:chOff x="0" y="0"/>
          <a:chExt cx="0" cy="0"/>
        </a:xfrm>
      </p:grpSpPr>
      <p:sp>
        <p:nvSpPr>
          <p:cNvPr id="46" name="Google Shape;46;p6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6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8" name="Google Shape;48;p6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6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0" name="Google Shape;50;p6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6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6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6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95"/>
        <p:cNvGrpSpPr/>
        <p:nvPr/>
      </p:nvGrpSpPr>
      <p:grpSpPr>
        <a:xfrm>
          <a:off x="0" y="0"/>
          <a:ext cx="0" cy="0"/>
          <a:chOff x="0" y="0"/>
          <a:chExt cx="0" cy="0"/>
        </a:xfrm>
      </p:grpSpPr>
      <p:sp>
        <p:nvSpPr>
          <p:cNvPr id="796" name="Google Shape;796;p90"/>
          <p:cNvSpPr txBox="1">
            <a:spLocks noGrp="1"/>
          </p:cNvSpPr>
          <p:nvPr>
            <p:ph type="title"/>
          </p:nvPr>
        </p:nvSpPr>
        <p:spPr>
          <a:xfrm>
            <a:off x="609600" y="274639"/>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7" name="Google Shape;797;p90"/>
          <p:cNvSpPr txBox="1">
            <a:spLocks noGrp="1"/>
          </p:cNvSpPr>
          <p:nvPr>
            <p:ph type="body" idx="1"/>
          </p:nvPr>
        </p:nvSpPr>
        <p:spPr>
          <a:xfrm>
            <a:off x="609600" y="1200151"/>
            <a:ext cx="5384800" cy="3394075"/>
          </a:xfrm>
          <a:prstGeom prst="rect">
            <a:avLst/>
          </a:prstGeom>
          <a:noFill/>
          <a:ln>
            <a:noFill/>
          </a:ln>
        </p:spPr>
        <p:txBody>
          <a:bodyPr spcFirstLastPara="1" wrap="square" lIns="91425" tIns="45700" rIns="91425" bIns="45700" anchor="t" anchorCtr="0">
            <a:normAutofit/>
          </a:bodyPr>
          <a:lstStyle>
            <a:lvl1pPr marL="457200" lvl="0" indent="-465645" algn="l">
              <a:spcBef>
                <a:spcPts val="747"/>
              </a:spcBef>
              <a:spcAft>
                <a:spcPts val="0"/>
              </a:spcAft>
              <a:buClr>
                <a:schemeClr val="dk1"/>
              </a:buClr>
              <a:buSzPts val="3733"/>
              <a:buChar char="•"/>
              <a:defRPr sz="3733"/>
            </a:lvl1pPr>
            <a:lvl2pPr marL="914400" lvl="1" indent="-431800" algn="l">
              <a:spcBef>
                <a:spcPts val="640"/>
              </a:spcBef>
              <a:spcAft>
                <a:spcPts val="0"/>
              </a:spcAft>
              <a:buClr>
                <a:schemeClr val="dk1"/>
              </a:buClr>
              <a:buSzPts val="3200"/>
              <a:buChar char="–"/>
              <a:defRPr sz="3200"/>
            </a:lvl2pPr>
            <a:lvl3pPr marL="1371600" lvl="2" indent="-397954" algn="l">
              <a:spcBef>
                <a:spcPts val="533"/>
              </a:spcBef>
              <a:spcAft>
                <a:spcPts val="0"/>
              </a:spcAft>
              <a:buClr>
                <a:schemeClr val="dk1"/>
              </a:buClr>
              <a:buSzPts val="2667"/>
              <a:buChar char="•"/>
              <a:defRPr sz="2667"/>
            </a:lvl3pPr>
            <a:lvl4pPr marL="1828800" lvl="3" indent="-381000" algn="l">
              <a:spcBef>
                <a:spcPts val="480"/>
              </a:spcBef>
              <a:spcAft>
                <a:spcPts val="0"/>
              </a:spcAft>
              <a:buClr>
                <a:schemeClr val="dk1"/>
              </a:buClr>
              <a:buSzPts val="2400"/>
              <a:buChar char="–"/>
              <a:defRPr sz="2400"/>
            </a:lvl4pPr>
            <a:lvl5pPr marL="2286000" lvl="4" indent="-381000" algn="l">
              <a:spcBef>
                <a:spcPts val="480"/>
              </a:spcBef>
              <a:spcAft>
                <a:spcPts val="0"/>
              </a:spcAft>
              <a:buClr>
                <a:schemeClr val="dk1"/>
              </a:buClr>
              <a:buSzPts val="2400"/>
              <a:buChar char="»"/>
              <a:defRPr sz="2400"/>
            </a:lvl5pPr>
            <a:lvl6pPr marL="2743200" lvl="5" indent="-381000" algn="l">
              <a:spcBef>
                <a:spcPts val="480"/>
              </a:spcBef>
              <a:spcAft>
                <a:spcPts val="0"/>
              </a:spcAft>
              <a:buClr>
                <a:schemeClr val="dk1"/>
              </a:buClr>
              <a:buSzPts val="2400"/>
              <a:buChar char="•"/>
              <a:defRPr sz="2400"/>
            </a:lvl6pPr>
            <a:lvl7pPr marL="3200400" lvl="6" indent="-381000" algn="l">
              <a:spcBef>
                <a:spcPts val="480"/>
              </a:spcBef>
              <a:spcAft>
                <a:spcPts val="0"/>
              </a:spcAft>
              <a:buClr>
                <a:schemeClr val="dk1"/>
              </a:buClr>
              <a:buSzPts val="2400"/>
              <a:buChar char="•"/>
              <a:defRPr sz="2400"/>
            </a:lvl7pPr>
            <a:lvl8pPr marL="3657600" lvl="7" indent="-381000" algn="l">
              <a:spcBef>
                <a:spcPts val="480"/>
              </a:spcBef>
              <a:spcAft>
                <a:spcPts val="0"/>
              </a:spcAft>
              <a:buClr>
                <a:schemeClr val="dk1"/>
              </a:buClr>
              <a:buSzPts val="2400"/>
              <a:buChar char="•"/>
              <a:defRPr sz="2400"/>
            </a:lvl8pPr>
            <a:lvl9pPr marL="4114800" lvl="8" indent="-381000" algn="l">
              <a:spcBef>
                <a:spcPts val="480"/>
              </a:spcBef>
              <a:spcAft>
                <a:spcPts val="0"/>
              </a:spcAft>
              <a:buClr>
                <a:schemeClr val="dk1"/>
              </a:buClr>
              <a:buSzPts val="2400"/>
              <a:buChar char="•"/>
              <a:defRPr sz="2400"/>
            </a:lvl9pPr>
          </a:lstStyle>
          <a:p>
            <a:endParaRPr/>
          </a:p>
        </p:txBody>
      </p:sp>
      <p:sp>
        <p:nvSpPr>
          <p:cNvPr id="798" name="Google Shape;798;p90"/>
          <p:cNvSpPr txBox="1">
            <a:spLocks noGrp="1"/>
          </p:cNvSpPr>
          <p:nvPr>
            <p:ph type="body" idx="2"/>
          </p:nvPr>
        </p:nvSpPr>
        <p:spPr>
          <a:xfrm>
            <a:off x="6197600" y="1200151"/>
            <a:ext cx="5384800" cy="3394075"/>
          </a:xfrm>
          <a:prstGeom prst="rect">
            <a:avLst/>
          </a:prstGeom>
          <a:noFill/>
          <a:ln>
            <a:noFill/>
          </a:ln>
        </p:spPr>
        <p:txBody>
          <a:bodyPr spcFirstLastPara="1" wrap="square" lIns="91425" tIns="45700" rIns="91425" bIns="45700" anchor="t" anchorCtr="0">
            <a:normAutofit/>
          </a:bodyPr>
          <a:lstStyle>
            <a:lvl1pPr marL="457200" lvl="0" indent="-465645" algn="l">
              <a:spcBef>
                <a:spcPts val="747"/>
              </a:spcBef>
              <a:spcAft>
                <a:spcPts val="0"/>
              </a:spcAft>
              <a:buClr>
                <a:schemeClr val="dk1"/>
              </a:buClr>
              <a:buSzPts val="3733"/>
              <a:buChar char="•"/>
              <a:defRPr sz="3733"/>
            </a:lvl1pPr>
            <a:lvl2pPr marL="914400" lvl="1" indent="-431800" algn="l">
              <a:spcBef>
                <a:spcPts val="640"/>
              </a:spcBef>
              <a:spcAft>
                <a:spcPts val="0"/>
              </a:spcAft>
              <a:buClr>
                <a:schemeClr val="dk1"/>
              </a:buClr>
              <a:buSzPts val="3200"/>
              <a:buChar char="–"/>
              <a:defRPr sz="3200"/>
            </a:lvl2pPr>
            <a:lvl3pPr marL="1371600" lvl="2" indent="-397954" algn="l">
              <a:spcBef>
                <a:spcPts val="533"/>
              </a:spcBef>
              <a:spcAft>
                <a:spcPts val="0"/>
              </a:spcAft>
              <a:buClr>
                <a:schemeClr val="dk1"/>
              </a:buClr>
              <a:buSzPts val="2667"/>
              <a:buChar char="•"/>
              <a:defRPr sz="2667"/>
            </a:lvl3pPr>
            <a:lvl4pPr marL="1828800" lvl="3" indent="-381000" algn="l">
              <a:spcBef>
                <a:spcPts val="480"/>
              </a:spcBef>
              <a:spcAft>
                <a:spcPts val="0"/>
              </a:spcAft>
              <a:buClr>
                <a:schemeClr val="dk1"/>
              </a:buClr>
              <a:buSzPts val="2400"/>
              <a:buChar char="–"/>
              <a:defRPr sz="2400"/>
            </a:lvl4pPr>
            <a:lvl5pPr marL="2286000" lvl="4" indent="-381000" algn="l">
              <a:spcBef>
                <a:spcPts val="480"/>
              </a:spcBef>
              <a:spcAft>
                <a:spcPts val="0"/>
              </a:spcAft>
              <a:buClr>
                <a:schemeClr val="dk1"/>
              </a:buClr>
              <a:buSzPts val="2400"/>
              <a:buChar char="»"/>
              <a:defRPr sz="2400"/>
            </a:lvl5pPr>
            <a:lvl6pPr marL="2743200" lvl="5" indent="-381000" algn="l">
              <a:spcBef>
                <a:spcPts val="480"/>
              </a:spcBef>
              <a:spcAft>
                <a:spcPts val="0"/>
              </a:spcAft>
              <a:buClr>
                <a:schemeClr val="dk1"/>
              </a:buClr>
              <a:buSzPts val="2400"/>
              <a:buChar char="•"/>
              <a:defRPr sz="2400"/>
            </a:lvl6pPr>
            <a:lvl7pPr marL="3200400" lvl="6" indent="-381000" algn="l">
              <a:spcBef>
                <a:spcPts val="480"/>
              </a:spcBef>
              <a:spcAft>
                <a:spcPts val="0"/>
              </a:spcAft>
              <a:buClr>
                <a:schemeClr val="dk1"/>
              </a:buClr>
              <a:buSzPts val="2400"/>
              <a:buChar char="•"/>
              <a:defRPr sz="2400"/>
            </a:lvl7pPr>
            <a:lvl8pPr marL="3657600" lvl="7" indent="-381000" algn="l">
              <a:spcBef>
                <a:spcPts val="480"/>
              </a:spcBef>
              <a:spcAft>
                <a:spcPts val="0"/>
              </a:spcAft>
              <a:buClr>
                <a:schemeClr val="dk1"/>
              </a:buClr>
              <a:buSzPts val="2400"/>
              <a:buChar char="•"/>
              <a:defRPr sz="2400"/>
            </a:lvl8pPr>
            <a:lvl9pPr marL="4114800" lvl="8" indent="-381000" algn="l">
              <a:spcBef>
                <a:spcPts val="480"/>
              </a:spcBef>
              <a:spcAft>
                <a:spcPts val="0"/>
              </a:spcAft>
              <a:buClr>
                <a:schemeClr val="dk1"/>
              </a:buClr>
              <a:buSzPts val="2400"/>
              <a:buChar char="•"/>
              <a:defRPr sz="2400"/>
            </a:lvl9pPr>
          </a:lstStyle>
          <a:p>
            <a:endParaRPr/>
          </a:p>
        </p:txBody>
      </p:sp>
      <p:sp>
        <p:nvSpPr>
          <p:cNvPr id="799" name="Google Shape;799;p90"/>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0" name="Google Shape;800;p90"/>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1" name="Google Shape;801;p90"/>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02"/>
        <p:cNvGrpSpPr/>
        <p:nvPr/>
      </p:nvGrpSpPr>
      <p:grpSpPr>
        <a:xfrm>
          <a:off x="0" y="0"/>
          <a:ext cx="0" cy="0"/>
          <a:chOff x="0" y="0"/>
          <a:chExt cx="0" cy="0"/>
        </a:xfrm>
      </p:grpSpPr>
      <p:sp>
        <p:nvSpPr>
          <p:cNvPr id="803" name="Google Shape;803;p91"/>
          <p:cNvSpPr txBox="1">
            <a:spLocks noGrp="1"/>
          </p:cNvSpPr>
          <p:nvPr>
            <p:ph type="title"/>
          </p:nvPr>
        </p:nvSpPr>
        <p:spPr>
          <a:xfrm>
            <a:off x="609600" y="274639"/>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5867"/>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4" name="Google Shape;804;p91"/>
          <p:cNvSpPr txBox="1">
            <a:spLocks noGrp="1"/>
          </p:cNvSpPr>
          <p:nvPr>
            <p:ph type="body" idx="1"/>
          </p:nvPr>
        </p:nvSpPr>
        <p:spPr>
          <a:xfrm>
            <a:off x="609600" y="1535113"/>
            <a:ext cx="5386917" cy="639763"/>
          </a:xfrm>
          <a:prstGeom prst="rect">
            <a:avLst/>
          </a:prstGeom>
          <a:noFill/>
          <a:ln>
            <a:noFill/>
          </a:ln>
        </p:spPr>
        <p:txBody>
          <a:bodyPr spcFirstLastPara="1" wrap="square" lIns="91425" tIns="45700" rIns="91425" bIns="45700" anchor="b" anchorCtr="0">
            <a:normAutofit/>
          </a:bodyPr>
          <a:lstStyle>
            <a:lvl1pPr marL="457200" lvl="0" indent="-228600" algn="l">
              <a:spcBef>
                <a:spcPts val="640"/>
              </a:spcBef>
              <a:spcAft>
                <a:spcPts val="0"/>
              </a:spcAft>
              <a:buClr>
                <a:schemeClr val="dk1"/>
              </a:buClr>
              <a:buSzPts val="3200"/>
              <a:buNone/>
              <a:defRPr sz="3200" b="1"/>
            </a:lvl1pPr>
            <a:lvl2pPr marL="914400" lvl="1" indent="-228600" algn="l">
              <a:spcBef>
                <a:spcPts val="533"/>
              </a:spcBef>
              <a:spcAft>
                <a:spcPts val="0"/>
              </a:spcAft>
              <a:buClr>
                <a:schemeClr val="dk1"/>
              </a:buClr>
              <a:buSzPts val="2667"/>
              <a:buNone/>
              <a:defRPr sz="2667" b="1"/>
            </a:lvl2pPr>
            <a:lvl3pPr marL="1371600" lvl="2" indent="-228600" algn="l">
              <a:spcBef>
                <a:spcPts val="480"/>
              </a:spcBef>
              <a:spcAft>
                <a:spcPts val="0"/>
              </a:spcAft>
              <a:buClr>
                <a:schemeClr val="dk1"/>
              </a:buClr>
              <a:buSzPts val="2400"/>
              <a:buNone/>
              <a:defRPr sz="2400" b="1"/>
            </a:lvl3pPr>
            <a:lvl4pPr marL="1828800" lvl="3" indent="-228600" algn="l">
              <a:spcBef>
                <a:spcPts val="427"/>
              </a:spcBef>
              <a:spcAft>
                <a:spcPts val="0"/>
              </a:spcAft>
              <a:buClr>
                <a:schemeClr val="dk1"/>
              </a:buClr>
              <a:buSzPts val="2133"/>
              <a:buNone/>
              <a:defRPr sz="2133" b="1"/>
            </a:lvl4pPr>
            <a:lvl5pPr marL="2286000" lvl="4" indent="-228600" algn="l">
              <a:spcBef>
                <a:spcPts val="427"/>
              </a:spcBef>
              <a:spcAft>
                <a:spcPts val="0"/>
              </a:spcAft>
              <a:buClr>
                <a:schemeClr val="dk1"/>
              </a:buClr>
              <a:buSzPts val="2133"/>
              <a:buNone/>
              <a:defRPr sz="2133" b="1"/>
            </a:lvl5pPr>
            <a:lvl6pPr marL="2743200" lvl="5" indent="-228600" algn="l">
              <a:spcBef>
                <a:spcPts val="427"/>
              </a:spcBef>
              <a:spcAft>
                <a:spcPts val="0"/>
              </a:spcAft>
              <a:buClr>
                <a:schemeClr val="dk1"/>
              </a:buClr>
              <a:buSzPts val="2133"/>
              <a:buNone/>
              <a:defRPr sz="2133" b="1"/>
            </a:lvl6pPr>
            <a:lvl7pPr marL="3200400" lvl="6" indent="-228600" algn="l">
              <a:spcBef>
                <a:spcPts val="427"/>
              </a:spcBef>
              <a:spcAft>
                <a:spcPts val="0"/>
              </a:spcAft>
              <a:buClr>
                <a:schemeClr val="dk1"/>
              </a:buClr>
              <a:buSzPts val="2133"/>
              <a:buNone/>
              <a:defRPr sz="2133" b="1"/>
            </a:lvl7pPr>
            <a:lvl8pPr marL="3657600" lvl="7" indent="-228600" algn="l">
              <a:spcBef>
                <a:spcPts val="427"/>
              </a:spcBef>
              <a:spcAft>
                <a:spcPts val="0"/>
              </a:spcAft>
              <a:buClr>
                <a:schemeClr val="dk1"/>
              </a:buClr>
              <a:buSzPts val="2133"/>
              <a:buNone/>
              <a:defRPr sz="2133" b="1"/>
            </a:lvl8pPr>
            <a:lvl9pPr marL="4114800" lvl="8" indent="-228600" algn="l">
              <a:spcBef>
                <a:spcPts val="427"/>
              </a:spcBef>
              <a:spcAft>
                <a:spcPts val="0"/>
              </a:spcAft>
              <a:buClr>
                <a:schemeClr val="dk1"/>
              </a:buClr>
              <a:buSzPts val="2133"/>
              <a:buNone/>
              <a:defRPr sz="2133" b="1"/>
            </a:lvl9pPr>
          </a:lstStyle>
          <a:p>
            <a:endParaRPr/>
          </a:p>
        </p:txBody>
      </p:sp>
      <p:sp>
        <p:nvSpPr>
          <p:cNvPr id="805" name="Google Shape;805;p91"/>
          <p:cNvSpPr txBox="1">
            <a:spLocks noGrp="1"/>
          </p:cNvSpPr>
          <p:nvPr>
            <p:ph type="body" idx="2"/>
          </p:nvPr>
        </p:nvSpPr>
        <p:spPr>
          <a:xfrm>
            <a:off x="609600" y="2174875"/>
            <a:ext cx="5386917" cy="3951288"/>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397954" algn="l">
              <a:spcBef>
                <a:spcPts val="533"/>
              </a:spcBef>
              <a:spcAft>
                <a:spcPts val="0"/>
              </a:spcAft>
              <a:buClr>
                <a:schemeClr val="dk1"/>
              </a:buClr>
              <a:buSzPts val="2667"/>
              <a:buChar char="–"/>
              <a:defRPr sz="2667"/>
            </a:lvl2pPr>
            <a:lvl3pPr marL="1371600" lvl="2" indent="-381000" algn="l">
              <a:spcBef>
                <a:spcPts val="480"/>
              </a:spcBef>
              <a:spcAft>
                <a:spcPts val="0"/>
              </a:spcAft>
              <a:buClr>
                <a:schemeClr val="dk1"/>
              </a:buClr>
              <a:buSzPts val="2400"/>
              <a:buChar char="•"/>
              <a:defRPr sz="2400"/>
            </a:lvl3pPr>
            <a:lvl4pPr marL="1828800" lvl="3" indent="-364045" algn="l">
              <a:spcBef>
                <a:spcPts val="427"/>
              </a:spcBef>
              <a:spcAft>
                <a:spcPts val="0"/>
              </a:spcAft>
              <a:buClr>
                <a:schemeClr val="dk1"/>
              </a:buClr>
              <a:buSzPts val="2133"/>
              <a:buChar char="–"/>
              <a:defRPr sz="2133"/>
            </a:lvl4pPr>
            <a:lvl5pPr marL="2286000" lvl="4" indent="-364045" algn="l">
              <a:spcBef>
                <a:spcPts val="427"/>
              </a:spcBef>
              <a:spcAft>
                <a:spcPts val="0"/>
              </a:spcAft>
              <a:buClr>
                <a:schemeClr val="dk1"/>
              </a:buClr>
              <a:buSzPts val="2133"/>
              <a:buChar char="»"/>
              <a:defRPr sz="2133"/>
            </a:lvl5pPr>
            <a:lvl6pPr marL="2743200" lvl="5" indent="-364045" algn="l">
              <a:spcBef>
                <a:spcPts val="427"/>
              </a:spcBef>
              <a:spcAft>
                <a:spcPts val="0"/>
              </a:spcAft>
              <a:buClr>
                <a:schemeClr val="dk1"/>
              </a:buClr>
              <a:buSzPts val="2133"/>
              <a:buChar char="•"/>
              <a:defRPr sz="2133"/>
            </a:lvl6pPr>
            <a:lvl7pPr marL="3200400" lvl="6" indent="-364045" algn="l">
              <a:spcBef>
                <a:spcPts val="427"/>
              </a:spcBef>
              <a:spcAft>
                <a:spcPts val="0"/>
              </a:spcAft>
              <a:buClr>
                <a:schemeClr val="dk1"/>
              </a:buClr>
              <a:buSzPts val="2133"/>
              <a:buChar char="•"/>
              <a:defRPr sz="2133"/>
            </a:lvl7pPr>
            <a:lvl8pPr marL="3657600" lvl="7" indent="-364045" algn="l">
              <a:spcBef>
                <a:spcPts val="427"/>
              </a:spcBef>
              <a:spcAft>
                <a:spcPts val="0"/>
              </a:spcAft>
              <a:buClr>
                <a:schemeClr val="dk1"/>
              </a:buClr>
              <a:buSzPts val="2133"/>
              <a:buChar char="•"/>
              <a:defRPr sz="2133"/>
            </a:lvl8pPr>
            <a:lvl9pPr marL="4114800" lvl="8" indent="-364045" algn="l">
              <a:spcBef>
                <a:spcPts val="427"/>
              </a:spcBef>
              <a:spcAft>
                <a:spcPts val="0"/>
              </a:spcAft>
              <a:buClr>
                <a:schemeClr val="dk1"/>
              </a:buClr>
              <a:buSzPts val="2133"/>
              <a:buChar char="•"/>
              <a:defRPr sz="2133"/>
            </a:lvl9pPr>
          </a:lstStyle>
          <a:p>
            <a:endParaRPr/>
          </a:p>
        </p:txBody>
      </p:sp>
      <p:sp>
        <p:nvSpPr>
          <p:cNvPr id="806" name="Google Shape;806;p91"/>
          <p:cNvSpPr txBox="1">
            <a:spLocks noGrp="1"/>
          </p:cNvSpPr>
          <p:nvPr>
            <p:ph type="body" idx="3"/>
          </p:nvPr>
        </p:nvSpPr>
        <p:spPr>
          <a:xfrm>
            <a:off x="6193369" y="1535113"/>
            <a:ext cx="5389033" cy="639763"/>
          </a:xfrm>
          <a:prstGeom prst="rect">
            <a:avLst/>
          </a:prstGeom>
          <a:noFill/>
          <a:ln>
            <a:noFill/>
          </a:ln>
        </p:spPr>
        <p:txBody>
          <a:bodyPr spcFirstLastPara="1" wrap="square" lIns="91425" tIns="45700" rIns="91425" bIns="45700" anchor="b" anchorCtr="0">
            <a:normAutofit/>
          </a:bodyPr>
          <a:lstStyle>
            <a:lvl1pPr marL="457200" lvl="0" indent="-228600" algn="l">
              <a:spcBef>
                <a:spcPts val="640"/>
              </a:spcBef>
              <a:spcAft>
                <a:spcPts val="0"/>
              </a:spcAft>
              <a:buClr>
                <a:schemeClr val="dk1"/>
              </a:buClr>
              <a:buSzPts val="3200"/>
              <a:buNone/>
              <a:defRPr sz="3200" b="1"/>
            </a:lvl1pPr>
            <a:lvl2pPr marL="914400" lvl="1" indent="-228600" algn="l">
              <a:spcBef>
                <a:spcPts val="533"/>
              </a:spcBef>
              <a:spcAft>
                <a:spcPts val="0"/>
              </a:spcAft>
              <a:buClr>
                <a:schemeClr val="dk1"/>
              </a:buClr>
              <a:buSzPts val="2667"/>
              <a:buNone/>
              <a:defRPr sz="2667" b="1"/>
            </a:lvl2pPr>
            <a:lvl3pPr marL="1371600" lvl="2" indent="-228600" algn="l">
              <a:spcBef>
                <a:spcPts val="480"/>
              </a:spcBef>
              <a:spcAft>
                <a:spcPts val="0"/>
              </a:spcAft>
              <a:buClr>
                <a:schemeClr val="dk1"/>
              </a:buClr>
              <a:buSzPts val="2400"/>
              <a:buNone/>
              <a:defRPr sz="2400" b="1"/>
            </a:lvl3pPr>
            <a:lvl4pPr marL="1828800" lvl="3" indent="-228600" algn="l">
              <a:spcBef>
                <a:spcPts val="427"/>
              </a:spcBef>
              <a:spcAft>
                <a:spcPts val="0"/>
              </a:spcAft>
              <a:buClr>
                <a:schemeClr val="dk1"/>
              </a:buClr>
              <a:buSzPts val="2133"/>
              <a:buNone/>
              <a:defRPr sz="2133" b="1"/>
            </a:lvl4pPr>
            <a:lvl5pPr marL="2286000" lvl="4" indent="-228600" algn="l">
              <a:spcBef>
                <a:spcPts val="427"/>
              </a:spcBef>
              <a:spcAft>
                <a:spcPts val="0"/>
              </a:spcAft>
              <a:buClr>
                <a:schemeClr val="dk1"/>
              </a:buClr>
              <a:buSzPts val="2133"/>
              <a:buNone/>
              <a:defRPr sz="2133" b="1"/>
            </a:lvl5pPr>
            <a:lvl6pPr marL="2743200" lvl="5" indent="-228600" algn="l">
              <a:spcBef>
                <a:spcPts val="427"/>
              </a:spcBef>
              <a:spcAft>
                <a:spcPts val="0"/>
              </a:spcAft>
              <a:buClr>
                <a:schemeClr val="dk1"/>
              </a:buClr>
              <a:buSzPts val="2133"/>
              <a:buNone/>
              <a:defRPr sz="2133" b="1"/>
            </a:lvl6pPr>
            <a:lvl7pPr marL="3200400" lvl="6" indent="-228600" algn="l">
              <a:spcBef>
                <a:spcPts val="427"/>
              </a:spcBef>
              <a:spcAft>
                <a:spcPts val="0"/>
              </a:spcAft>
              <a:buClr>
                <a:schemeClr val="dk1"/>
              </a:buClr>
              <a:buSzPts val="2133"/>
              <a:buNone/>
              <a:defRPr sz="2133" b="1"/>
            </a:lvl7pPr>
            <a:lvl8pPr marL="3657600" lvl="7" indent="-228600" algn="l">
              <a:spcBef>
                <a:spcPts val="427"/>
              </a:spcBef>
              <a:spcAft>
                <a:spcPts val="0"/>
              </a:spcAft>
              <a:buClr>
                <a:schemeClr val="dk1"/>
              </a:buClr>
              <a:buSzPts val="2133"/>
              <a:buNone/>
              <a:defRPr sz="2133" b="1"/>
            </a:lvl8pPr>
            <a:lvl9pPr marL="4114800" lvl="8" indent="-228600" algn="l">
              <a:spcBef>
                <a:spcPts val="427"/>
              </a:spcBef>
              <a:spcAft>
                <a:spcPts val="0"/>
              </a:spcAft>
              <a:buClr>
                <a:schemeClr val="dk1"/>
              </a:buClr>
              <a:buSzPts val="2133"/>
              <a:buNone/>
              <a:defRPr sz="2133" b="1"/>
            </a:lvl9pPr>
          </a:lstStyle>
          <a:p>
            <a:endParaRPr/>
          </a:p>
        </p:txBody>
      </p:sp>
      <p:sp>
        <p:nvSpPr>
          <p:cNvPr id="807" name="Google Shape;807;p91"/>
          <p:cNvSpPr txBox="1">
            <a:spLocks noGrp="1"/>
          </p:cNvSpPr>
          <p:nvPr>
            <p:ph type="body" idx="4"/>
          </p:nvPr>
        </p:nvSpPr>
        <p:spPr>
          <a:xfrm>
            <a:off x="6193369" y="2174875"/>
            <a:ext cx="5389033" cy="3951288"/>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397954" algn="l">
              <a:spcBef>
                <a:spcPts val="533"/>
              </a:spcBef>
              <a:spcAft>
                <a:spcPts val="0"/>
              </a:spcAft>
              <a:buClr>
                <a:schemeClr val="dk1"/>
              </a:buClr>
              <a:buSzPts val="2667"/>
              <a:buChar char="–"/>
              <a:defRPr sz="2667"/>
            </a:lvl2pPr>
            <a:lvl3pPr marL="1371600" lvl="2" indent="-381000" algn="l">
              <a:spcBef>
                <a:spcPts val="480"/>
              </a:spcBef>
              <a:spcAft>
                <a:spcPts val="0"/>
              </a:spcAft>
              <a:buClr>
                <a:schemeClr val="dk1"/>
              </a:buClr>
              <a:buSzPts val="2400"/>
              <a:buChar char="•"/>
              <a:defRPr sz="2400"/>
            </a:lvl3pPr>
            <a:lvl4pPr marL="1828800" lvl="3" indent="-364045" algn="l">
              <a:spcBef>
                <a:spcPts val="427"/>
              </a:spcBef>
              <a:spcAft>
                <a:spcPts val="0"/>
              </a:spcAft>
              <a:buClr>
                <a:schemeClr val="dk1"/>
              </a:buClr>
              <a:buSzPts val="2133"/>
              <a:buChar char="–"/>
              <a:defRPr sz="2133"/>
            </a:lvl4pPr>
            <a:lvl5pPr marL="2286000" lvl="4" indent="-364045" algn="l">
              <a:spcBef>
                <a:spcPts val="427"/>
              </a:spcBef>
              <a:spcAft>
                <a:spcPts val="0"/>
              </a:spcAft>
              <a:buClr>
                <a:schemeClr val="dk1"/>
              </a:buClr>
              <a:buSzPts val="2133"/>
              <a:buChar char="»"/>
              <a:defRPr sz="2133"/>
            </a:lvl5pPr>
            <a:lvl6pPr marL="2743200" lvl="5" indent="-364045" algn="l">
              <a:spcBef>
                <a:spcPts val="427"/>
              </a:spcBef>
              <a:spcAft>
                <a:spcPts val="0"/>
              </a:spcAft>
              <a:buClr>
                <a:schemeClr val="dk1"/>
              </a:buClr>
              <a:buSzPts val="2133"/>
              <a:buChar char="•"/>
              <a:defRPr sz="2133"/>
            </a:lvl6pPr>
            <a:lvl7pPr marL="3200400" lvl="6" indent="-364045" algn="l">
              <a:spcBef>
                <a:spcPts val="427"/>
              </a:spcBef>
              <a:spcAft>
                <a:spcPts val="0"/>
              </a:spcAft>
              <a:buClr>
                <a:schemeClr val="dk1"/>
              </a:buClr>
              <a:buSzPts val="2133"/>
              <a:buChar char="•"/>
              <a:defRPr sz="2133"/>
            </a:lvl7pPr>
            <a:lvl8pPr marL="3657600" lvl="7" indent="-364045" algn="l">
              <a:spcBef>
                <a:spcPts val="427"/>
              </a:spcBef>
              <a:spcAft>
                <a:spcPts val="0"/>
              </a:spcAft>
              <a:buClr>
                <a:schemeClr val="dk1"/>
              </a:buClr>
              <a:buSzPts val="2133"/>
              <a:buChar char="•"/>
              <a:defRPr sz="2133"/>
            </a:lvl8pPr>
            <a:lvl9pPr marL="4114800" lvl="8" indent="-364045" algn="l">
              <a:spcBef>
                <a:spcPts val="427"/>
              </a:spcBef>
              <a:spcAft>
                <a:spcPts val="0"/>
              </a:spcAft>
              <a:buClr>
                <a:schemeClr val="dk1"/>
              </a:buClr>
              <a:buSzPts val="2133"/>
              <a:buChar char="•"/>
              <a:defRPr sz="2133"/>
            </a:lvl9pPr>
          </a:lstStyle>
          <a:p>
            <a:endParaRPr/>
          </a:p>
        </p:txBody>
      </p:sp>
      <p:sp>
        <p:nvSpPr>
          <p:cNvPr id="808" name="Google Shape;808;p91"/>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9" name="Google Shape;809;p91"/>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0" name="Google Shape;810;p91"/>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11"/>
        <p:cNvGrpSpPr/>
        <p:nvPr/>
      </p:nvGrpSpPr>
      <p:grpSpPr>
        <a:xfrm>
          <a:off x="0" y="0"/>
          <a:ext cx="0" cy="0"/>
          <a:chOff x="0" y="0"/>
          <a:chExt cx="0" cy="0"/>
        </a:xfrm>
      </p:grpSpPr>
      <p:sp>
        <p:nvSpPr>
          <p:cNvPr id="812" name="Google Shape;812;p92"/>
          <p:cNvSpPr txBox="1">
            <a:spLocks noGrp="1"/>
          </p:cNvSpPr>
          <p:nvPr>
            <p:ph type="title"/>
          </p:nvPr>
        </p:nvSpPr>
        <p:spPr>
          <a:xfrm>
            <a:off x="609600" y="274639"/>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3" name="Google Shape;813;p92"/>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4" name="Google Shape;814;p92"/>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5" name="Google Shape;815;p92"/>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16"/>
        <p:cNvGrpSpPr/>
        <p:nvPr/>
      </p:nvGrpSpPr>
      <p:grpSpPr>
        <a:xfrm>
          <a:off x="0" y="0"/>
          <a:ext cx="0" cy="0"/>
          <a:chOff x="0" y="0"/>
          <a:chExt cx="0" cy="0"/>
        </a:xfrm>
      </p:grpSpPr>
      <p:sp>
        <p:nvSpPr>
          <p:cNvPr id="817" name="Google Shape;817;p93"/>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8" name="Google Shape;818;p93"/>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9" name="Google Shape;819;p93"/>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20"/>
        <p:cNvGrpSpPr/>
        <p:nvPr/>
      </p:nvGrpSpPr>
      <p:grpSpPr>
        <a:xfrm>
          <a:off x="0" y="0"/>
          <a:ext cx="0" cy="0"/>
          <a:chOff x="0" y="0"/>
          <a:chExt cx="0" cy="0"/>
        </a:xfrm>
      </p:grpSpPr>
      <p:sp>
        <p:nvSpPr>
          <p:cNvPr id="821" name="Google Shape;821;p94"/>
          <p:cNvSpPr txBox="1">
            <a:spLocks noGrp="1"/>
          </p:cNvSpPr>
          <p:nvPr>
            <p:ph type="title"/>
          </p:nvPr>
        </p:nvSpPr>
        <p:spPr>
          <a:xfrm>
            <a:off x="609602" y="273049"/>
            <a:ext cx="4011084" cy="1162051"/>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667"/>
              <a:buFont typeface="Calibri"/>
              <a:buNone/>
              <a:defRPr sz="2667"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2" name="Google Shape;822;p94"/>
          <p:cNvSpPr txBox="1">
            <a:spLocks noGrp="1"/>
          </p:cNvSpPr>
          <p:nvPr>
            <p:ph type="body" idx="1"/>
          </p:nvPr>
        </p:nvSpPr>
        <p:spPr>
          <a:xfrm>
            <a:off x="4766733" y="273052"/>
            <a:ext cx="6815667" cy="5853113"/>
          </a:xfrm>
          <a:prstGeom prst="rect">
            <a:avLst/>
          </a:prstGeom>
          <a:noFill/>
          <a:ln>
            <a:noFill/>
          </a:ln>
        </p:spPr>
        <p:txBody>
          <a:bodyPr spcFirstLastPara="1" wrap="square" lIns="91425" tIns="45700" rIns="91425" bIns="45700" anchor="t" anchorCtr="0">
            <a:normAutofit/>
          </a:bodyPr>
          <a:lstStyle>
            <a:lvl1pPr marL="457200" lvl="0" indent="-499554" algn="l">
              <a:spcBef>
                <a:spcPts val="853"/>
              </a:spcBef>
              <a:spcAft>
                <a:spcPts val="0"/>
              </a:spcAft>
              <a:buClr>
                <a:schemeClr val="dk1"/>
              </a:buClr>
              <a:buSzPts val="4267"/>
              <a:buChar char="•"/>
              <a:defRPr sz="4267"/>
            </a:lvl1pPr>
            <a:lvl2pPr marL="914400" lvl="1" indent="-465645" algn="l">
              <a:spcBef>
                <a:spcPts val="747"/>
              </a:spcBef>
              <a:spcAft>
                <a:spcPts val="0"/>
              </a:spcAft>
              <a:buClr>
                <a:schemeClr val="dk1"/>
              </a:buClr>
              <a:buSzPts val="3733"/>
              <a:buChar char="–"/>
              <a:defRPr sz="3733"/>
            </a:lvl2pPr>
            <a:lvl3pPr marL="1371600" lvl="2" indent="-431800" algn="l">
              <a:spcBef>
                <a:spcPts val="640"/>
              </a:spcBef>
              <a:spcAft>
                <a:spcPts val="0"/>
              </a:spcAft>
              <a:buClr>
                <a:schemeClr val="dk1"/>
              </a:buClr>
              <a:buSzPts val="3200"/>
              <a:buChar char="•"/>
              <a:defRPr sz="3200"/>
            </a:lvl3pPr>
            <a:lvl4pPr marL="1828800" lvl="3" indent="-397954" algn="l">
              <a:spcBef>
                <a:spcPts val="533"/>
              </a:spcBef>
              <a:spcAft>
                <a:spcPts val="0"/>
              </a:spcAft>
              <a:buClr>
                <a:schemeClr val="dk1"/>
              </a:buClr>
              <a:buSzPts val="2667"/>
              <a:buChar char="–"/>
              <a:defRPr sz="2667"/>
            </a:lvl4pPr>
            <a:lvl5pPr marL="2286000" lvl="4" indent="-397954" algn="l">
              <a:spcBef>
                <a:spcPts val="533"/>
              </a:spcBef>
              <a:spcAft>
                <a:spcPts val="0"/>
              </a:spcAft>
              <a:buClr>
                <a:schemeClr val="dk1"/>
              </a:buClr>
              <a:buSzPts val="2667"/>
              <a:buChar char="»"/>
              <a:defRPr sz="2667"/>
            </a:lvl5pPr>
            <a:lvl6pPr marL="2743200" lvl="5" indent="-397954" algn="l">
              <a:spcBef>
                <a:spcPts val="533"/>
              </a:spcBef>
              <a:spcAft>
                <a:spcPts val="0"/>
              </a:spcAft>
              <a:buClr>
                <a:schemeClr val="dk1"/>
              </a:buClr>
              <a:buSzPts val="2667"/>
              <a:buChar char="•"/>
              <a:defRPr sz="2667"/>
            </a:lvl6pPr>
            <a:lvl7pPr marL="3200400" lvl="6" indent="-397954" algn="l">
              <a:spcBef>
                <a:spcPts val="533"/>
              </a:spcBef>
              <a:spcAft>
                <a:spcPts val="0"/>
              </a:spcAft>
              <a:buClr>
                <a:schemeClr val="dk1"/>
              </a:buClr>
              <a:buSzPts val="2667"/>
              <a:buChar char="•"/>
              <a:defRPr sz="2667"/>
            </a:lvl7pPr>
            <a:lvl8pPr marL="3657600" lvl="7" indent="-397954" algn="l">
              <a:spcBef>
                <a:spcPts val="533"/>
              </a:spcBef>
              <a:spcAft>
                <a:spcPts val="0"/>
              </a:spcAft>
              <a:buClr>
                <a:schemeClr val="dk1"/>
              </a:buClr>
              <a:buSzPts val="2667"/>
              <a:buChar char="•"/>
              <a:defRPr sz="2667"/>
            </a:lvl8pPr>
            <a:lvl9pPr marL="4114800" lvl="8" indent="-397954" algn="l">
              <a:spcBef>
                <a:spcPts val="533"/>
              </a:spcBef>
              <a:spcAft>
                <a:spcPts val="0"/>
              </a:spcAft>
              <a:buClr>
                <a:schemeClr val="dk1"/>
              </a:buClr>
              <a:buSzPts val="2667"/>
              <a:buChar char="•"/>
              <a:defRPr sz="2667"/>
            </a:lvl9pPr>
          </a:lstStyle>
          <a:p>
            <a:endParaRPr/>
          </a:p>
        </p:txBody>
      </p:sp>
      <p:sp>
        <p:nvSpPr>
          <p:cNvPr id="823" name="Google Shape;823;p94"/>
          <p:cNvSpPr txBox="1">
            <a:spLocks noGrp="1"/>
          </p:cNvSpPr>
          <p:nvPr>
            <p:ph type="body" idx="2"/>
          </p:nvPr>
        </p:nvSpPr>
        <p:spPr>
          <a:xfrm>
            <a:off x="609602" y="1435102"/>
            <a:ext cx="4011084"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373"/>
              </a:spcBef>
              <a:spcAft>
                <a:spcPts val="0"/>
              </a:spcAft>
              <a:buClr>
                <a:schemeClr val="dk1"/>
              </a:buClr>
              <a:buSzPts val="1867"/>
              <a:buNone/>
              <a:defRPr sz="1867"/>
            </a:lvl1pPr>
            <a:lvl2pPr marL="914400" lvl="1" indent="-228600" algn="l">
              <a:spcBef>
                <a:spcPts val="320"/>
              </a:spcBef>
              <a:spcAft>
                <a:spcPts val="0"/>
              </a:spcAft>
              <a:buClr>
                <a:schemeClr val="dk1"/>
              </a:buClr>
              <a:buSzPts val="1600"/>
              <a:buNone/>
              <a:defRPr sz="1600"/>
            </a:lvl2pPr>
            <a:lvl3pPr marL="1371600" lvl="2" indent="-228600" algn="l">
              <a:spcBef>
                <a:spcPts val="267"/>
              </a:spcBef>
              <a:spcAft>
                <a:spcPts val="0"/>
              </a:spcAft>
              <a:buClr>
                <a:schemeClr val="dk1"/>
              </a:buClr>
              <a:buSzPts val="1333"/>
              <a:buNone/>
              <a:defRPr sz="1333"/>
            </a:lvl3pPr>
            <a:lvl4pPr marL="1828800" lvl="3" indent="-228600" algn="l">
              <a:spcBef>
                <a:spcPts val="240"/>
              </a:spcBef>
              <a:spcAft>
                <a:spcPts val="0"/>
              </a:spcAft>
              <a:buClr>
                <a:schemeClr val="dk1"/>
              </a:buClr>
              <a:buSzPts val="1200"/>
              <a:buNone/>
              <a:defRPr sz="1200"/>
            </a:lvl4pPr>
            <a:lvl5pPr marL="2286000" lvl="4" indent="-228600" algn="l">
              <a:spcBef>
                <a:spcPts val="240"/>
              </a:spcBef>
              <a:spcAft>
                <a:spcPts val="0"/>
              </a:spcAft>
              <a:buClr>
                <a:schemeClr val="dk1"/>
              </a:buClr>
              <a:buSzPts val="1200"/>
              <a:buNone/>
              <a:defRPr sz="1200"/>
            </a:lvl5pPr>
            <a:lvl6pPr marL="2743200" lvl="5" indent="-228600" algn="l">
              <a:spcBef>
                <a:spcPts val="240"/>
              </a:spcBef>
              <a:spcAft>
                <a:spcPts val="0"/>
              </a:spcAft>
              <a:buClr>
                <a:schemeClr val="dk1"/>
              </a:buClr>
              <a:buSzPts val="1200"/>
              <a:buNone/>
              <a:defRPr sz="1200"/>
            </a:lvl6pPr>
            <a:lvl7pPr marL="3200400" lvl="6" indent="-228600" algn="l">
              <a:spcBef>
                <a:spcPts val="240"/>
              </a:spcBef>
              <a:spcAft>
                <a:spcPts val="0"/>
              </a:spcAft>
              <a:buClr>
                <a:schemeClr val="dk1"/>
              </a:buClr>
              <a:buSzPts val="1200"/>
              <a:buNone/>
              <a:defRPr sz="1200"/>
            </a:lvl7pPr>
            <a:lvl8pPr marL="3657600" lvl="7" indent="-228600" algn="l">
              <a:spcBef>
                <a:spcPts val="240"/>
              </a:spcBef>
              <a:spcAft>
                <a:spcPts val="0"/>
              </a:spcAft>
              <a:buClr>
                <a:schemeClr val="dk1"/>
              </a:buClr>
              <a:buSzPts val="1200"/>
              <a:buNone/>
              <a:defRPr sz="1200"/>
            </a:lvl8pPr>
            <a:lvl9pPr marL="4114800" lvl="8" indent="-228600" algn="l">
              <a:spcBef>
                <a:spcPts val="240"/>
              </a:spcBef>
              <a:spcAft>
                <a:spcPts val="0"/>
              </a:spcAft>
              <a:buClr>
                <a:schemeClr val="dk1"/>
              </a:buClr>
              <a:buSzPts val="1200"/>
              <a:buNone/>
              <a:defRPr sz="1200"/>
            </a:lvl9pPr>
          </a:lstStyle>
          <a:p>
            <a:endParaRPr/>
          </a:p>
        </p:txBody>
      </p:sp>
      <p:sp>
        <p:nvSpPr>
          <p:cNvPr id="824" name="Google Shape;824;p94"/>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5" name="Google Shape;825;p94"/>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6" name="Google Shape;826;p94"/>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27"/>
        <p:cNvGrpSpPr/>
        <p:nvPr/>
      </p:nvGrpSpPr>
      <p:grpSpPr>
        <a:xfrm>
          <a:off x="0" y="0"/>
          <a:ext cx="0" cy="0"/>
          <a:chOff x="0" y="0"/>
          <a:chExt cx="0" cy="0"/>
        </a:xfrm>
      </p:grpSpPr>
      <p:sp>
        <p:nvSpPr>
          <p:cNvPr id="828" name="Google Shape;828;p95"/>
          <p:cNvSpPr txBox="1">
            <a:spLocks noGrp="1"/>
          </p:cNvSpPr>
          <p:nvPr>
            <p:ph type="title"/>
          </p:nvPr>
        </p:nvSpPr>
        <p:spPr>
          <a:xfrm>
            <a:off x="2389717" y="4800600"/>
            <a:ext cx="7315200" cy="566739"/>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667"/>
              <a:buFont typeface="Calibri"/>
              <a:buNone/>
              <a:defRPr sz="2667"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9" name="Google Shape;829;p95"/>
          <p:cNvSpPr>
            <a:spLocks noGrp="1"/>
          </p:cNvSpPr>
          <p:nvPr>
            <p:ph type="pic" idx="2"/>
          </p:nvPr>
        </p:nvSpPr>
        <p:spPr>
          <a:xfrm>
            <a:off x="2389717" y="612775"/>
            <a:ext cx="7315200" cy="4114800"/>
          </a:xfrm>
          <a:prstGeom prst="rect">
            <a:avLst/>
          </a:prstGeom>
          <a:noFill/>
          <a:ln>
            <a:noFill/>
          </a:ln>
        </p:spPr>
      </p:sp>
      <p:sp>
        <p:nvSpPr>
          <p:cNvPr id="830" name="Google Shape;830;p95"/>
          <p:cNvSpPr txBox="1">
            <a:spLocks noGrp="1"/>
          </p:cNvSpPr>
          <p:nvPr>
            <p:ph type="body" idx="1"/>
          </p:nvPr>
        </p:nvSpPr>
        <p:spPr>
          <a:xfrm>
            <a:off x="2389717" y="5367338"/>
            <a:ext cx="7315200" cy="804863"/>
          </a:xfrm>
          <a:prstGeom prst="rect">
            <a:avLst/>
          </a:prstGeom>
          <a:noFill/>
          <a:ln>
            <a:noFill/>
          </a:ln>
        </p:spPr>
        <p:txBody>
          <a:bodyPr spcFirstLastPara="1" wrap="square" lIns="91425" tIns="45700" rIns="91425" bIns="45700" anchor="t" anchorCtr="0">
            <a:normAutofit/>
          </a:bodyPr>
          <a:lstStyle>
            <a:lvl1pPr marL="457200" lvl="0" indent="-228600" algn="l">
              <a:spcBef>
                <a:spcPts val="373"/>
              </a:spcBef>
              <a:spcAft>
                <a:spcPts val="0"/>
              </a:spcAft>
              <a:buClr>
                <a:schemeClr val="dk1"/>
              </a:buClr>
              <a:buSzPts val="1867"/>
              <a:buNone/>
              <a:defRPr sz="1867"/>
            </a:lvl1pPr>
            <a:lvl2pPr marL="914400" lvl="1" indent="-228600" algn="l">
              <a:spcBef>
                <a:spcPts val="320"/>
              </a:spcBef>
              <a:spcAft>
                <a:spcPts val="0"/>
              </a:spcAft>
              <a:buClr>
                <a:schemeClr val="dk1"/>
              </a:buClr>
              <a:buSzPts val="1600"/>
              <a:buNone/>
              <a:defRPr sz="1600"/>
            </a:lvl2pPr>
            <a:lvl3pPr marL="1371600" lvl="2" indent="-228600" algn="l">
              <a:spcBef>
                <a:spcPts val="267"/>
              </a:spcBef>
              <a:spcAft>
                <a:spcPts val="0"/>
              </a:spcAft>
              <a:buClr>
                <a:schemeClr val="dk1"/>
              </a:buClr>
              <a:buSzPts val="1333"/>
              <a:buNone/>
              <a:defRPr sz="1333"/>
            </a:lvl3pPr>
            <a:lvl4pPr marL="1828800" lvl="3" indent="-228600" algn="l">
              <a:spcBef>
                <a:spcPts val="240"/>
              </a:spcBef>
              <a:spcAft>
                <a:spcPts val="0"/>
              </a:spcAft>
              <a:buClr>
                <a:schemeClr val="dk1"/>
              </a:buClr>
              <a:buSzPts val="1200"/>
              <a:buNone/>
              <a:defRPr sz="1200"/>
            </a:lvl4pPr>
            <a:lvl5pPr marL="2286000" lvl="4" indent="-228600" algn="l">
              <a:spcBef>
                <a:spcPts val="240"/>
              </a:spcBef>
              <a:spcAft>
                <a:spcPts val="0"/>
              </a:spcAft>
              <a:buClr>
                <a:schemeClr val="dk1"/>
              </a:buClr>
              <a:buSzPts val="1200"/>
              <a:buNone/>
              <a:defRPr sz="1200"/>
            </a:lvl5pPr>
            <a:lvl6pPr marL="2743200" lvl="5" indent="-228600" algn="l">
              <a:spcBef>
                <a:spcPts val="240"/>
              </a:spcBef>
              <a:spcAft>
                <a:spcPts val="0"/>
              </a:spcAft>
              <a:buClr>
                <a:schemeClr val="dk1"/>
              </a:buClr>
              <a:buSzPts val="1200"/>
              <a:buNone/>
              <a:defRPr sz="1200"/>
            </a:lvl6pPr>
            <a:lvl7pPr marL="3200400" lvl="6" indent="-228600" algn="l">
              <a:spcBef>
                <a:spcPts val="240"/>
              </a:spcBef>
              <a:spcAft>
                <a:spcPts val="0"/>
              </a:spcAft>
              <a:buClr>
                <a:schemeClr val="dk1"/>
              </a:buClr>
              <a:buSzPts val="1200"/>
              <a:buNone/>
              <a:defRPr sz="1200"/>
            </a:lvl7pPr>
            <a:lvl8pPr marL="3657600" lvl="7" indent="-228600" algn="l">
              <a:spcBef>
                <a:spcPts val="240"/>
              </a:spcBef>
              <a:spcAft>
                <a:spcPts val="0"/>
              </a:spcAft>
              <a:buClr>
                <a:schemeClr val="dk1"/>
              </a:buClr>
              <a:buSzPts val="1200"/>
              <a:buNone/>
              <a:defRPr sz="1200"/>
            </a:lvl8pPr>
            <a:lvl9pPr marL="4114800" lvl="8" indent="-228600" algn="l">
              <a:spcBef>
                <a:spcPts val="240"/>
              </a:spcBef>
              <a:spcAft>
                <a:spcPts val="0"/>
              </a:spcAft>
              <a:buClr>
                <a:schemeClr val="dk1"/>
              </a:buClr>
              <a:buSzPts val="1200"/>
              <a:buNone/>
              <a:defRPr sz="1200"/>
            </a:lvl9pPr>
          </a:lstStyle>
          <a:p>
            <a:endParaRPr/>
          </a:p>
        </p:txBody>
      </p:sp>
      <p:sp>
        <p:nvSpPr>
          <p:cNvPr id="831" name="Google Shape;831;p95"/>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2" name="Google Shape;832;p95"/>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3" name="Google Shape;833;p95"/>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34"/>
        <p:cNvGrpSpPr/>
        <p:nvPr/>
      </p:nvGrpSpPr>
      <p:grpSpPr>
        <a:xfrm>
          <a:off x="0" y="0"/>
          <a:ext cx="0" cy="0"/>
          <a:chOff x="0" y="0"/>
          <a:chExt cx="0" cy="0"/>
        </a:xfrm>
      </p:grpSpPr>
      <p:sp>
        <p:nvSpPr>
          <p:cNvPr id="835" name="Google Shape;835;p96"/>
          <p:cNvSpPr txBox="1">
            <a:spLocks noGrp="1"/>
          </p:cNvSpPr>
          <p:nvPr>
            <p:ph type="title"/>
          </p:nvPr>
        </p:nvSpPr>
        <p:spPr>
          <a:xfrm>
            <a:off x="609600" y="274639"/>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36" name="Google Shape;836;p96"/>
          <p:cNvSpPr txBox="1">
            <a:spLocks noGrp="1"/>
          </p:cNvSpPr>
          <p:nvPr>
            <p:ph type="body" idx="1"/>
          </p:nvPr>
        </p:nvSpPr>
        <p:spPr>
          <a:xfrm rot="5400000">
            <a:off x="3833019" y="-1623218"/>
            <a:ext cx="4525963" cy="10972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37" name="Google Shape;837;p96"/>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8" name="Google Shape;838;p96"/>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9" name="Google Shape;839;p96"/>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40"/>
        <p:cNvGrpSpPr/>
        <p:nvPr/>
      </p:nvGrpSpPr>
      <p:grpSpPr>
        <a:xfrm>
          <a:off x="0" y="0"/>
          <a:ext cx="0" cy="0"/>
          <a:chOff x="0" y="0"/>
          <a:chExt cx="0" cy="0"/>
        </a:xfrm>
      </p:grpSpPr>
      <p:sp>
        <p:nvSpPr>
          <p:cNvPr id="841" name="Google Shape;841;p97"/>
          <p:cNvSpPr txBox="1">
            <a:spLocks noGrp="1"/>
          </p:cNvSpPr>
          <p:nvPr>
            <p:ph type="title"/>
          </p:nvPr>
        </p:nvSpPr>
        <p:spPr>
          <a:xfrm rot="5400000">
            <a:off x="8016875" y="1028701"/>
            <a:ext cx="4387851" cy="27432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2" name="Google Shape;842;p97"/>
          <p:cNvSpPr txBox="1">
            <a:spLocks noGrp="1"/>
          </p:cNvSpPr>
          <p:nvPr>
            <p:ph type="body" idx="1"/>
          </p:nvPr>
        </p:nvSpPr>
        <p:spPr>
          <a:xfrm rot="5400000">
            <a:off x="2428875" y="-1612899"/>
            <a:ext cx="4387851" cy="80264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43" name="Google Shape;843;p97"/>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4" name="Google Shape;844;p97"/>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5" name="Google Shape;845;p97"/>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lt2"/>
        </a:solidFill>
        <a:effectLst/>
      </p:bgPr>
    </p:bg>
    <p:spTree>
      <p:nvGrpSpPr>
        <p:cNvPr id="1" name="Shape 849"/>
        <p:cNvGrpSpPr/>
        <p:nvPr/>
      </p:nvGrpSpPr>
      <p:grpSpPr>
        <a:xfrm>
          <a:off x="0" y="0"/>
          <a:ext cx="0" cy="0"/>
          <a:chOff x="0" y="0"/>
          <a:chExt cx="0" cy="0"/>
        </a:xfrm>
      </p:grpSpPr>
      <p:sp>
        <p:nvSpPr>
          <p:cNvPr id="850" name="Google Shape;850;p48"/>
          <p:cNvSpPr txBox="1">
            <a:spLocks noGrp="1"/>
          </p:cNvSpPr>
          <p:nvPr>
            <p:ph type="title"/>
          </p:nvPr>
        </p:nvSpPr>
        <p:spPr>
          <a:xfrm>
            <a:off x="6896867" y="3324833"/>
            <a:ext cx="4419200" cy="697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600"/>
              <a:buNone/>
              <a:defRPr/>
            </a:lvl1pPr>
            <a:lvl2pPr lvl="1" algn="ctr">
              <a:lnSpc>
                <a:spcPct val="100000"/>
              </a:lnSpc>
              <a:spcBef>
                <a:spcPts val="0"/>
              </a:spcBef>
              <a:spcAft>
                <a:spcPts val="0"/>
              </a:spcAft>
              <a:buSzPts val="3600"/>
              <a:buNone/>
              <a:defRPr sz="4800"/>
            </a:lvl2pPr>
            <a:lvl3pPr lvl="2" algn="ctr">
              <a:lnSpc>
                <a:spcPct val="100000"/>
              </a:lnSpc>
              <a:spcBef>
                <a:spcPts val="0"/>
              </a:spcBef>
              <a:spcAft>
                <a:spcPts val="0"/>
              </a:spcAft>
              <a:buSzPts val="3600"/>
              <a:buNone/>
              <a:defRPr sz="4800"/>
            </a:lvl3pPr>
            <a:lvl4pPr lvl="3" algn="ctr">
              <a:lnSpc>
                <a:spcPct val="100000"/>
              </a:lnSpc>
              <a:spcBef>
                <a:spcPts val="0"/>
              </a:spcBef>
              <a:spcAft>
                <a:spcPts val="0"/>
              </a:spcAft>
              <a:buSzPts val="3600"/>
              <a:buNone/>
              <a:defRPr sz="4800"/>
            </a:lvl4pPr>
            <a:lvl5pPr lvl="4" algn="ctr">
              <a:lnSpc>
                <a:spcPct val="100000"/>
              </a:lnSpc>
              <a:spcBef>
                <a:spcPts val="0"/>
              </a:spcBef>
              <a:spcAft>
                <a:spcPts val="0"/>
              </a:spcAft>
              <a:buSzPts val="3600"/>
              <a:buNone/>
              <a:defRPr sz="4800"/>
            </a:lvl5pPr>
            <a:lvl6pPr lvl="5" algn="ctr">
              <a:lnSpc>
                <a:spcPct val="100000"/>
              </a:lnSpc>
              <a:spcBef>
                <a:spcPts val="0"/>
              </a:spcBef>
              <a:spcAft>
                <a:spcPts val="0"/>
              </a:spcAft>
              <a:buSzPts val="3600"/>
              <a:buNone/>
              <a:defRPr sz="4800"/>
            </a:lvl6pPr>
            <a:lvl7pPr lvl="6" algn="ctr">
              <a:lnSpc>
                <a:spcPct val="100000"/>
              </a:lnSpc>
              <a:spcBef>
                <a:spcPts val="0"/>
              </a:spcBef>
              <a:spcAft>
                <a:spcPts val="0"/>
              </a:spcAft>
              <a:buSzPts val="3600"/>
              <a:buNone/>
              <a:defRPr sz="4800"/>
            </a:lvl7pPr>
            <a:lvl8pPr lvl="7" algn="ctr">
              <a:lnSpc>
                <a:spcPct val="100000"/>
              </a:lnSpc>
              <a:spcBef>
                <a:spcPts val="0"/>
              </a:spcBef>
              <a:spcAft>
                <a:spcPts val="0"/>
              </a:spcAft>
              <a:buSzPts val="3600"/>
              <a:buNone/>
              <a:defRPr sz="4800"/>
            </a:lvl8pPr>
            <a:lvl9pPr lvl="8" algn="ctr">
              <a:lnSpc>
                <a:spcPct val="100000"/>
              </a:lnSpc>
              <a:spcBef>
                <a:spcPts val="0"/>
              </a:spcBef>
              <a:spcAft>
                <a:spcPts val="0"/>
              </a:spcAft>
              <a:buSzPts val="3600"/>
              <a:buNone/>
              <a:defRPr sz="4800"/>
            </a:lvl9pPr>
          </a:lstStyle>
          <a:p>
            <a:endParaRPr/>
          </a:p>
        </p:txBody>
      </p:sp>
      <p:sp>
        <p:nvSpPr>
          <p:cNvPr id="851" name="Google Shape;851;p48"/>
          <p:cNvSpPr txBox="1">
            <a:spLocks noGrp="1"/>
          </p:cNvSpPr>
          <p:nvPr>
            <p:ph type="title" idx="2"/>
          </p:nvPr>
        </p:nvSpPr>
        <p:spPr>
          <a:xfrm>
            <a:off x="6896857" y="2233617"/>
            <a:ext cx="2314400" cy="1091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7200"/>
              <a:buNone/>
              <a:defRPr sz="8000"/>
            </a:lvl1pPr>
            <a:lvl2pPr lvl="1" algn="ctr">
              <a:lnSpc>
                <a:spcPct val="100000"/>
              </a:lnSpc>
              <a:spcBef>
                <a:spcPts val="0"/>
              </a:spcBef>
              <a:spcAft>
                <a:spcPts val="0"/>
              </a:spcAft>
              <a:buSzPts val="7200"/>
              <a:buNone/>
              <a:defRPr sz="9600"/>
            </a:lvl2pPr>
            <a:lvl3pPr lvl="2" algn="ctr">
              <a:lnSpc>
                <a:spcPct val="100000"/>
              </a:lnSpc>
              <a:spcBef>
                <a:spcPts val="0"/>
              </a:spcBef>
              <a:spcAft>
                <a:spcPts val="0"/>
              </a:spcAft>
              <a:buSzPts val="7200"/>
              <a:buNone/>
              <a:defRPr sz="9600"/>
            </a:lvl3pPr>
            <a:lvl4pPr lvl="3" algn="ctr">
              <a:lnSpc>
                <a:spcPct val="100000"/>
              </a:lnSpc>
              <a:spcBef>
                <a:spcPts val="0"/>
              </a:spcBef>
              <a:spcAft>
                <a:spcPts val="0"/>
              </a:spcAft>
              <a:buSzPts val="7200"/>
              <a:buNone/>
              <a:defRPr sz="9600"/>
            </a:lvl4pPr>
            <a:lvl5pPr lvl="4" algn="ctr">
              <a:lnSpc>
                <a:spcPct val="100000"/>
              </a:lnSpc>
              <a:spcBef>
                <a:spcPts val="0"/>
              </a:spcBef>
              <a:spcAft>
                <a:spcPts val="0"/>
              </a:spcAft>
              <a:buSzPts val="7200"/>
              <a:buNone/>
              <a:defRPr sz="9600"/>
            </a:lvl5pPr>
            <a:lvl6pPr lvl="5" algn="ctr">
              <a:lnSpc>
                <a:spcPct val="100000"/>
              </a:lnSpc>
              <a:spcBef>
                <a:spcPts val="0"/>
              </a:spcBef>
              <a:spcAft>
                <a:spcPts val="0"/>
              </a:spcAft>
              <a:buSzPts val="7200"/>
              <a:buNone/>
              <a:defRPr sz="9600"/>
            </a:lvl6pPr>
            <a:lvl7pPr lvl="6" algn="ctr">
              <a:lnSpc>
                <a:spcPct val="100000"/>
              </a:lnSpc>
              <a:spcBef>
                <a:spcPts val="0"/>
              </a:spcBef>
              <a:spcAft>
                <a:spcPts val="0"/>
              </a:spcAft>
              <a:buSzPts val="7200"/>
              <a:buNone/>
              <a:defRPr sz="9600"/>
            </a:lvl7pPr>
            <a:lvl8pPr lvl="7" algn="ctr">
              <a:lnSpc>
                <a:spcPct val="100000"/>
              </a:lnSpc>
              <a:spcBef>
                <a:spcPts val="0"/>
              </a:spcBef>
              <a:spcAft>
                <a:spcPts val="0"/>
              </a:spcAft>
              <a:buSzPts val="7200"/>
              <a:buNone/>
              <a:defRPr sz="9600"/>
            </a:lvl8pPr>
            <a:lvl9pPr lvl="8" algn="ctr">
              <a:lnSpc>
                <a:spcPct val="100000"/>
              </a:lnSpc>
              <a:spcBef>
                <a:spcPts val="0"/>
              </a:spcBef>
              <a:spcAft>
                <a:spcPts val="0"/>
              </a:spcAft>
              <a:buSzPts val="7200"/>
              <a:buNone/>
              <a:defRPr sz="9600"/>
            </a:lvl9pPr>
          </a:lstStyle>
          <a:p>
            <a:endParaRPr/>
          </a:p>
        </p:txBody>
      </p:sp>
      <p:sp>
        <p:nvSpPr>
          <p:cNvPr id="852" name="Google Shape;852;p48"/>
          <p:cNvSpPr txBox="1">
            <a:spLocks noGrp="1"/>
          </p:cNvSpPr>
          <p:nvPr>
            <p:ph type="subTitle" idx="1"/>
          </p:nvPr>
        </p:nvSpPr>
        <p:spPr>
          <a:xfrm>
            <a:off x="6896867" y="4180900"/>
            <a:ext cx="4419200" cy="8128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100"/>
              <a:buNone/>
              <a:defRPr sz="2000">
                <a:solidFill>
                  <a:srgbClr val="FFFFFF"/>
                </a:solidFill>
              </a:defRPr>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grpSp>
        <p:nvGrpSpPr>
          <p:cNvPr id="853" name="Google Shape;853;p48"/>
          <p:cNvGrpSpPr/>
          <p:nvPr/>
        </p:nvGrpSpPr>
        <p:grpSpPr>
          <a:xfrm>
            <a:off x="652162" y="1596875"/>
            <a:ext cx="5676796" cy="4104167"/>
            <a:chOff x="489119" y="1197655"/>
            <a:chExt cx="4257597" cy="3078125"/>
          </a:xfrm>
        </p:grpSpPr>
        <p:sp>
          <p:nvSpPr>
            <p:cNvPr id="854" name="Google Shape;854;p48"/>
            <p:cNvSpPr/>
            <p:nvPr/>
          </p:nvSpPr>
          <p:spPr>
            <a:xfrm rot="5400000">
              <a:off x="1518826" y="1080228"/>
              <a:ext cx="2100836" cy="3509314"/>
            </a:xfrm>
            <a:custGeom>
              <a:avLst/>
              <a:gdLst/>
              <a:ahLst/>
              <a:cxnLst/>
              <a:rect l="l" t="t" r="r" b="b"/>
              <a:pathLst>
                <a:path w="12996" h="21709" extrusionOk="0">
                  <a:moveTo>
                    <a:pt x="7326" y="0"/>
                  </a:moveTo>
                  <a:cubicBezTo>
                    <a:pt x="4522" y="0"/>
                    <a:pt x="1576" y="168"/>
                    <a:pt x="1174" y="404"/>
                  </a:cubicBezTo>
                  <a:cubicBezTo>
                    <a:pt x="0" y="1098"/>
                    <a:pt x="539" y="20310"/>
                    <a:pt x="898" y="21220"/>
                  </a:cubicBezTo>
                  <a:cubicBezTo>
                    <a:pt x="1048" y="21586"/>
                    <a:pt x="2843" y="21708"/>
                    <a:pt x="4974" y="21708"/>
                  </a:cubicBezTo>
                  <a:cubicBezTo>
                    <a:pt x="8137" y="21708"/>
                    <a:pt x="12039" y="21440"/>
                    <a:pt x="12396" y="21304"/>
                  </a:cubicBezTo>
                  <a:cubicBezTo>
                    <a:pt x="12983" y="21076"/>
                    <a:pt x="12995" y="1302"/>
                    <a:pt x="12624" y="523"/>
                  </a:cubicBezTo>
                  <a:cubicBezTo>
                    <a:pt x="12445" y="147"/>
                    <a:pt x="9947" y="0"/>
                    <a:pt x="7326" y="0"/>
                  </a:cubicBezTo>
                  <a:close/>
                </a:path>
              </a:pathLst>
            </a:custGeom>
            <a:solidFill>
              <a:srgbClr val="F6F6F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855" name="Google Shape;855;p48"/>
            <p:cNvSpPr/>
            <p:nvPr/>
          </p:nvSpPr>
          <p:spPr>
            <a:xfrm rot="4468260">
              <a:off x="1410556" y="1039298"/>
              <a:ext cx="2100783" cy="3509331"/>
            </a:xfrm>
            <a:custGeom>
              <a:avLst/>
              <a:gdLst/>
              <a:ahLst/>
              <a:cxnLst/>
              <a:rect l="l" t="t" r="r" b="b"/>
              <a:pathLst>
                <a:path w="12996" h="21709" extrusionOk="0">
                  <a:moveTo>
                    <a:pt x="7326" y="0"/>
                  </a:moveTo>
                  <a:cubicBezTo>
                    <a:pt x="4522" y="0"/>
                    <a:pt x="1576" y="168"/>
                    <a:pt x="1174" y="404"/>
                  </a:cubicBezTo>
                  <a:cubicBezTo>
                    <a:pt x="0" y="1098"/>
                    <a:pt x="539" y="20310"/>
                    <a:pt x="898" y="21220"/>
                  </a:cubicBezTo>
                  <a:cubicBezTo>
                    <a:pt x="1048" y="21586"/>
                    <a:pt x="2843" y="21708"/>
                    <a:pt x="4974" y="21708"/>
                  </a:cubicBezTo>
                  <a:cubicBezTo>
                    <a:pt x="8137" y="21708"/>
                    <a:pt x="12039" y="21440"/>
                    <a:pt x="12396" y="21304"/>
                  </a:cubicBezTo>
                  <a:cubicBezTo>
                    <a:pt x="12983" y="21076"/>
                    <a:pt x="12995" y="1302"/>
                    <a:pt x="12624" y="523"/>
                  </a:cubicBezTo>
                  <a:cubicBezTo>
                    <a:pt x="12445" y="147"/>
                    <a:pt x="9947" y="0"/>
                    <a:pt x="732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856" name="Google Shape;856;p48"/>
            <p:cNvSpPr/>
            <p:nvPr/>
          </p:nvSpPr>
          <p:spPr>
            <a:xfrm>
              <a:off x="695762" y="3866376"/>
              <a:ext cx="194637" cy="224796"/>
            </a:xfrm>
            <a:custGeom>
              <a:avLst/>
              <a:gdLst/>
              <a:ahLst/>
              <a:cxnLst/>
              <a:rect l="l" t="t" r="r" b="b"/>
              <a:pathLst>
                <a:path w="1749" h="2020" extrusionOk="0">
                  <a:moveTo>
                    <a:pt x="564" y="245"/>
                  </a:moveTo>
                  <a:cubicBezTo>
                    <a:pt x="580" y="245"/>
                    <a:pt x="596" y="248"/>
                    <a:pt x="611" y="256"/>
                  </a:cubicBezTo>
                  <a:cubicBezTo>
                    <a:pt x="671" y="292"/>
                    <a:pt x="695" y="447"/>
                    <a:pt x="719" y="519"/>
                  </a:cubicBezTo>
                  <a:cubicBezTo>
                    <a:pt x="755" y="651"/>
                    <a:pt x="803" y="783"/>
                    <a:pt x="839" y="902"/>
                  </a:cubicBezTo>
                  <a:cubicBezTo>
                    <a:pt x="855" y="961"/>
                    <a:pt x="901" y="996"/>
                    <a:pt x="951" y="996"/>
                  </a:cubicBezTo>
                  <a:cubicBezTo>
                    <a:pt x="973" y="996"/>
                    <a:pt x="996" y="989"/>
                    <a:pt x="1018" y="974"/>
                  </a:cubicBezTo>
                  <a:cubicBezTo>
                    <a:pt x="1078" y="938"/>
                    <a:pt x="1138" y="891"/>
                    <a:pt x="1186" y="843"/>
                  </a:cubicBezTo>
                  <a:cubicBezTo>
                    <a:pt x="1234" y="795"/>
                    <a:pt x="1282" y="723"/>
                    <a:pt x="1342" y="711"/>
                  </a:cubicBezTo>
                  <a:cubicBezTo>
                    <a:pt x="1352" y="707"/>
                    <a:pt x="1362" y="705"/>
                    <a:pt x="1372" y="705"/>
                  </a:cubicBezTo>
                  <a:cubicBezTo>
                    <a:pt x="1414" y="705"/>
                    <a:pt x="1442" y="746"/>
                    <a:pt x="1461" y="795"/>
                  </a:cubicBezTo>
                  <a:cubicBezTo>
                    <a:pt x="1473" y="879"/>
                    <a:pt x="1449" y="962"/>
                    <a:pt x="1389" y="1022"/>
                  </a:cubicBezTo>
                  <a:cubicBezTo>
                    <a:pt x="1282" y="1190"/>
                    <a:pt x="1162" y="1322"/>
                    <a:pt x="1006" y="1441"/>
                  </a:cubicBezTo>
                  <a:cubicBezTo>
                    <a:pt x="862" y="1573"/>
                    <a:pt x="707" y="1669"/>
                    <a:pt x="563" y="1777"/>
                  </a:cubicBezTo>
                  <a:cubicBezTo>
                    <a:pt x="503" y="1693"/>
                    <a:pt x="443" y="1609"/>
                    <a:pt x="395" y="1525"/>
                  </a:cubicBezTo>
                  <a:cubicBezTo>
                    <a:pt x="335" y="1429"/>
                    <a:pt x="300" y="1334"/>
                    <a:pt x="288" y="1226"/>
                  </a:cubicBezTo>
                  <a:cubicBezTo>
                    <a:pt x="264" y="1010"/>
                    <a:pt x="276" y="795"/>
                    <a:pt x="324" y="591"/>
                  </a:cubicBezTo>
                  <a:cubicBezTo>
                    <a:pt x="335" y="495"/>
                    <a:pt x="359" y="399"/>
                    <a:pt x="419" y="328"/>
                  </a:cubicBezTo>
                  <a:cubicBezTo>
                    <a:pt x="448" y="290"/>
                    <a:pt x="506" y="245"/>
                    <a:pt x="564" y="245"/>
                  </a:cubicBezTo>
                  <a:close/>
                  <a:moveTo>
                    <a:pt x="541" y="1"/>
                  </a:moveTo>
                  <a:cubicBezTo>
                    <a:pt x="473" y="1"/>
                    <a:pt x="407" y="19"/>
                    <a:pt x="347" y="52"/>
                  </a:cubicBezTo>
                  <a:cubicBezTo>
                    <a:pt x="228" y="124"/>
                    <a:pt x="144" y="232"/>
                    <a:pt x="96" y="364"/>
                  </a:cubicBezTo>
                  <a:cubicBezTo>
                    <a:pt x="60" y="495"/>
                    <a:pt x="36" y="639"/>
                    <a:pt x="24" y="783"/>
                  </a:cubicBezTo>
                  <a:cubicBezTo>
                    <a:pt x="0" y="926"/>
                    <a:pt x="0" y="1070"/>
                    <a:pt x="12" y="1214"/>
                  </a:cubicBezTo>
                  <a:cubicBezTo>
                    <a:pt x="24" y="1358"/>
                    <a:pt x="72" y="1489"/>
                    <a:pt x="132" y="1621"/>
                  </a:cubicBezTo>
                  <a:cubicBezTo>
                    <a:pt x="216" y="1741"/>
                    <a:pt x="324" y="1849"/>
                    <a:pt x="443" y="1933"/>
                  </a:cubicBezTo>
                  <a:cubicBezTo>
                    <a:pt x="455" y="1944"/>
                    <a:pt x="455" y="1944"/>
                    <a:pt x="467" y="1944"/>
                  </a:cubicBezTo>
                  <a:cubicBezTo>
                    <a:pt x="487" y="1994"/>
                    <a:pt x="532" y="2019"/>
                    <a:pt x="574" y="2019"/>
                  </a:cubicBezTo>
                  <a:cubicBezTo>
                    <a:pt x="583" y="2019"/>
                    <a:pt x="591" y="2018"/>
                    <a:pt x="599" y="2016"/>
                  </a:cubicBezTo>
                  <a:cubicBezTo>
                    <a:pt x="839" y="1909"/>
                    <a:pt x="1066" y="1753"/>
                    <a:pt x="1246" y="1561"/>
                  </a:cubicBezTo>
                  <a:cubicBezTo>
                    <a:pt x="1413" y="1406"/>
                    <a:pt x="1629" y="1202"/>
                    <a:pt x="1689" y="962"/>
                  </a:cubicBezTo>
                  <a:cubicBezTo>
                    <a:pt x="1749" y="735"/>
                    <a:pt x="1617" y="471"/>
                    <a:pt x="1378" y="459"/>
                  </a:cubicBezTo>
                  <a:cubicBezTo>
                    <a:pt x="1210" y="459"/>
                    <a:pt x="1114" y="567"/>
                    <a:pt x="1018" y="675"/>
                  </a:cubicBezTo>
                  <a:cubicBezTo>
                    <a:pt x="982" y="567"/>
                    <a:pt x="958" y="471"/>
                    <a:pt x="922" y="364"/>
                  </a:cubicBezTo>
                  <a:cubicBezTo>
                    <a:pt x="898" y="232"/>
                    <a:pt x="827" y="112"/>
                    <a:pt x="707" y="40"/>
                  </a:cubicBezTo>
                  <a:cubicBezTo>
                    <a:pt x="653" y="13"/>
                    <a:pt x="596" y="1"/>
                    <a:pt x="54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857" name="Google Shape;857;p48"/>
            <p:cNvSpPr/>
            <p:nvPr/>
          </p:nvSpPr>
          <p:spPr>
            <a:xfrm>
              <a:off x="4257549" y="1197655"/>
              <a:ext cx="178501" cy="187404"/>
            </a:xfrm>
            <a:custGeom>
              <a:avLst/>
              <a:gdLst/>
              <a:ahLst/>
              <a:cxnLst/>
              <a:rect l="l" t="t" r="r" b="b"/>
              <a:pathLst>
                <a:path w="1604" h="1684" extrusionOk="0">
                  <a:moveTo>
                    <a:pt x="524" y="256"/>
                  </a:moveTo>
                  <a:cubicBezTo>
                    <a:pt x="533" y="256"/>
                    <a:pt x="543" y="257"/>
                    <a:pt x="552" y="259"/>
                  </a:cubicBezTo>
                  <a:cubicBezTo>
                    <a:pt x="636" y="271"/>
                    <a:pt x="672" y="366"/>
                    <a:pt x="708" y="426"/>
                  </a:cubicBezTo>
                  <a:cubicBezTo>
                    <a:pt x="744" y="510"/>
                    <a:pt x="791" y="594"/>
                    <a:pt x="863" y="654"/>
                  </a:cubicBezTo>
                  <a:cubicBezTo>
                    <a:pt x="889" y="680"/>
                    <a:pt x="924" y="692"/>
                    <a:pt x="958" y="692"/>
                  </a:cubicBezTo>
                  <a:cubicBezTo>
                    <a:pt x="1003" y="692"/>
                    <a:pt x="1047" y="671"/>
                    <a:pt x="1067" y="630"/>
                  </a:cubicBezTo>
                  <a:cubicBezTo>
                    <a:pt x="1115" y="558"/>
                    <a:pt x="1175" y="426"/>
                    <a:pt x="1283" y="426"/>
                  </a:cubicBezTo>
                  <a:cubicBezTo>
                    <a:pt x="1390" y="438"/>
                    <a:pt x="1271" y="594"/>
                    <a:pt x="1247" y="642"/>
                  </a:cubicBezTo>
                  <a:lnTo>
                    <a:pt x="1259" y="642"/>
                  </a:lnTo>
                  <a:cubicBezTo>
                    <a:pt x="1079" y="905"/>
                    <a:pt x="911" y="1157"/>
                    <a:pt x="732" y="1420"/>
                  </a:cubicBezTo>
                  <a:cubicBezTo>
                    <a:pt x="720" y="1408"/>
                    <a:pt x="696" y="1396"/>
                    <a:pt x="684" y="1373"/>
                  </a:cubicBezTo>
                  <a:cubicBezTo>
                    <a:pt x="612" y="1313"/>
                    <a:pt x="540" y="1241"/>
                    <a:pt x="480" y="1157"/>
                  </a:cubicBezTo>
                  <a:cubicBezTo>
                    <a:pt x="372" y="989"/>
                    <a:pt x="312" y="798"/>
                    <a:pt x="300" y="606"/>
                  </a:cubicBezTo>
                  <a:cubicBezTo>
                    <a:pt x="288" y="510"/>
                    <a:pt x="312" y="414"/>
                    <a:pt x="372" y="342"/>
                  </a:cubicBezTo>
                  <a:cubicBezTo>
                    <a:pt x="404" y="290"/>
                    <a:pt x="462" y="256"/>
                    <a:pt x="524" y="256"/>
                  </a:cubicBezTo>
                  <a:close/>
                  <a:moveTo>
                    <a:pt x="506" y="1"/>
                  </a:moveTo>
                  <a:cubicBezTo>
                    <a:pt x="336" y="1"/>
                    <a:pt x="181" y="95"/>
                    <a:pt x="109" y="259"/>
                  </a:cubicBezTo>
                  <a:cubicBezTo>
                    <a:pt x="13" y="462"/>
                    <a:pt x="1" y="702"/>
                    <a:pt x="61" y="929"/>
                  </a:cubicBezTo>
                  <a:cubicBezTo>
                    <a:pt x="121" y="1145"/>
                    <a:pt x="240" y="1337"/>
                    <a:pt x="396" y="1492"/>
                  </a:cubicBezTo>
                  <a:cubicBezTo>
                    <a:pt x="480" y="1588"/>
                    <a:pt x="588" y="1660"/>
                    <a:pt x="720" y="1684"/>
                  </a:cubicBezTo>
                  <a:cubicBezTo>
                    <a:pt x="756" y="1684"/>
                    <a:pt x="791" y="1684"/>
                    <a:pt x="827" y="1672"/>
                  </a:cubicBezTo>
                  <a:cubicBezTo>
                    <a:pt x="863" y="1672"/>
                    <a:pt x="899" y="1648"/>
                    <a:pt x="923" y="1612"/>
                  </a:cubicBezTo>
                  <a:cubicBezTo>
                    <a:pt x="1043" y="1432"/>
                    <a:pt x="1163" y="1241"/>
                    <a:pt x="1283" y="1061"/>
                  </a:cubicBezTo>
                  <a:cubicBezTo>
                    <a:pt x="1402" y="869"/>
                    <a:pt x="1546" y="714"/>
                    <a:pt x="1570" y="510"/>
                  </a:cubicBezTo>
                  <a:cubicBezTo>
                    <a:pt x="1604" y="331"/>
                    <a:pt x="1469" y="173"/>
                    <a:pt x="1295" y="173"/>
                  </a:cubicBezTo>
                  <a:cubicBezTo>
                    <a:pt x="1283" y="173"/>
                    <a:pt x="1271" y="173"/>
                    <a:pt x="1259" y="175"/>
                  </a:cubicBezTo>
                  <a:cubicBezTo>
                    <a:pt x="1127" y="175"/>
                    <a:pt x="1019" y="247"/>
                    <a:pt x="947" y="342"/>
                  </a:cubicBezTo>
                  <a:cubicBezTo>
                    <a:pt x="923" y="307"/>
                    <a:pt x="911" y="271"/>
                    <a:pt x="887" y="247"/>
                  </a:cubicBezTo>
                  <a:cubicBezTo>
                    <a:pt x="839" y="151"/>
                    <a:pt x="767" y="67"/>
                    <a:pt x="672" y="31"/>
                  </a:cubicBezTo>
                  <a:cubicBezTo>
                    <a:pt x="616" y="11"/>
                    <a:pt x="560" y="1"/>
                    <a:pt x="50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858" name="Google Shape;858;p48"/>
            <p:cNvSpPr/>
            <p:nvPr/>
          </p:nvSpPr>
          <p:spPr>
            <a:xfrm>
              <a:off x="4634206" y="3396721"/>
              <a:ext cx="112510" cy="128029"/>
            </a:xfrm>
            <a:custGeom>
              <a:avLst/>
              <a:gdLst/>
              <a:ahLst/>
              <a:cxnLst/>
              <a:rect l="l" t="t" r="r" b="b"/>
              <a:pathLst>
                <a:path w="696" h="792" extrusionOk="0">
                  <a:moveTo>
                    <a:pt x="252" y="1"/>
                  </a:moveTo>
                  <a:cubicBezTo>
                    <a:pt x="234" y="1"/>
                    <a:pt x="216" y="7"/>
                    <a:pt x="204" y="19"/>
                  </a:cubicBezTo>
                  <a:cubicBezTo>
                    <a:pt x="192" y="42"/>
                    <a:pt x="169" y="66"/>
                    <a:pt x="157" y="102"/>
                  </a:cubicBezTo>
                  <a:cubicBezTo>
                    <a:pt x="145" y="138"/>
                    <a:pt x="145" y="174"/>
                    <a:pt x="145" y="210"/>
                  </a:cubicBezTo>
                  <a:cubicBezTo>
                    <a:pt x="145" y="246"/>
                    <a:pt x="145" y="258"/>
                    <a:pt x="133" y="294"/>
                  </a:cubicBezTo>
                  <a:cubicBezTo>
                    <a:pt x="121" y="318"/>
                    <a:pt x="133" y="330"/>
                    <a:pt x="121" y="342"/>
                  </a:cubicBezTo>
                  <a:lnTo>
                    <a:pt x="73" y="366"/>
                  </a:lnTo>
                  <a:cubicBezTo>
                    <a:pt x="61" y="366"/>
                    <a:pt x="37" y="378"/>
                    <a:pt x="25" y="402"/>
                  </a:cubicBezTo>
                  <a:cubicBezTo>
                    <a:pt x="1" y="402"/>
                    <a:pt x="1" y="426"/>
                    <a:pt x="25" y="438"/>
                  </a:cubicBezTo>
                  <a:cubicBezTo>
                    <a:pt x="49" y="450"/>
                    <a:pt x="61" y="450"/>
                    <a:pt x="73" y="462"/>
                  </a:cubicBezTo>
                  <a:lnTo>
                    <a:pt x="109" y="474"/>
                  </a:lnTo>
                  <a:cubicBezTo>
                    <a:pt x="97" y="569"/>
                    <a:pt x="109" y="677"/>
                    <a:pt x="145" y="773"/>
                  </a:cubicBezTo>
                  <a:cubicBezTo>
                    <a:pt x="157" y="785"/>
                    <a:pt x="172" y="791"/>
                    <a:pt x="186" y="791"/>
                  </a:cubicBezTo>
                  <a:cubicBezTo>
                    <a:pt x="201" y="791"/>
                    <a:pt x="216" y="785"/>
                    <a:pt x="228" y="773"/>
                  </a:cubicBezTo>
                  <a:cubicBezTo>
                    <a:pt x="300" y="713"/>
                    <a:pt x="348" y="617"/>
                    <a:pt x="360" y="522"/>
                  </a:cubicBezTo>
                  <a:cubicBezTo>
                    <a:pt x="408" y="534"/>
                    <a:pt x="456" y="534"/>
                    <a:pt x="504" y="534"/>
                  </a:cubicBezTo>
                  <a:cubicBezTo>
                    <a:pt x="540" y="534"/>
                    <a:pt x="564" y="522"/>
                    <a:pt x="600" y="522"/>
                  </a:cubicBezTo>
                  <a:cubicBezTo>
                    <a:pt x="624" y="510"/>
                    <a:pt x="636" y="510"/>
                    <a:pt x="648" y="498"/>
                  </a:cubicBezTo>
                  <a:lnTo>
                    <a:pt x="660" y="498"/>
                  </a:lnTo>
                  <a:lnTo>
                    <a:pt x="672" y="486"/>
                  </a:lnTo>
                  <a:cubicBezTo>
                    <a:pt x="696" y="462"/>
                    <a:pt x="696" y="438"/>
                    <a:pt x="684" y="426"/>
                  </a:cubicBezTo>
                  <a:cubicBezTo>
                    <a:pt x="672" y="414"/>
                    <a:pt x="672" y="414"/>
                    <a:pt x="672" y="402"/>
                  </a:cubicBezTo>
                  <a:cubicBezTo>
                    <a:pt x="660" y="396"/>
                    <a:pt x="654" y="393"/>
                    <a:pt x="652" y="393"/>
                  </a:cubicBezTo>
                  <a:cubicBezTo>
                    <a:pt x="651" y="393"/>
                    <a:pt x="654" y="396"/>
                    <a:pt x="660" y="402"/>
                  </a:cubicBezTo>
                  <a:cubicBezTo>
                    <a:pt x="648" y="390"/>
                    <a:pt x="636" y="378"/>
                    <a:pt x="612" y="366"/>
                  </a:cubicBezTo>
                  <a:cubicBezTo>
                    <a:pt x="588" y="354"/>
                    <a:pt x="552" y="342"/>
                    <a:pt x="516" y="330"/>
                  </a:cubicBezTo>
                  <a:cubicBezTo>
                    <a:pt x="482" y="321"/>
                    <a:pt x="448" y="313"/>
                    <a:pt x="410" y="313"/>
                  </a:cubicBezTo>
                  <a:cubicBezTo>
                    <a:pt x="394" y="313"/>
                    <a:pt x="378" y="314"/>
                    <a:pt x="360" y="318"/>
                  </a:cubicBezTo>
                  <a:lnTo>
                    <a:pt x="360" y="210"/>
                  </a:lnTo>
                  <a:cubicBezTo>
                    <a:pt x="360" y="138"/>
                    <a:pt x="336" y="66"/>
                    <a:pt x="300" y="19"/>
                  </a:cubicBezTo>
                  <a:cubicBezTo>
                    <a:pt x="288" y="7"/>
                    <a:pt x="270" y="1"/>
                    <a:pt x="25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859" name="Google Shape;859;p48"/>
            <p:cNvSpPr/>
            <p:nvPr/>
          </p:nvSpPr>
          <p:spPr>
            <a:xfrm>
              <a:off x="4210014" y="1564700"/>
              <a:ext cx="125927" cy="161329"/>
            </a:xfrm>
            <a:custGeom>
              <a:avLst/>
              <a:gdLst/>
              <a:ahLst/>
              <a:cxnLst/>
              <a:rect l="l" t="t" r="r" b="b"/>
              <a:pathLst>
                <a:path w="779" h="998" extrusionOk="0">
                  <a:moveTo>
                    <a:pt x="386" y="1"/>
                  </a:moveTo>
                  <a:cubicBezTo>
                    <a:pt x="369" y="1"/>
                    <a:pt x="351" y="6"/>
                    <a:pt x="336" y="18"/>
                  </a:cubicBezTo>
                  <a:cubicBezTo>
                    <a:pt x="324" y="30"/>
                    <a:pt x="312" y="42"/>
                    <a:pt x="312" y="66"/>
                  </a:cubicBezTo>
                  <a:cubicBezTo>
                    <a:pt x="300" y="137"/>
                    <a:pt x="288" y="221"/>
                    <a:pt x="288" y="293"/>
                  </a:cubicBezTo>
                  <a:cubicBezTo>
                    <a:pt x="288" y="305"/>
                    <a:pt x="288" y="317"/>
                    <a:pt x="288" y="329"/>
                  </a:cubicBezTo>
                  <a:lnTo>
                    <a:pt x="180" y="329"/>
                  </a:lnTo>
                  <a:cubicBezTo>
                    <a:pt x="168" y="326"/>
                    <a:pt x="156" y="325"/>
                    <a:pt x="144" y="325"/>
                  </a:cubicBezTo>
                  <a:cubicBezTo>
                    <a:pt x="109" y="325"/>
                    <a:pt x="75" y="338"/>
                    <a:pt x="48" y="365"/>
                  </a:cubicBezTo>
                  <a:cubicBezTo>
                    <a:pt x="24" y="389"/>
                    <a:pt x="12" y="413"/>
                    <a:pt x="12" y="437"/>
                  </a:cubicBezTo>
                  <a:cubicBezTo>
                    <a:pt x="0" y="437"/>
                    <a:pt x="0" y="449"/>
                    <a:pt x="12" y="461"/>
                  </a:cubicBezTo>
                  <a:cubicBezTo>
                    <a:pt x="12" y="473"/>
                    <a:pt x="24" y="473"/>
                    <a:pt x="36" y="485"/>
                  </a:cubicBezTo>
                  <a:cubicBezTo>
                    <a:pt x="40" y="488"/>
                    <a:pt x="42" y="490"/>
                    <a:pt x="44" y="490"/>
                  </a:cubicBezTo>
                  <a:cubicBezTo>
                    <a:pt x="48" y="490"/>
                    <a:pt x="48" y="481"/>
                    <a:pt x="48" y="473"/>
                  </a:cubicBezTo>
                  <a:lnTo>
                    <a:pt x="84" y="473"/>
                  </a:lnTo>
                  <a:lnTo>
                    <a:pt x="108" y="485"/>
                  </a:lnTo>
                  <a:lnTo>
                    <a:pt x="180" y="509"/>
                  </a:lnTo>
                  <a:cubicBezTo>
                    <a:pt x="204" y="509"/>
                    <a:pt x="240" y="521"/>
                    <a:pt x="276" y="533"/>
                  </a:cubicBezTo>
                  <a:lnTo>
                    <a:pt x="276" y="748"/>
                  </a:lnTo>
                  <a:cubicBezTo>
                    <a:pt x="276" y="820"/>
                    <a:pt x="300" y="892"/>
                    <a:pt x="324" y="964"/>
                  </a:cubicBezTo>
                  <a:cubicBezTo>
                    <a:pt x="331" y="985"/>
                    <a:pt x="350" y="998"/>
                    <a:pt x="369" y="998"/>
                  </a:cubicBezTo>
                  <a:cubicBezTo>
                    <a:pt x="383" y="998"/>
                    <a:pt x="398" y="991"/>
                    <a:pt x="408" y="976"/>
                  </a:cubicBezTo>
                  <a:cubicBezTo>
                    <a:pt x="443" y="916"/>
                    <a:pt x="467" y="844"/>
                    <a:pt x="491" y="772"/>
                  </a:cubicBezTo>
                  <a:cubicBezTo>
                    <a:pt x="491" y="712"/>
                    <a:pt x="503" y="641"/>
                    <a:pt x="503" y="581"/>
                  </a:cubicBezTo>
                  <a:lnTo>
                    <a:pt x="515" y="581"/>
                  </a:lnTo>
                  <a:cubicBezTo>
                    <a:pt x="533" y="584"/>
                    <a:pt x="551" y="585"/>
                    <a:pt x="569" y="585"/>
                  </a:cubicBezTo>
                  <a:cubicBezTo>
                    <a:pt x="622" y="585"/>
                    <a:pt x="674" y="572"/>
                    <a:pt x="719" y="545"/>
                  </a:cubicBezTo>
                  <a:lnTo>
                    <a:pt x="719" y="545"/>
                  </a:lnTo>
                  <a:lnTo>
                    <a:pt x="683" y="569"/>
                  </a:lnTo>
                  <a:cubicBezTo>
                    <a:pt x="707" y="569"/>
                    <a:pt x="743" y="557"/>
                    <a:pt x="755" y="533"/>
                  </a:cubicBezTo>
                  <a:cubicBezTo>
                    <a:pt x="779" y="521"/>
                    <a:pt x="779" y="509"/>
                    <a:pt x="779" y="485"/>
                  </a:cubicBezTo>
                  <a:cubicBezTo>
                    <a:pt x="755" y="461"/>
                    <a:pt x="731" y="437"/>
                    <a:pt x="707" y="425"/>
                  </a:cubicBezTo>
                  <a:cubicBezTo>
                    <a:pt x="659" y="389"/>
                    <a:pt x="611" y="365"/>
                    <a:pt x="551" y="353"/>
                  </a:cubicBezTo>
                  <a:lnTo>
                    <a:pt x="503" y="353"/>
                  </a:lnTo>
                  <a:lnTo>
                    <a:pt x="503" y="305"/>
                  </a:lnTo>
                  <a:cubicBezTo>
                    <a:pt x="503" y="221"/>
                    <a:pt x="491" y="137"/>
                    <a:pt x="467" y="66"/>
                  </a:cubicBezTo>
                  <a:cubicBezTo>
                    <a:pt x="459" y="25"/>
                    <a:pt x="424" y="1"/>
                    <a:pt x="38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60"/>
        <p:cNvGrpSpPr/>
        <p:nvPr/>
      </p:nvGrpSpPr>
      <p:grpSpPr>
        <a:xfrm>
          <a:off x="0" y="0"/>
          <a:ext cx="0" cy="0"/>
          <a:chOff x="0" y="0"/>
          <a:chExt cx="0" cy="0"/>
        </a:xfrm>
      </p:grpSpPr>
      <p:sp>
        <p:nvSpPr>
          <p:cNvPr id="861" name="Google Shape;861;p140"/>
          <p:cNvSpPr txBox="1">
            <a:spLocks noGrp="1"/>
          </p:cNvSpPr>
          <p:nvPr>
            <p:ph type="ctrTitle"/>
          </p:nvPr>
        </p:nvSpPr>
        <p:spPr>
          <a:xfrm>
            <a:off x="2509800" y="3576533"/>
            <a:ext cx="7172400" cy="2093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6400" b="1">
                <a:latin typeface="Ribeye"/>
                <a:ea typeface="Ribeye"/>
                <a:cs typeface="Ribeye"/>
                <a:sym typeface="Ribeye"/>
              </a:defRPr>
            </a:lvl1pPr>
            <a:lvl2pPr lvl="1" algn="ctr">
              <a:lnSpc>
                <a:spcPct val="100000"/>
              </a:lnSpc>
              <a:spcBef>
                <a:spcPts val="0"/>
              </a:spcBef>
              <a:spcAft>
                <a:spcPts val="0"/>
              </a:spcAft>
              <a:buSzPts val="6000"/>
              <a:buNone/>
              <a:defRPr sz="8000"/>
            </a:lvl2pPr>
            <a:lvl3pPr lvl="2" algn="ctr">
              <a:lnSpc>
                <a:spcPct val="100000"/>
              </a:lnSpc>
              <a:spcBef>
                <a:spcPts val="0"/>
              </a:spcBef>
              <a:spcAft>
                <a:spcPts val="0"/>
              </a:spcAft>
              <a:buSzPts val="6000"/>
              <a:buNone/>
              <a:defRPr sz="8000"/>
            </a:lvl3pPr>
            <a:lvl4pPr lvl="3" algn="ctr">
              <a:lnSpc>
                <a:spcPct val="100000"/>
              </a:lnSpc>
              <a:spcBef>
                <a:spcPts val="0"/>
              </a:spcBef>
              <a:spcAft>
                <a:spcPts val="0"/>
              </a:spcAft>
              <a:buSzPts val="6000"/>
              <a:buNone/>
              <a:defRPr sz="8000"/>
            </a:lvl4pPr>
            <a:lvl5pPr lvl="4" algn="ctr">
              <a:lnSpc>
                <a:spcPct val="100000"/>
              </a:lnSpc>
              <a:spcBef>
                <a:spcPts val="0"/>
              </a:spcBef>
              <a:spcAft>
                <a:spcPts val="0"/>
              </a:spcAft>
              <a:buSzPts val="6000"/>
              <a:buNone/>
              <a:defRPr sz="8000"/>
            </a:lvl5pPr>
            <a:lvl6pPr lvl="5" algn="ctr">
              <a:lnSpc>
                <a:spcPct val="100000"/>
              </a:lnSpc>
              <a:spcBef>
                <a:spcPts val="0"/>
              </a:spcBef>
              <a:spcAft>
                <a:spcPts val="0"/>
              </a:spcAft>
              <a:buSzPts val="6000"/>
              <a:buNone/>
              <a:defRPr sz="8000"/>
            </a:lvl6pPr>
            <a:lvl7pPr lvl="6" algn="ctr">
              <a:lnSpc>
                <a:spcPct val="100000"/>
              </a:lnSpc>
              <a:spcBef>
                <a:spcPts val="0"/>
              </a:spcBef>
              <a:spcAft>
                <a:spcPts val="0"/>
              </a:spcAft>
              <a:buSzPts val="6000"/>
              <a:buNone/>
              <a:defRPr sz="8000"/>
            </a:lvl7pPr>
            <a:lvl8pPr lvl="7" algn="ctr">
              <a:lnSpc>
                <a:spcPct val="100000"/>
              </a:lnSpc>
              <a:spcBef>
                <a:spcPts val="0"/>
              </a:spcBef>
              <a:spcAft>
                <a:spcPts val="0"/>
              </a:spcAft>
              <a:buSzPts val="6000"/>
              <a:buNone/>
              <a:defRPr sz="8000"/>
            </a:lvl8pPr>
            <a:lvl9pPr lvl="8" algn="ctr">
              <a:lnSpc>
                <a:spcPct val="100000"/>
              </a:lnSpc>
              <a:spcBef>
                <a:spcPts val="0"/>
              </a:spcBef>
              <a:spcAft>
                <a:spcPts val="0"/>
              </a:spcAft>
              <a:buSzPts val="6000"/>
              <a:buNone/>
              <a:defRPr sz="8000"/>
            </a:lvl9pPr>
          </a:lstStyle>
          <a:p>
            <a:endParaRPr/>
          </a:p>
        </p:txBody>
      </p:sp>
      <p:sp>
        <p:nvSpPr>
          <p:cNvPr id="862" name="Google Shape;862;p140"/>
          <p:cNvSpPr txBox="1">
            <a:spLocks noGrp="1"/>
          </p:cNvSpPr>
          <p:nvPr>
            <p:ph type="subTitle" idx="1"/>
          </p:nvPr>
        </p:nvSpPr>
        <p:spPr>
          <a:xfrm>
            <a:off x="2509800" y="5590367"/>
            <a:ext cx="7172400" cy="554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a:latin typeface="Raleway"/>
                <a:ea typeface="Raleway"/>
                <a:cs typeface="Raleway"/>
                <a:sym typeface="Raleway"/>
              </a:defRPr>
            </a:lvl1pPr>
            <a:lvl2pPr lvl="1" algn="ctr">
              <a:lnSpc>
                <a:spcPct val="100000"/>
              </a:lnSpc>
              <a:spcBef>
                <a:spcPts val="0"/>
              </a:spcBef>
              <a:spcAft>
                <a:spcPts val="0"/>
              </a:spcAft>
              <a:buSzPts val="1600"/>
              <a:buNone/>
              <a:defRPr/>
            </a:lvl2pPr>
            <a:lvl3pPr lvl="2" algn="ctr">
              <a:lnSpc>
                <a:spcPct val="100000"/>
              </a:lnSpc>
              <a:spcBef>
                <a:spcPts val="0"/>
              </a:spcBef>
              <a:spcAft>
                <a:spcPts val="0"/>
              </a:spcAft>
              <a:buSzPts val="1600"/>
              <a:buNone/>
              <a:defRPr/>
            </a:lvl3pPr>
            <a:lvl4pPr lvl="3" algn="ctr">
              <a:lnSpc>
                <a:spcPct val="100000"/>
              </a:lnSpc>
              <a:spcBef>
                <a:spcPts val="0"/>
              </a:spcBef>
              <a:spcAft>
                <a:spcPts val="0"/>
              </a:spcAft>
              <a:buSzPts val="1600"/>
              <a:buNone/>
              <a:defRPr/>
            </a:lvl4pPr>
            <a:lvl5pPr lvl="4" algn="ctr">
              <a:lnSpc>
                <a:spcPct val="100000"/>
              </a:lnSpc>
              <a:spcBef>
                <a:spcPts val="0"/>
              </a:spcBef>
              <a:spcAft>
                <a:spcPts val="0"/>
              </a:spcAft>
              <a:buSzPts val="1600"/>
              <a:buNone/>
              <a:defRPr/>
            </a:lvl5pPr>
            <a:lvl6pPr lvl="5" algn="ctr">
              <a:lnSpc>
                <a:spcPct val="100000"/>
              </a:lnSpc>
              <a:spcBef>
                <a:spcPts val="0"/>
              </a:spcBef>
              <a:spcAft>
                <a:spcPts val="0"/>
              </a:spcAft>
              <a:buSzPts val="1600"/>
              <a:buNone/>
              <a:defRPr/>
            </a:lvl6pPr>
            <a:lvl7pPr lvl="6" algn="ctr">
              <a:lnSpc>
                <a:spcPct val="100000"/>
              </a:lnSpc>
              <a:spcBef>
                <a:spcPts val="0"/>
              </a:spcBef>
              <a:spcAft>
                <a:spcPts val="0"/>
              </a:spcAft>
              <a:buSzPts val="1600"/>
              <a:buNone/>
              <a:defRPr/>
            </a:lvl7pPr>
            <a:lvl8pPr lvl="7" algn="ctr">
              <a:lnSpc>
                <a:spcPct val="100000"/>
              </a:lnSpc>
              <a:spcBef>
                <a:spcPts val="0"/>
              </a:spcBef>
              <a:spcAft>
                <a:spcPts val="0"/>
              </a:spcAft>
              <a:buSzPts val="1600"/>
              <a:buNone/>
              <a:defRPr/>
            </a:lvl8pPr>
            <a:lvl9pPr lvl="8" algn="ctr">
              <a:lnSpc>
                <a:spcPct val="100000"/>
              </a:lnSpc>
              <a:spcBef>
                <a:spcPts val="0"/>
              </a:spcBef>
              <a:spcAft>
                <a:spcPts val="0"/>
              </a:spcAft>
              <a:buSzPts val="1600"/>
              <a:buNone/>
              <a:defRPr/>
            </a:lvl9pPr>
          </a:lstStyle>
          <a:p>
            <a:endParaRPr/>
          </a:p>
        </p:txBody>
      </p:sp>
      <p:sp>
        <p:nvSpPr>
          <p:cNvPr id="863" name="Google Shape;863;p140"/>
          <p:cNvSpPr/>
          <p:nvPr/>
        </p:nvSpPr>
        <p:spPr>
          <a:xfrm flipH="1">
            <a:off x="18" y="6635885"/>
            <a:ext cx="12191985" cy="222123"/>
          </a:xfrm>
          <a:custGeom>
            <a:avLst/>
            <a:gdLst/>
            <a:ahLst/>
            <a:cxnLst/>
            <a:rect l="l" t="t" r="r" b="b"/>
            <a:pathLst>
              <a:path w="34106" h="10942" extrusionOk="0">
                <a:moveTo>
                  <a:pt x="34106" y="1"/>
                </a:moveTo>
                <a:cubicBezTo>
                  <a:pt x="33610" y="64"/>
                  <a:pt x="33127" y="166"/>
                  <a:pt x="32644" y="293"/>
                </a:cubicBezTo>
                <a:lnTo>
                  <a:pt x="32492" y="331"/>
                </a:lnTo>
                <a:cubicBezTo>
                  <a:pt x="32034" y="471"/>
                  <a:pt x="31602" y="623"/>
                  <a:pt x="31170" y="827"/>
                </a:cubicBezTo>
                <a:cubicBezTo>
                  <a:pt x="30980" y="928"/>
                  <a:pt x="30776" y="1030"/>
                  <a:pt x="30573" y="1144"/>
                </a:cubicBezTo>
                <a:cubicBezTo>
                  <a:pt x="28159" y="2517"/>
                  <a:pt x="26392" y="4867"/>
                  <a:pt x="23965" y="6278"/>
                </a:cubicBezTo>
                <a:cubicBezTo>
                  <a:pt x="23305" y="6659"/>
                  <a:pt x="22619" y="6964"/>
                  <a:pt x="21894" y="7205"/>
                </a:cubicBezTo>
                <a:cubicBezTo>
                  <a:pt x="20887" y="7525"/>
                  <a:pt x="19844" y="7702"/>
                  <a:pt x="18778" y="7702"/>
                </a:cubicBezTo>
                <a:cubicBezTo>
                  <a:pt x="18741" y="7702"/>
                  <a:pt x="18704" y="7701"/>
                  <a:pt x="18667" y="7701"/>
                </a:cubicBezTo>
                <a:cubicBezTo>
                  <a:pt x="16824" y="7701"/>
                  <a:pt x="14969" y="7218"/>
                  <a:pt x="13177" y="6354"/>
                </a:cubicBezTo>
                <a:cubicBezTo>
                  <a:pt x="13063" y="6303"/>
                  <a:pt x="12949" y="6240"/>
                  <a:pt x="12834" y="6176"/>
                </a:cubicBezTo>
                <a:cubicBezTo>
                  <a:pt x="12402" y="5935"/>
                  <a:pt x="11983" y="5681"/>
                  <a:pt x="11589" y="5388"/>
                </a:cubicBezTo>
                <a:lnTo>
                  <a:pt x="11360" y="5223"/>
                </a:lnTo>
                <a:cubicBezTo>
                  <a:pt x="10763" y="4791"/>
                  <a:pt x="10179" y="4321"/>
                  <a:pt x="9569" y="3927"/>
                </a:cubicBezTo>
                <a:cubicBezTo>
                  <a:pt x="9213" y="3698"/>
                  <a:pt x="8844" y="3495"/>
                  <a:pt x="8463" y="3317"/>
                </a:cubicBezTo>
                <a:cubicBezTo>
                  <a:pt x="7040" y="2669"/>
                  <a:pt x="5464" y="2415"/>
                  <a:pt x="3901" y="2377"/>
                </a:cubicBezTo>
                <a:cubicBezTo>
                  <a:pt x="3786" y="2373"/>
                  <a:pt x="3670" y="2372"/>
                  <a:pt x="3554" y="2372"/>
                </a:cubicBezTo>
                <a:cubicBezTo>
                  <a:pt x="3239" y="2372"/>
                  <a:pt x="2925" y="2384"/>
                  <a:pt x="2618" y="2402"/>
                </a:cubicBezTo>
                <a:cubicBezTo>
                  <a:pt x="1754" y="2440"/>
                  <a:pt x="852" y="2478"/>
                  <a:pt x="26" y="2745"/>
                </a:cubicBezTo>
                <a:lnTo>
                  <a:pt x="1" y="2745"/>
                </a:lnTo>
                <a:lnTo>
                  <a:pt x="1" y="10878"/>
                </a:lnTo>
                <a:lnTo>
                  <a:pt x="5808" y="10878"/>
                </a:lnTo>
                <a:cubicBezTo>
                  <a:pt x="5808" y="10916"/>
                  <a:pt x="5833" y="10935"/>
                  <a:pt x="5860" y="10935"/>
                </a:cubicBezTo>
                <a:cubicBezTo>
                  <a:pt x="5887" y="10935"/>
                  <a:pt x="5916" y="10916"/>
                  <a:pt x="5922" y="10878"/>
                </a:cubicBezTo>
                <a:lnTo>
                  <a:pt x="6633" y="10878"/>
                </a:lnTo>
                <a:cubicBezTo>
                  <a:pt x="6640" y="10916"/>
                  <a:pt x="6668" y="10935"/>
                  <a:pt x="6695" y="10935"/>
                </a:cubicBezTo>
                <a:cubicBezTo>
                  <a:pt x="6722" y="10935"/>
                  <a:pt x="6748" y="10916"/>
                  <a:pt x="6748" y="10878"/>
                </a:cubicBezTo>
                <a:lnTo>
                  <a:pt x="7472" y="10878"/>
                </a:lnTo>
                <a:cubicBezTo>
                  <a:pt x="7472" y="10916"/>
                  <a:pt x="7498" y="10935"/>
                  <a:pt x="7525" y="10935"/>
                </a:cubicBezTo>
                <a:cubicBezTo>
                  <a:pt x="7552" y="10935"/>
                  <a:pt x="7580" y="10916"/>
                  <a:pt x="7586" y="10878"/>
                </a:cubicBezTo>
                <a:lnTo>
                  <a:pt x="8298" y="10878"/>
                </a:lnTo>
                <a:cubicBezTo>
                  <a:pt x="8298" y="10916"/>
                  <a:pt x="8323" y="10941"/>
                  <a:pt x="8362" y="10941"/>
                </a:cubicBezTo>
                <a:cubicBezTo>
                  <a:pt x="8387" y="10941"/>
                  <a:pt x="8412" y="10916"/>
                  <a:pt x="8412" y="10878"/>
                </a:cubicBezTo>
                <a:lnTo>
                  <a:pt x="34106" y="10878"/>
                </a:lnTo>
                <a:lnTo>
                  <a:pt x="34106"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864" name="Google Shape;864;p140"/>
          <p:cNvSpPr/>
          <p:nvPr/>
        </p:nvSpPr>
        <p:spPr>
          <a:xfrm rot="10794229">
            <a:off x="1067061" y="6624020"/>
            <a:ext cx="11044893" cy="179680"/>
          </a:xfrm>
          <a:custGeom>
            <a:avLst/>
            <a:gdLst/>
            <a:ahLst/>
            <a:cxnLst/>
            <a:rect l="l" t="t" r="r" b="b"/>
            <a:pathLst>
              <a:path w="5936" h="1694" extrusionOk="0">
                <a:moveTo>
                  <a:pt x="5867" y="1"/>
                </a:moveTo>
                <a:lnTo>
                  <a:pt x="0" y="40"/>
                </a:lnTo>
                <a:cubicBezTo>
                  <a:pt x="0" y="40"/>
                  <a:pt x="63" y="1364"/>
                  <a:pt x="460" y="1443"/>
                </a:cubicBezTo>
                <a:cubicBezTo>
                  <a:pt x="1121" y="1572"/>
                  <a:pt x="2385" y="1693"/>
                  <a:pt x="3511" y="1693"/>
                </a:cubicBezTo>
                <a:cubicBezTo>
                  <a:pt x="4467" y="1693"/>
                  <a:pt x="5324" y="1606"/>
                  <a:pt x="5629" y="1364"/>
                </a:cubicBezTo>
                <a:cubicBezTo>
                  <a:pt x="5935" y="1120"/>
                  <a:pt x="5867" y="1"/>
                  <a:pt x="5867" y="1"/>
                </a:cubicBezTo>
                <a:close/>
              </a:path>
            </a:pathLst>
          </a:custGeom>
          <a:solidFill>
            <a:srgbClr val="00DFD1">
              <a:alpha val="43137"/>
            </a:srgbClr>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nvGrpSpPr>
          <p:cNvPr id="865" name="Google Shape;865;p140"/>
          <p:cNvGrpSpPr/>
          <p:nvPr/>
        </p:nvGrpSpPr>
        <p:grpSpPr>
          <a:xfrm>
            <a:off x="2900551" y="807782"/>
            <a:ext cx="1100728" cy="1168374"/>
            <a:chOff x="4293224" y="3546659"/>
            <a:chExt cx="825546" cy="876280"/>
          </a:xfrm>
        </p:grpSpPr>
        <p:sp>
          <p:nvSpPr>
            <p:cNvPr id="866" name="Google Shape;866;p140"/>
            <p:cNvSpPr/>
            <p:nvPr/>
          </p:nvSpPr>
          <p:spPr>
            <a:xfrm>
              <a:off x="4404141" y="3796950"/>
              <a:ext cx="251145" cy="234852"/>
            </a:xfrm>
            <a:custGeom>
              <a:avLst/>
              <a:gdLst/>
              <a:ahLst/>
              <a:cxnLst/>
              <a:rect l="l" t="t" r="r" b="b"/>
              <a:pathLst>
                <a:path w="1666" h="1640" extrusionOk="0">
                  <a:moveTo>
                    <a:pt x="1286" y="1"/>
                  </a:moveTo>
                  <a:cubicBezTo>
                    <a:pt x="1217" y="1"/>
                    <a:pt x="1151" y="21"/>
                    <a:pt x="1090" y="46"/>
                  </a:cubicBezTo>
                  <a:cubicBezTo>
                    <a:pt x="1042" y="70"/>
                    <a:pt x="994" y="106"/>
                    <a:pt x="959" y="154"/>
                  </a:cubicBezTo>
                  <a:cubicBezTo>
                    <a:pt x="875" y="226"/>
                    <a:pt x="803" y="322"/>
                    <a:pt x="755" y="430"/>
                  </a:cubicBezTo>
                  <a:cubicBezTo>
                    <a:pt x="719" y="514"/>
                    <a:pt x="683" y="597"/>
                    <a:pt x="647" y="681"/>
                  </a:cubicBezTo>
                  <a:cubicBezTo>
                    <a:pt x="647" y="693"/>
                    <a:pt x="635" y="705"/>
                    <a:pt x="635" y="717"/>
                  </a:cubicBezTo>
                  <a:cubicBezTo>
                    <a:pt x="575" y="705"/>
                    <a:pt x="503" y="693"/>
                    <a:pt x="444" y="693"/>
                  </a:cubicBezTo>
                  <a:cubicBezTo>
                    <a:pt x="372" y="693"/>
                    <a:pt x="312" y="705"/>
                    <a:pt x="252" y="729"/>
                  </a:cubicBezTo>
                  <a:cubicBezTo>
                    <a:pt x="72" y="777"/>
                    <a:pt x="0" y="969"/>
                    <a:pt x="84" y="1124"/>
                  </a:cubicBezTo>
                  <a:cubicBezTo>
                    <a:pt x="120" y="1172"/>
                    <a:pt x="156" y="1232"/>
                    <a:pt x="204" y="1280"/>
                  </a:cubicBezTo>
                  <a:cubicBezTo>
                    <a:pt x="252" y="1316"/>
                    <a:pt x="312" y="1364"/>
                    <a:pt x="372" y="1400"/>
                  </a:cubicBezTo>
                  <a:cubicBezTo>
                    <a:pt x="456" y="1448"/>
                    <a:pt x="539" y="1496"/>
                    <a:pt x="623" y="1532"/>
                  </a:cubicBezTo>
                  <a:cubicBezTo>
                    <a:pt x="695" y="1603"/>
                    <a:pt x="803" y="1639"/>
                    <a:pt x="899" y="1639"/>
                  </a:cubicBezTo>
                  <a:cubicBezTo>
                    <a:pt x="1018" y="1639"/>
                    <a:pt x="1126" y="1591"/>
                    <a:pt x="1210" y="1520"/>
                  </a:cubicBezTo>
                  <a:cubicBezTo>
                    <a:pt x="1342" y="1388"/>
                    <a:pt x="1438" y="1232"/>
                    <a:pt x="1510" y="1053"/>
                  </a:cubicBezTo>
                  <a:cubicBezTo>
                    <a:pt x="1557" y="957"/>
                    <a:pt x="1593" y="861"/>
                    <a:pt x="1629" y="753"/>
                  </a:cubicBezTo>
                  <a:cubicBezTo>
                    <a:pt x="1641" y="681"/>
                    <a:pt x="1653" y="609"/>
                    <a:pt x="1665" y="537"/>
                  </a:cubicBezTo>
                  <a:lnTo>
                    <a:pt x="1665" y="478"/>
                  </a:lnTo>
                  <a:cubicBezTo>
                    <a:pt x="1653" y="454"/>
                    <a:pt x="1653" y="430"/>
                    <a:pt x="1641" y="418"/>
                  </a:cubicBezTo>
                  <a:cubicBezTo>
                    <a:pt x="1641" y="334"/>
                    <a:pt x="1617" y="250"/>
                    <a:pt x="1581" y="178"/>
                  </a:cubicBezTo>
                  <a:cubicBezTo>
                    <a:pt x="1533" y="94"/>
                    <a:pt x="1450" y="34"/>
                    <a:pt x="1366" y="10"/>
                  </a:cubicBezTo>
                  <a:cubicBezTo>
                    <a:pt x="1339" y="4"/>
                    <a:pt x="1312" y="1"/>
                    <a:pt x="1286" y="1"/>
                  </a:cubicBezTo>
                  <a:close/>
                </a:path>
              </a:pathLst>
            </a:custGeom>
            <a:solidFill>
              <a:srgbClr val="F696A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867" name="Google Shape;867;p140"/>
            <p:cNvSpPr/>
            <p:nvPr/>
          </p:nvSpPr>
          <p:spPr>
            <a:xfrm>
              <a:off x="4815551" y="3977525"/>
              <a:ext cx="218584" cy="158382"/>
            </a:xfrm>
            <a:custGeom>
              <a:avLst/>
              <a:gdLst/>
              <a:ahLst/>
              <a:cxnLst/>
              <a:rect l="l" t="t" r="r" b="b"/>
              <a:pathLst>
                <a:path w="1450" h="1106" extrusionOk="0">
                  <a:moveTo>
                    <a:pt x="1068" y="1"/>
                  </a:moveTo>
                  <a:cubicBezTo>
                    <a:pt x="1044" y="1"/>
                    <a:pt x="1019" y="5"/>
                    <a:pt x="994" y="13"/>
                  </a:cubicBezTo>
                  <a:cubicBezTo>
                    <a:pt x="887" y="37"/>
                    <a:pt x="803" y="108"/>
                    <a:pt x="755" y="192"/>
                  </a:cubicBezTo>
                  <a:cubicBezTo>
                    <a:pt x="707" y="252"/>
                    <a:pt x="683" y="324"/>
                    <a:pt x="671" y="384"/>
                  </a:cubicBezTo>
                  <a:lnTo>
                    <a:pt x="551" y="348"/>
                  </a:lnTo>
                  <a:cubicBezTo>
                    <a:pt x="455" y="312"/>
                    <a:pt x="360" y="300"/>
                    <a:pt x="252" y="288"/>
                  </a:cubicBezTo>
                  <a:cubicBezTo>
                    <a:pt x="96" y="288"/>
                    <a:pt x="0" y="456"/>
                    <a:pt x="84" y="588"/>
                  </a:cubicBezTo>
                  <a:cubicBezTo>
                    <a:pt x="132" y="659"/>
                    <a:pt x="180" y="719"/>
                    <a:pt x="240" y="767"/>
                  </a:cubicBezTo>
                  <a:lnTo>
                    <a:pt x="396" y="911"/>
                  </a:lnTo>
                  <a:cubicBezTo>
                    <a:pt x="467" y="959"/>
                    <a:pt x="527" y="1007"/>
                    <a:pt x="599" y="1043"/>
                  </a:cubicBezTo>
                  <a:cubicBezTo>
                    <a:pt x="671" y="1085"/>
                    <a:pt x="749" y="1106"/>
                    <a:pt x="827" y="1106"/>
                  </a:cubicBezTo>
                  <a:cubicBezTo>
                    <a:pt x="905" y="1106"/>
                    <a:pt x="982" y="1085"/>
                    <a:pt x="1054" y="1043"/>
                  </a:cubicBezTo>
                  <a:cubicBezTo>
                    <a:pt x="1354" y="851"/>
                    <a:pt x="1450" y="444"/>
                    <a:pt x="1270" y="132"/>
                  </a:cubicBezTo>
                  <a:lnTo>
                    <a:pt x="1282" y="120"/>
                  </a:lnTo>
                  <a:cubicBezTo>
                    <a:pt x="1235" y="46"/>
                    <a:pt x="1153" y="1"/>
                    <a:pt x="1068" y="1"/>
                  </a:cubicBezTo>
                  <a:close/>
                </a:path>
              </a:pathLst>
            </a:custGeom>
            <a:solidFill>
              <a:srgbClr val="D353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868" name="Google Shape;868;p140"/>
            <p:cNvSpPr/>
            <p:nvPr/>
          </p:nvSpPr>
          <p:spPr>
            <a:xfrm>
              <a:off x="4461868" y="4201793"/>
              <a:ext cx="135673" cy="109980"/>
            </a:xfrm>
            <a:custGeom>
              <a:avLst/>
              <a:gdLst/>
              <a:ahLst/>
              <a:cxnLst/>
              <a:rect l="l" t="t" r="r" b="b"/>
              <a:pathLst>
                <a:path w="900" h="768" extrusionOk="0">
                  <a:moveTo>
                    <a:pt x="408" y="229"/>
                  </a:moveTo>
                  <a:lnTo>
                    <a:pt x="432" y="261"/>
                  </a:lnTo>
                  <a:lnTo>
                    <a:pt x="432" y="261"/>
                  </a:lnTo>
                  <a:cubicBezTo>
                    <a:pt x="424" y="251"/>
                    <a:pt x="416" y="241"/>
                    <a:pt x="408" y="229"/>
                  </a:cubicBezTo>
                  <a:close/>
                  <a:moveTo>
                    <a:pt x="138" y="1"/>
                  </a:moveTo>
                  <a:cubicBezTo>
                    <a:pt x="120" y="1"/>
                    <a:pt x="102" y="5"/>
                    <a:pt x="85" y="13"/>
                  </a:cubicBezTo>
                  <a:cubicBezTo>
                    <a:pt x="37" y="37"/>
                    <a:pt x="1" y="85"/>
                    <a:pt x="1" y="133"/>
                  </a:cubicBezTo>
                  <a:cubicBezTo>
                    <a:pt x="1" y="193"/>
                    <a:pt x="13" y="253"/>
                    <a:pt x="13" y="301"/>
                  </a:cubicBezTo>
                  <a:cubicBezTo>
                    <a:pt x="37" y="360"/>
                    <a:pt x="49" y="408"/>
                    <a:pt x="73" y="468"/>
                  </a:cubicBezTo>
                  <a:cubicBezTo>
                    <a:pt x="132" y="564"/>
                    <a:pt x="204" y="648"/>
                    <a:pt x="300" y="708"/>
                  </a:cubicBezTo>
                  <a:cubicBezTo>
                    <a:pt x="374" y="749"/>
                    <a:pt x="453" y="767"/>
                    <a:pt x="534" y="767"/>
                  </a:cubicBezTo>
                  <a:cubicBezTo>
                    <a:pt x="572" y="767"/>
                    <a:pt x="610" y="763"/>
                    <a:pt x="648" y="756"/>
                  </a:cubicBezTo>
                  <a:cubicBezTo>
                    <a:pt x="707" y="732"/>
                    <a:pt x="767" y="696"/>
                    <a:pt x="803" y="648"/>
                  </a:cubicBezTo>
                  <a:cubicBezTo>
                    <a:pt x="827" y="636"/>
                    <a:pt x="851" y="612"/>
                    <a:pt x="863" y="588"/>
                  </a:cubicBezTo>
                  <a:cubicBezTo>
                    <a:pt x="899" y="528"/>
                    <a:pt x="899" y="456"/>
                    <a:pt x="875" y="396"/>
                  </a:cubicBezTo>
                  <a:cubicBezTo>
                    <a:pt x="863" y="360"/>
                    <a:pt x="839" y="325"/>
                    <a:pt x="815" y="301"/>
                  </a:cubicBezTo>
                  <a:cubicBezTo>
                    <a:pt x="803" y="301"/>
                    <a:pt x="803" y="289"/>
                    <a:pt x="803" y="289"/>
                  </a:cubicBezTo>
                  <a:cubicBezTo>
                    <a:pt x="783" y="269"/>
                    <a:pt x="760" y="260"/>
                    <a:pt x="737" y="260"/>
                  </a:cubicBezTo>
                  <a:cubicBezTo>
                    <a:pt x="718" y="260"/>
                    <a:pt x="700" y="266"/>
                    <a:pt x="683" y="277"/>
                  </a:cubicBezTo>
                  <a:cubicBezTo>
                    <a:pt x="659" y="277"/>
                    <a:pt x="636" y="289"/>
                    <a:pt x="624" y="289"/>
                  </a:cubicBezTo>
                  <a:lnTo>
                    <a:pt x="576" y="301"/>
                  </a:lnTo>
                  <a:lnTo>
                    <a:pt x="600" y="301"/>
                  </a:lnTo>
                  <a:lnTo>
                    <a:pt x="540" y="313"/>
                  </a:lnTo>
                  <a:lnTo>
                    <a:pt x="492" y="313"/>
                  </a:lnTo>
                  <a:lnTo>
                    <a:pt x="480" y="301"/>
                  </a:lnTo>
                  <a:cubicBezTo>
                    <a:pt x="464" y="293"/>
                    <a:pt x="448" y="279"/>
                    <a:pt x="432" y="261"/>
                  </a:cubicBezTo>
                  <a:lnTo>
                    <a:pt x="432" y="261"/>
                  </a:lnTo>
                  <a:lnTo>
                    <a:pt x="444" y="277"/>
                  </a:lnTo>
                  <a:lnTo>
                    <a:pt x="432" y="261"/>
                  </a:lnTo>
                  <a:lnTo>
                    <a:pt x="408" y="229"/>
                  </a:lnTo>
                  <a:lnTo>
                    <a:pt x="408" y="229"/>
                  </a:lnTo>
                  <a:lnTo>
                    <a:pt x="372" y="181"/>
                  </a:lnTo>
                  <a:lnTo>
                    <a:pt x="348" y="157"/>
                  </a:lnTo>
                  <a:cubicBezTo>
                    <a:pt x="336" y="133"/>
                    <a:pt x="312" y="109"/>
                    <a:pt x="288" y="85"/>
                  </a:cubicBezTo>
                  <a:lnTo>
                    <a:pt x="228" y="37"/>
                  </a:lnTo>
                  <a:cubicBezTo>
                    <a:pt x="205" y="14"/>
                    <a:pt x="172" y="1"/>
                    <a:pt x="138" y="1"/>
                  </a:cubicBezTo>
                  <a:close/>
                </a:path>
              </a:pathLst>
            </a:custGeom>
            <a:solidFill>
              <a:srgbClr val="D353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869" name="Google Shape;869;p140"/>
            <p:cNvSpPr/>
            <p:nvPr/>
          </p:nvSpPr>
          <p:spPr>
            <a:xfrm>
              <a:off x="4684775" y="4296062"/>
              <a:ext cx="155571" cy="126877"/>
            </a:xfrm>
            <a:custGeom>
              <a:avLst/>
              <a:gdLst/>
              <a:ahLst/>
              <a:cxnLst/>
              <a:rect l="l" t="t" r="r" b="b"/>
              <a:pathLst>
                <a:path w="1032" h="886" extrusionOk="0">
                  <a:moveTo>
                    <a:pt x="425" y="0"/>
                  </a:moveTo>
                  <a:cubicBezTo>
                    <a:pt x="401" y="0"/>
                    <a:pt x="376" y="11"/>
                    <a:pt x="363" y="30"/>
                  </a:cubicBezTo>
                  <a:lnTo>
                    <a:pt x="363" y="30"/>
                  </a:lnTo>
                  <a:cubicBezTo>
                    <a:pt x="320" y="65"/>
                    <a:pt x="288" y="111"/>
                    <a:pt x="276" y="167"/>
                  </a:cubicBezTo>
                  <a:cubicBezTo>
                    <a:pt x="241" y="167"/>
                    <a:pt x="205" y="167"/>
                    <a:pt x="169" y="179"/>
                  </a:cubicBezTo>
                  <a:cubicBezTo>
                    <a:pt x="145" y="179"/>
                    <a:pt x="121" y="191"/>
                    <a:pt x="97" y="191"/>
                  </a:cubicBezTo>
                  <a:cubicBezTo>
                    <a:pt x="85" y="191"/>
                    <a:pt x="73" y="203"/>
                    <a:pt x="61" y="203"/>
                  </a:cubicBezTo>
                  <a:cubicBezTo>
                    <a:pt x="56" y="207"/>
                    <a:pt x="52" y="211"/>
                    <a:pt x="49" y="215"/>
                  </a:cubicBezTo>
                  <a:lnTo>
                    <a:pt x="49" y="215"/>
                  </a:lnTo>
                  <a:cubicBezTo>
                    <a:pt x="25" y="215"/>
                    <a:pt x="13" y="227"/>
                    <a:pt x="1" y="250"/>
                  </a:cubicBezTo>
                  <a:lnTo>
                    <a:pt x="1" y="262"/>
                  </a:lnTo>
                  <a:cubicBezTo>
                    <a:pt x="1" y="286"/>
                    <a:pt x="13" y="298"/>
                    <a:pt x="37" y="310"/>
                  </a:cubicBezTo>
                  <a:cubicBezTo>
                    <a:pt x="49" y="322"/>
                    <a:pt x="73" y="334"/>
                    <a:pt x="97" y="346"/>
                  </a:cubicBezTo>
                  <a:cubicBezTo>
                    <a:pt x="121" y="358"/>
                    <a:pt x="145" y="358"/>
                    <a:pt x="169" y="370"/>
                  </a:cubicBezTo>
                  <a:cubicBezTo>
                    <a:pt x="193" y="382"/>
                    <a:pt x="217" y="382"/>
                    <a:pt x="252" y="382"/>
                  </a:cubicBezTo>
                  <a:lnTo>
                    <a:pt x="252" y="454"/>
                  </a:lnTo>
                  <a:cubicBezTo>
                    <a:pt x="241" y="526"/>
                    <a:pt x="252" y="598"/>
                    <a:pt x="276" y="682"/>
                  </a:cubicBezTo>
                  <a:cubicBezTo>
                    <a:pt x="288" y="754"/>
                    <a:pt x="324" y="825"/>
                    <a:pt x="396" y="873"/>
                  </a:cubicBezTo>
                  <a:lnTo>
                    <a:pt x="408" y="873"/>
                  </a:lnTo>
                  <a:cubicBezTo>
                    <a:pt x="421" y="882"/>
                    <a:pt x="435" y="886"/>
                    <a:pt x="449" y="886"/>
                  </a:cubicBezTo>
                  <a:cubicBezTo>
                    <a:pt x="465" y="886"/>
                    <a:pt x="480" y="881"/>
                    <a:pt x="493" y="872"/>
                  </a:cubicBezTo>
                  <a:lnTo>
                    <a:pt x="493" y="872"/>
                  </a:lnTo>
                  <a:lnTo>
                    <a:pt x="492" y="873"/>
                  </a:lnTo>
                  <a:cubicBezTo>
                    <a:pt x="493" y="873"/>
                    <a:pt x="493" y="872"/>
                    <a:pt x="494" y="872"/>
                  </a:cubicBezTo>
                  <a:lnTo>
                    <a:pt x="494" y="872"/>
                  </a:lnTo>
                  <a:cubicBezTo>
                    <a:pt x="502" y="866"/>
                    <a:pt x="510" y="858"/>
                    <a:pt x="516" y="849"/>
                  </a:cubicBezTo>
                  <a:lnTo>
                    <a:pt x="516" y="849"/>
                  </a:lnTo>
                  <a:lnTo>
                    <a:pt x="514" y="851"/>
                  </a:lnTo>
                  <a:lnTo>
                    <a:pt x="514" y="851"/>
                  </a:lnTo>
                  <a:cubicBezTo>
                    <a:pt x="515" y="851"/>
                    <a:pt x="515" y="850"/>
                    <a:pt x="516" y="849"/>
                  </a:cubicBezTo>
                  <a:lnTo>
                    <a:pt x="516" y="849"/>
                  </a:lnTo>
                  <a:cubicBezTo>
                    <a:pt x="516" y="849"/>
                    <a:pt x="516" y="849"/>
                    <a:pt x="516" y="849"/>
                  </a:cubicBezTo>
                  <a:lnTo>
                    <a:pt x="516" y="849"/>
                  </a:lnTo>
                  <a:lnTo>
                    <a:pt x="528" y="837"/>
                  </a:lnTo>
                  <a:cubicBezTo>
                    <a:pt x="526" y="837"/>
                    <a:pt x="525" y="838"/>
                    <a:pt x="524" y="838"/>
                  </a:cubicBezTo>
                  <a:lnTo>
                    <a:pt x="524" y="838"/>
                  </a:lnTo>
                  <a:cubicBezTo>
                    <a:pt x="521" y="842"/>
                    <a:pt x="519" y="845"/>
                    <a:pt x="516" y="849"/>
                  </a:cubicBezTo>
                  <a:lnTo>
                    <a:pt x="516" y="849"/>
                  </a:lnTo>
                  <a:cubicBezTo>
                    <a:pt x="516" y="847"/>
                    <a:pt x="517" y="840"/>
                    <a:pt x="524" y="838"/>
                  </a:cubicBezTo>
                  <a:lnTo>
                    <a:pt x="524" y="838"/>
                  </a:lnTo>
                  <a:cubicBezTo>
                    <a:pt x="560" y="783"/>
                    <a:pt x="552" y="714"/>
                    <a:pt x="552" y="646"/>
                  </a:cubicBezTo>
                  <a:cubicBezTo>
                    <a:pt x="540" y="562"/>
                    <a:pt x="528" y="514"/>
                    <a:pt x="528" y="454"/>
                  </a:cubicBezTo>
                  <a:lnTo>
                    <a:pt x="528" y="430"/>
                  </a:lnTo>
                  <a:lnTo>
                    <a:pt x="576" y="430"/>
                  </a:lnTo>
                  <a:cubicBezTo>
                    <a:pt x="624" y="436"/>
                    <a:pt x="669" y="439"/>
                    <a:pt x="714" y="439"/>
                  </a:cubicBezTo>
                  <a:cubicBezTo>
                    <a:pt x="759" y="439"/>
                    <a:pt x="803" y="436"/>
                    <a:pt x="851" y="430"/>
                  </a:cubicBezTo>
                  <a:cubicBezTo>
                    <a:pt x="899" y="430"/>
                    <a:pt x="947" y="406"/>
                    <a:pt x="995" y="382"/>
                  </a:cubicBezTo>
                  <a:lnTo>
                    <a:pt x="995" y="382"/>
                  </a:lnTo>
                  <a:cubicBezTo>
                    <a:pt x="990" y="385"/>
                    <a:pt x="988" y="386"/>
                    <a:pt x="987" y="386"/>
                  </a:cubicBezTo>
                  <a:cubicBezTo>
                    <a:pt x="984" y="386"/>
                    <a:pt x="1007" y="370"/>
                    <a:pt x="1007" y="370"/>
                  </a:cubicBezTo>
                  <a:cubicBezTo>
                    <a:pt x="1019" y="358"/>
                    <a:pt x="1031" y="346"/>
                    <a:pt x="1031" y="322"/>
                  </a:cubicBezTo>
                  <a:cubicBezTo>
                    <a:pt x="1031" y="310"/>
                    <a:pt x="1019" y="298"/>
                    <a:pt x="1019" y="298"/>
                  </a:cubicBezTo>
                  <a:cubicBezTo>
                    <a:pt x="1007" y="286"/>
                    <a:pt x="1007" y="286"/>
                    <a:pt x="995" y="274"/>
                  </a:cubicBezTo>
                  <a:cubicBezTo>
                    <a:pt x="995" y="285"/>
                    <a:pt x="995" y="288"/>
                    <a:pt x="994" y="288"/>
                  </a:cubicBezTo>
                  <a:cubicBezTo>
                    <a:pt x="993" y="288"/>
                    <a:pt x="990" y="281"/>
                    <a:pt x="983" y="274"/>
                  </a:cubicBezTo>
                  <a:cubicBezTo>
                    <a:pt x="947" y="250"/>
                    <a:pt x="911" y="227"/>
                    <a:pt x="863" y="215"/>
                  </a:cubicBezTo>
                  <a:cubicBezTo>
                    <a:pt x="768" y="191"/>
                    <a:pt x="672" y="179"/>
                    <a:pt x="564" y="179"/>
                  </a:cubicBezTo>
                  <a:lnTo>
                    <a:pt x="504" y="179"/>
                  </a:lnTo>
                  <a:lnTo>
                    <a:pt x="504" y="155"/>
                  </a:lnTo>
                  <a:cubicBezTo>
                    <a:pt x="504" y="119"/>
                    <a:pt x="492" y="83"/>
                    <a:pt x="480" y="47"/>
                  </a:cubicBezTo>
                  <a:cubicBezTo>
                    <a:pt x="480" y="15"/>
                    <a:pt x="453" y="0"/>
                    <a:pt x="425" y="0"/>
                  </a:cubicBezTo>
                  <a:close/>
                </a:path>
              </a:pathLst>
            </a:custGeom>
            <a:solidFill>
              <a:srgbClr val="95DCE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870" name="Google Shape;870;p140"/>
            <p:cNvSpPr/>
            <p:nvPr/>
          </p:nvSpPr>
          <p:spPr>
            <a:xfrm>
              <a:off x="4293224" y="3546659"/>
              <a:ext cx="147733" cy="131603"/>
            </a:xfrm>
            <a:custGeom>
              <a:avLst/>
              <a:gdLst/>
              <a:ahLst/>
              <a:cxnLst/>
              <a:rect l="l" t="t" r="r" b="b"/>
              <a:pathLst>
                <a:path w="980" h="919" extrusionOk="0">
                  <a:moveTo>
                    <a:pt x="399" y="0"/>
                  </a:moveTo>
                  <a:cubicBezTo>
                    <a:pt x="374" y="0"/>
                    <a:pt x="348" y="13"/>
                    <a:pt x="333" y="37"/>
                  </a:cubicBezTo>
                  <a:cubicBezTo>
                    <a:pt x="321" y="73"/>
                    <a:pt x="309" y="109"/>
                    <a:pt x="309" y="144"/>
                  </a:cubicBezTo>
                  <a:cubicBezTo>
                    <a:pt x="309" y="180"/>
                    <a:pt x="309" y="216"/>
                    <a:pt x="309" y="252"/>
                  </a:cubicBezTo>
                  <a:lnTo>
                    <a:pt x="309" y="300"/>
                  </a:lnTo>
                  <a:lnTo>
                    <a:pt x="225" y="324"/>
                  </a:lnTo>
                  <a:cubicBezTo>
                    <a:pt x="189" y="336"/>
                    <a:pt x="141" y="348"/>
                    <a:pt x="105" y="372"/>
                  </a:cubicBezTo>
                  <a:cubicBezTo>
                    <a:pt x="81" y="384"/>
                    <a:pt x="69" y="396"/>
                    <a:pt x="57" y="408"/>
                  </a:cubicBezTo>
                  <a:cubicBezTo>
                    <a:pt x="45" y="420"/>
                    <a:pt x="33" y="444"/>
                    <a:pt x="21" y="456"/>
                  </a:cubicBezTo>
                  <a:cubicBezTo>
                    <a:pt x="1" y="456"/>
                    <a:pt x="7" y="482"/>
                    <a:pt x="24" y="482"/>
                  </a:cubicBezTo>
                  <a:cubicBezTo>
                    <a:pt x="27" y="482"/>
                    <a:pt x="30" y="482"/>
                    <a:pt x="33" y="480"/>
                  </a:cubicBezTo>
                  <a:cubicBezTo>
                    <a:pt x="45" y="480"/>
                    <a:pt x="69" y="504"/>
                    <a:pt x="81" y="516"/>
                  </a:cubicBezTo>
                  <a:lnTo>
                    <a:pt x="333" y="516"/>
                  </a:lnTo>
                  <a:cubicBezTo>
                    <a:pt x="333" y="564"/>
                    <a:pt x="345" y="612"/>
                    <a:pt x="345" y="660"/>
                  </a:cubicBezTo>
                  <a:cubicBezTo>
                    <a:pt x="345" y="726"/>
                    <a:pt x="367" y="793"/>
                    <a:pt x="407" y="841"/>
                  </a:cubicBezTo>
                  <a:lnTo>
                    <a:pt x="407" y="841"/>
                  </a:lnTo>
                  <a:lnTo>
                    <a:pt x="405" y="839"/>
                  </a:lnTo>
                  <a:lnTo>
                    <a:pt x="405" y="839"/>
                  </a:lnTo>
                  <a:cubicBezTo>
                    <a:pt x="417" y="875"/>
                    <a:pt x="441" y="899"/>
                    <a:pt x="465" y="911"/>
                  </a:cubicBezTo>
                  <a:cubicBezTo>
                    <a:pt x="474" y="916"/>
                    <a:pt x="484" y="919"/>
                    <a:pt x="494" y="919"/>
                  </a:cubicBezTo>
                  <a:cubicBezTo>
                    <a:pt x="508" y="919"/>
                    <a:pt x="522" y="913"/>
                    <a:pt x="536" y="899"/>
                  </a:cubicBezTo>
                  <a:cubicBezTo>
                    <a:pt x="548" y="887"/>
                    <a:pt x="560" y="875"/>
                    <a:pt x="572" y="863"/>
                  </a:cubicBezTo>
                  <a:cubicBezTo>
                    <a:pt x="584" y="839"/>
                    <a:pt x="584" y="827"/>
                    <a:pt x="596" y="803"/>
                  </a:cubicBezTo>
                  <a:cubicBezTo>
                    <a:pt x="608" y="767"/>
                    <a:pt x="608" y="719"/>
                    <a:pt x="608" y="683"/>
                  </a:cubicBezTo>
                  <a:cubicBezTo>
                    <a:pt x="608" y="624"/>
                    <a:pt x="608" y="564"/>
                    <a:pt x="596" y="504"/>
                  </a:cubicBezTo>
                  <a:lnTo>
                    <a:pt x="740" y="504"/>
                  </a:lnTo>
                  <a:cubicBezTo>
                    <a:pt x="776" y="504"/>
                    <a:pt x="824" y="492"/>
                    <a:pt x="872" y="480"/>
                  </a:cubicBezTo>
                  <a:cubicBezTo>
                    <a:pt x="884" y="468"/>
                    <a:pt x="908" y="456"/>
                    <a:pt x="920" y="444"/>
                  </a:cubicBezTo>
                  <a:cubicBezTo>
                    <a:pt x="932" y="432"/>
                    <a:pt x="956" y="432"/>
                    <a:pt x="968" y="420"/>
                  </a:cubicBezTo>
                  <a:cubicBezTo>
                    <a:pt x="980" y="408"/>
                    <a:pt x="980" y="384"/>
                    <a:pt x="980" y="372"/>
                  </a:cubicBezTo>
                  <a:cubicBezTo>
                    <a:pt x="968" y="360"/>
                    <a:pt x="956" y="348"/>
                    <a:pt x="932" y="336"/>
                  </a:cubicBezTo>
                  <a:cubicBezTo>
                    <a:pt x="920" y="324"/>
                    <a:pt x="896" y="300"/>
                    <a:pt x="872" y="288"/>
                  </a:cubicBezTo>
                  <a:cubicBezTo>
                    <a:pt x="836" y="276"/>
                    <a:pt x="788" y="264"/>
                    <a:pt x="740" y="264"/>
                  </a:cubicBezTo>
                  <a:cubicBezTo>
                    <a:pt x="710" y="258"/>
                    <a:pt x="680" y="255"/>
                    <a:pt x="650" y="255"/>
                  </a:cubicBezTo>
                  <a:cubicBezTo>
                    <a:pt x="620" y="255"/>
                    <a:pt x="590" y="258"/>
                    <a:pt x="560" y="264"/>
                  </a:cubicBezTo>
                  <a:cubicBezTo>
                    <a:pt x="560" y="252"/>
                    <a:pt x="560" y="240"/>
                    <a:pt x="548" y="228"/>
                  </a:cubicBezTo>
                  <a:cubicBezTo>
                    <a:pt x="536" y="144"/>
                    <a:pt x="500" y="61"/>
                    <a:pt x="441" y="13"/>
                  </a:cubicBezTo>
                  <a:cubicBezTo>
                    <a:pt x="428" y="4"/>
                    <a:pt x="414" y="0"/>
                    <a:pt x="399" y="0"/>
                  </a:cubicBezTo>
                  <a:close/>
                </a:path>
              </a:pathLst>
            </a:custGeom>
            <a:solidFill>
              <a:srgbClr val="95DCE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871" name="Google Shape;871;p140"/>
            <p:cNvSpPr/>
            <p:nvPr/>
          </p:nvSpPr>
          <p:spPr>
            <a:xfrm>
              <a:off x="4971037" y="3756446"/>
              <a:ext cx="147733" cy="131603"/>
            </a:xfrm>
            <a:custGeom>
              <a:avLst/>
              <a:gdLst/>
              <a:ahLst/>
              <a:cxnLst/>
              <a:rect l="l" t="t" r="r" b="b"/>
              <a:pathLst>
                <a:path w="980" h="919" extrusionOk="0">
                  <a:moveTo>
                    <a:pt x="399" y="0"/>
                  </a:moveTo>
                  <a:cubicBezTo>
                    <a:pt x="374" y="0"/>
                    <a:pt x="348" y="13"/>
                    <a:pt x="333" y="37"/>
                  </a:cubicBezTo>
                  <a:cubicBezTo>
                    <a:pt x="321" y="73"/>
                    <a:pt x="309" y="109"/>
                    <a:pt x="309" y="144"/>
                  </a:cubicBezTo>
                  <a:cubicBezTo>
                    <a:pt x="309" y="180"/>
                    <a:pt x="309" y="216"/>
                    <a:pt x="309" y="252"/>
                  </a:cubicBezTo>
                  <a:lnTo>
                    <a:pt x="309" y="300"/>
                  </a:lnTo>
                  <a:lnTo>
                    <a:pt x="225" y="324"/>
                  </a:lnTo>
                  <a:cubicBezTo>
                    <a:pt x="189" y="336"/>
                    <a:pt x="141" y="348"/>
                    <a:pt x="105" y="372"/>
                  </a:cubicBezTo>
                  <a:cubicBezTo>
                    <a:pt x="81" y="384"/>
                    <a:pt x="69" y="396"/>
                    <a:pt x="57" y="408"/>
                  </a:cubicBezTo>
                  <a:cubicBezTo>
                    <a:pt x="45" y="420"/>
                    <a:pt x="33" y="444"/>
                    <a:pt x="21" y="456"/>
                  </a:cubicBezTo>
                  <a:cubicBezTo>
                    <a:pt x="1" y="456"/>
                    <a:pt x="7" y="482"/>
                    <a:pt x="24" y="482"/>
                  </a:cubicBezTo>
                  <a:cubicBezTo>
                    <a:pt x="27" y="482"/>
                    <a:pt x="30" y="482"/>
                    <a:pt x="33" y="480"/>
                  </a:cubicBezTo>
                  <a:cubicBezTo>
                    <a:pt x="45" y="480"/>
                    <a:pt x="69" y="504"/>
                    <a:pt x="81" y="516"/>
                  </a:cubicBezTo>
                  <a:lnTo>
                    <a:pt x="333" y="516"/>
                  </a:lnTo>
                  <a:cubicBezTo>
                    <a:pt x="333" y="564"/>
                    <a:pt x="345" y="612"/>
                    <a:pt x="345" y="660"/>
                  </a:cubicBezTo>
                  <a:cubicBezTo>
                    <a:pt x="345" y="726"/>
                    <a:pt x="367" y="793"/>
                    <a:pt x="407" y="841"/>
                  </a:cubicBezTo>
                  <a:lnTo>
                    <a:pt x="407" y="841"/>
                  </a:lnTo>
                  <a:lnTo>
                    <a:pt x="405" y="839"/>
                  </a:lnTo>
                  <a:lnTo>
                    <a:pt x="405" y="839"/>
                  </a:lnTo>
                  <a:cubicBezTo>
                    <a:pt x="417" y="875"/>
                    <a:pt x="441" y="899"/>
                    <a:pt x="465" y="911"/>
                  </a:cubicBezTo>
                  <a:cubicBezTo>
                    <a:pt x="474" y="916"/>
                    <a:pt x="484" y="919"/>
                    <a:pt x="494" y="919"/>
                  </a:cubicBezTo>
                  <a:cubicBezTo>
                    <a:pt x="508" y="919"/>
                    <a:pt x="522" y="913"/>
                    <a:pt x="536" y="899"/>
                  </a:cubicBezTo>
                  <a:cubicBezTo>
                    <a:pt x="548" y="887"/>
                    <a:pt x="560" y="875"/>
                    <a:pt x="572" y="863"/>
                  </a:cubicBezTo>
                  <a:cubicBezTo>
                    <a:pt x="584" y="839"/>
                    <a:pt x="584" y="827"/>
                    <a:pt x="596" y="803"/>
                  </a:cubicBezTo>
                  <a:cubicBezTo>
                    <a:pt x="608" y="767"/>
                    <a:pt x="608" y="719"/>
                    <a:pt x="608" y="683"/>
                  </a:cubicBezTo>
                  <a:cubicBezTo>
                    <a:pt x="608" y="624"/>
                    <a:pt x="608" y="564"/>
                    <a:pt x="596" y="504"/>
                  </a:cubicBezTo>
                  <a:lnTo>
                    <a:pt x="740" y="504"/>
                  </a:lnTo>
                  <a:cubicBezTo>
                    <a:pt x="776" y="504"/>
                    <a:pt x="824" y="492"/>
                    <a:pt x="872" y="480"/>
                  </a:cubicBezTo>
                  <a:cubicBezTo>
                    <a:pt x="884" y="468"/>
                    <a:pt x="908" y="456"/>
                    <a:pt x="920" y="444"/>
                  </a:cubicBezTo>
                  <a:cubicBezTo>
                    <a:pt x="932" y="432"/>
                    <a:pt x="956" y="432"/>
                    <a:pt x="968" y="420"/>
                  </a:cubicBezTo>
                  <a:cubicBezTo>
                    <a:pt x="980" y="408"/>
                    <a:pt x="980" y="384"/>
                    <a:pt x="980" y="372"/>
                  </a:cubicBezTo>
                  <a:cubicBezTo>
                    <a:pt x="968" y="360"/>
                    <a:pt x="956" y="348"/>
                    <a:pt x="932" y="336"/>
                  </a:cubicBezTo>
                  <a:cubicBezTo>
                    <a:pt x="920" y="324"/>
                    <a:pt x="896" y="300"/>
                    <a:pt x="872" y="288"/>
                  </a:cubicBezTo>
                  <a:cubicBezTo>
                    <a:pt x="836" y="276"/>
                    <a:pt x="788" y="264"/>
                    <a:pt x="740" y="264"/>
                  </a:cubicBezTo>
                  <a:cubicBezTo>
                    <a:pt x="710" y="258"/>
                    <a:pt x="680" y="255"/>
                    <a:pt x="650" y="255"/>
                  </a:cubicBezTo>
                  <a:cubicBezTo>
                    <a:pt x="620" y="255"/>
                    <a:pt x="590" y="258"/>
                    <a:pt x="560" y="264"/>
                  </a:cubicBezTo>
                  <a:cubicBezTo>
                    <a:pt x="560" y="252"/>
                    <a:pt x="560" y="240"/>
                    <a:pt x="548" y="228"/>
                  </a:cubicBezTo>
                  <a:cubicBezTo>
                    <a:pt x="536" y="144"/>
                    <a:pt x="500" y="61"/>
                    <a:pt x="441" y="13"/>
                  </a:cubicBezTo>
                  <a:cubicBezTo>
                    <a:pt x="428" y="4"/>
                    <a:pt x="414" y="0"/>
                    <a:pt x="399" y="0"/>
                  </a:cubicBezTo>
                  <a:close/>
                </a:path>
              </a:pathLst>
            </a:custGeom>
            <a:solidFill>
              <a:srgbClr val="95DCE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grpSp>
        <p:nvGrpSpPr>
          <p:cNvPr id="872" name="Google Shape;872;p140"/>
          <p:cNvGrpSpPr/>
          <p:nvPr/>
        </p:nvGrpSpPr>
        <p:grpSpPr>
          <a:xfrm>
            <a:off x="8171203" y="857233"/>
            <a:ext cx="1222599" cy="1118936"/>
            <a:chOff x="5771200" y="3283412"/>
            <a:chExt cx="916949" cy="839202"/>
          </a:xfrm>
        </p:grpSpPr>
        <p:sp>
          <p:nvSpPr>
            <p:cNvPr id="873" name="Google Shape;873;p140"/>
            <p:cNvSpPr/>
            <p:nvPr/>
          </p:nvSpPr>
          <p:spPr>
            <a:xfrm>
              <a:off x="5771200" y="3308002"/>
              <a:ext cx="66438" cy="65794"/>
            </a:xfrm>
            <a:custGeom>
              <a:avLst/>
              <a:gdLst/>
              <a:ahLst/>
              <a:cxnLst/>
              <a:rect l="l" t="t" r="r" b="b"/>
              <a:pathLst>
                <a:path w="720" h="713" extrusionOk="0">
                  <a:moveTo>
                    <a:pt x="322" y="1"/>
                  </a:moveTo>
                  <a:cubicBezTo>
                    <a:pt x="288" y="1"/>
                    <a:pt x="255" y="12"/>
                    <a:pt x="229" y="29"/>
                  </a:cubicBezTo>
                  <a:cubicBezTo>
                    <a:pt x="181" y="41"/>
                    <a:pt x="145" y="65"/>
                    <a:pt x="109" y="101"/>
                  </a:cubicBezTo>
                  <a:cubicBezTo>
                    <a:pt x="73" y="137"/>
                    <a:pt x="49" y="173"/>
                    <a:pt x="37" y="221"/>
                  </a:cubicBezTo>
                  <a:cubicBezTo>
                    <a:pt x="13" y="257"/>
                    <a:pt x="1" y="305"/>
                    <a:pt x="1" y="353"/>
                  </a:cubicBezTo>
                  <a:lnTo>
                    <a:pt x="13" y="449"/>
                  </a:lnTo>
                  <a:cubicBezTo>
                    <a:pt x="37" y="509"/>
                    <a:pt x="61" y="556"/>
                    <a:pt x="109" y="604"/>
                  </a:cubicBezTo>
                  <a:lnTo>
                    <a:pt x="181" y="664"/>
                  </a:lnTo>
                  <a:cubicBezTo>
                    <a:pt x="240" y="688"/>
                    <a:pt x="300" y="712"/>
                    <a:pt x="360" y="712"/>
                  </a:cubicBezTo>
                  <a:cubicBezTo>
                    <a:pt x="408" y="712"/>
                    <a:pt x="456" y="700"/>
                    <a:pt x="492" y="676"/>
                  </a:cubicBezTo>
                  <a:cubicBezTo>
                    <a:pt x="540" y="664"/>
                    <a:pt x="576" y="640"/>
                    <a:pt x="612" y="604"/>
                  </a:cubicBezTo>
                  <a:cubicBezTo>
                    <a:pt x="648" y="568"/>
                    <a:pt x="672" y="533"/>
                    <a:pt x="684" y="497"/>
                  </a:cubicBezTo>
                  <a:cubicBezTo>
                    <a:pt x="708" y="449"/>
                    <a:pt x="720" y="401"/>
                    <a:pt x="720" y="353"/>
                  </a:cubicBezTo>
                  <a:lnTo>
                    <a:pt x="708" y="257"/>
                  </a:lnTo>
                  <a:cubicBezTo>
                    <a:pt x="684" y="197"/>
                    <a:pt x="648" y="149"/>
                    <a:pt x="612" y="101"/>
                  </a:cubicBezTo>
                  <a:lnTo>
                    <a:pt x="540" y="53"/>
                  </a:lnTo>
                  <a:cubicBezTo>
                    <a:pt x="491" y="24"/>
                    <a:pt x="441" y="2"/>
                    <a:pt x="392" y="2"/>
                  </a:cubicBezTo>
                  <a:cubicBezTo>
                    <a:pt x="381" y="2"/>
                    <a:pt x="371" y="3"/>
                    <a:pt x="360" y="6"/>
                  </a:cubicBezTo>
                  <a:cubicBezTo>
                    <a:pt x="347" y="2"/>
                    <a:pt x="335" y="1"/>
                    <a:pt x="32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874" name="Google Shape;874;p140"/>
            <p:cNvSpPr/>
            <p:nvPr/>
          </p:nvSpPr>
          <p:spPr>
            <a:xfrm>
              <a:off x="6293300" y="4038549"/>
              <a:ext cx="109530" cy="84065"/>
            </a:xfrm>
            <a:custGeom>
              <a:avLst/>
              <a:gdLst/>
              <a:ahLst/>
              <a:cxnLst/>
              <a:rect l="l" t="t" r="r" b="b"/>
              <a:pathLst>
                <a:path w="1187" h="911" extrusionOk="0">
                  <a:moveTo>
                    <a:pt x="588" y="0"/>
                  </a:moveTo>
                  <a:cubicBezTo>
                    <a:pt x="1" y="0"/>
                    <a:pt x="1" y="910"/>
                    <a:pt x="588" y="910"/>
                  </a:cubicBezTo>
                  <a:cubicBezTo>
                    <a:pt x="1175" y="910"/>
                    <a:pt x="1187" y="0"/>
                    <a:pt x="58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875" name="Google Shape;875;p140"/>
            <p:cNvSpPr/>
            <p:nvPr/>
          </p:nvSpPr>
          <p:spPr>
            <a:xfrm>
              <a:off x="6218098" y="3371492"/>
              <a:ext cx="75204" cy="58688"/>
            </a:xfrm>
            <a:custGeom>
              <a:avLst/>
              <a:gdLst/>
              <a:ahLst/>
              <a:cxnLst/>
              <a:rect l="l" t="t" r="r" b="b"/>
              <a:pathLst>
                <a:path w="815" h="636" extrusionOk="0">
                  <a:moveTo>
                    <a:pt x="407" y="1"/>
                  </a:moveTo>
                  <a:cubicBezTo>
                    <a:pt x="0" y="1"/>
                    <a:pt x="0" y="635"/>
                    <a:pt x="407" y="635"/>
                  </a:cubicBezTo>
                  <a:cubicBezTo>
                    <a:pt x="815" y="635"/>
                    <a:pt x="815" y="1"/>
                    <a:pt x="40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876" name="Google Shape;876;p140"/>
            <p:cNvSpPr/>
            <p:nvPr/>
          </p:nvSpPr>
          <p:spPr>
            <a:xfrm>
              <a:off x="6437004" y="3283412"/>
              <a:ext cx="251145" cy="234852"/>
            </a:xfrm>
            <a:custGeom>
              <a:avLst/>
              <a:gdLst/>
              <a:ahLst/>
              <a:cxnLst/>
              <a:rect l="l" t="t" r="r" b="b"/>
              <a:pathLst>
                <a:path w="1666" h="1640" extrusionOk="0">
                  <a:moveTo>
                    <a:pt x="1286" y="1"/>
                  </a:moveTo>
                  <a:cubicBezTo>
                    <a:pt x="1217" y="1"/>
                    <a:pt x="1151" y="21"/>
                    <a:pt x="1090" y="46"/>
                  </a:cubicBezTo>
                  <a:cubicBezTo>
                    <a:pt x="1042" y="70"/>
                    <a:pt x="994" y="106"/>
                    <a:pt x="959" y="154"/>
                  </a:cubicBezTo>
                  <a:cubicBezTo>
                    <a:pt x="875" y="226"/>
                    <a:pt x="803" y="322"/>
                    <a:pt x="755" y="430"/>
                  </a:cubicBezTo>
                  <a:cubicBezTo>
                    <a:pt x="719" y="514"/>
                    <a:pt x="683" y="597"/>
                    <a:pt x="647" y="681"/>
                  </a:cubicBezTo>
                  <a:cubicBezTo>
                    <a:pt x="647" y="693"/>
                    <a:pt x="635" y="705"/>
                    <a:pt x="635" y="717"/>
                  </a:cubicBezTo>
                  <a:cubicBezTo>
                    <a:pt x="575" y="705"/>
                    <a:pt x="503" y="693"/>
                    <a:pt x="444" y="693"/>
                  </a:cubicBezTo>
                  <a:cubicBezTo>
                    <a:pt x="372" y="693"/>
                    <a:pt x="312" y="705"/>
                    <a:pt x="252" y="729"/>
                  </a:cubicBezTo>
                  <a:cubicBezTo>
                    <a:pt x="72" y="777"/>
                    <a:pt x="0" y="969"/>
                    <a:pt x="84" y="1124"/>
                  </a:cubicBezTo>
                  <a:cubicBezTo>
                    <a:pt x="120" y="1172"/>
                    <a:pt x="156" y="1232"/>
                    <a:pt x="204" y="1280"/>
                  </a:cubicBezTo>
                  <a:cubicBezTo>
                    <a:pt x="252" y="1316"/>
                    <a:pt x="312" y="1364"/>
                    <a:pt x="372" y="1400"/>
                  </a:cubicBezTo>
                  <a:cubicBezTo>
                    <a:pt x="456" y="1448"/>
                    <a:pt x="539" y="1496"/>
                    <a:pt x="623" y="1532"/>
                  </a:cubicBezTo>
                  <a:cubicBezTo>
                    <a:pt x="695" y="1603"/>
                    <a:pt x="803" y="1639"/>
                    <a:pt x="899" y="1639"/>
                  </a:cubicBezTo>
                  <a:cubicBezTo>
                    <a:pt x="1018" y="1639"/>
                    <a:pt x="1126" y="1591"/>
                    <a:pt x="1210" y="1520"/>
                  </a:cubicBezTo>
                  <a:cubicBezTo>
                    <a:pt x="1342" y="1388"/>
                    <a:pt x="1438" y="1232"/>
                    <a:pt x="1510" y="1053"/>
                  </a:cubicBezTo>
                  <a:cubicBezTo>
                    <a:pt x="1557" y="957"/>
                    <a:pt x="1593" y="861"/>
                    <a:pt x="1629" y="753"/>
                  </a:cubicBezTo>
                  <a:cubicBezTo>
                    <a:pt x="1641" y="681"/>
                    <a:pt x="1653" y="609"/>
                    <a:pt x="1665" y="537"/>
                  </a:cubicBezTo>
                  <a:lnTo>
                    <a:pt x="1665" y="478"/>
                  </a:lnTo>
                  <a:cubicBezTo>
                    <a:pt x="1653" y="454"/>
                    <a:pt x="1653" y="430"/>
                    <a:pt x="1641" y="418"/>
                  </a:cubicBezTo>
                  <a:cubicBezTo>
                    <a:pt x="1641" y="334"/>
                    <a:pt x="1617" y="250"/>
                    <a:pt x="1581" y="178"/>
                  </a:cubicBezTo>
                  <a:cubicBezTo>
                    <a:pt x="1533" y="94"/>
                    <a:pt x="1450" y="34"/>
                    <a:pt x="1366" y="10"/>
                  </a:cubicBezTo>
                  <a:cubicBezTo>
                    <a:pt x="1339" y="4"/>
                    <a:pt x="1312" y="1"/>
                    <a:pt x="1286" y="1"/>
                  </a:cubicBezTo>
                  <a:close/>
                </a:path>
              </a:pathLst>
            </a:custGeom>
            <a:solidFill>
              <a:srgbClr val="F696A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877" name="Google Shape;877;p140"/>
            <p:cNvSpPr/>
            <p:nvPr/>
          </p:nvSpPr>
          <p:spPr>
            <a:xfrm>
              <a:off x="6350914" y="3670562"/>
              <a:ext cx="218584" cy="158382"/>
            </a:xfrm>
            <a:custGeom>
              <a:avLst/>
              <a:gdLst/>
              <a:ahLst/>
              <a:cxnLst/>
              <a:rect l="l" t="t" r="r" b="b"/>
              <a:pathLst>
                <a:path w="1450" h="1106" extrusionOk="0">
                  <a:moveTo>
                    <a:pt x="1068" y="1"/>
                  </a:moveTo>
                  <a:cubicBezTo>
                    <a:pt x="1044" y="1"/>
                    <a:pt x="1019" y="5"/>
                    <a:pt x="994" y="13"/>
                  </a:cubicBezTo>
                  <a:cubicBezTo>
                    <a:pt x="887" y="37"/>
                    <a:pt x="803" y="108"/>
                    <a:pt x="755" y="192"/>
                  </a:cubicBezTo>
                  <a:cubicBezTo>
                    <a:pt x="707" y="252"/>
                    <a:pt x="683" y="324"/>
                    <a:pt x="671" y="384"/>
                  </a:cubicBezTo>
                  <a:lnTo>
                    <a:pt x="551" y="348"/>
                  </a:lnTo>
                  <a:cubicBezTo>
                    <a:pt x="455" y="312"/>
                    <a:pt x="360" y="300"/>
                    <a:pt x="252" y="288"/>
                  </a:cubicBezTo>
                  <a:cubicBezTo>
                    <a:pt x="96" y="288"/>
                    <a:pt x="0" y="456"/>
                    <a:pt x="84" y="588"/>
                  </a:cubicBezTo>
                  <a:cubicBezTo>
                    <a:pt x="132" y="659"/>
                    <a:pt x="180" y="719"/>
                    <a:pt x="240" y="767"/>
                  </a:cubicBezTo>
                  <a:lnTo>
                    <a:pt x="396" y="911"/>
                  </a:lnTo>
                  <a:cubicBezTo>
                    <a:pt x="467" y="959"/>
                    <a:pt x="527" y="1007"/>
                    <a:pt x="599" y="1043"/>
                  </a:cubicBezTo>
                  <a:cubicBezTo>
                    <a:pt x="671" y="1085"/>
                    <a:pt x="749" y="1106"/>
                    <a:pt x="827" y="1106"/>
                  </a:cubicBezTo>
                  <a:cubicBezTo>
                    <a:pt x="905" y="1106"/>
                    <a:pt x="982" y="1085"/>
                    <a:pt x="1054" y="1043"/>
                  </a:cubicBezTo>
                  <a:cubicBezTo>
                    <a:pt x="1354" y="851"/>
                    <a:pt x="1450" y="444"/>
                    <a:pt x="1270" y="132"/>
                  </a:cubicBezTo>
                  <a:lnTo>
                    <a:pt x="1282" y="120"/>
                  </a:lnTo>
                  <a:cubicBezTo>
                    <a:pt x="1235" y="46"/>
                    <a:pt x="1153" y="1"/>
                    <a:pt x="1068" y="1"/>
                  </a:cubicBezTo>
                  <a:close/>
                </a:path>
              </a:pathLst>
            </a:custGeom>
            <a:solidFill>
              <a:srgbClr val="D353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878" name="Google Shape;878;p140"/>
            <p:cNvSpPr/>
            <p:nvPr/>
          </p:nvSpPr>
          <p:spPr>
            <a:xfrm>
              <a:off x="5938718" y="3448918"/>
              <a:ext cx="135673" cy="109980"/>
            </a:xfrm>
            <a:custGeom>
              <a:avLst/>
              <a:gdLst/>
              <a:ahLst/>
              <a:cxnLst/>
              <a:rect l="l" t="t" r="r" b="b"/>
              <a:pathLst>
                <a:path w="900" h="768" extrusionOk="0">
                  <a:moveTo>
                    <a:pt x="408" y="229"/>
                  </a:moveTo>
                  <a:lnTo>
                    <a:pt x="432" y="261"/>
                  </a:lnTo>
                  <a:lnTo>
                    <a:pt x="432" y="261"/>
                  </a:lnTo>
                  <a:cubicBezTo>
                    <a:pt x="424" y="251"/>
                    <a:pt x="416" y="241"/>
                    <a:pt x="408" y="229"/>
                  </a:cubicBezTo>
                  <a:close/>
                  <a:moveTo>
                    <a:pt x="138" y="1"/>
                  </a:moveTo>
                  <a:cubicBezTo>
                    <a:pt x="120" y="1"/>
                    <a:pt x="102" y="5"/>
                    <a:pt x="85" y="13"/>
                  </a:cubicBezTo>
                  <a:cubicBezTo>
                    <a:pt x="37" y="37"/>
                    <a:pt x="1" y="85"/>
                    <a:pt x="1" y="133"/>
                  </a:cubicBezTo>
                  <a:cubicBezTo>
                    <a:pt x="1" y="193"/>
                    <a:pt x="13" y="253"/>
                    <a:pt x="13" y="301"/>
                  </a:cubicBezTo>
                  <a:cubicBezTo>
                    <a:pt x="37" y="360"/>
                    <a:pt x="49" y="408"/>
                    <a:pt x="73" y="468"/>
                  </a:cubicBezTo>
                  <a:cubicBezTo>
                    <a:pt x="132" y="564"/>
                    <a:pt x="204" y="648"/>
                    <a:pt x="300" y="708"/>
                  </a:cubicBezTo>
                  <a:cubicBezTo>
                    <a:pt x="374" y="749"/>
                    <a:pt x="453" y="767"/>
                    <a:pt x="534" y="767"/>
                  </a:cubicBezTo>
                  <a:cubicBezTo>
                    <a:pt x="572" y="767"/>
                    <a:pt x="610" y="763"/>
                    <a:pt x="648" y="756"/>
                  </a:cubicBezTo>
                  <a:cubicBezTo>
                    <a:pt x="707" y="732"/>
                    <a:pt x="767" y="696"/>
                    <a:pt x="803" y="648"/>
                  </a:cubicBezTo>
                  <a:cubicBezTo>
                    <a:pt x="827" y="636"/>
                    <a:pt x="851" y="612"/>
                    <a:pt x="863" y="588"/>
                  </a:cubicBezTo>
                  <a:cubicBezTo>
                    <a:pt x="899" y="528"/>
                    <a:pt x="899" y="456"/>
                    <a:pt x="875" y="396"/>
                  </a:cubicBezTo>
                  <a:cubicBezTo>
                    <a:pt x="863" y="360"/>
                    <a:pt x="839" y="325"/>
                    <a:pt x="815" y="301"/>
                  </a:cubicBezTo>
                  <a:cubicBezTo>
                    <a:pt x="803" y="301"/>
                    <a:pt x="803" y="289"/>
                    <a:pt x="803" y="289"/>
                  </a:cubicBezTo>
                  <a:cubicBezTo>
                    <a:pt x="783" y="269"/>
                    <a:pt x="760" y="260"/>
                    <a:pt x="737" y="260"/>
                  </a:cubicBezTo>
                  <a:cubicBezTo>
                    <a:pt x="718" y="260"/>
                    <a:pt x="700" y="266"/>
                    <a:pt x="683" y="277"/>
                  </a:cubicBezTo>
                  <a:cubicBezTo>
                    <a:pt x="659" y="277"/>
                    <a:pt x="636" y="289"/>
                    <a:pt x="624" y="289"/>
                  </a:cubicBezTo>
                  <a:lnTo>
                    <a:pt x="576" y="301"/>
                  </a:lnTo>
                  <a:lnTo>
                    <a:pt x="600" y="301"/>
                  </a:lnTo>
                  <a:lnTo>
                    <a:pt x="540" y="313"/>
                  </a:lnTo>
                  <a:lnTo>
                    <a:pt x="492" y="313"/>
                  </a:lnTo>
                  <a:lnTo>
                    <a:pt x="480" y="301"/>
                  </a:lnTo>
                  <a:cubicBezTo>
                    <a:pt x="464" y="293"/>
                    <a:pt x="448" y="279"/>
                    <a:pt x="432" y="261"/>
                  </a:cubicBezTo>
                  <a:lnTo>
                    <a:pt x="432" y="261"/>
                  </a:lnTo>
                  <a:lnTo>
                    <a:pt x="444" y="277"/>
                  </a:lnTo>
                  <a:lnTo>
                    <a:pt x="432" y="261"/>
                  </a:lnTo>
                  <a:lnTo>
                    <a:pt x="408" y="229"/>
                  </a:lnTo>
                  <a:lnTo>
                    <a:pt x="408" y="229"/>
                  </a:lnTo>
                  <a:lnTo>
                    <a:pt x="372" y="181"/>
                  </a:lnTo>
                  <a:lnTo>
                    <a:pt x="348" y="157"/>
                  </a:lnTo>
                  <a:cubicBezTo>
                    <a:pt x="336" y="133"/>
                    <a:pt x="312" y="109"/>
                    <a:pt x="288" y="85"/>
                  </a:cubicBezTo>
                  <a:lnTo>
                    <a:pt x="228" y="37"/>
                  </a:lnTo>
                  <a:cubicBezTo>
                    <a:pt x="205" y="14"/>
                    <a:pt x="172" y="1"/>
                    <a:pt x="138" y="1"/>
                  </a:cubicBezTo>
                  <a:close/>
                </a:path>
              </a:pathLst>
            </a:custGeom>
            <a:solidFill>
              <a:srgbClr val="D353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4"/>
        <p:cNvGrpSpPr/>
        <p:nvPr/>
      </p:nvGrpSpPr>
      <p:grpSpPr>
        <a:xfrm>
          <a:off x="0" y="0"/>
          <a:ext cx="0" cy="0"/>
          <a:chOff x="0" y="0"/>
          <a:chExt cx="0" cy="0"/>
        </a:xfrm>
      </p:grpSpPr>
      <p:sp>
        <p:nvSpPr>
          <p:cNvPr id="55" name="Google Shape;55;p6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6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6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6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79"/>
        <p:cNvGrpSpPr/>
        <p:nvPr/>
      </p:nvGrpSpPr>
      <p:grpSpPr>
        <a:xfrm>
          <a:off x="0" y="0"/>
          <a:ext cx="0" cy="0"/>
          <a:chOff x="0" y="0"/>
          <a:chExt cx="0" cy="0"/>
        </a:xfrm>
      </p:grpSpPr>
      <p:sp>
        <p:nvSpPr>
          <p:cNvPr id="880" name="Google Shape;880;p141"/>
          <p:cNvSpPr txBox="1">
            <a:spLocks noGrp="1"/>
          </p:cNvSpPr>
          <p:nvPr>
            <p:ph type="title"/>
          </p:nvPr>
        </p:nvSpPr>
        <p:spPr>
          <a:xfrm>
            <a:off x="950967" y="719333"/>
            <a:ext cx="10290000" cy="817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600"/>
              <a:buNone/>
              <a:defRPr sz="4800"/>
            </a:lvl1pPr>
            <a:lvl2pPr lvl="1" algn="ctr">
              <a:lnSpc>
                <a:spcPct val="100000"/>
              </a:lnSpc>
              <a:spcBef>
                <a:spcPts val="0"/>
              </a:spcBef>
              <a:spcAft>
                <a:spcPts val="0"/>
              </a:spcAft>
              <a:buSzPts val="3600"/>
              <a:buNone/>
              <a:defRPr/>
            </a:lvl2pPr>
            <a:lvl3pPr lvl="2" algn="ctr">
              <a:lnSpc>
                <a:spcPct val="100000"/>
              </a:lnSpc>
              <a:spcBef>
                <a:spcPts val="0"/>
              </a:spcBef>
              <a:spcAft>
                <a:spcPts val="0"/>
              </a:spcAft>
              <a:buSzPts val="3600"/>
              <a:buNone/>
              <a:defRPr/>
            </a:lvl3pPr>
            <a:lvl4pPr lvl="3" algn="ctr">
              <a:lnSpc>
                <a:spcPct val="100000"/>
              </a:lnSpc>
              <a:spcBef>
                <a:spcPts val="0"/>
              </a:spcBef>
              <a:spcAft>
                <a:spcPts val="0"/>
              </a:spcAft>
              <a:buSzPts val="3600"/>
              <a:buNone/>
              <a:defRPr/>
            </a:lvl4pPr>
            <a:lvl5pPr lvl="4" algn="ctr">
              <a:lnSpc>
                <a:spcPct val="100000"/>
              </a:lnSpc>
              <a:spcBef>
                <a:spcPts val="0"/>
              </a:spcBef>
              <a:spcAft>
                <a:spcPts val="0"/>
              </a:spcAft>
              <a:buSzPts val="3600"/>
              <a:buNone/>
              <a:defRPr/>
            </a:lvl5pPr>
            <a:lvl6pPr lvl="5" algn="ctr">
              <a:lnSpc>
                <a:spcPct val="100000"/>
              </a:lnSpc>
              <a:spcBef>
                <a:spcPts val="0"/>
              </a:spcBef>
              <a:spcAft>
                <a:spcPts val="0"/>
              </a:spcAft>
              <a:buSzPts val="3600"/>
              <a:buNone/>
              <a:defRPr/>
            </a:lvl6pPr>
            <a:lvl7pPr lvl="6" algn="ctr">
              <a:lnSpc>
                <a:spcPct val="100000"/>
              </a:lnSpc>
              <a:spcBef>
                <a:spcPts val="0"/>
              </a:spcBef>
              <a:spcAft>
                <a:spcPts val="0"/>
              </a:spcAft>
              <a:buSzPts val="3600"/>
              <a:buNone/>
              <a:defRPr/>
            </a:lvl7pPr>
            <a:lvl8pPr lvl="7" algn="ctr">
              <a:lnSpc>
                <a:spcPct val="100000"/>
              </a:lnSpc>
              <a:spcBef>
                <a:spcPts val="0"/>
              </a:spcBef>
              <a:spcAft>
                <a:spcPts val="0"/>
              </a:spcAft>
              <a:buSzPts val="3600"/>
              <a:buNone/>
              <a:defRPr/>
            </a:lvl8pPr>
            <a:lvl9pPr lvl="8" algn="ctr">
              <a:lnSpc>
                <a:spcPct val="100000"/>
              </a:lnSpc>
              <a:spcBef>
                <a:spcPts val="0"/>
              </a:spcBef>
              <a:spcAft>
                <a:spcPts val="0"/>
              </a:spcAft>
              <a:buSzPts val="3600"/>
              <a:buNone/>
              <a:defRPr/>
            </a:lvl9pPr>
          </a:lstStyle>
          <a:p>
            <a:endParaRPr/>
          </a:p>
        </p:txBody>
      </p:sp>
      <p:sp>
        <p:nvSpPr>
          <p:cNvPr id="881" name="Google Shape;881;p141"/>
          <p:cNvSpPr txBox="1">
            <a:spLocks noGrp="1"/>
          </p:cNvSpPr>
          <p:nvPr>
            <p:ph type="body" idx="1"/>
          </p:nvPr>
        </p:nvSpPr>
        <p:spPr>
          <a:xfrm>
            <a:off x="950967" y="1887400"/>
            <a:ext cx="10290000" cy="4257200"/>
          </a:xfrm>
          <a:prstGeom prst="rect">
            <a:avLst/>
          </a:prstGeom>
          <a:noFill/>
          <a:ln>
            <a:noFill/>
          </a:ln>
        </p:spPr>
        <p:txBody>
          <a:bodyPr spcFirstLastPara="1" wrap="square" lIns="91425" tIns="91425" rIns="91425" bIns="91425" anchor="t" anchorCtr="0">
            <a:noAutofit/>
          </a:bodyPr>
          <a:lstStyle>
            <a:lvl1pPr marL="457200" lvl="0" indent="-298450" algn="l">
              <a:lnSpc>
                <a:spcPct val="100000"/>
              </a:lnSpc>
              <a:spcBef>
                <a:spcPts val="0"/>
              </a:spcBef>
              <a:spcAft>
                <a:spcPts val="0"/>
              </a:spcAft>
              <a:buSzPts val="1100"/>
              <a:buFont typeface="Livvic"/>
              <a:buAutoNum type="arabicPeriod"/>
              <a:defRPr sz="1467">
                <a:latin typeface="Montserrat"/>
                <a:ea typeface="Montserrat"/>
                <a:cs typeface="Montserrat"/>
                <a:sym typeface="Montserrat"/>
              </a:defRPr>
            </a:lvl1pPr>
            <a:lvl2pPr marL="914400" lvl="1" indent="-298450" algn="l">
              <a:lnSpc>
                <a:spcPct val="100000"/>
              </a:lnSpc>
              <a:spcBef>
                <a:spcPts val="2133"/>
              </a:spcBef>
              <a:spcAft>
                <a:spcPts val="0"/>
              </a:spcAft>
              <a:buSzPts val="1100"/>
              <a:buFont typeface="Roboto Condensed Light"/>
              <a:buAutoNum type="alphaLcPeriod"/>
              <a:defRPr sz="1467"/>
            </a:lvl2pPr>
            <a:lvl3pPr marL="1371600" lvl="2" indent="-298450" algn="l">
              <a:lnSpc>
                <a:spcPct val="100000"/>
              </a:lnSpc>
              <a:spcBef>
                <a:spcPts val="2133"/>
              </a:spcBef>
              <a:spcAft>
                <a:spcPts val="0"/>
              </a:spcAft>
              <a:buSzPts val="1100"/>
              <a:buFont typeface="Roboto Condensed Light"/>
              <a:buAutoNum type="romanLcPeriod"/>
              <a:defRPr sz="1467"/>
            </a:lvl3pPr>
            <a:lvl4pPr marL="1828800" lvl="3" indent="-298450" algn="l">
              <a:lnSpc>
                <a:spcPct val="100000"/>
              </a:lnSpc>
              <a:spcBef>
                <a:spcPts val="2133"/>
              </a:spcBef>
              <a:spcAft>
                <a:spcPts val="0"/>
              </a:spcAft>
              <a:buSzPts val="1100"/>
              <a:buFont typeface="Roboto Condensed Light"/>
              <a:buAutoNum type="arabicPeriod"/>
              <a:defRPr sz="1467"/>
            </a:lvl4pPr>
            <a:lvl5pPr marL="2286000" lvl="4" indent="-298450" algn="l">
              <a:lnSpc>
                <a:spcPct val="100000"/>
              </a:lnSpc>
              <a:spcBef>
                <a:spcPts val="2133"/>
              </a:spcBef>
              <a:spcAft>
                <a:spcPts val="0"/>
              </a:spcAft>
              <a:buSzPts val="1100"/>
              <a:buFont typeface="Roboto Condensed Light"/>
              <a:buAutoNum type="alphaLcPeriod"/>
              <a:defRPr sz="1467"/>
            </a:lvl5pPr>
            <a:lvl6pPr marL="2743200" lvl="5" indent="-298450" algn="l">
              <a:lnSpc>
                <a:spcPct val="100000"/>
              </a:lnSpc>
              <a:spcBef>
                <a:spcPts val="2133"/>
              </a:spcBef>
              <a:spcAft>
                <a:spcPts val="0"/>
              </a:spcAft>
              <a:buSzPts val="1100"/>
              <a:buFont typeface="Roboto Condensed Light"/>
              <a:buAutoNum type="romanLcPeriod"/>
              <a:defRPr sz="1467"/>
            </a:lvl6pPr>
            <a:lvl7pPr marL="3200400" lvl="6" indent="-298450" algn="l">
              <a:lnSpc>
                <a:spcPct val="100000"/>
              </a:lnSpc>
              <a:spcBef>
                <a:spcPts val="2133"/>
              </a:spcBef>
              <a:spcAft>
                <a:spcPts val="0"/>
              </a:spcAft>
              <a:buSzPts val="1100"/>
              <a:buFont typeface="Roboto Condensed Light"/>
              <a:buAutoNum type="arabicPeriod"/>
              <a:defRPr sz="1467"/>
            </a:lvl7pPr>
            <a:lvl8pPr marL="3657600" lvl="7" indent="-298450" algn="l">
              <a:lnSpc>
                <a:spcPct val="100000"/>
              </a:lnSpc>
              <a:spcBef>
                <a:spcPts val="2133"/>
              </a:spcBef>
              <a:spcAft>
                <a:spcPts val="0"/>
              </a:spcAft>
              <a:buSzPts val="1100"/>
              <a:buFont typeface="Roboto Condensed Light"/>
              <a:buAutoNum type="alphaLcPeriod"/>
              <a:defRPr sz="1467"/>
            </a:lvl8pPr>
            <a:lvl9pPr marL="4114800" lvl="8" indent="-298450" algn="l">
              <a:lnSpc>
                <a:spcPct val="100000"/>
              </a:lnSpc>
              <a:spcBef>
                <a:spcPts val="2133"/>
              </a:spcBef>
              <a:spcAft>
                <a:spcPts val="2133"/>
              </a:spcAft>
              <a:buSzPts val="1100"/>
              <a:buFont typeface="Roboto Condensed Light"/>
              <a:buAutoNum type="romanLcPeriod"/>
              <a:defRPr sz="1467"/>
            </a:lvl9pPr>
          </a:lstStyle>
          <a:p>
            <a:endParaRPr/>
          </a:p>
        </p:txBody>
      </p:sp>
      <p:sp>
        <p:nvSpPr>
          <p:cNvPr id="882" name="Google Shape;882;p141"/>
          <p:cNvSpPr/>
          <p:nvPr/>
        </p:nvSpPr>
        <p:spPr>
          <a:xfrm rot="10800000">
            <a:off x="18" y="9"/>
            <a:ext cx="12191985" cy="222123"/>
          </a:xfrm>
          <a:custGeom>
            <a:avLst/>
            <a:gdLst/>
            <a:ahLst/>
            <a:cxnLst/>
            <a:rect l="l" t="t" r="r" b="b"/>
            <a:pathLst>
              <a:path w="34106" h="10942" extrusionOk="0">
                <a:moveTo>
                  <a:pt x="34106" y="1"/>
                </a:moveTo>
                <a:cubicBezTo>
                  <a:pt x="33610" y="64"/>
                  <a:pt x="33127" y="166"/>
                  <a:pt x="32644" y="293"/>
                </a:cubicBezTo>
                <a:lnTo>
                  <a:pt x="32492" y="331"/>
                </a:lnTo>
                <a:cubicBezTo>
                  <a:pt x="32034" y="471"/>
                  <a:pt x="31602" y="623"/>
                  <a:pt x="31170" y="827"/>
                </a:cubicBezTo>
                <a:cubicBezTo>
                  <a:pt x="30980" y="928"/>
                  <a:pt x="30776" y="1030"/>
                  <a:pt x="30573" y="1144"/>
                </a:cubicBezTo>
                <a:cubicBezTo>
                  <a:pt x="28159" y="2517"/>
                  <a:pt x="26392" y="4867"/>
                  <a:pt x="23965" y="6278"/>
                </a:cubicBezTo>
                <a:cubicBezTo>
                  <a:pt x="23305" y="6659"/>
                  <a:pt x="22619" y="6964"/>
                  <a:pt x="21894" y="7205"/>
                </a:cubicBezTo>
                <a:cubicBezTo>
                  <a:pt x="20887" y="7525"/>
                  <a:pt x="19844" y="7702"/>
                  <a:pt x="18778" y="7702"/>
                </a:cubicBezTo>
                <a:cubicBezTo>
                  <a:pt x="18741" y="7702"/>
                  <a:pt x="18704" y="7701"/>
                  <a:pt x="18667" y="7701"/>
                </a:cubicBezTo>
                <a:cubicBezTo>
                  <a:pt x="16824" y="7701"/>
                  <a:pt x="14969" y="7218"/>
                  <a:pt x="13177" y="6354"/>
                </a:cubicBezTo>
                <a:cubicBezTo>
                  <a:pt x="13063" y="6303"/>
                  <a:pt x="12949" y="6240"/>
                  <a:pt x="12834" y="6176"/>
                </a:cubicBezTo>
                <a:cubicBezTo>
                  <a:pt x="12402" y="5935"/>
                  <a:pt x="11983" y="5681"/>
                  <a:pt x="11589" y="5388"/>
                </a:cubicBezTo>
                <a:lnTo>
                  <a:pt x="11360" y="5223"/>
                </a:lnTo>
                <a:cubicBezTo>
                  <a:pt x="10763" y="4791"/>
                  <a:pt x="10179" y="4321"/>
                  <a:pt x="9569" y="3927"/>
                </a:cubicBezTo>
                <a:cubicBezTo>
                  <a:pt x="9213" y="3698"/>
                  <a:pt x="8844" y="3495"/>
                  <a:pt x="8463" y="3317"/>
                </a:cubicBezTo>
                <a:cubicBezTo>
                  <a:pt x="7040" y="2669"/>
                  <a:pt x="5464" y="2415"/>
                  <a:pt x="3901" y="2377"/>
                </a:cubicBezTo>
                <a:cubicBezTo>
                  <a:pt x="3786" y="2373"/>
                  <a:pt x="3670" y="2372"/>
                  <a:pt x="3554" y="2372"/>
                </a:cubicBezTo>
                <a:cubicBezTo>
                  <a:pt x="3239" y="2372"/>
                  <a:pt x="2925" y="2384"/>
                  <a:pt x="2618" y="2402"/>
                </a:cubicBezTo>
                <a:cubicBezTo>
                  <a:pt x="1754" y="2440"/>
                  <a:pt x="852" y="2478"/>
                  <a:pt x="26" y="2745"/>
                </a:cubicBezTo>
                <a:lnTo>
                  <a:pt x="1" y="2745"/>
                </a:lnTo>
                <a:lnTo>
                  <a:pt x="1" y="10878"/>
                </a:lnTo>
                <a:lnTo>
                  <a:pt x="5808" y="10878"/>
                </a:lnTo>
                <a:cubicBezTo>
                  <a:pt x="5808" y="10916"/>
                  <a:pt x="5833" y="10935"/>
                  <a:pt x="5860" y="10935"/>
                </a:cubicBezTo>
                <a:cubicBezTo>
                  <a:pt x="5887" y="10935"/>
                  <a:pt x="5916" y="10916"/>
                  <a:pt x="5922" y="10878"/>
                </a:cubicBezTo>
                <a:lnTo>
                  <a:pt x="6633" y="10878"/>
                </a:lnTo>
                <a:cubicBezTo>
                  <a:pt x="6640" y="10916"/>
                  <a:pt x="6668" y="10935"/>
                  <a:pt x="6695" y="10935"/>
                </a:cubicBezTo>
                <a:cubicBezTo>
                  <a:pt x="6722" y="10935"/>
                  <a:pt x="6748" y="10916"/>
                  <a:pt x="6748" y="10878"/>
                </a:cubicBezTo>
                <a:lnTo>
                  <a:pt x="7472" y="10878"/>
                </a:lnTo>
                <a:cubicBezTo>
                  <a:pt x="7472" y="10916"/>
                  <a:pt x="7498" y="10935"/>
                  <a:pt x="7525" y="10935"/>
                </a:cubicBezTo>
                <a:cubicBezTo>
                  <a:pt x="7552" y="10935"/>
                  <a:pt x="7580" y="10916"/>
                  <a:pt x="7586" y="10878"/>
                </a:cubicBezTo>
                <a:lnTo>
                  <a:pt x="8298" y="10878"/>
                </a:lnTo>
                <a:cubicBezTo>
                  <a:pt x="8298" y="10916"/>
                  <a:pt x="8323" y="10941"/>
                  <a:pt x="8362" y="10941"/>
                </a:cubicBezTo>
                <a:cubicBezTo>
                  <a:pt x="8387" y="10941"/>
                  <a:pt x="8412" y="10916"/>
                  <a:pt x="8412" y="10878"/>
                </a:cubicBezTo>
                <a:lnTo>
                  <a:pt x="34106" y="10878"/>
                </a:lnTo>
                <a:lnTo>
                  <a:pt x="34106"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883" name="Google Shape;883;p141"/>
          <p:cNvSpPr/>
          <p:nvPr/>
        </p:nvSpPr>
        <p:spPr>
          <a:xfrm rot="5771" flipH="1">
            <a:off x="1067061" y="54316"/>
            <a:ext cx="11044893" cy="179680"/>
          </a:xfrm>
          <a:custGeom>
            <a:avLst/>
            <a:gdLst/>
            <a:ahLst/>
            <a:cxnLst/>
            <a:rect l="l" t="t" r="r" b="b"/>
            <a:pathLst>
              <a:path w="5936" h="1694" extrusionOk="0">
                <a:moveTo>
                  <a:pt x="5867" y="1"/>
                </a:moveTo>
                <a:lnTo>
                  <a:pt x="0" y="40"/>
                </a:lnTo>
                <a:cubicBezTo>
                  <a:pt x="0" y="40"/>
                  <a:pt x="63" y="1364"/>
                  <a:pt x="460" y="1443"/>
                </a:cubicBezTo>
                <a:cubicBezTo>
                  <a:pt x="1121" y="1572"/>
                  <a:pt x="2385" y="1693"/>
                  <a:pt x="3511" y="1693"/>
                </a:cubicBezTo>
                <a:cubicBezTo>
                  <a:pt x="4467" y="1693"/>
                  <a:pt x="5324" y="1606"/>
                  <a:pt x="5629" y="1364"/>
                </a:cubicBezTo>
                <a:cubicBezTo>
                  <a:pt x="5935" y="1120"/>
                  <a:pt x="5867" y="1"/>
                  <a:pt x="5867" y="1"/>
                </a:cubicBezTo>
                <a:close/>
              </a:path>
            </a:pathLst>
          </a:custGeom>
          <a:solidFill>
            <a:srgbClr val="00DFD1">
              <a:alpha val="43137"/>
            </a:srgbClr>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884"/>
        <p:cNvGrpSpPr/>
        <p:nvPr/>
      </p:nvGrpSpPr>
      <p:grpSpPr>
        <a:xfrm>
          <a:off x="0" y="0"/>
          <a:ext cx="0" cy="0"/>
          <a:chOff x="0" y="0"/>
          <a:chExt cx="0" cy="0"/>
        </a:xfrm>
      </p:grpSpPr>
      <p:sp>
        <p:nvSpPr>
          <p:cNvPr id="885" name="Google Shape;885;p142"/>
          <p:cNvSpPr txBox="1">
            <a:spLocks noGrp="1"/>
          </p:cNvSpPr>
          <p:nvPr>
            <p:ph type="title"/>
          </p:nvPr>
        </p:nvSpPr>
        <p:spPr>
          <a:xfrm>
            <a:off x="4463367" y="719333"/>
            <a:ext cx="6777600" cy="14060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3600"/>
              <a:buNone/>
              <a:defRPr/>
            </a:lvl1pPr>
            <a:lvl2pPr lvl="1" algn="ctr">
              <a:lnSpc>
                <a:spcPct val="100000"/>
              </a:lnSpc>
              <a:spcBef>
                <a:spcPts val="0"/>
              </a:spcBef>
              <a:spcAft>
                <a:spcPts val="0"/>
              </a:spcAft>
              <a:buSzPts val="3600"/>
              <a:buNone/>
              <a:defRPr/>
            </a:lvl2pPr>
            <a:lvl3pPr lvl="2" algn="ctr">
              <a:lnSpc>
                <a:spcPct val="100000"/>
              </a:lnSpc>
              <a:spcBef>
                <a:spcPts val="0"/>
              </a:spcBef>
              <a:spcAft>
                <a:spcPts val="0"/>
              </a:spcAft>
              <a:buSzPts val="3600"/>
              <a:buNone/>
              <a:defRPr/>
            </a:lvl3pPr>
            <a:lvl4pPr lvl="3" algn="ctr">
              <a:lnSpc>
                <a:spcPct val="100000"/>
              </a:lnSpc>
              <a:spcBef>
                <a:spcPts val="0"/>
              </a:spcBef>
              <a:spcAft>
                <a:spcPts val="0"/>
              </a:spcAft>
              <a:buSzPts val="3600"/>
              <a:buNone/>
              <a:defRPr/>
            </a:lvl4pPr>
            <a:lvl5pPr lvl="4" algn="ctr">
              <a:lnSpc>
                <a:spcPct val="100000"/>
              </a:lnSpc>
              <a:spcBef>
                <a:spcPts val="0"/>
              </a:spcBef>
              <a:spcAft>
                <a:spcPts val="0"/>
              </a:spcAft>
              <a:buSzPts val="3600"/>
              <a:buNone/>
              <a:defRPr/>
            </a:lvl5pPr>
            <a:lvl6pPr lvl="5" algn="ctr">
              <a:lnSpc>
                <a:spcPct val="100000"/>
              </a:lnSpc>
              <a:spcBef>
                <a:spcPts val="0"/>
              </a:spcBef>
              <a:spcAft>
                <a:spcPts val="0"/>
              </a:spcAft>
              <a:buSzPts val="3600"/>
              <a:buNone/>
              <a:defRPr/>
            </a:lvl6pPr>
            <a:lvl7pPr lvl="6" algn="ctr">
              <a:lnSpc>
                <a:spcPct val="100000"/>
              </a:lnSpc>
              <a:spcBef>
                <a:spcPts val="0"/>
              </a:spcBef>
              <a:spcAft>
                <a:spcPts val="0"/>
              </a:spcAft>
              <a:buSzPts val="3600"/>
              <a:buNone/>
              <a:defRPr/>
            </a:lvl7pPr>
            <a:lvl8pPr lvl="7" algn="ctr">
              <a:lnSpc>
                <a:spcPct val="100000"/>
              </a:lnSpc>
              <a:spcBef>
                <a:spcPts val="0"/>
              </a:spcBef>
              <a:spcAft>
                <a:spcPts val="0"/>
              </a:spcAft>
              <a:buSzPts val="3600"/>
              <a:buNone/>
              <a:defRPr/>
            </a:lvl8pPr>
            <a:lvl9pPr lvl="8" algn="ctr">
              <a:lnSpc>
                <a:spcPct val="100000"/>
              </a:lnSpc>
              <a:spcBef>
                <a:spcPts val="0"/>
              </a:spcBef>
              <a:spcAft>
                <a:spcPts val="0"/>
              </a:spcAft>
              <a:buSzPts val="3600"/>
              <a:buNone/>
              <a:defRPr/>
            </a:lvl9pPr>
          </a:lstStyle>
          <a:p>
            <a:endParaRPr/>
          </a:p>
        </p:txBody>
      </p:sp>
      <p:sp>
        <p:nvSpPr>
          <p:cNvPr id="886" name="Google Shape;886;p142"/>
          <p:cNvSpPr txBox="1">
            <a:spLocks noGrp="1"/>
          </p:cNvSpPr>
          <p:nvPr>
            <p:ph type="subTitle" idx="1"/>
          </p:nvPr>
        </p:nvSpPr>
        <p:spPr>
          <a:xfrm>
            <a:off x="5462333" y="5217167"/>
            <a:ext cx="2822400" cy="847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2133"/>
            </a:lvl1pPr>
            <a:lvl2pPr lvl="1" algn="l">
              <a:lnSpc>
                <a:spcPct val="100000"/>
              </a:lnSpc>
              <a:spcBef>
                <a:spcPts val="2133"/>
              </a:spcBef>
              <a:spcAft>
                <a:spcPts val="0"/>
              </a:spcAft>
              <a:buSzPts val="1600"/>
              <a:buNone/>
              <a:defRPr sz="2133"/>
            </a:lvl2pPr>
            <a:lvl3pPr lvl="2" algn="l">
              <a:lnSpc>
                <a:spcPct val="100000"/>
              </a:lnSpc>
              <a:spcBef>
                <a:spcPts val="2133"/>
              </a:spcBef>
              <a:spcAft>
                <a:spcPts val="0"/>
              </a:spcAft>
              <a:buSzPts val="1600"/>
              <a:buNone/>
              <a:defRPr sz="2133"/>
            </a:lvl3pPr>
            <a:lvl4pPr lvl="3" algn="l">
              <a:lnSpc>
                <a:spcPct val="100000"/>
              </a:lnSpc>
              <a:spcBef>
                <a:spcPts val="2133"/>
              </a:spcBef>
              <a:spcAft>
                <a:spcPts val="0"/>
              </a:spcAft>
              <a:buSzPts val="1600"/>
              <a:buNone/>
              <a:defRPr sz="2133"/>
            </a:lvl4pPr>
            <a:lvl5pPr lvl="4" algn="l">
              <a:lnSpc>
                <a:spcPct val="100000"/>
              </a:lnSpc>
              <a:spcBef>
                <a:spcPts val="2133"/>
              </a:spcBef>
              <a:spcAft>
                <a:spcPts val="0"/>
              </a:spcAft>
              <a:buSzPts val="1600"/>
              <a:buNone/>
              <a:defRPr sz="2133"/>
            </a:lvl5pPr>
            <a:lvl6pPr lvl="5" algn="l">
              <a:lnSpc>
                <a:spcPct val="100000"/>
              </a:lnSpc>
              <a:spcBef>
                <a:spcPts val="2133"/>
              </a:spcBef>
              <a:spcAft>
                <a:spcPts val="0"/>
              </a:spcAft>
              <a:buSzPts val="1600"/>
              <a:buNone/>
              <a:defRPr sz="2133"/>
            </a:lvl6pPr>
            <a:lvl7pPr lvl="6" algn="l">
              <a:lnSpc>
                <a:spcPct val="100000"/>
              </a:lnSpc>
              <a:spcBef>
                <a:spcPts val="2133"/>
              </a:spcBef>
              <a:spcAft>
                <a:spcPts val="0"/>
              </a:spcAft>
              <a:buSzPts val="1600"/>
              <a:buNone/>
              <a:defRPr sz="2133"/>
            </a:lvl7pPr>
            <a:lvl8pPr lvl="7" algn="l">
              <a:lnSpc>
                <a:spcPct val="100000"/>
              </a:lnSpc>
              <a:spcBef>
                <a:spcPts val="2133"/>
              </a:spcBef>
              <a:spcAft>
                <a:spcPts val="0"/>
              </a:spcAft>
              <a:buSzPts val="1600"/>
              <a:buNone/>
              <a:defRPr sz="2133"/>
            </a:lvl8pPr>
            <a:lvl9pPr lvl="8" algn="l">
              <a:lnSpc>
                <a:spcPct val="100000"/>
              </a:lnSpc>
              <a:spcBef>
                <a:spcPts val="2133"/>
              </a:spcBef>
              <a:spcAft>
                <a:spcPts val="2133"/>
              </a:spcAft>
              <a:buSzPts val="1600"/>
              <a:buNone/>
              <a:defRPr sz="2133"/>
            </a:lvl9pPr>
          </a:lstStyle>
          <a:p>
            <a:endParaRPr/>
          </a:p>
        </p:txBody>
      </p:sp>
      <p:sp>
        <p:nvSpPr>
          <p:cNvPr id="887" name="Google Shape;887;p142"/>
          <p:cNvSpPr txBox="1">
            <a:spLocks noGrp="1"/>
          </p:cNvSpPr>
          <p:nvPr>
            <p:ph type="subTitle" idx="2"/>
          </p:nvPr>
        </p:nvSpPr>
        <p:spPr>
          <a:xfrm>
            <a:off x="5462356" y="4707067"/>
            <a:ext cx="2822400" cy="5100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000"/>
              <a:buFont typeface="Work Sans"/>
              <a:buNone/>
              <a:defRPr sz="2400" b="1">
                <a:latin typeface="Ribeye"/>
                <a:ea typeface="Ribeye"/>
                <a:cs typeface="Ribeye"/>
                <a:sym typeface="Ribeye"/>
              </a:defRPr>
            </a:lvl1pPr>
            <a:lvl2pPr lvl="1" algn="l">
              <a:lnSpc>
                <a:spcPct val="100000"/>
              </a:lnSpc>
              <a:spcBef>
                <a:spcPts val="2133"/>
              </a:spcBef>
              <a:spcAft>
                <a:spcPts val="0"/>
              </a:spcAft>
              <a:buSzPts val="3000"/>
              <a:buFont typeface="Work Sans"/>
              <a:buNone/>
              <a:defRPr sz="4000" b="1">
                <a:latin typeface="Work Sans"/>
                <a:ea typeface="Work Sans"/>
                <a:cs typeface="Work Sans"/>
                <a:sym typeface="Work Sans"/>
              </a:defRPr>
            </a:lvl2pPr>
            <a:lvl3pPr lvl="2" algn="l">
              <a:lnSpc>
                <a:spcPct val="100000"/>
              </a:lnSpc>
              <a:spcBef>
                <a:spcPts val="2133"/>
              </a:spcBef>
              <a:spcAft>
                <a:spcPts val="0"/>
              </a:spcAft>
              <a:buSzPts val="3000"/>
              <a:buFont typeface="Work Sans"/>
              <a:buNone/>
              <a:defRPr sz="4000" b="1">
                <a:latin typeface="Work Sans"/>
                <a:ea typeface="Work Sans"/>
                <a:cs typeface="Work Sans"/>
                <a:sym typeface="Work Sans"/>
              </a:defRPr>
            </a:lvl3pPr>
            <a:lvl4pPr lvl="3" algn="l">
              <a:lnSpc>
                <a:spcPct val="100000"/>
              </a:lnSpc>
              <a:spcBef>
                <a:spcPts val="2133"/>
              </a:spcBef>
              <a:spcAft>
                <a:spcPts val="0"/>
              </a:spcAft>
              <a:buSzPts val="3000"/>
              <a:buFont typeface="Work Sans"/>
              <a:buNone/>
              <a:defRPr sz="4000" b="1">
                <a:latin typeface="Work Sans"/>
                <a:ea typeface="Work Sans"/>
                <a:cs typeface="Work Sans"/>
                <a:sym typeface="Work Sans"/>
              </a:defRPr>
            </a:lvl4pPr>
            <a:lvl5pPr lvl="4" algn="l">
              <a:lnSpc>
                <a:spcPct val="100000"/>
              </a:lnSpc>
              <a:spcBef>
                <a:spcPts val="2133"/>
              </a:spcBef>
              <a:spcAft>
                <a:spcPts val="0"/>
              </a:spcAft>
              <a:buSzPts val="3000"/>
              <a:buFont typeface="Work Sans"/>
              <a:buNone/>
              <a:defRPr sz="4000" b="1">
                <a:latin typeface="Work Sans"/>
                <a:ea typeface="Work Sans"/>
                <a:cs typeface="Work Sans"/>
                <a:sym typeface="Work Sans"/>
              </a:defRPr>
            </a:lvl5pPr>
            <a:lvl6pPr lvl="5" algn="l">
              <a:lnSpc>
                <a:spcPct val="100000"/>
              </a:lnSpc>
              <a:spcBef>
                <a:spcPts val="2133"/>
              </a:spcBef>
              <a:spcAft>
                <a:spcPts val="0"/>
              </a:spcAft>
              <a:buSzPts val="3000"/>
              <a:buFont typeface="Work Sans"/>
              <a:buNone/>
              <a:defRPr sz="4000" b="1">
                <a:latin typeface="Work Sans"/>
                <a:ea typeface="Work Sans"/>
                <a:cs typeface="Work Sans"/>
                <a:sym typeface="Work Sans"/>
              </a:defRPr>
            </a:lvl6pPr>
            <a:lvl7pPr lvl="6" algn="l">
              <a:lnSpc>
                <a:spcPct val="100000"/>
              </a:lnSpc>
              <a:spcBef>
                <a:spcPts val="2133"/>
              </a:spcBef>
              <a:spcAft>
                <a:spcPts val="0"/>
              </a:spcAft>
              <a:buSzPts val="3000"/>
              <a:buFont typeface="Work Sans"/>
              <a:buNone/>
              <a:defRPr sz="4000" b="1">
                <a:latin typeface="Work Sans"/>
                <a:ea typeface="Work Sans"/>
                <a:cs typeface="Work Sans"/>
                <a:sym typeface="Work Sans"/>
              </a:defRPr>
            </a:lvl7pPr>
            <a:lvl8pPr lvl="7" algn="l">
              <a:lnSpc>
                <a:spcPct val="100000"/>
              </a:lnSpc>
              <a:spcBef>
                <a:spcPts val="2133"/>
              </a:spcBef>
              <a:spcAft>
                <a:spcPts val="0"/>
              </a:spcAft>
              <a:buSzPts val="3000"/>
              <a:buFont typeface="Work Sans"/>
              <a:buNone/>
              <a:defRPr sz="4000" b="1">
                <a:latin typeface="Work Sans"/>
                <a:ea typeface="Work Sans"/>
                <a:cs typeface="Work Sans"/>
                <a:sym typeface="Work Sans"/>
              </a:defRPr>
            </a:lvl8pPr>
            <a:lvl9pPr lvl="8" algn="l">
              <a:lnSpc>
                <a:spcPct val="100000"/>
              </a:lnSpc>
              <a:spcBef>
                <a:spcPts val="2133"/>
              </a:spcBef>
              <a:spcAft>
                <a:spcPts val="2133"/>
              </a:spcAft>
              <a:buSzPts val="3000"/>
              <a:buFont typeface="Work Sans"/>
              <a:buNone/>
              <a:defRPr sz="4000" b="1">
                <a:latin typeface="Work Sans"/>
                <a:ea typeface="Work Sans"/>
                <a:cs typeface="Work Sans"/>
                <a:sym typeface="Work Sans"/>
              </a:defRPr>
            </a:lvl9pPr>
          </a:lstStyle>
          <a:p>
            <a:endParaRPr/>
          </a:p>
        </p:txBody>
      </p:sp>
      <p:sp>
        <p:nvSpPr>
          <p:cNvPr id="888" name="Google Shape;888;p142"/>
          <p:cNvSpPr txBox="1">
            <a:spLocks noGrp="1"/>
          </p:cNvSpPr>
          <p:nvPr>
            <p:ph type="subTitle" idx="3"/>
          </p:nvPr>
        </p:nvSpPr>
        <p:spPr>
          <a:xfrm>
            <a:off x="8418557" y="5217167"/>
            <a:ext cx="2822400" cy="847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2133"/>
            </a:lvl1pPr>
            <a:lvl2pPr lvl="1" algn="l">
              <a:lnSpc>
                <a:spcPct val="100000"/>
              </a:lnSpc>
              <a:spcBef>
                <a:spcPts val="2133"/>
              </a:spcBef>
              <a:spcAft>
                <a:spcPts val="0"/>
              </a:spcAft>
              <a:buSzPts val="1600"/>
              <a:buNone/>
              <a:defRPr sz="2133"/>
            </a:lvl2pPr>
            <a:lvl3pPr lvl="2" algn="l">
              <a:lnSpc>
                <a:spcPct val="100000"/>
              </a:lnSpc>
              <a:spcBef>
                <a:spcPts val="2133"/>
              </a:spcBef>
              <a:spcAft>
                <a:spcPts val="0"/>
              </a:spcAft>
              <a:buSzPts val="1600"/>
              <a:buNone/>
              <a:defRPr sz="2133"/>
            </a:lvl3pPr>
            <a:lvl4pPr lvl="3" algn="l">
              <a:lnSpc>
                <a:spcPct val="100000"/>
              </a:lnSpc>
              <a:spcBef>
                <a:spcPts val="2133"/>
              </a:spcBef>
              <a:spcAft>
                <a:spcPts val="0"/>
              </a:spcAft>
              <a:buSzPts val="1600"/>
              <a:buNone/>
              <a:defRPr sz="2133"/>
            </a:lvl4pPr>
            <a:lvl5pPr lvl="4" algn="l">
              <a:lnSpc>
                <a:spcPct val="100000"/>
              </a:lnSpc>
              <a:spcBef>
                <a:spcPts val="2133"/>
              </a:spcBef>
              <a:spcAft>
                <a:spcPts val="0"/>
              </a:spcAft>
              <a:buSzPts val="1600"/>
              <a:buNone/>
              <a:defRPr sz="2133"/>
            </a:lvl5pPr>
            <a:lvl6pPr lvl="5" algn="l">
              <a:lnSpc>
                <a:spcPct val="100000"/>
              </a:lnSpc>
              <a:spcBef>
                <a:spcPts val="2133"/>
              </a:spcBef>
              <a:spcAft>
                <a:spcPts val="0"/>
              </a:spcAft>
              <a:buSzPts val="1600"/>
              <a:buNone/>
              <a:defRPr sz="2133"/>
            </a:lvl6pPr>
            <a:lvl7pPr lvl="6" algn="l">
              <a:lnSpc>
                <a:spcPct val="100000"/>
              </a:lnSpc>
              <a:spcBef>
                <a:spcPts val="2133"/>
              </a:spcBef>
              <a:spcAft>
                <a:spcPts val="0"/>
              </a:spcAft>
              <a:buSzPts val="1600"/>
              <a:buNone/>
              <a:defRPr sz="2133"/>
            </a:lvl7pPr>
            <a:lvl8pPr lvl="7" algn="l">
              <a:lnSpc>
                <a:spcPct val="100000"/>
              </a:lnSpc>
              <a:spcBef>
                <a:spcPts val="2133"/>
              </a:spcBef>
              <a:spcAft>
                <a:spcPts val="0"/>
              </a:spcAft>
              <a:buSzPts val="1600"/>
              <a:buNone/>
              <a:defRPr sz="2133"/>
            </a:lvl8pPr>
            <a:lvl9pPr lvl="8" algn="l">
              <a:lnSpc>
                <a:spcPct val="100000"/>
              </a:lnSpc>
              <a:spcBef>
                <a:spcPts val="2133"/>
              </a:spcBef>
              <a:spcAft>
                <a:spcPts val="2133"/>
              </a:spcAft>
              <a:buSzPts val="1600"/>
              <a:buNone/>
              <a:defRPr sz="2133"/>
            </a:lvl9pPr>
          </a:lstStyle>
          <a:p>
            <a:endParaRPr/>
          </a:p>
        </p:txBody>
      </p:sp>
      <p:sp>
        <p:nvSpPr>
          <p:cNvPr id="889" name="Google Shape;889;p142"/>
          <p:cNvSpPr txBox="1">
            <a:spLocks noGrp="1"/>
          </p:cNvSpPr>
          <p:nvPr>
            <p:ph type="subTitle" idx="4"/>
          </p:nvPr>
        </p:nvSpPr>
        <p:spPr>
          <a:xfrm>
            <a:off x="8418561" y="4707067"/>
            <a:ext cx="2822400" cy="5100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000"/>
              <a:buFont typeface="Work Sans"/>
              <a:buNone/>
              <a:defRPr sz="2400" b="1">
                <a:latin typeface="Ribeye"/>
                <a:ea typeface="Ribeye"/>
                <a:cs typeface="Ribeye"/>
                <a:sym typeface="Ribeye"/>
              </a:defRPr>
            </a:lvl1pPr>
            <a:lvl2pPr lvl="1" algn="l">
              <a:lnSpc>
                <a:spcPct val="100000"/>
              </a:lnSpc>
              <a:spcBef>
                <a:spcPts val="2133"/>
              </a:spcBef>
              <a:spcAft>
                <a:spcPts val="0"/>
              </a:spcAft>
              <a:buSzPts val="3000"/>
              <a:buFont typeface="Work Sans"/>
              <a:buNone/>
              <a:defRPr sz="4000" b="1">
                <a:latin typeface="Work Sans"/>
                <a:ea typeface="Work Sans"/>
                <a:cs typeface="Work Sans"/>
                <a:sym typeface="Work Sans"/>
              </a:defRPr>
            </a:lvl2pPr>
            <a:lvl3pPr lvl="2" algn="l">
              <a:lnSpc>
                <a:spcPct val="100000"/>
              </a:lnSpc>
              <a:spcBef>
                <a:spcPts val="2133"/>
              </a:spcBef>
              <a:spcAft>
                <a:spcPts val="0"/>
              </a:spcAft>
              <a:buSzPts val="3000"/>
              <a:buFont typeface="Work Sans"/>
              <a:buNone/>
              <a:defRPr sz="4000" b="1">
                <a:latin typeface="Work Sans"/>
                <a:ea typeface="Work Sans"/>
                <a:cs typeface="Work Sans"/>
                <a:sym typeface="Work Sans"/>
              </a:defRPr>
            </a:lvl3pPr>
            <a:lvl4pPr lvl="3" algn="l">
              <a:lnSpc>
                <a:spcPct val="100000"/>
              </a:lnSpc>
              <a:spcBef>
                <a:spcPts val="2133"/>
              </a:spcBef>
              <a:spcAft>
                <a:spcPts val="0"/>
              </a:spcAft>
              <a:buSzPts val="3000"/>
              <a:buFont typeface="Work Sans"/>
              <a:buNone/>
              <a:defRPr sz="4000" b="1">
                <a:latin typeface="Work Sans"/>
                <a:ea typeface="Work Sans"/>
                <a:cs typeface="Work Sans"/>
                <a:sym typeface="Work Sans"/>
              </a:defRPr>
            </a:lvl4pPr>
            <a:lvl5pPr lvl="4" algn="l">
              <a:lnSpc>
                <a:spcPct val="100000"/>
              </a:lnSpc>
              <a:spcBef>
                <a:spcPts val="2133"/>
              </a:spcBef>
              <a:spcAft>
                <a:spcPts val="0"/>
              </a:spcAft>
              <a:buSzPts val="3000"/>
              <a:buFont typeface="Work Sans"/>
              <a:buNone/>
              <a:defRPr sz="4000" b="1">
                <a:latin typeface="Work Sans"/>
                <a:ea typeface="Work Sans"/>
                <a:cs typeface="Work Sans"/>
                <a:sym typeface="Work Sans"/>
              </a:defRPr>
            </a:lvl5pPr>
            <a:lvl6pPr lvl="5" algn="l">
              <a:lnSpc>
                <a:spcPct val="100000"/>
              </a:lnSpc>
              <a:spcBef>
                <a:spcPts val="2133"/>
              </a:spcBef>
              <a:spcAft>
                <a:spcPts val="0"/>
              </a:spcAft>
              <a:buSzPts val="3000"/>
              <a:buFont typeface="Work Sans"/>
              <a:buNone/>
              <a:defRPr sz="4000" b="1">
                <a:latin typeface="Work Sans"/>
                <a:ea typeface="Work Sans"/>
                <a:cs typeface="Work Sans"/>
                <a:sym typeface="Work Sans"/>
              </a:defRPr>
            </a:lvl6pPr>
            <a:lvl7pPr lvl="6" algn="l">
              <a:lnSpc>
                <a:spcPct val="100000"/>
              </a:lnSpc>
              <a:spcBef>
                <a:spcPts val="2133"/>
              </a:spcBef>
              <a:spcAft>
                <a:spcPts val="0"/>
              </a:spcAft>
              <a:buSzPts val="3000"/>
              <a:buFont typeface="Work Sans"/>
              <a:buNone/>
              <a:defRPr sz="4000" b="1">
                <a:latin typeface="Work Sans"/>
                <a:ea typeface="Work Sans"/>
                <a:cs typeface="Work Sans"/>
                <a:sym typeface="Work Sans"/>
              </a:defRPr>
            </a:lvl7pPr>
            <a:lvl8pPr lvl="7" algn="l">
              <a:lnSpc>
                <a:spcPct val="100000"/>
              </a:lnSpc>
              <a:spcBef>
                <a:spcPts val="2133"/>
              </a:spcBef>
              <a:spcAft>
                <a:spcPts val="0"/>
              </a:spcAft>
              <a:buSzPts val="3000"/>
              <a:buFont typeface="Work Sans"/>
              <a:buNone/>
              <a:defRPr sz="4000" b="1">
                <a:latin typeface="Work Sans"/>
                <a:ea typeface="Work Sans"/>
                <a:cs typeface="Work Sans"/>
                <a:sym typeface="Work Sans"/>
              </a:defRPr>
            </a:lvl8pPr>
            <a:lvl9pPr lvl="8" algn="l">
              <a:lnSpc>
                <a:spcPct val="100000"/>
              </a:lnSpc>
              <a:spcBef>
                <a:spcPts val="2133"/>
              </a:spcBef>
              <a:spcAft>
                <a:spcPts val="2133"/>
              </a:spcAft>
              <a:buSzPts val="3000"/>
              <a:buFont typeface="Work Sans"/>
              <a:buNone/>
              <a:defRPr sz="4000" b="1">
                <a:latin typeface="Work Sans"/>
                <a:ea typeface="Work Sans"/>
                <a:cs typeface="Work Sans"/>
                <a:sym typeface="Work Sans"/>
              </a:defRPr>
            </a:lvl9pPr>
          </a:lstStyle>
          <a:p>
            <a:endParaRPr/>
          </a:p>
        </p:txBody>
      </p:sp>
      <p:grpSp>
        <p:nvGrpSpPr>
          <p:cNvPr id="890" name="Google Shape;890;p142"/>
          <p:cNvGrpSpPr/>
          <p:nvPr/>
        </p:nvGrpSpPr>
        <p:grpSpPr>
          <a:xfrm rot="9777342">
            <a:off x="92319" y="1273807"/>
            <a:ext cx="5941728" cy="5540111"/>
            <a:chOff x="-1950994" y="-194370"/>
            <a:chExt cx="4985453" cy="4648473"/>
          </a:xfrm>
        </p:grpSpPr>
        <p:sp>
          <p:nvSpPr>
            <p:cNvPr id="891" name="Google Shape;891;p142"/>
            <p:cNvSpPr/>
            <p:nvPr/>
          </p:nvSpPr>
          <p:spPr>
            <a:xfrm rot="-4117159">
              <a:off x="-1168354" y="122419"/>
              <a:ext cx="3420172" cy="4014895"/>
            </a:xfrm>
            <a:custGeom>
              <a:avLst/>
              <a:gdLst/>
              <a:ahLst/>
              <a:cxnLst/>
              <a:rect l="l" t="t" r="r" b="b"/>
              <a:pathLst>
                <a:path w="148216" h="113628" extrusionOk="0">
                  <a:moveTo>
                    <a:pt x="56349" y="339"/>
                  </a:moveTo>
                  <a:cubicBezTo>
                    <a:pt x="33013" y="-1963"/>
                    <a:pt x="13090" y="10897"/>
                    <a:pt x="5867" y="27486"/>
                  </a:cubicBezTo>
                  <a:cubicBezTo>
                    <a:pt x="-1356" y="44076"/>
                    <a:pt x="-4611" y="86382"/>
                    <a:pt x="13010" y="99876"/>
                  </a:cubicBezTo>
                  <a:cubicBezTo>
                    <a:pt x="30631" y="113370"/>
                    <a:pt x="89448" y="118211"/>
                    <a:pt x="111594" y="108448"/>
                  </a:cubicBezTo>
                  <a:cubicBezTo>
                    <a:pt x="133740" y="98685"/>
                    <a:pt x="155092" y="59315"/>
                    <a:pt x="145884" y="41297"/>
                  </a:cubicBezTo>
                  <a:cubicBezTo>
                    <a:pt x="136677" y="23279"/>
                    <a:pt x="79685" y="2641"/>
                    <a:pt x="56349" y="339"/>
                  </a:cubicBezTo>
                  <a:close/>
                </a:path>
              </a:pathLst>
            </a:custGeom>
            <a:solidFill>
              <a:srgbClr val="00DFD1">
                <a:alpha val="43137"/>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142"/>
            <p:cNvSpPr/>
            <p:nvPr/>
          </p:nvSpPr>
          <p:spPr>
            <a:xfrm>
              <a:off x="-1201747" y="498093"/>
              <a:ext cx="3420084" cy="3482698"/>
            </a:xfrm>
            <a:custGeom>
              <a:avLst/>
              <a:gdLst/>
              <a:ahLst/>
              <a:cxnLst/>
              <a:rect l="l" t="t" r="r" b="b"/>
              <a:pathLst>
                <a:path w="148216" h="113628" extrusionOk="0">
                  <a:moveTo>
                    <a:pt x="56349" y="339"/>
                  </a:moveTo>
                  <a:cubicBezTo>
                    <a:pt x="33013" y="-1963"/>
                    <a:pt x="13090" y="10897"/>
                    <a:pt x="5867" y="27486"/>
                  </a:cubicBezTo>
                  <a:cubicBezTo>
                    <a:pt x="-1356" y="44076"/>
                    <a:pt x="-4611" y="86382"/>
                    <a:pt x="13010" y="99876"/>
                  </a:cubicBezTo>
                  <a:cubicBezTo>
                    <a:pt x="30631" y="113370"/>
                    <a:pt x="89448" y="118211"/>
                    <a:pt x="111594" y="108448"/>
                  </a:cubicBezTo>
                  <a:cubicBezTo>
                    <a:pt x="133740" y="98685"/>
                    <a:pt x="155092" y="59315"/>
                    <a:pt x="145884" y="41297"/>
                  </a:cubicBezTo>
                  <a:cubicBezTo>
                    <a:pt x="136677" y="23279"/>
                    <a:pt x="79685" y="2641"/>
                    <a:pt x="56349" y="3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3" name="Google Shape;893;p142"/>
          <p:cNvSpPr/>
          <p:nvPr/>
        </p:nvSpPr>
        <p:spPr>
          <a:xfrm rot="10800000">
            <a:off x="11818333" y="24"/>
            <a:ext cx="216560" cy="6853013"/>
          </a:xfrm>
          <a:custGeom>
            <a:avLst/>
            <a:gdLst/>
            <a:ahLst/>
            <a:cxnLst/>
            <a:rect l="l" t="t" r="r" b="b"/>
            <a:pathLst>
              <a:path w="5334" h="20928" extrusionOk="0">
                <a:moveTo>
                  <a:pt x="0" y="0"/>
                </a:moveTo>
                <a:lnTo>
                  <a:pt x="6" y="20844"/>
                </a:lnTo>
                <a:cubicBezTo>
                  <a:pt x="153" y="20884"/>
                  <a:pt x="312" y="20906"/>
                  <a:pt x="466" y="20918"/>
                </a:cubicBezTo>
                <a:cubicBezTo>
                  <a:pt x="549" y="20924"/>
                  <a:pt x="633" y="20928"/>
                  <a:pt x="716" y="20928"/>
                </a:cubicBezTo>
                <a:cubicBezTo>
                  <a:pt x="1470" y="20928"/>
                  <a:pt x="2204" y="20652"/>
                  <a:pt x="2772" y="20151"/>
                </a:cubicBezTo>
                <a:cubicBezTo>
                  <a:pt x="3408" y="19589"/>
                  <a:pt x="3817" y="18771"/>
                  <a:pt x="3947" y="17925"/>
                </a:cubicBezTo>
                <a:cubicBezTo>
                  <a:pt x="4192" y="16334"/>
                  <a:pt x="3413" y="14778"/>
                  <a:pt x="2726" y="13409"/>
                </a:cubicBezTo>
                <a:cubicBezTo>
                  <a:pt x="1994" y="11950"/>
                  <a:pt x="1534" y="10286"/>
                  <a:pt x="1704" y="8622"/>
                </a:cubicBezTo>
                <a:cubicBezTo>
                  <a:pt x="1840" y="7315"/>
                  <a:pt x="2425" y="6196"/>
                  <a:pt x="3135" y="5129"/>
                </a:cubicBezTo>
                <a:lnTo>
                  <a:pt x="3175" y="5066"/>
                </a:lnTo>
                <a:cubicBezTo>
                  <a:pt x="3885" y="4010"/>
                  <a:pt x="5333" y="2613"/>
                  <a:pt x="4407" y="1233"/>
                </a:cubicBezTo>
                <a:cubicBezTo>
                  <a:pt x="3913" y="494"/>
                  <a:pt x="2931" y="364"/>
                  <a:pt x="2136" y="227"/>
                </a:cubicBezTo>
                <a:cubicBezTo>
                  <a:pt x="1431" y="108"/>
                  <a:pt x="716" y="34"/>
                  <a:pt x="0" y="0"/>
                </a:cubicBezTo>
                <a:close/>
              </a:path>
            </a:pathLst>
          </a:custGeom>
          <a:solidFill>
            <a:srgbClr val="00DFD1">
              <a:alpha val="43137"/>
            </a:srgbClr>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894" name="Google Shape;894;p142"/>
          <p:cNvSpPr/>
          <p:nvPr/>
        </p:nvSpPr>
        <p:spPr>
          <a:xfrm flipH="1">
            <a:off x="11963274" y="3"/>
            <a:ext cx="228665" cy="6858031"/>
          </a:xfrm>
          <a:custGeom>
            <a:avLst/>
            <a:gdLst/>
            <a:ahLst/>
            <a:cxnLst/>
            <a:rect l="l" t="t" r="r" b="b"/>
            <a:pathLst>
              <a:path w="19362" h="27916" extrusionOk="0">
                <a:moveTo>
                  <a:pt x="0" y="1"/>
                </a:moveTo>
                <a:lnTo>
                  <a:pt x="0" y="27915"/>
                </a:lnTo>
                <a:lnTo>
                  <a:pt x="15590" y="27915"/>
                </a:lnTo>
                <a:cubicBezTo>
                  <a:pt x="15641" y="27876"/>
                  <a:pt x="15687" y="27836"/>
                  <a:pt x="15738" y="27790"/>
                </a:cubicBezTo>
                <a:cubicBezTo>
                  <a:pt x="16635" y="27001"/>
                  <a:pt x="17215" y="25842"/>
                  <a:pt x="17396" y="24650"/>
                </a:cubicBezTo>
                <a:cubicBezTo>
                  <a:pt x="17743" y="22389"/>
                  <a:pt x="16647" y="20191"/>
                  <a:pt x="15670" y="18255"/>
                </a:cubicBezTo>
                <a:cubicBezTo>
                  <a:pt x="14636" y="16187"/>
                  <a:pt x="13983" y="13836"/>
                  <a:pt x="14227" y="11485"/>
                </a:cubicBezTo>
                <a:cubicBezTo>
                  <a:pt x="14415" y="9633"/>
                  <a:pt x="15249" y="8049"/>
                  <a:pt x="16249" y="6538"/>
                </a:cubicBezTo>
                <a:cubicBezTo>
                  <a:pt x="16272" y="6509"/>
                  <a:pt x="16289" y="6481"/>
                  <a:pt x="16306" y="6453"/>
                </a:cubicBezTo>
                <a:cubicBezTo>
                  <a:pt x="17311" y="4953"/>
                  <a:pt x="19361" y="2977"/>
                  <a:pt x="18055" y="1023"/>
                </a:cubicBezTo>
                <a:cubicBezTo>
                  <a:pt x="17709" y="512"/>
                  <a:pt x="17197" y="205"/>
                  <a:pt x="16635"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95"/>
        <p:cNvGrpSpPr/>
        <p:nvPr/>
      </p:nvGrpSpPr>
      <p:grpSpPr>
        <a:xfrm>
          <a:off x="0" y="0"/>
          <a:ext cx="0" cy="0"/>
          <a:chOff x="0" y="0"/>
          <a:chExt cx="0" cy="0"/>
        </a:xfrm>
      </p:grpSpPr>
      <p:grpSp>
        <p:nvGrpSpPr>
          <p:cNvPr id="896" name="Google Shape;896;p143"/>
          <p:cNvGrpSpPr/>
          <p:nvPr/>
        </p:nvGrpSpPr>
        <p:grpSpPr>
          <a:xfrm rot="-5400000">
            <a:off x="11123878" y="5860149"/>
            <a:ext cx="1086537" cy="1049379"/>
            <a:chOff x="1850046" y="4417768"/>
            <a:chExt cx="1087552" cy="713281"/>
          </a:xfrm>
        </p:grpSpPr>
        <p:sp>
          <p:nvSpPr>
            <p:cNvPr id="897" name="Google Shape;897;p143"/>
            <p:cNvSpPr/>
            <p:nvPr/>
          </p:nvSpPr>
          <p:spPr>
            <a:xfrm rot="5400000">
              <a:off x="2037182" y="4230633"/>
              <a:ext cx="713281" cy="1087550"/>
            </a:xfrm>
            <a:custGeom>
              <a:avLst/>
              <a:gdLst/>
              <a:ahLst/>
              <a:cxnLst/>
              <a:rect l="l" t="t" r="r" b="b"/>
              <a:pathLst>
                <a:path w="3755" h="3656" extrusionOk="0">
                  <a:moveTo>
                    <a:pt x="3288" y="1"/>
                  </a:moveTo>
                  <a:cubicBezTo>
                    <a:pt x="3249" y="1"/>
                    <a:pt x="3209" y="2"/>
                    <a:pt x="3169" y="4"/>
                  </a:cubicBezTo>
                  <a:cubicBezTo>
                    <a:pt x="801" y="84"/>
                    <a:pt x="0" y="3656"/>
                    <a:pt x="0" y="3656"/>
                  </a:cubicBezTo>
                  <a:cubicBezTo>
                    <a:pt x="17" y="3650"/>
                    <a:pt x="449" y="3622"/>
                    <a:pt x="1091" y="3582"/>
                  </a:cubicBezTo>
                  <a:cubicBezTo>
                    <a:pt x="1516" y="2710"/>
                    <a:pt x="2234" y="1999"/>
                    <a:pt x="3447" y="1999"/>
                  </a:cubicBezTo>
                  <a:cubicBezTo>
                    <a:pt x="3498" y="1999"/>
                    <a:pt x="3549" y="2001"/>
                    <a:pt x="3601" y="2003"/>
                  </a:cubicBezTo>
                  <a:cubicBezTo>
                    <a:pt x="3652" y="2003"/>
                    <a:pt x="3703" y="2015"/>
                    <a:pt x="3754" y="2020"/>
                  </a:cubicBezTo>
                  <a:lnTo>
                    <a:pt x="3754" y="55"/>
                  </a:lnTo>
                  <a:cubicBezTo>
                    <a:pt x="3600" y="19"/>
                    <a:pt x="3445" y="1"/>
                    <a:pt x="3288" y="1"/>
                  </a:cubicBezTo>
                  <a:close/>
                </a:path>
              </a:pathLst>
            </a:custGeom>
            <a:solidFill>
              <a:srgbClr val="00DFD1">
                <a:alpha val="43137"/>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898" name="Google Shape;898;p143"/>
            <p:cNvSpPr/>
            <p:nvPr/>
          </p:nvSpPr>
          <p:spPr>
            <a:xfrm rot="5400000">
              <a:off x="1990148" y="4355363"/>
              <a:ext cx="635581" cy="915785"/>
            </a:xfrm>
            <a:custGeom>
              <a:avLst/>
              <a:gdLst/>
              <a:ahLst/>
              <a:cxnLst/>
              <a:rect l="l" t="t" r="r" b="b"/>
              <a:pathLst>
                <a:path w="3346" h="4821" extrusionOk="0">
                  <a:moveTo>
                    <a:pt x="3038" y="0"/>
                  </a:moveTo>
                  <a:cubicBezTo>
                    <a:pt x="1825" y="0"/>
                    <a:pt x="1107" y="711"/>
                    <a:pt x="682" y="1583"/>
                  </a:cubicBezTo>
                  <a:cubicBezTo>
                    <a:pt x="0" y="2986"/>
                    <a:pt x="80" y="4820"/>
                    <a:pt x="80" y="4820"/>
                  </a:cubicBezTo>
                  <a:lnTo>
                    <a:pt x="3345" y="4633"/>
                  </a:lnTo>
                  <a:lnTo>
                    <a:pt x="3345" y="21"/>
                  </a:lnTo>
                  <a:cubicBezTo>
                    <a:pt x="3294" y="16"/>
                    <a:pt x="3243" y="10"/>
                    <a:pt x="3192" y="4"/>
                  </a:cubicBezTo>
                  <a:cubicBezTo>
                    <a:pt x="3140" y="2"/>
                    <a:pt x="3089" y="0"/>
                    <a:pt x="303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sp>
        <p:nvSpPr>
          <p:cNvPr id="899" name="Google Shape;899;p143"/>
          <p:cNvSpPr txBox="1">
            <a:spLocks noGrp="1"/>
          </p:cNvSpPr>
          <p:nvPr>
            <p:ph type="title"/>
          </p:nvPr>
        </p:nvSpPr>
        <p:spPr>
          <a:xfrm>
            <a:off x="950967" y="719333"/>
            <a:ext cx="10290000" cy="817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600"/>
              <a:buNone/>
              <a:defRPr/>
            </a:lvl1pPr>
            <a:lvl2pPr lvl="1" algn="ctr">
              <a:lnSpc>
                <a:spcPct val="100000"/>
              </a:lnSpc>
              <a:spcBef>
                <a:spcPts val="0"/>
              </a:spcBef>
              <a:spcAft>
                <a:spcPts val="0"/>
              </a:spcAft>
              <a:buSzPts val="3600"/>
              <a:buNone/>
              <a:defRPr/>
            </a:lvl2pPr>
            <a:lvl3pPr lvl="2" algn="ctr">
              <a:lnSpc>
                <a:spcPct val="100000"/>
              </a:lnSpc>
              <a:spcBef>
                <a:spcPts val="0"/>
              </a:spcBef>
              <a:spcAft>
                <a:spcPts val="0"/>
              </a:spcAft>
              <a:buSzPts val="3600"/>
              <a:buNone/>
              <a:defRPr/>
            </a:lvl3pPr>
            <a:lvl4pPr lvl="3" algn="ctr">
              <a:lnSpc>
                <a:spcPct val="100000"/>
              </a:lnSpc>
              <a:spcBef>
                <a:spcPts val="0"/>
              </a:spcBef>
              <a:spcAft>
                <a:spcPts val="0"/>
              </a:spcAft>
              <a:buSzPts val="3600"/>
              <a:buNone/>
              <a:defRPr/>
            </a:lvl4pPr>
            <a:lvl5pPr lvl="4" algn="ctr">
              <a:lnSpc>
                <a:spcPct val="100000"/>
              </a:lnSpc>
              <a:spcBef>
                <a:spcPts val="0"/>
              </a:spcBef>
              <a:spcAft>
                <a:spcPts val="0"/>
              </a:spcAft>
              <a:buSzPts val="3600"/>
              <a:buNone/>
              <a:defRPr/>
            </a:lvl5pPr>
            <a:lvl6pPr lvl="5" algn="ctr">
              <a:lnSpc>
                <a:spcPct val="100000"/>
              </a:lnSpc>
              <a:spcBef>
                <a:spcPts val="0"/>
              </a:spcBef>
              <a:spcAft>
                <a:spcPts val="0"/>
              </a:spcAft>
              <a:buSzPts val="3600"/>
              <a:buNone/>
              <a:defRPr/>
            </a:lvl6pPr>
            <a:lvl7pPr lvl="6" algn="ctr">
              <a:lnSpc>
                <a:spcPct val="100000"/>
              </a:lnSpc>
              <a:spcBef>
                <a:spcPts val="0"/>
              </a:spcBef>
              <a:spcAft>
                <a:spcPts val="0"/>
              </a:spcAft>
              <a:buSzPts val="3600"/>
              <a:buNone/>
              <a:defRPr/>
            </a:lvl7pPr>
            <a:lvl8pPr lvl="7" algn="ctr">
              <a:lnSpc>
                <a:spcPct val="100000"/>
              </a:lnSpc>
              <a:spcBef>
                <a:spcPts val="0"/>
              </a:spcBef>
              <a:spcAft>
                <a:spcPts val="0"/>
              </a:spcAft>
              <a:buSzPts val="3600"/>
              <a:buNone/>
              <a:defRPr/>
            </a:lvl8pPr>
            <a:lvl9pPr lvl="8" algn="ctr">
              <a:lnSpc>
                <a:spcPct val="100000"/>
              </a:lnSpc>
              <a:spcBef>
                <a:spcPts val="0"/>
              </a:spcBef>
              <a:spcAft>
                <a:spcPts val="0"/>
              </a:spcAft>
              <a:buSzPts val="3600"/>
              <a:buNone/>
              <a:defRPr/>
            </a:lvl9pPr>
          </a:lstStyle>
          <a:p>
            <a:endParaRPr/>
          </a:p>
        </p:txBody>
      </p:sp>
      <p:sp>
        <p:nvSpPr>
          <p:cNvPr id="900" name="Google Shape;900;p143"/>
          <p:cNvSpPr/>
          <p:nvPr/>
        </p:nvSpPr>
        <p:spPr>
          <a:xfrm rot="10800000">
            <a:off x="18" y="9"/>
            <a:ext cx="12191985" cy="222123"/>
          </a:xfrm>
          <a:custGeom>
            <a:avLst/>
            <a:gdLst/>
            <a:ahLst/>
            <a:cxnLst/>
            <a:rect l="l" t="t" r="r" b="b"/>
            <a:pathLst>
              <a:path w="34106" h="10942" extrusionOk="0">
                <a:moveTo>
                  <a:pt x="34106" y="1"/>
                </a:moveTo>
                <a:cubicBezTo>
                  <a:pt x="33610" y="64"/>
                  <a:pt x="33127" y="166"/>
                  <a:pt x="32644" y="293"/>
                </a:cubicBezTo>
                <a:lnTo>
                  <a:pt x="32492" y="331"/>
                </a:lnTo>
                <a:cubicBezTo>
                  <a:pt x="32034" y="471"/>
                  <a:pt x="31602" y="623"/>
                  <a:pt x="31170" y="827"/>
                </a:cubicBezTo>
                <a:cubicBezTo>
                  <a:pt x="30980" y="928"/>
                  <a:pt x="30776" y="1030"/>
                  <a:pt x="30573" y="1144"/>
                </a:cubicBezTo>
                <a:cubicBezTo>
                  <a:pt x="28159" y="2517"/>
                  <a:pt x="26392" y="4867"/>
                  <a:pt x="23965" y="6278"/>
                </a:cubicBezTo>
                <a:cubicBezTo>
                  <a:pt x="23305" y="6659"/>
                  <a:pt x="22619" y="6964"/>
                  <a:pt x="21894" y="7205"/>
                </a:cubicBezTo>
                <a:cubicBezTo>
                  <a:pt x="20887" y="7525"/>
                  <a:pt x="19844" y="7702"/>
                  <a:pt x="18778" y="7702"/>
                </a:cubicBezTo>
                <a:cubicBezTo>
                  <a:pt x="18741" y="7702"/>
                  <a:pt x="18704" y="7701"/>
                  <a:pt x="18667" y="7701"/>
                </a:cubicBezTo>
                <a:cubicBezTo>
                  <a:pt x="16824" y="7701"/>
                  <a:pt x="14969" y="7218"/>
                  <a:pt x="13177" y="6354"/>
                </a:cubicBezTo>
                <a:cubicBezTo>
                  <a:pt x="13063" y="6303"/>
                  <a:pt x="12949" y="6240"/>
                  <a:pt x="12834" y="6176"/>
                </a:cubicBezTo>
                <a:cubicBezTo>
                  <a:pt x="12402" y="5935"/>
                  <a:pt x="11983" y="5681"/>
                  <a:pt x="11589" y="5388"/>
                </a:cubicBezTo>
                <a:lnTo>
                  <a:pt x="11360" y="5223"/>
                </a:lnTo>
                <a:cubicBezTo>
                  <a:pt x="10763" y="4791"/>
                  <a:pt x="10179" y="4321"/>
                  <a:pt x="9569" y="3927"/>
                </a:cubicBezTo>
                <a:cubicBezTo>
                  <a:pt x="9213" y="3698"/>
                  <a:pt x="8844" y="3495"/>
                  <a:pt x="8463" y="3317"/>
                </a:cubicBezTo>
                <a:cubicBezTo>
                  <a:pt x="7040" y="2669"/>
                  <a:pt x="5464" y="2415"/>
                  <a:pt x="3901" y="2377"/>
                </a:cubicBezTo>
                <a:cubicBezTo>
                  <a:pt x="3786" y="2373"/>
                  <a:pt x="3670" y="2372"/>
                  <a:pt x="3554" y="2372"/>
                </a:cubicBezTo>
                <a:cubicBezTo>
                  <a:pt x="3239" y="2372"/>
                  <a:pt x="2925" y="2384"/>
                  <a:pt x="2618" y="2402"/>
                </a:cubicBezTo>
                <a:cubicBezTo>
                  <a:pt x="1754" y="2440"/>
                  <a:pt x="852" y="2478"/>
                  <a:pt x="26" y="2745"/>
                </a:cubicBezTo>
                <a:lnTo>
                  <a:pt x="1" y="2745"/>
                </a:lnTo>
                <a:lnTo>
                  <a:pt x="1" y="10878"/>
                </a:lnTo>
                <a:lnTo>
                  <a:pt x="5808" y="10878"/>
                </a:lnTo>
                <a:cubicBezTo>
                  <a:pt x="5808" y="10916"/>
                  <a:pt x="5833" y="10935"/>
                  <a:pt x="5860" y="10935"/>
                </a:cubicBezTo>
                <a:cubicBezTo>
                  <a:pt x="5887" y="10935"/>
                  <a:pt x="5916" y="10916"/>
                  <a:pt x="5922" y="10878"/>
                </a:cubicBezTo>
                <a:lnTo>
                  <a:pt x="6633" y="10878"/>
                </a:lnTo>
                <a:cubicBezTo>
                  <a:pt x="6640" y="10916"/>
                  <a:pt x="6668" y="10935"/>
                  <a:pt x="6695" y="10935"/>
                </a:cubicBezTo>
                <a:cubicBezTo>
                  <a:pt x="6722" y="10935"/>
                  <a:pt x="6748" y="10916"/>
                  <a:pt x="6748" y="10878"/>
                </a:cubicBezTo>
                <a:lnTo>
                  <a:pt x="7472" y="10878"/>
                </a:lnTo>
                <a:cubicBezTo>
                  <a:pt x="7472" y="10916"/>
                  <a:pt x="7498" y="10935"/>
                  <a:pt x="7525" y="10935"/>
                </a:cubicBezTo>
                <a:cubicBezTo>
                  <a:pt x="7552" y="10935"/>
                  <a:pt x="7580" y="10916"/>
                  <a:pt x="7586" y="10878"/>
                </a:cubicBezTo>
                <a:lnTo>
                  <a:pt x="8298" y="10878"/>
                </a:lnTo>
                <a:cubicBezTo>
                  <a:pt x="8298" y="10916"/>
                  <a:pt x="8323" y="10941"/>
                  <a:pt x="8362" y="10941"/>
                </a:cubicBezTo>
                <a:cubicBezTo>
                  <a:pt x="8387" y="10941"/>
                  <a:pt x="8412" y="10916"/>
                  <a:pt x="8412" y="10878"/>
                </a:cubicBezTo>
                <a:lnTo>
                  <a:pt x="34106" y="10878"/>
                </a:lnTo>
                <a:lnTo>
                  <a:pt x="34106"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901" name="Google Shape;901;p143"/>
          <p:cNvSpPr/>
          <p:nvPr/>
        </p:nvSpPr>
        <p:spPr>
          <a:xfrm rot="5771" flipH="1">
            <a:off x="1067061" y="54316"/>
            <a:ext cx="11044893" cy="179680"/>
          </a:xfrm>
          <a:custGeom>
            <a:avLst/>
            <a:gdLst/>
            <a:ahLst/>
            <a:cxnLst/>
            <a:rect l="l" t="t" r="r" b="b"/>
            <a:pathLst>
              <a:path w="5936" h="1694" extrusionOk="0">
                <a:moveTo>
                  <a:pt x="5867" y="1"/>
                </a:moveTo>
                <a:lnTo>
                  <a:pt x="0" y="40"/>
                </a:lnTo>
                <a:cubicBezTo>
                  <a:pt x="0" y="40"/>
                  <a:pt x="63" y="1364"/>
                  <a:pt x="460" y="1443"/>
                </a:cubicBezTo>
                <a:cubicBezTo>
                  <a:pt x="1121" y="1572"/>
                  <a:pt x="2385" y="1693"/>
                  <a:pt x="3511" y="1693"/>
                </a:cubicBezTo>
                <a:cubicBezTo>
                  <a:pt x="4467" y="1693"/>
                  <a:pt x="5324" y="1606"/>
                  <a:pt x="5629" y="1364"/>
                </a:cubicBezTo>
                <a:cubicBezTo>
                  <a:pt x="5935" y="1120"/>
                  <a:pt x="5867" y="1"/>
                  <a:pt x="5867" y="1"/>
                </a:cubicBezTo>
                <a:close/>
              </a:path>
            </a:pathLst>
          </a:custGeom>
          <a:solidFill>
            <a:srgbClr val="00DFD1">
              <a:alpha val="43137"/>
            </a:srgbClr>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nvGrpSpPr>
          <p:cNvPr id="902" name="Google Shape;902;p143"/>
          <p:cNvGrpSpPr/>
          <p:nvPr/>
        </p:nvGrpSpPr>
        <p:grpSpPr>
          <a:xfrm rot="2700000" flipH="1">
            <a:off x="95782" y="5749933"/>
            <a:ext cx="1125297" cy="889595"/>
            <a:chOff x="227125" y="3607050"/>
            <a:chExt cx="1099850" cy="869478"/>
          </a:xfrm>
        </p:grpSpPr>
        <p:sp>
          <p:nvSpPr>
            <p:cNvPr id="903" name="Google Shape;903;p143"/>
            <p:cNvSpPr/>
            <p:nvPr/>
          </p:nvSpPr>
          <p:spPr>
            <a:xfrm>
              <a:off x="343585" y="3828896"/>
              <a:ext cx="43218" cy="42716"/>
            </a:xfrm>
            <a:custGeom>
              <a:avLst/>
              <a:gdLst/>
              <a:ahLst/>
              <a:cxnLst/>
              <a:rect l="l" t="t" r="r" b="b"/>
              <a:pathLst>
                <a:path w="1120" h="1107" extrusionOk="0">
                  <a:moveTo>
                    <a:pt x="560" y="1"/>
                  </a:moveTo>
                  <a:cubicBezTo>
                    <a:pt x="248" y="1"/>
                    <a:pt x="1" y="248"/>
                    <a:pt x="1" y="560"/>
                  </a:cubicBezTo>
                  <a:cubicBezTo>
                    <a:pt x="1" y="859"/>
                    <a:pt x="248" y="1106"/>
                    <a:pt x="560" y="1106"/>
                  </a:cubicBezTo>
                  <a:cubicBezTo>
                    <a:pt x="859" y="1106"/>
                    <a:pt x="1119" y="859"/>
                    <a:pt x="1119" y="560"/>
                  </a:cubicBezTo>
                  <a:cubicBezTo>
                    <a:pt x="1119" y="248"/>
                    <a:pt x="859" y="1"/>
                    <a:pt x="560" y="1"/>
                  </a:cubicBezTo>
                  <a:close/>
                </a:path>
              </a:pathLst>
            </a:custGeom>
            <a:solidFill>
              <a:srgbClr val="00DFD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904" name="Google Shape;904;p143"/>
            <p:cNvSpPr/>
            <p:nvPr/>
          </p:nvSpPr>
          <p:spPr>
            <a:xfrm>
              <a:off x="1136194" y="3889634"/>
              <a:ext cx="37198" cy="31372"/>
            </a:xfrm>
            <a:custGeom>
              <a:avLst/>
              <a:gdLst/>
              <a:ahLst/>
              <a:cxnLst/>
              <a:rect l="l" t="t" r="r" b="b"/>
              <a:pathLst>
                <a:path w="964" h="813" extrusionOk="0">
                  <a:moveTo>
                    <a:pt x="547" y="1"/>
                  </a:moveTo>
                  <a:cubicBezTo>
                    <a:pt x="183" y="1"/>
                    <a:pt x="1" y="430"/>
                    <a:pt x="261" y="690"/>
                  </a:cubicBezTo>
                  <a:cubicBezTo>
                    <a:pt x="341" y="775"/>
                    <a:pt x="442" y="813"/>
                    <a:pt x="542" y="813"/>
                  </a:cubicBezTo>
                  <a:cubicBezTo>
                    <a:pt x="749" y="813"/>
                    <a:pt x="950" y="650"/>
                    <a:pt x="950" y="404"/>
                  </a:cubicBezTo>
                  <a:cubicBezTo>
                    <a:pt x="963" y="183"/>
                    <a:pt x="768" y="1"/>
                    <a:pt x="547" y="1"/>
                  </a:cubicBezTo>
                  <a:close/>
                </a:path>
              </a:pathLst>
            </a:custGeom>
            <a:solidFill>
              <a:srgbClr val="00DFD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905" name="Google Shape;905;p143"/>
            <p:cNvSpPr/>
            <p:nvPr/>
          </p:nvSpPr>
          <p:spPr>
            <a:xfrm>
              <a:off x="906284" y="3905186"/>
              <a:ext cx="40208" cy="40710"/>
            </a:xfrm>
            <a:custGeom>
              <a:avLst/>
              <a:gdLst/>
              <a:ahLst/>
              <a:cxnLst/>
              <a:rect l="l" t="t" r="r" b="b"/>
              <a:pathLst>
                <a:path w="1042" h="1055" extrusionOk="0">
                  <a:moveTo>
                    <a:pt x="521" y="1"/>
                  </a:moveTo>
                  <a:cubicBezTo>
                    <a:pt x="235" y="1"/>
                    <a:pt x="1" y="235"/>
                    <a:pt x="1" y="521"/>
                  </a:cubicBezTo>
                  <a:cubicBezTo>
                    <a:pt x="1" y="820"/>
                    <a:pt x="235" y="1055"/>
                    <a:pt x="521" y="1055"/>
                  </a:cubicBezTo>
                  <a:cubicBezTo>
                    <a:pt x="807" y="1055"/>
                    <a:pt x="1042" y="820"/>
                    <a:pt x="1042" y="521"/>
                  </a:cubicBezTo>
                  <a:cubicBezTo>
                    <a:pt x="1042" y="235"/>
                    <a:pt x="807" y="1"/>
                    <a:pt x="521" y="1"/>
                  </a:cubicBezTo>
                  <a:close/>
                </a:path>
              </a:pathLst>
            </a:custGeom>
            <a:solidFill>
              <a:srgbClr val="00DFD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906" name="Google Shape;906;p143"/>
            <p:cNvSpPr/>
            <p:nvPr/>
          </p:nvSpPr>
          <p:spPr>
            <a:xfrm>
              <a:off x="227125" y="4169247"/>
              <a:ext cx="37198" cy="37160"/>
            </a:xfrm>
            <a:custGeom>
              <a:avLst/>
              <a:gdLst/>
              <a:ahLst/>
              <a:cxnLst/>
              <a:rect l="l" t="t" r="r" b="b"/>
              <a:pathLst>
                <a:path w="964" h="963" extrusionOk="0">
                  <a:moveTo>
                    <a:pt x="482" y="0"/>
                  </a:moveTo>
                  <a:cubicBezTo>
                    <a:pt x="209" y="0"/>
                    <a:pt x="1" y="221"/>
                    <a:pt x="1" y="482"/>
                  </a:cubicBezTo>
                  <a:cubicBezTo>
                    <a:pt x="1" y="742"/>
                    <a:pt x="209" y="963"/>
                    <a:pt x="482" y="963"/>
                  </a:cubicBezTo>
                  <a:cubicBezTo>
                    <a:pt x="742" y="963"/>
                    <a:pt x="963" y="742"/>
                    <a:pt x="963" y="482"/>
                  </a:cubicBezTo>
                  <a:cubicBezTo>
                    <a:pt x="963" y="221"/>
                    <a:pt x="742" y="0"/>
                    <a:pt x="482" y="0"/>
                  </a:cubicBezTo>
                  <a:close/>
                </a:path>
              </a:pathLst>
            </a:custGeom>
            <a:solidFill>
              <a:srgbClr val="00DFD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907" name="Google Shape;907;p143"/>
            <p:cNvSpPr/>
            <p:nvPr/>
          </p:nvSpPr>
          <p:spPr>
            <a:xfrm>
              <a:off x="1132181" y="3690749"/>
              <a:ext cx="52247" cy="47964"/>
            </a:xfrm>
            <a:custGeom>
              <a:avLst/>
              <a:gdLst/>
              <a:ahLst/>
              <a:cxnLst/>
              <a:rect l="l" t="t" r="r" b="b"/>
              <a:pathLst>
                <a:path w="1354" h="1243" extrusionOk="0">
                  <a:moveTo>
                    <a:pt x="678" y="0"/>
                  </a:moveTo>
                  <a:cubicBezTo>
                    <a:pt x="395" y="0"/>
                    <a:pt x="146" y="194"/>
                    <a:pt x="79" y="485"/>
                  </a:cubicBezTo>
                  <a:cubicBezTo>
                    <a:pt x="1" y="810"/>
                    <a:pt x="209" y="1148"/>
                    <a:pt x="534" y="1226"/>
                  </a:cubicBezTo>
                  <a:cubicBezTo>
                    <a:pt x="582" y="1237"/>
                    <a:pt x="630" y="1243"/>
                    <a:pt x="676" y="1243"/>
                  </a:cubicBezTo>
                  <a:cubicBezTo>
                    <a:pt x="959" y="1243"/>
                    <a:pt x="1208" y="1048"/>
                    <a:pt x="1275" y="758"/>
                  </a:cubicBezTo>
                  <a:cubicBezTo>
                    <a:pt x="1353" y="433"/>
                    <a:pt x="1158" y="94"/>
                    <a:pt x="820" y="16"/>
                  </a:cubicBezTo>
                  <a:cubicBezTo>
                    <a:pt x="772" y="5"/>
                    <a:pt x="724" y="0"/>
                    <a:pt x="678" y="0"/>
                  </a:cubicBezTo>
                  <a:close/>
                </a:path>
              </a:pathLst>
            </a:custGeom>
            <a:solidFill>
              <a:srgbClr val="00DFD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908" name="Google Shape;908;p143"/>
            <p:cNvSpPr/>
            <p:nvPr/>
          </p:nvSpPr>
          <p:spPr>
            <a:xfrm>
              <a:off x="396799" y="3676818"/>
              <a:ext cx="36697" cy="31526"/>
            </a:xfrm>
            <a:custGeom>
              <a:avLst/>
              <a:gdLst/>
              <a:ahLst/>
              <a:cxnLst/>
              <a:rect l="l" t="t" r="r" b="b"/>
              <a:pathLst>
                <a:path w="951" h="817" extrusionOk="0">
                  <a:moveTo>
                    <a:pt x="547" y="0"/>
                  </a:moveTo>
                  <a:cubicBezTo>
                    <a:pt x="183" y="0"/>
                    <a:pt x="1" y="442"/>
                    <a:pt x="261" y="703"/>
                  </a:cubicBezTo>
                  <a:cubicBezTo>
                    <a:pt x="344" y="781"/>
                    <a:pt x="444" y="817"/>
                    <a:pt x="542" y="817"/>
                  </a:cubicBezTo>
                  <a:cubicBezTo>
                    <a:pt x="751" y="817"/>
                    <a:pt x="950" y="656"/>
                    <a:pt x="950" y="416"/>
                  </a:cubicBezTo>
                  <a:cubicBezTo>
                    <a:pt x="950" y="182"/>
                    <a:pt x="768" y="0"/>
                    <a:pt x="547" y="0"/>
                  </a:cubicBezTo>
                  <a:close/>
                </a:path>
              </a:pathLst>
            </a:custGeom>
            <a:solidFill>
              <a:srgbClr val="00DFD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909" name="Google Shape;909;p143"/>
            <p:cNvSpPr/>
            <p:nvPr/>
          </p:nvSpPr>
          <p:spPr>
            <a:xfrm>
              <a:off x="245725" y="3607050"/>
              <a:ext cx="36658" cy="37160"/>
            </a:xfrm>
            <a:custGeom>
              <a:avLst/>
              <a:gdLst/>
              <a:ahLst/>
              <a:cxnLst/>
              <a:rect l="l" t="t" r="r" b="b"/>
              <a:pathLst>
                <a:path w="950" h="963" extrusionOk="0">
                  <a:moveTo>
                    <a:pt x="481" y="0"/>
                  </a:moveTo>
                  <a:cubicBezTo>
                    <a:pt x="208" y="0"/>
                    <a:pt x="0" y="208"/>
                    <a:pt x="0" y="481"/>
                  </a:cubicBezTo>
                  <a:cubicBezTo>
                    <a:pt x="0" y="741"/>
                    <a:pt x="208" y="963"/>
                    <a:pt x="481" y="963"/>
                  </a:cubicBezTo>
                  <a:cubicBezTo>
                    <a:pt x="741" y="963"/>
                    <a:pt x="950" y="741"/>
                    <a:pt x="950" y="481"/>
                  </a:cubicBezTo>
                  <a:cubicBezTo>
                    <a:pt x="950" y="208"/>
                    <a:pt x="741" y="0"/>
                    <a:pt x="481" y="0"/>
                  </a:cubicBezTo>
                  <a:close/>
                </a:path>
              </a:pathLst>
            </a:custGeom>
            <a:solidFill>
              <a:srgbClr val="00DFD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910" name="Google Shape;910;p143"/>
            <p:cNvSpPr/>
            <p:nvPr/>
          </p:nvSpPr>
          <p:spPr>
            <a:xfrm>
              <a:off x="1260179" y="3828896"/>
              <a:ext cx="48736" cy="48736"/>
            </a:xfrm>
            <a:custGeom>
              <a:avLst/>
              <a:gdLst/>
              <a:ahLst/>
              <a:cxnLst/>
              <a:rect l="l" t="t" r="r" b="b"/>
              <a:pathLst>
                <a:path w="1263" h="1263" extrusionOk="0">
                  <a:moveTo>
                    <a:pt x="625" y="1"/>
                  </a:moveTo>
                  <a:cubicBezTo>
                    <a:pt x="287" y="1"/>
                    <a:pt x="1" y="287"/>
                    <a:pt x="1" y="625"/>
                  </a:cubicBezTo>
                  <a:cubicBezTo>
                    <a:pt x="1" y="976"/>
                    <a:pt x="287" y="1262"/>
                    <a:pt x="625" y="1262"/>
                  </a:cubicBezTo>
                  <a:cubicBezTo>
                    <a:pt x="976" y="1262"/>
                    <a:pt x="1262" y="976"/>
                    <a:pt x="1262" y="625"/>
                  </a:cubicBezTo>
                  <a:cubicBezTo>
                    <a:pt x="1262" y="287"/>
                    <a:pt x="976" y="1"/>
                    <a:pt x="625" y="1"/>
                  </a:cubicBezTo>
                  <a:close/>
                </a:path>
              </a:pathLst>
            </a:custGeom>
            <a:solidFill>
              <a:srgbClr val="00DFD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911" name="Google Shape;911;p143"/>
            <p:cNvSpPr/>
            <p:nvPr/>
          </p:nvSpPr>
          <p:spPr>
            <a:xfrm>
              <a:off x="1274727" y="4045764"/>
              <a:ext cx="47231" cy="46691"/>
            </a:xfrm>
            <a:custGeom>
              <a:avLst/>
              <a:gdLst/>
              <a:ahLst/>
              <a:cxnLst/>
              <a:rect l="l" t="t" r="r" b="b"/>
              <a:pathLst>
                <a:path w="1224" h="1210" extrusionOk="0">
                  <a:moveTo>
                    <a:pt x="612" y="0"/>
                  </a:moveTo>
                  <a:cubicBezTo>
                    <a:pt x="274" y="0"/>
                    <a:pt x="1" y="273"/>
                    <a:pt x="1" y="599"/>
                  </a:cubicBezTo>
                  <a:cubicBezTo>
                    <a:pt x="1" y="937"/>
                    <a:pt x="274" y="1210"/>
                    <a:pt x="612" y="1210"/>
                  </a:cubicBezTo>
                  <a:cubicBezTo>
                    <a:pt x="951" y="1210"/>
                    <a:pt x="1224" y="937"/>
                    <a:pt x="1224" y="599"/>
                  </a:cubicBezTo>
                  <a:cubicBezTo>
                    <a:pt x="1224" y="273"/>
                    <a:pt x="951" y="0"/>
                    <a:pt x="612" y="0"/>
                  </a:cubicBezTo>
                  <a:close/>
                </a:path>
              </a:pathLst>
            </a:custGeom>
            <a:solidFill>
              <a:srgbClr val="00DFD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912" name="Google Shape;912;p143"/>
            <p:cNvSpPr/>
            <p:nvPr/>
          </p:nvSpPr>
          <p:spPr>
            <a:xfrm>
              <a:off x="626710" y="3905186"/>
              <a:ext cx="40170" cy="40710"/>
            </a:xfrm>
            <a:custGeom>
              <a:avLst/>
              <a:gdLst/>
              <a:ahLst/>
              <a:cxnLst/>
              <a:rect l="l" t="t" r="r" b="b"/>
              <a:pathLst>
                <a:path w="1041" h="1055" extrusionOk="0">
                  <a:moveTo>
                    <a:pt x="521" y="1"/>
                  </a:moveTo>
                  <a:cubicBezTo>
                    <a:pt x="234" y="1"/>
                    <a:pt x="0" y="235"/>
                    <a:pt x="0" y="521"/>
                  </a:cubicBezTo>
                  <a:cubicBezTo>
                    <a:pt x="0" y="820"/>
                    <a:pt x="234" y="1055"/>
                    <a:pt x="521" y="1055"/>
                  </a:cubicBezTo>
                  <a:cubicBezTo>
                    <a:pt x="807" y="1055"/>
                    <a:pt x="1041" y="820"/>
                    <a:pt x="1041" y="521"/>
                  </a:cubicBezTo>
                  <a:cubicBezTo>
                    <a:pt x="1041" y="235"/>
                    <a:pt x="807" y="1"/>
                    <a:pt x="521" y="1"/>
                  </a:cubicBezTo>
                  <a:close/>
                </a:path>
              </a:pathLst>
            </a:custGeom>
            <a:solidFill>
              <a:srgbClr val="00DFD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913" name="Google Shape;913;p143"/>
            <p:cNvSpPr/>
            <p:nvPr/>
          </p:nvSpPr>
          <p:spPr>
            <a:xfrm>
              <a:off x="1305868" y="4458392"/>
              <a:ext cx="21107" cy="18136"/>
            </a:xfrm>
            <a:custGeom>
              <a:avLst/>
              <a:gdLst/>
              <a:ahLst/>
              <a:cxnLst/>
              <a:rect l="l" t="t" r="r" b="b"/>
              <a:pathLst>
                <a:path w="547" h="470" extrusionOk="0">
                  <a:moveTo>
                    <a:pt x="313" y="0"/>
                  </a:moveTo>
                  <a:cubicBezTo>
                    <a:pt x="104" y="0"/>
                    <a:pt x="0" y="247"/>
                    <a:pt x="144" y="403"/>
                  </a:cubicBezTo>
                  <a:cubicBezTo>
                    <a:pt x="189" y="449"/>
                    <a:pt x="247" y="469"/>
                    <a:pt x="304" y="469"/>
                  </a:cubicBezTo>
                  <a:cubicBezTo>
                    <a:pt x="426" y="469"/>
                    <a:pt x="547" y="376"/>
                    <a:pt x="547" y="234"/>
                  </a:cubicBezTo>
                  <a:cubicBezTo>
                    <a:pt x="547" y="104"/>
                    <a:pt x="443" y="0"/>
                    <a:pt x="313" y="0"/>
                  </a:cubicBezTo>
                  <a:close/>
                </a:path>
              </a:pathLst>
            </a:custGeom>
            <a:solidFill>
              <a:srgbClr val="00DFD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914" name="Google Shape;914;p143"/>
            <p:cNvSpPr/>
            <p:nvPr/>
          </p:nvSpPr>
          <p:spPr>
            <a:xfrm>
              <a:off x="276827" y="4285206"/>
              <a:ext cx="39707" cy="34381"/>
            </a:xfrm>
            <a:custGeom>
              <a:avLst/>
              <a:gdLst/>
              <a:ahLst/>
              <a:cxnLst/>
              <a:rect l="l" t="t" r="r" b="b"/>
              <a:pathLst>
                <a:path w="1029" h="891" extrusionOk="0">
                  <a:moveTo>
                    <a:pt x="599" y="0"/>
                  </a:moveTo>
                  <a:cubicBezTo>
                    <a:pt x="196" y="0"/>
                    <a:pt x="1" y="481"/>
                    <a:pt x="274" y="755"/>
                  </a:cubicBezTo>
                  <a:cubicBezTo>
                    <a:pt x="363" y="848"/>
                    <a:pt x="475" y="891"/>
                    <a:pt x="585" y="891"/>
                  </a:cubicBezTo>
                  <a:cubicBezTo>
                    <a:pt x="811" y="891"/>
                    <a:pt x="1028" y="714"/>
                    <a:pt x="1028" y="442"/>
                  </a:cubicBezTo>
                  <a:cubicBezTo>
                    <a:pt x="1028" y="208"/>
                    <a:pt x="833" y="0"/>
                    <a:pt x="599" y="0"/>
                  </a:cubicBezTo>
                  <a:close/>
                </a:path>
              </a:pathLst>
            </a:custGeom>
            <a:solidFill>
              <a:srgbClr val="00DFD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grpSp>
        <p:nvGrpSpPr>
          <p:cNvPr id="915" name="Google Shape;915;p143"/>
          <p:cNvGrpSpPr/>
          <p:nvPr/>
        </p:nvGrpSpPr>
        <p:grpSpPr>
          <a:xfrm rot="5400000" flipH="1">
            <a:off x="-71448" y="5860304"/>
            <a:ext cx="1064785" cy="1028361"/>
            <a:chOff x="1850046" y="4417768"/>
            <a:chExt cx="1087552" cy="713281"/>
          </a:xfrm>
        </p:grpSpPr>
        <p:sp>
          <p:nvSpPr>
            <p:cNvPr id="916" name="Google Shape;916;p143"/>
            <p:cNvSpPr/>
            <p:nvPr/>
          </p:nvSpPr>
          <p:spPr>
            <a:xfrm rot="5400000">
              <a:off x="2037182" y="4230633"/>
              <a:ext cx="713281" cy="1087550"/>
            </a:xfrm>
            <a:custGeom>
              <a:avLst/>
              <a:gdLst/>
              <a:ahLst/>
              <a:cxnLst/>
              <a:rect l="l" t="t" r="r" b="b"/>
              <a:pathLst>
                <a:path w="3755" h="3656" extrusionOk="0">
                  <a:moveTo>
                    <a:pt x="3288" y="1"/>
                  </a:moveTo>
                  <a:cubicBezTo>
                    <a:pt x="3249" y="1"/>
                    <a:pt x="3209" y="2"/>
                    <a:pt x="3169" y="4"/>
                  </a:cubicBezTo>
                  <a:cubicBezTo>
                    <a:pt x="801" y="84"/>
                    <a:pt x="0" y="3656"/>
                    <a:pt x="0" y="3656"/>
                  </a:cubicBezTo>
                  <a:cubicBezTo>
                    <a:pt x="17" y="3650"/>
                    <a:pt x="449" y="3622"/>
                    <a:pt x="1091" y="3582"/>
                  </a:cubicBezTo>
                  <a:cubicBezTo>
                    <a:pt x="1516" y="2710"/>
                    <a:pt x="2234" y="1999"/>
                    <a:pt x="3447" y="1999"/>
                  </a:cubicBezTo>
                  <a:cubicBezTo>
                    <a:pt x="3498" y="1999"/>
                    <a:pt x="3549" y="2001"/>
                    <a:pt x="3601" y="2003"/>
                  </a:cubicBezTo>
                  <a:cubicBezTo>
                    <a:pt x="3652" y="2003"/>
                    <a:pt x="3703" y="2015"/>
                    <a:pt x="3754" y="2020"/>
                  </a:cubicBezTo>
                  <a:lnTo>
                    <a:pt x="3754" y="55"/>
                  </a:lnTo>
                  <a:cubicBezTo>
                    <a:pt x="3600" y="19"/>
                    <a:pt x="3445" y="1"/>
                    <a:pt x="3288" y="1"/>
                  </a:cubicBezTo>
                  <a:close/>
                </a:path>
              </a:pathLst>
            </a:custGeom>
            <a:solidFill>
              <a:srgbClr val="00DFD1">
                <a:alpha val="43137"/>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917" name="Google Shape;917;p143"/>
            <p:cNvSpPr/>
            <p:nvPr/>
          </p:nvSpPr>
          <p:spPr>
            <a:xfrm rot="5400000">
              <a:off x="1990148" y="4355363"/>
              <a:ext cx="635581" cy="915785"/>
            </a:xfrm>
            <a:custGeom>
              <a:avLst/>
              <a:gdLst/>
              <a:ahLst/>
              <a:cxnLst/>
              <a:rect l="l" t="t" r="r" b="b"/>
              <a:pathLst>
                <a:path w="3346" h="4821" extrusionOk="0">
                  <a:moveTo>
                    <a:pt x="3038" y="0"/>
                  </a:moveTo>
                  <a:cubicBezTo>
                    <a:pt x="1825" y="0"/>
                    <a:pt x="1107" y="711"/>
                    <a:pt x="682" y="1583"/>
                  </a:cubicBezTo>
                  <a:cubicBezTo>
                    <a:pt x="0" y="2986"/>
                    <a:pt x="80" y="4820"/>
                    <a:pt x="80" y="4820"/>
                  </a:cubicBezTo>
                  <a:lnTo>
                    <a:pt x="3345" y="4633"/>
                  </a:lnTo>
                  <a:lnTo>
                    <a:pt x="3345" y="21"/>
                  </a:lnTo>
                  <a:cubicBezTo>
                    <a:pt x="3294" y="16"/>
                    <a:pt x="3243" y="10"/>
                    <a:pt x="3192" y="4"/>
                  </a:cubicBezTo>
                  <a:cubicBezTo>
                    <a:pt x="3140" y="2"/>
                    <a:pt x="3089" y="0"/>
                    <a:pt x="303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sp>
        <p:nvSpPr>
          <p:cNvPr id="918" name="Google Shape;918;p143"/>
          <p:cNvSpPr/>
          <p:nvPr/>
        </p:nvSpPr>
        <p:spPr>
          <a:xfrm>
            <a:off x="42693" y="6492616"/>
            <a:ext cx="674627" cy="357885"/>
          </a:xfrm>
          <a:custGeom>
            <a:avLst/>
            <a:gdLst/>
            <a:ahLst/>
            <a:cxnLst/>
            <a:rect l="l" t="t" r="r" b="b"/>
            <a:pathLst>
              <a:path w="14298" h="7585" extrusionOk="0">
                <a:moveTo>
                  <a:pt x="14297" y="1"/>
                </a:moveTo>
                <a:lnTo>
                  <a:pt x="14297" y="1"/>
                </a:lnTo>
                <a:cubicBezTo>
                  <a:pt x="12884" y="408"/>
                  <a:pt x="11686" y="1330"/>
                  <a:pt x="10932" y="2588"/>
                </a:cubicBezTo>
                <a:cubicBezTo>
                  <a:pt x="10489" y="2935"/>
                  <a:pt x="10021" y="3270"/>
                  <a:pt x="9554" y="3582"/>
                </a:cubicBezTo>
                <a:cubicBezTo>
                  <a:pt x="10357" y="2815"/>
                  <a:pt x="10980" y="1869"/>
                  <a:pt x="11363" y="815"/>
                </a:cubicBezTo>
                <a:lnTo>
                  <a:pt x="11363" y="815"/>
                </a:lnTo>
                <a:cubicBezTo>
                  <a:pt x="10129" y="1486"/>
                  <a:pt x="9243" y="2636"/>
                  <a:pt x="8920" y="4001"/>
                </a:cubicBezTo>
                <a:cubicBezTo>
                  <a:pt x="8189" y="4444"/>
                  <a:pt x="7434" y="4851"/>
                  <a:pt x="6668" y="5211"/>
                </a:cubicBezTo>
                <a:cubicBezTo>
                  <a:pt x="7662" y="4612"/>
                  <a:pt x="8404" y="3678"/>
                  <a:pt x="8764" y="2576"/>
                </a:cubicBezTo>
                <a:lnTo>
                  <a:pt x="8764" y="2576"/>
                </a:lnTo>
                <a:cubicBezTo>
                  <a:pt x="7542" y="3186"/>
                  <a:pt x="6584" y="4216"/>
                  <a:pt x="6069" y="5486"/>
                </a:cubicBezTo>
                <a:cubicBezTo>
                  <a:pt x="5147" y="5881"/>
                  <a:pt x="4213" y="6229"/>
                  <a:pt x="3242" y="6504"/>
                </a:cubicBezTo>
                <a:cubicBezTo>
                  <a:pt x="4464" y="5797"/>
                  <a:pt x="5506" y="4827"/>
                  <a:pt x="6285" y="3654"/>
                </a:cubicBezTo>
                <a:lnTo>
                  <a:pt x="6285" y="3654"/>
                </a:lnTo>
                <a:cubicBezTo>
                  <a:pt x="5482" y="3977"/>
                  <a:pt x="4751" y="4444"/>
                  <a:pt x="4117" y="5031"/>
                </a:cubicBezTo>
                <a:cubicBezTo>
                  <a:pt x="3674" y="5450"/>
                  <a:pt x="3278" y="5941"/>
                  <a:pt x="3123" y="6528"/>
                </a:cubicBezTo>
                <a:cubicBezTo>
                  <a:pt x="2152" y="6804"/>
                  <a:pt x="1170" y="7007"/>
                  <a:pt x="164" y="7151"/>
                </a:cubicBezTo>
                <a:cubicBezTo>
                  <a:pt x="0" y="7186"/>
                  <a:pt x="31" y="7427"/>
                  <a:pt x="189" y="7427"/>
                </a:cubicBezTo>
                <a:cubicBezTo>
                  <a:pt x="192" y="7427"/>
                  <a:pt x="196" y="7427"/>
                  <a:pt x="200" y="7426"/>
                </a:cubicBezTo>
                <a:cubicBezTo>
                  <a:pt x="1494" y="7247"/>
                  <a:pt x="2763" y="6959"/>
                  <a:pt x="4009" y="6564"/>
                </a:cubicBezTo>
                <a:cubicBezTo>
                  <a:pt x="4887" y="7227"/>
                  <a:pt x="5955" y="7585"/>
                  <a:pt x="7047" y="7585"/>
                </a:cubicBezTo>
                <a:cubicBezTo>
                  <a:pt x="7355" y="7585"/>
                  <a:pt x="7665" y="7556"/>
                  <a:pt x="7973" y="7498"/>
                </a:cubicBezTo>
                <a:cubicBezTo>
                  <a:pt x="7506" y="7079"/>
                  <a:pt x="7015" y="6660"/>
                  <a:pt x="6428" y="6444"/>
                </a:cubicBezTo>
                <a:cubicBezTo>
                  <a:pt x="6061" y="6322"/>
                  <a:pt x="5682" y="6260"/>
                  <a:pt x="5304" y="6260"/>
                </a:cubicBezTo>
                <a:cubicBezTo>
                  <a:pt x="5127" y="6260"/>
                  <a:pt x="4951" y="6274"/>
                  <a:pt x="4775" y="6301"/>
                </a:cubicBezTo>
                <a:cubicBezTo>
                  <a:pt x="5590" y="6013"/>
                  <a:pt x="6392" y="5666"/>
                  <a:pt x="7183" y="5282"/>
                </a:cubicBezTo>
                <a:cubicBezTo>
                  <a:pt x="7826" y="5782"/>
                  <a:pt x="8613" y="6042"/>
                  <a:pt x="9408" y="6042"/>
                </a:cubicBezTo>
                <a:cubicBezTo>
                  <a:pt x="9870" y="6042"/>
                  <a:pt x="10335" y="5954"/>
                  <a:pt x="10776" y="5774"/>
                </a:cubicBezTo>
                <a:cubicBezTo>
                  <a:pt x="10070" y="5269"/>
                  <a:pt x="9230" y="5003"/>
                  <a:pt x="8375" y="5003"/>
                </a:cubicBezTo>
                <a:cubicBezTo>
                  <a:pt x="8114" y="5003"/>
                  <a:pt x="7851" y="5028"/>
                  <a:pt x="7590" y="5079"/>
                </a:cubicBezTo>
                <a:cubicBezTo>
                  <a:pt x="8309" y="4696"/>
                  <a:pt x="9003" y="4288"/>
                  <a:pt x="9686" y="3833"/>
                </a:cubicBezTo>
                <a:cubicBezTo>
                  <a:pt x="10249" y="4193"/>
                  <a:pt x="10884" y="4396"/>
                  <a:pt x="11554" y="4420"/>
                </a:cubicBezTo>
                <a:cubicBezTo>
                  <a:pt x="11595" y="4422"/>
                  <a:pt x="11635" y="4423"/>
                  <a:pt x="11675" y="4423"/>
                </a:cubicBezTo>
                <a:cubicBezTo>
                  <a:pt x="12350" y="4423"/>
                  <a:pt x="12996" y="4140"/>
                  <a:pt x="13471" y="3654"/>
                </a:cubicBezTo>
                <a:cubicBezTo>
                  <a:pt x="12848" y="3402"/>
                  <a:pt x="12189" y="3270"/>
                  <a:pt x="11531" y="3246"/>
                </a:cubicBezTo>
                <a:cubicBezTo>
                  <a:pt x="11063" y="3246"/>
                  <a:pt x="10608" y="3330"/>
                  <a:pt x="10177" y="3498"/>
                </a:cubicBezTo>
                <a:cubicBezTo>
                  <a:pt x="10500" y="3270"/>
                  <a:pt x="10824" y="3031"/>
                  <a:pt x="11135" y="2791"/>
                </a:cubicBezTo>
                <a:cubicBezTo>
                  <a:pt x="12453" y="2216"/>
                  <a:pt x="13567" y="1246"/>
                  <a:pt x="1429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919" name="Google Shape;919;p143"/>
          <p:cNvSpPr/>
          <p:nvPr/>
        </p:nvSpPr>
        <p:spPr>
          <a:xfrm rot="1697963">
            <a:off x="272317" y="5296679"/>
            <a:ext cx="215359" cy="1658116"/>
          </a:xfrm>
          <a:custGeom>
            <a:avLst/>
            <a:gdLst/>
            <a:ahLst/>
            <a:cxnLst/>
            <a:rect l="l" t="t" r="r" b="b"/>
            <a:pathLst>
              <a:path w="4564" h="35142" extrusionOk="0">
                <a:moveTo>
                  <a:pt x="3018" y="1"/>
                </a:moveTo>
                <a:cubicBezTo>
                  <a:pt x="587" y="3953"/>
                  <a:pt x="0" y="9606"/>
                  <a:pt x="323" y="14840"/>
                </a:cubicBezTo>
                <a:cubicBezTo>
                  <a:pt x="647" y="20074"/>
                  <a:pt x="1749" y="25141"/>
                  <a:pt x="2264" y="30339"/>
                </a:cubicBezTo>
                <a:cubicBezTo>
                  <a:pt x="2266" y="30358"/>
                  <a:pt x="2267" y="30378"/>
                  <a:pt x="2269" y="30398"/>
                </a:cubicBezTo>
                <a:lnTo>
                  <a:pt x="2269" y="30398"/>
                </a:lnTo>
                <a:cubicBezTo>
                  <a:pt x="3045" y="26619"/>
                  <a:pt x="3499" y="22705"/>
                  <a:pt x="3952" y="18805"/>
                </a:cubicBezTo>
                <a:cubicBezTo>
                  <a:pt x="4252" y="16146"/>
                  <a:pt x="4563" y="13475"/>
                  <a:pt x="4527" y="10780"/>
                </a:cubicBezTo>
                <a:cubicBezTo>
                  <a:pt x="4479" y="7103"/>
                  <a:pt x="3785" y="3510"/>
                  <a:pt x="3018" y="1"/>
                </a:cubicBezTo>
                <a:close/>
                <a:moveTo>
                  <a:pt x="2269" y="30398"/>
                </a:moveTo>
                <a:lnTo>
                  <a:pt x="2269" y="30398"/>
                </a:lnTo>
                <a:cubicBezTo>
                  <a:pt x="2042" y="31505"/>
                  <a:pt x="1788" y="32600"/>
                  <a:pt x="1497" y="33680"/>
                </a:cubicBezTo>
                <a:lnTo>
                  <a:pt x="1761" y="35141"/>
                </a:lnTo>
                <a:cubicBezTo>
                  <a:pt x="2483" y="33852"/>
                  <a:pt x="2421" y="32036"/>
                  <a:pt x="2269" y="30398"/>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920" name="Google Shape;920;p143"/>
          <p:cNvSpPr/>
          <p:nvPr/>
        </p:nvSpPr>
        <p:spPr>
          <a:xfrm>
            <a:off x="91532" y="5792142"/>
            <a:ext cx="354629" cy="1023217"/>
          </a:xfrm>
          <a:custGeom>
            <a:avLst/>
            <a:gdLst/>
            <a:ahLst/>
            <a:cxnLst/>
            <a:rect l="l" t="t" r="r" b="b"/>
            <a:pathLst>
              <a:path w="7516" h="21686" extrusionOk="0">
                <a:moveTo>
                  <a:pt x="4030" y="0"/>
                </a:moveTo>
                <a:lnTo>
                  <a:pt x="4030" y="0"/>
                </a:lnTo>
                <a:cubicBezTo>
                  <a:pt x="3300" y="1880"/>
                  <a:pt x="3312" y="3964"/>
                  <a:pt x="4054" y="5833"/>
                </a:cubicBezTo>
                <a:cubicBezTo>
                  <a:pt x="4066" y="6611"/>
                  <a:pt x="4042" y="7378"/>
                  <a:pt x="3995" y="8156"/>
                </a:cubicBezTo>
                <a:cubicBezTo>
                  <a:pt x="3827" y="6635"/>
                  <a:pt x="3312" y="5174"/>
                  <a:pt x="2485" y="3881"/>
                </a:cubicBezTo>
                <a:lnTo>
                  <a:pt x="2485" y="3881"/>
                </a:lnTo>
                <a:cubicBezTo>
                  <a:pt x="2186" y="5785"/>
                  <a:pt x="2701" y="7713"/>
                  <a:pt x="3911" y="9210"/>
                </a:cubicBezTo>
                <a:cubicBezTo>
                  <a:pt x="3803" y="10372"/>
                  <a:pt x="3623" y="11522"/>
                  <a:pt x="3384" y="12672"/>
                </a:cubicBezTo>
                <a:cubicBezTo>
                  <a:pt x="3539" y="11091"/>
                  <a:pt x="3132" y="9498"/>
                  <a:pt x="2234" y="8192"/>
                </a:cubicBezTo>
                <a:lnTo>
                  <a:pt x="2234" y="8192"/>
                </a:lnTo>
                <a:cubicBezTo>
                  <a:pt x="1887" y="10037"/>
                  <a:pt x="2222" y="11941"/>
                  <a:pt x="3180" y="13546"/>
                </a:cubicBezTo>
                <a:cubicBezTo>
                  <a:pt x="2845" y="14888"/>
                  <a:pt x="2438" y="16193"/>
                  <a:pt x="1934" y="17475"/>
                </a:cubicBezTo>
                <a:cubicBezTo>
                  <a:pt x="2186" y="15570"/>
                  <a:pt x="1982" y="13618"/>
                  <a:pt x="1360" y="11798"/>
                </a:cubicBezTo>
                <a:cubicBezTo>
                  <a:pt x="1048" y="12947"/>
                  <a:pt x="952" y="14133"/>
                  <a:pt x="1072" y="15307"/>
                </a:cubicBezTo>
                <a:cubicBezTo>
                  <a:pt x="1156" y="16145"/>
                  <a:pt x="1360" y="16996"/>
                  <a:pt x="1875" y="17654"/>
                </a:cubicBezTo>
                <a:cubicBezTo>
                  <a:pt x="1360" y="18936"/>
                  <a:pt x="761" y="20181"/>
                  <a:pt x="90" y="21391"/>
                </a:cubicBezTo>
                <a:cubicBezTo>
                  <a:pt x="0" y="21546"/>
                  <a:pt x="128" y="21685"/>
                  <a:pt x="260" y="21685"/>
                </a:cubicBezTo>
                <a:cubicBezTo>
                  <a:pt x="321" y="21685"/>
                  <a:pt x="384" y="21655"/>
                  <a:pt x="425" y="21583"/>
                </a:cubicBezTo>
                <a:cubicBezTo>
                  <a:pt x="1300" y="20026"/>
                  <a:pt x="2042" y="18397"/>
                  <a:pt x="2641" y="16708"/>
                </a:cubicBezTo>
                <a:cubicBezTo>
                  <a:pt x="4510" y="16193"/>
                  <a:pt x="6091" y="14900"/>
                  <a:pt x="6953" y="13151"/>
                </a:cubicBezTo>
                <a:lnTo>
                  <a:pt x="6953" y="13151"/>
                </a:lnTo>
                <a:cubicBezTo>
                  <a:pt x="6114" y="13319"/>
                  <a:pt x="5240" y="13498"/>
                  <a:pt x="4510" y="13965"/>
                </a:cubicBezTo>
                <a:cubicBezTo>
                  <a:pt x="3863" y="14385"/>
                  <a:pt x="3384" y="14983"/>
                  <a:pt x="2988" y="15654"/>
                </a:cubicBezTo>
                <a:cubicBezTo>
                  <a:pt x="3348" y="14504"/>
                  <a:pt x="3647" y="13343"/>
                  <a:pt x="3875" y="12169"/>
                </a:cubicBezTo>
                <a:cubicBezTo>
                  <a:pt x="5599" y="11714"/>
                  <a:pt x="6941" y="10372"/>
                  <a:pt x="7408" y="8660"/>
                </a:cubicBezTo>
                <a:lnTo>
                  <a:pt x="7408" y="8660"/>
                </a:lnTo>
                <a:cubicBezTo>
                  <a:pt x="5923" y="9127"/>
                  <a:pt x="4689" y="10169"/>
                  <a:pt x="3983" y="11558"/>
                </a:cubicBezTo>
                <a:cubicBezTo>
                  <a:pt x="4174" y="10456"/>
                  <a:pt x="4306" y="9354"/>
                  <a:pt x="4378" y="8240"/>
                </a:cubicBezTo>
                <a:cubicBezTo>
                  <a:pt x="5228" y="7917"/>
                  <a:pt x="5983" y="7378"/>
                  <a:pt x="6570" y="6683"/>
                </a:cubicBezTo>
                <a:cubicBezTo>
                  <a:pt x="7180" y="5917"/>
                  <a:pt x="7516" y="4911"/>
                  <a:pt x="7336" y="3953"/>
                </a:cubicBezTo>
                <a:lnTo>
                  <a:pt x="7336" y="3953"/>
                </a:lnTo>
                <a:cubicBezTo>
                  <a:pt x="6546" y="4408"/>
                  <a:pt x="5851" y="5018"/>
                  <a:pt x="5276" y="5725"/>
                </a:cubicBezTo>
                <a:cubicBezTo>
                  <a:pt x="4881" y="6228"/>
                  <a:pt x="4593" y="6803"/>
                  <a:pt x="4426" y="7414"/>
                </a:cubicBezTo>
                <a:cubicBezTo>
                  <a:pt x="4450" y="6875"/>
                  <a:pt x="4450" y="6324"/>
                  <a:pt x="4450" y="5773"/>
                </a:cubicBezTo>
                <a:cubicBezTo>
                  <a:pt x="4917" y="3857"/>
                  <a:pt x="4773" y="1833"/>
                  <a:pt x="4030" y="0"/>
                </a:cubicBezTo>
                <a:close/>
              </a:path>
            </a:pathLst>
          </a:custGeom>
          <a:solidFill>
            <a:srgbClr val="1A4E6E"/>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921" name="Google Shape;921;p143"/>
          <p:cNvSpPr/>
          <p:nvPr/>
        </p:nvSpPr>
        <p:spPr>
          <a:xfrm rot="1340377">
            <a:off x="-47909" y="6182440"/>
            <a:ext cx="207455" cy="618921"/>
          </a:xfrm>
          <a:custGeom>
            <a:avLst/>
            <a:gdLst/>
            <a:ahLst/>
            <a:cxnLst/>
            <a:rect l="l" t="t" r="r" b="b"/>
            <a:pathLst>
              <a:path w="4397" h="13118" extrusionOk="0">
                <a:moveTo>
                  <a:pt x="108" y="0"/>
                </a:moveTo>
                <a:lnTo>
                  <a:pt x="108" y="0"/>
                </a:lnTo>
                <a:cubicBezTo>
                  <a:pt x="72" y="1210"/>
                  <a:pt x="492" y="2396"/>
                  <a:pt x="1282" y="3318"/>
                </a:cubicBezTo>
                <a:cubicBezTo>
                  <a:pt x="1450" y="3761"/>
                  <a:pt x="1581" y="4204"/>
                  <a:pt x="1713" y="4659"/>
                </a:cubicBezTo>
                <a:cubicBezTo>
                  <a:pt x="1318" y="3821"/>
                  <a:pt x="731" y="3090"/>
                  <a:pt x="0" y="2527"/>
                </a:cubicBezTo>
                <a:lnTo>
                  <a:pt x="0" y="2527"/>
                </a:lnTo>
                <a:cubicBezTo>
                  <a:pt x="204" y="3665"/>
                  <a:pt x="887" y="4659"/>
                  <a:pt x="1869" y="5282"/>
                </a:cubicBezTo>
                <a:cubicBezTo>
                  <a:pt x="2037" y="5965"/>
                  <a:pt x="2168" y="6659"/>
                  <a:pt x="2252" y="7354"/>
                </a:cubicBezTo>
                <a:cubicBezTo>
                  <a:pt x="2037" y="6420"/>
                  <a:pt x="1486" y="5593"/>
                  <a:pt x="719" y="5030"/>
                </a:cubicBezTo>
                <a:lnTo>
                  <a:pt x="719" y="5030"/>
                </a:lnTo>
                <a:cubicBezTo>
                  <a:pt x="875" y="6144"/>
                  <a:pt x="1450" y="7174"/>
                  <a:pt x="2312" y="7905"/>
                </a:cubicBezTo>
                <a:cubicBezTo>
                  <a:pt x="2396" y="8731"/>
                  <a:pt x="2420" y="9558"/>
                  <a:pt x="2384" y="10384"/>
                </a:cubicBezTo>
                <a:cubicBezTo>
                  <a:pt x="2156" y="9246"/>
                  <a:pt x="1653" y="8180"/>
                  <a:pt x="935" y="7258"/>
                </a:cubicBezTo>
                <a:lnTo>
                  <a:pt x="935" y="7258"/>
                </a:lnTo>
                <a:cubicBezTo>
                  <a:pt x="983" y="7977"/>
                  <a:pt x="1162" y="8672"/>
                  <a:pt x="1462" y="9318"/>
                </a:cubicBezTo>
                <a:cubicBezTo>
                  <a:pt x="1677" y="9785"/>
                  <a:pt x="1965" y="10217"/>
                  <a:pt x="2384" y="10492"/>
                </a:cubicBezTo>
                <a:cubicBezTo>
                  <a:pt x="2348" y="11330"/>
                  <a:pt x="2252" y="12157"/>
                  <a:pt x="2108" y="12983"/>
                </a:cubicBezTo>
                <a:cubicBezTo>
                  <a:pt x="2095" y="13067"/>
                  <a:pt x="2161" y="13118"/>
                  <a:pt x="2227" y="13118"/>
                </a:cubicBezTo>
                <a:cubicBezTo>
                  <a:pt x="2274" y="13118"/>
                  <a:pt x="2321" y="13091"/>
                  <a:pt x="2336" y="13031"/>
                </a:cubicBezTo>
                <a:cubicBezTo>
                  <a:pt x="2528" y="11965"/>
                  <a:pt x="2635" y="10887"/>
                  <a:pt x="2635" y="9809"/>
                </a:cubicBezTo>
                <a:cubicBezTo>
                  <a:pt x="3606" y="9139"/>
                  <a:pt x="4240" y="8085"/>
                  <a:pt x="4396" y="6923"/>
                </a:cubicBezTo>
                <a:lnTo>
                  <a:pt x="4396" y="6923"/>
                </a:lnTo>
                <a:cubicBezTo>
                  <a:pt x="3941" y="7186"/>
                  <a:pt x="3486" y="7462"/>
                  <a:pt x="3162" y="7869"/>
                </a:cubicBezTo>
                <a:cubicBezTo>
                  <a:pt x="2887" y="8240"/>
                  <a:pt x="2707" y="8672"/>
                  <a:pt x="2623" y="9127"/>
                </a:cubicBezTo>
                <a:cubicBezTo>
                  <a:pt x="2599" y="8408"/>
                  <a:pt x="2540" y="7677"/>
                  <a:pt x="2432" y="6959"/>
                </a:cubicBezTo>
                <a:cubicBezTo>
                  <a:pt x="3330" y="6360"/>
                  <a:pt x="3833" y="5330"/>
                  <a:pt x="3749" y="4264"/>
                </a:cubicBezTo>
                <a:lnTo>
                  <a:pt x="3749" y="4264"/>
                </a:lnTo>
                <a:cubicBezTo>
                  <a:pt x="2995" y="4815"/>
                  <a:pt x="2504" y="5665"/>
                  <a:pt x="2384" y="6588"/>
                </a:cubicBezTo>
                <a:cubicBezTo>
                  <a:pt x="2264" y="5929"/>
                  <a:pt x="2120" y="5270"/>
                  <a:pt x="1941" y="4623"/>
                </a:cubicBezTo>
                <a:cubicBezTo>
                  <a:pt x="2372" y="4264"/>
                  <a:pt x="2695" y="3809"/>
                  <a:pt x="2887" y="3306"/>
                </a:cubicBezTo>
                <a:cubicBezTo>
                  <a:pt x="3091" y="2743"/>
                  <a:pt x="3055" y="2120"/>
                  <a:pt x="2779" y="1581"/>
                </a:cubicBezTo>
                <a:cubicBezTo>
                  <a:pt x="2420" y="2012"/>
                  <a:pt x="2144" y="2491"/>
                  <a:pt x="1953" y="3006"/>
                </a:cubicBezTo>
                <a:cubicBezTo>
                  <a:pt x="1833" y="3378"/>
                  <a:pt x="1785" y="3761"/>
                  <a:pt x="1809" y="4144"/>
                </a:cubicBezTo>
                <a:cubicBezTo>
                  <a:pt x="1713" y="3833"/>
                  <a:pt x="1605" y="3509"/>
                  <a:pt x="1498" y="3210"/>
                </a:cubicBezTo>
                <a:cubicBezTo>
                  <a:pt x="1390" y="2012"/>
                  <a:pt x="899" y="898"/>
                  <a:pt x="108"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922" name="Google Shape;922;p143"/>
          <p:cNvSpPr/>
          <p:nvPr/>
        </p:nvSpPr>
        <p:spPr>
          <a:xfrm>
            <a:off x="-53555" y="6076996"/>
            <a:ext cx="644808" cy="829813"/>
          </a:xfrm>
          <a:custGeom>
            <a:avLst/>
            <a:gdLst/>
            <a:ahLst/>
            <a:cxnLst/>
            <a:rect l="l" t="t" r="r" b="b"/>
            <a:pathLst>
              <a:path w="13666" h="17587" extrusionOk="0">
                <a:moveTo>
                  <a:pt x="13630" y="1"/>
                </a:moveTo>
                <a:lnTo>
                  <a:pt x="13630" y="1"/>
                </a:lnTo>
                <a:cubicBezTo>
                  <a:pt x="11905" y="744"/>
                  <a:pt x="10348" y="1845"/>
                  <a:pt x="9067" y="3223"/>
                </a:cubicBezTo>
                <a:cubicBezTo>
                  <a:pt x="6228" y="6277"/>
                  <a:pt x="4935" y="10409"/>
                  <a:pt x="2946" y="14062"/>
                </a:cubicBezTo>
                <a:cubicBezTo>
                  <a:pt x="2252" y="15344"/>
                  <a:pt x="1425" y="16613"/>
                  <a:pt x="192" y="17368"/>
                </a:cubicBezTo>
                <a:lnTo>
                  <a:pt x="0" y="17032"/>
                </a:lnTo>
                <a:lnTo>
                  <a:pt x="0" y="17032"/>
                </a:lnTo>
                <a:lnTo>
                  <a:pt x="48" y="17583"/>
                </a:lnTo>
                <a:cubicBezTo>
                  <a:pt x="92" y="17585"/>
                  <a:pt x="137" y="17586"/>
                  <a:pt x="181" y="17586"/>
                </a:cubicBezTo>
                <a:cubicBezTo>
                  <a:pt x="1222" y="17586"/>
                  <a:pt x="2205" y="17056"/>
                  <a:pt x="3078" y="16481"/>
                </a:cubicBezTo>
                <a:cubicBezTo>
                  <a:pt x="6072" y="14493"/>
                  <a:pt x="8480" y="11727"/>
                  <a:pt x="10456" y="8732"/>
                </a:cubicBezTo>
                <a:cubicBezTo>
                  <a:pt x="12193" y="6109"/>
                  <a:pt x="13666" y="3139"/>
                  <a:pt x="13630"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nvGrpSpPr>
          <p:cNvPr id="923" name="Google Shape;923;p143"/>
          <p:cNvGrpSpPr/>
          <p:nvPr/>
        </p:nvGrpSpPr>
        <p:grpSpPr>
          <a:xfrm rot="-3599785" flipH="1">
            <a:off x="10873032" y="5827071"/>
            <a:ext cx="1148120" cy="907636"/>
            <a:chOff x="227125" y="3607050"/>
            <a:chExt cx="1099850" cy="869478"/>
          </a:xfrm>
        </p:grpSpPr>
        <p:sp>
          <p:nvSpPr>
            <p:cNvPr id="924" name="Google Shape;924;p143"/>
            <p:cNvSpPr/>
            <p:nvPr/>
          </p:nvSpPr>
          <p:spPr>
            <a:xfrm>
              <a:off x="343585" y="3828896"/>
              <a:ext cx="43218" cy="42716"/>
            </a:xfrm>
            <a:custGeom>
              <a:avLst/>
              <a:gdLst/>
              <a:ahLst/>
              <a:cxnLst/>
              <a:rect l="l" t="t" r="r" b="b"/>
              <a:pathLst>
                <a:path w="1120" h="1107" extrusionOk="0">
                  <a:moveTo>
                    <a:pt x="560" y="1"/>
                  </a:moveTo>
                  <a:cubicBezTo>
                    <a:pt x="248" y="1"/>
                    <a:pt x="1" y="248"/>
                    <a:pt x="1" y="560"/>
                  </a:cubicBezTo>
                  <a:cubicBezTo>
                    <a:pt x="1" y="859"/>
                    <a:pt x="248" y="1106"/>
                    <a:pt x="560" y="1106"/>
                  </a:cubicBezTo>
                  <a:cubicBezTo>
                    <a:pt x="859" y="1106"/>
                    <a:pt x="1119" y="859"/>
                    <a:pt x="1119" y="560"/>
                  </a:cubicBezTo>
                  <a:cubicBezTo>
                    <a:pt x="1119" y="248"/>
                    <a:pt x="859" y="1"/>
                    <a:pt x="560" y="1"/>
                  </a:cubicBezTo>
                  <a:close/>
                </a:path>
              </a:pathLst>
            </a:custGeom>
            <a:solidFill>
              <a:srgbClr val="00DFD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925" name="Google Shape;925;p143"/>
            <p:cNvSpPr/>
            <p:nvPr/>
          </p:nvSpPr>
          <p:spPr>
            <a:xfrm>
              <a:off x="1136194" y="3889634"/>
              <a:ext cx="37198" cy="31372"/>
            </a:xfrm>
            <a:custGeom>
              <a:avLst/>
              <a:gdLst/>
              <a:ahLst/>
              <a:cxnLst/>
              <a:rect l="l" t="t" r="r" b="b"/>
              <a:pathLst>
                <a:path w="964" h="813" extrusionOk="0">
                  <a:moveTo>
                    <a:pt x="547" y="1"/>
                  </a:moveTo>
                  <a:cubicBezTo>
                    <a:pt x="183" y="1"/>
                    <a:pt x="1" y="430"/>
                    <a:pt x="261" y="690"/>
                  </a:cubicBezTo>
                  <a:cubicBezTo>
                    <a:pt x="341" y="775"/>
                    <a:pt x="442" y="813"/>
                    <a:pt x="542" y="813"/>
                  </a:cubicBezTo>
                  <a:cubicBezTo>
                    <a:pt x="749" y="813"/>
                    <a:pt x="950" y="650"/>
                    <a:pt x="950" y="404"/>
                  </a:cubicBezTo>
                  <a:cubicBezTo>
                    <a:pt x="963" y="183"/>
                    <a:pt x="768" y="1"/>
                    <a:pt x="547" y="1"/>
                  </a:cubicBezTo>
                  <a:close/>
                </a:path>
              </a:pathLst>
            </a:custGeom>
            <a:solidFill>
              <a:srgbClr val="00DFD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926" name="Google Shape;926;p143"/>
            <p:cNvSpPr/>
            <p:nvPr/>
          </p:nvSpPr>
          <p:spPr>
            <a:xfrm>
              <a:off x="906284" y="3905186"/>
              <a:ext cx="40208" cy="40710"/>
            </a:xfrm>
            <a:custGeom>
              <a:avLst/>
              <a:gdLst/>
              <a:ahLst/>
              <a:cxnLst/>
              <a:rect l="l" t="t" r="r" b="b"/>
              <a:pathLst>
                <a:path w="1042" h="1055" extrusionOk="0">
                  <a:moveTo>
                    <a:pt x="521" y="1"/>
                  </a:moveTo>
                  <a:cubicBezTo>
                    <a:pt x="235" y="1"/>
                    <a:pt x="1" y="235"/>
                    <a:pt x="1" y="521"/>
                  </a:cubicBezTo>
                  <a:cubicBezTo>
                    <a:pt x="1" y="820"/>
                    <a:pt x="235" y="1055"/>
                    <a:pt x="521" y="1055"/>
                  </a:cubicBezTo>
                  <a:cubicBezTo>
                    <a:pt x="807" y="1055"/>
                    <a:pt x="1042" y="820"/>
                    <a:pt x="1042" y="521"/>
                  </a:cubicBezTo>
                  <a:cubicBezTo>
                    <a:pt x="1042" y="235"/>
                    <a:pt x="807" y="1"/>
                    <a:pt x="521" y="1"/>
                  </a:cubicBezTo>
                  <a:close/>
                </a:path>
              </a:pathLst>
            </a:custGeom>
            <a:solidFill>
              <a:srgbClr val="00DFD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927" name="Google Shape;927;p143"/>
            <p:cNvSpPr/>
            <p:nvPr/>
          </p:nvSpPr>
          <p:spPr>
            <a:xfrm>
              <a:off x="227125" y="4169247"/>
              <a:ext cx="37198" cy="37160"/>
            </a:xfrm>
            <a:custGeom>
              <a:avLst/>
              <a:gdLst/>
              <a:ahLst/>
              <a:cxnLst/>
              <a:rect l="l" t="t" r="r" b="b"/>
              <a:pathLst>
                <a:path w="964" h="963" extrusionOk="0">
                  <a:moveTo>
                    <a:pt x="482" y="0"/>
                  </a:moveTo>
                  <a:cubicBezTo>
                    <a:pt x="209" y="0"/>
                    <a:pt x="1" y="221"/>
                    <a:pt x="1" y="482"/>
                  </a:cubicBezTo>
                  <a:cubicBezTo>
                    <a:pt x="1" y="742"/>
                    <a:pt x="209" y="963"/>
                    <a:pt x="482" y="963"/>
                  </a:cubicBezTo>
                  <a:cubicBezTo>
                    <a:pt x="742" y="963"/>
                    <a:pt x="963" y="742"/>
                    <a:pt x="963" y="482"/>
                  </a:cubicBezTo>
                  <a:cubicBezTo>
                    <a:pt x="963" y="221"/>
                    <a:pt x="742" y="0"/>
                    <a:pt x="482" y="0"/>
                  </a:cubicBezTo>
                  <a:close/>
                </a:path>
              </a:pathLst>
            </a:custGeom>
            <a:solidFill>
              <a:srgbClr val="00DFD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928" name="Google Shape;928;p143"/>
            <p:cNvSpPr/>
            <p:nvPr/>
          </p:nvSpPr>
          <p:spPr>
            <a:xfrm>
              <a:off x="1132181" y="3690749"/>
              <a:ext cx="52247" cy="47964"/>
            </a:xfrm>
            <a:custGeom>
              <a:avLst/>
              <a:gdLst/>
              <a:ahLst/>
              <a:cxnLst/>
              <a:rect l="l" t="t" r="r" b="b"/>
              <a:pathLst>
                <a:path w="1354" h="1243" extrusionOk="0">
                  <a:moveTo>
                    <a:pt x="678" y="0"/>
                  </a:moveTo>
                  <a:cubicBezTo>
                    <a:pt x="395" y="0"/>
                    <a:pt x="146" y="194"/>
                    <a:pt x="79" y="485"/>
                  </a:cubicBezTo>
                  <a:cubicBezTo>
                    <a:pt x="1" y="810"/>
                    <a:pt x="209" y="1148"/>
                    <a:pt x="534" y="1226"/>
                  </a:cubicBezTo>
                  <a:cubicBezTo>
                    <a:pt x="582" y="1237"/>
                    <a:pt x="630" y="1243"/>
                    <a:pt x="676" y="1243"/>
                  </a:cubicBezTo>
                  <a:cubicBezTo>
                    <a:pt x="959" y="1243"/>
                    <a:pt x="1208" y="1048"/>
                    <a:pt x="1275" y="758"/>
                  </a:cubicBezTo>
                  <a:cubicBezTo>
                    <a:pt x="1353" y="433"/>
                    <a:pt x="1158" y="94"/>
                    <a:pt x="820" y="16"/>
                  </a:cubicBezTo>
                  <a:cubicBezTo>
                    <a:pt x="772" y="5"/>
                    <a:pt x="724" y="0"/>
                    <a:pt x="678" y="0"/>
                  </a:cubicBezTo>
                  <a:close/>
                </a:path>
              </a:pathLst>
            </a:custGeom>
            <a:solidFill>
              <a:srgbClr val="00DFD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929" name="Google Shape;929;p143"/>
            <p:cNvSpPr/>
            <p:nvPr/>
          </p:nvSpPr>
          <p:spPr>
            <a:xfrm>
              <a:off x="396799" y="3676818"/>
              <a:ext cx="36697" cy="31526"/>
            </a:xfrm>
            <a:custGeom>
              <a:avLst/>
              <a:gdLst/>
              <a:ahLst/>
              <a:cxnLst/>
              <a:rect l="l" t="t" r="r" b="b"/>
              <a:pathLst>
                <a:path w="951" h="817" extrusionOk="0">
                  <a:moveTo>
                    <a:pt x="547" y="0"/>
                  </a:moveTo>
                  <a:cubicBezTo>
                    <a:pt x="183" y="0"/>
                    <a:pt x="1" y="442"/>
                    <a:pt x="261" y="703"/>
                  </a:cubicBezTo>
                  <a:cubicBezTo>
                    <a:pt x="344" y="781"/>
                    <a:pt x="444" y="817"/>
                    <a:pt x="542" y="817"/>
                  </a:cubicBezTo>
                  <a:cubicBezTo>
                    <a:pt x="751" y="817"/>
                    <a:pt x="950" y="656"/>
                    <a:pt x="950" y="416"/>
                  </a:cubicBezTo>
                  <a:cubicBezTo>
                    <a:pt x="950" y="182"/>
                    <a:pt x="768" y="0"/>
                    <a:pt x="547" y="0"/>
                  </a:cubicBezTo>
                  <a:close/>
                </a:path>
              </a:pathLst>
            </a:custGeom>
            <a:solidFill>
              <a:srgbClr val="00DFD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930" name="Google Shape;930;p143"/>
            <p:cNvSpPr/>
            <p:nvPr/>
          </p:nvSpPr>
          <p:spPr>
            <a:xfrm>
              <a:off x="245725" y="3607050"/>
              <a:ext cx="36658" cy="37160"/>
            </a:xfrm>
            <a:custGeom>
              <a:avLst/>
              <a:gdLst/>
              <a:ahLst/>
              <a:cxnLst/>
              <a:rect l="l" t="t" r="r" b="b"/>
              <a:pathLst>
                <a:path w="950" h="963" extrusionOk="0">
                  <a:moveTo>
                    <a:pt x="481" y="0"/>
                  </a:moveTo>
                  <a:cubicBezTo>
                    <a:pt x="208" y="0"/>
                    <a:pt x="0" y="208"/>
                    <a:pt x="0" y="481"/>
                  </a:cubicBezTo>
                  <a:cubicBezTo>
                    <a:pt x="0" y="741"/>
                    <a:pt x="208" y="963"/>
                    <a:pt x="481" y="963"/>
                  </a:cubicBezTo>
                  <a:cubicBezTo>
                    <a:pt x="741" y="963"/>
                    <a:pt x="950" y="741"/>
                    <a:pt x="950" y="481"/>
                  </a:cubicBezTo>
                  <a:cubicBezTo>
                    <a:pt x="950" y="208"/>
                    <a:pt x="741" y="0"/>
                    <a:pt x="481" y="0"/>
                  </a:cubicBezTo>
                  <a:close/>
                </a:path>
              </a:pathLst>
            </a:custGeom>
            <a:solidFill>
              <a:srgbClr val="00DFD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931" name="Google Shape;931;p143"/>
            <p:cNvSpPr/>
            <p:nvPr/>
          </p:nvSpPr>
          <p:spPr>
            <a:xfrm>
              <a:off x="1260179" y="3828896"/>
              <a:ext cx="48736" cy="48736"/>
            </a:xfrm>
            <a:custGeom>
              <a:avLst/>
              <a:gdLst/>
              <a:ahLst/>
              <a:cxnLst/>
              <a:rect l="l" t="t" r="r" b="b"/>
              <a:pathLst>
                <a:path w="1263" h="1263" extrusionOk="0">
                  <a:moveTo>
                    <a:pt x="625" y="1"/>
                  </a:moveTo>
                  <a:cubicBezTo>
                    <a:pt x="287" y="1"/>
                    <a:pt x="1" y="287"/>
                    <a:pt x="1" y="625"/>
                  </a:cubicBezTo>
                  <a:cubicBezTo>
                    <a:pt x="1" y="976"/>
                    <a:pt x="287" y="1262"/>
                    <a:pt x="625" y="1262"/>
                  </a:cubicBezTo>
                  <a:cubicBezTo>
                    <a:pt x="976" y="1262"/>
                    <a:pt x="1262" y="976"/>
                    <a:pt x="1262" y="625"/>
                  </a:cubicBezTo>
                  <a:cubicBezTo>
                    <a:pt x="1262" y="287"/>
                    <a:pt x="976" y="1"/>
                    <a:pt x="625" y="1"/>
                  </a:cubicBezTo>
                  <a:close/>
                </a:path>
              </a:pathLst>
            </a:custGeom>
            <a:solidFill>
              <a:srgbClr val="00DFD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932" name="Google Shape;932;p143"/>
            <p:cNvSpPr/>
            <p:nvPr/>
          </p:nvSpPr>
          <p:spPr>
            <a:xfrm>
              <a:off x="1274727" y="4045764"/>
              <a:ext cx="47231" cy="46691"/>
            </a:xfrm>
            <a:custGeom>
              <a:avLst/>
              <a:gdLst/>
              <a:ahLst/>
              <a:cxnLst/>
              <a:rect l="l" t="t" r="r" b="b"/>
              <a:pathLst>
                <a:path w="1224" h="1210" extrusionOk="0">
                  <a:moveTo>
                    <a:pt x="612" y="0"/>
                  </a:moveTo>
                  <a:cubicBezTo>
                    <a:pt x="274" y="0"/>
                    <a:pt x="1" y="273"/>
                    <a:pt x="1" y="599"/>
                  </a:cubicBezTo>
                  <a:cubicBezTo>
                    <a:pt x="1" y="937"/>
                    <a:pt x="274" y="1210"/>
                    <a:pt x="612" y="1210"/>
                  </a:cubicBezTo>
                  <a:cubicBezTo>
                    <a:pt x="951" y="1210"/>
                    <a:pt x="1224" y="937"/>
                    <a:pt x="1224" y="599"/>
                  </a:cubicBezTo>
                  <a:cubicBezTo>
                    <a:pt x="1224" y="273"/>
                    <a:pt x="951" y="0"/>
                    <a:pt x="612" y="0"/>
                  </a:cubicBezTo>
                  <a:close/>
                </a:path>
              </a:pathLst>
            </a:custGeom>
            <a:solidFill>
              <a:srgbClr val="00DFD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933" name="Google Shape;933;p143"/>
            <p:cNvSpPr/>
            <p:nvPr/>
          </p:nvSpPr>
          <p:spPr>
            <a:xfrm>
              <a:off x="626710" y="3905186"/>
              <a:ext cx="40170" cy="40710"/>
            </a:xfrm>
            <a:custGeom>
              <a:avLst/>
              <a:gdLst/>
              <a:ahLst/>
              <a:cxnLst/>
              <a:rect l="l" t="t" r="r" b="b"/>
              <a:pathLst>
                <a:path w="1041" h="1055" extrusionOk="0">
                  <a:moveTo>
                    <a:pt x="521" y="1"/>
                  </a:moveTo>
                  <a:cubicBezTo>
                    <a:pt x="234" y="1"/>
                    <a:pt x="0" y="235"/>
                    <a:pt x="0" y="521"/>
                  </a:cubicBezTo>
                  <a:cubicBezTo>
                    <a:pt x="0" y="820"/>
                    <a:pt x="234" y="1055"/>
                    <a:pt x="521" y="1055"/>
                  </a:cubicBezTo>
                  <a:cubicBezTo>
                    <a:pt x="807" y="1055"/>
                    <a:pt x="1041" y="820"/>
                    <a:pt x="1041" y="521"/>
                  </a:cubicBezTo>
                  <a:cubicBezTo>
                    <a:pt x="1041" y="235"/>
                    <a:pt x="807" y="1"/>
                    <a:pt x="521" y="1"/>
                  </a:cubicBezTo>
                  <a:close/>
                </a:path>
              </a:pathLst>
            </a:custGeom>
            <a:solidFill>
              <a:srgbClr val="00DFD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934" name="Google Shape;934;p143"/>
            <p:cNvSpPr/>
            <p:nvPr/>
          </p:nvSpPr>
          <p:spPr>
            <a:xfrm>
              <a:off x="1305868" y="4458392"/>
              <a:ext cx="21107" cy="18136"/>
            </a:xfrm>
            <a:custGeom>
              <a:avLst/>
              <a:gdLst/>
              <a:ahLst/>
              <a:cxnLst/>
              <a:rect l="l" t="t" r="r" b="b"/>
              <a:pathLst>
                <a:path w="547" h="470" extrusionOk="0">
                  <a:moveTo>
                    <a:pt x="313" y="0"/>
                  </a:moveTo>
                  <a:cubicBezTo>
                    <a:pt x="104" y="0"/>
                    <a:pt x="0" y="247"/>
                    <a:pt x="144" y="403"/>
                  </a:cubicBezTo>
                  <a:cubicBezTo>
                    <a:pt x="189" y="449"/>
                    <a:pt x="247" y="469"/>
                    <a:pt x="304" y="469"/>
                  </a:cubicBezTo>
                  <a:cubicBezTo>
                    <a:pt x="426" y="469"/>
                    <a:pt x="547" y="376"/>
                    <a:pt x="547" y="234"/>
                  </a:cubicBezTo>
                  <a:cubicBezTo>
                    <a:pt x="547" y="104"/>
                    <a:pt x="443" y="0"/>
                    <a:pt x="313" y="0"/>
                  </a:cubicBezTo>
                  <a:close/>
                </a:path>
              </a:pathLst>
            </a:custGeom>
            <a:solidFill>
              <a:srgbClr val="00DFD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935" name="Google Shape;935;p143"/>
            <p:cNvSpPr/>
            <p:nvPr/>
          </p:nvSpPr>
          <p:spPr>
            <a:xfrm>
              <a:off x="276827" y="4285206"/>
              <a:ext cx="39707" cy="34381"/>
            </a:xfrm>
            <a:custGeom>
              <a:avLst/>
              <a:gdLst/>
              <a:ahLst/>
              <a:cxnLst/>
              <a:rect l="l" t="t" r="r" b="b"/>
              <a:pathLst>
                <a:path w="1029" h="891" extrusionOk="0">
                  <a:moveTo>
                    <a:pt x="599" y="0"/>
                  </a:moveTo>
                  <a:cubicBezTo>
                    <a:pt x="196" y="0"/>
                    <a:pt x="1" y="481"/>
                    <a:pt x="274" y="755"/>
                  </a:cubicBezTo>
                  <a:cubicBezTo>
                    <a:pt x="363" y="848"/>
                    <a:pt x="475" y="891"/>
                    <a:pt x="585" y="891"/>
                  </a:cubicBezTo>
                  <a:cubicBezTo>
                    <a:pt x="811" y="891"/>
                    <a:pt x="1028" y="714"/>
                    <a:pt x="1028" y="442"/>
                  </a:cubicBezTo>
                  <a:cubicBezTo>
                    <a:pt x="1028" y="208"/>
                    <a:pt x="833" y="0"/>
                    <a:pt x="599" y="0"/>
                  </a:cubicBezTo>
                  <a:close/>
                </a:path>
              </a:pathLst>
            </a:custGeom>
            <a:solidFill>
              <a:srgbClr val="00DFD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sp>
        <p:nvSpPr>
          <p:cNvPr id="936" name="Google Shape;936;p143"/>
          <p:cNvSpPr/>
          <p:nvPr/>
        </p:nvSpPr>
        <p:spPr>
          <a:xfrm flipH="1">
            <a:off x="11391529" y="6492616"/>
            <a:ext cx="674627" cy="357885"/>
          </a:xfrm>
          <a:custGeom>
            <a:avLst/>
            <a:gdLst/>
            <a:ahLst/>
            <a:cxnLst/>
            <a:rect l="l" t="t" r="r" b="b"/>
            <a:pathLst>
              <a:path w="14298" h="7585" extrusionOk="0">
                <a:moveTo>
                  <a:pt x="14297" y="1"/>
                </a:moveTo>
                <a:lnTo>
                  <a:pt x="14297" y="1"/>
                </a:lnTo>
                <a:cubicBezTo>
                  <a:pt x="12884" y="408"/>
                  <a:pt x="11686" y="1330"/>
                  <a:pt x="10932" y="2588"/>
                </a:cubicBezTo>
                <a:cubicBezTo>
                  <a:pt x="10489" y="2935"/>
                  <a:pt x="10021" y="3270"/>
                  <a:pt x="9554" y="3582"/>
                </a:cubicBezTo>
                <a:cubicBezTo>
                  <a:pt x="10357" y="2815"/>
                  <a:pt x="10980" y="1869"/>
                  <a:pt x="11363" y="815"/>
                </a:cubicBezTo>
                <a:lnTo>
                  <a:pt x="11363" y="815"/>
                </a:lnTo>
                <a:cubicBezTo>
                  <a:pt x="10129" y="1486"/>
                  <a:pt x="9243" y="2636"/>
                  <a:pt x="8920" y="4001"/>
                </a:cubicBezTo>
                <a:cubicBezTo>
                  <a:pt x="8189" y="4444"/>
                  <a:pt x="7434" y="4851"/>
                  <a:pt x="6668" y="5211"/>
                </a:cubicBezTo>
                <a:cubicBezTo>
                  <a:pt x="7662" y="4612"/>
                  <a:pt x="8404" y="3678"/>
                  <a:pt x="8764" y="2576"/>
                </a:cubicBezTo>
                <a:lnTo>
                  <a:pt x="8764" y="2576"/>
                </a:lnTo>
                <a:cubicBezTo>
                  <a:pt x="7542" y="3186"/>
                  <a:pt x="6584" y="4216"/>
                  <a:pt x="6069" y="5486"/>
                </a:cubicBezTo>
                <a:cubicBezTo>
                  <a:pt x="5147" y="5881"/>
                  <a:pt x="4213" y="6229"/>
                  <a:pt x="3242" y="6504"/>
                </a:cubicBezTo>
                <a:cubicBezTo>
                  <a:pt x="4464" y="5797"/>
                  <a:pt x="5506" y="4827"/>
                  <a:pt x="6285" y="3654"/>
                </a:cubicBezTo>
                <a:lnTo>
                  <a:pt x="6285" y="3654"/>
                </a:lnTo>
                <a:cubicBezTo>
                  <a:pt x="5482" y="3977"/>
                  <a:pt x="4751" y="4444"/>
                  <a:pt x="4117" y="5031"/>
                </a:cubicBezTo>
                <a:cubicBezTo>
                  <a:pt x="3674" y="5450"/>
                  <a:pt x="3278" y="5941"/>
                  <a:pt x="3123" y="6528"/>
                </a:cubicBezTo>
                <a:cubicBezTo>
                  <a:pt x="2152" y="6804"/>
                  <a:pt x="1170" y="7007"/>
                  <a:pt x="164" y="7151"/>
                </a:cubicBezTo>
                <a:cubicBezTo>
                  <a:pt x="0" y="7186"/>
                  <a:pt x="31" y="7427"/>
                  <a:pt x="189" y="7427"/>
                </a:cubicBezTo>
                <a:cubicBezTo>
                  <a:pt x="192" y="7427"/>
                  <a:pt x="196" y="7427"/>
                  <a:pt x="200" y="7426"/>
                </a:cubicBezTo>
                <a:cubicBezTo>
                  <a:pt x="1494" y="7247"/>
                  <a:pt x="2763" y="6959"/>
                  <a:pt x="4009" y="6564"/>
                </a:cubicBezTo>
                <a:cubicBezTo>
                  <a:pt x="4887" y="7227"/>
                  <a:pt x="5955" y="7585"/>
                  <a:pt x="7047" y="7585"/>
                </a:cubicBezTo>
                <a:cubicBezTo>
                  <a:pt x="7355" y="7585"/>
                  <a:pt x="7665" y="7556"/>
                  <a:pt x="7973" y="7498"/>
                </a:cubicBezTo>
                <a:cubicBezTo>
                  <a:pt x="7506" y="7079"/>
                  <a:pt x="7015" y="6660"/>
                  <a:pt x="6428" y="6444"/>
                </a:cubicBezTo>
                <a:cubicBezTo>
                  <a:pt x="6061" y="6322"/>
                  <a:pt x="5682" y="6260"/>
                  <a:pt x="5304" y="6260"/>
                </a:cubicBezTo>
                <a:cubicBezTo>
                  <a:pt x="5127" y="6260"/>
                  <a:pt x="4951" y="6274"/>
                  <a:pt x="4775" y="6301"/>
                </a:cubicBezTo>
                <a:cubicBezTo>
                  <a:pt x="5590" y="6013"/>
                  <a:pt x="6392" y="5666"/>
                  <a:pt x="7183" y="5282"/>
                </a:cubicBezTo>
                <a:cubicBezTo>
                  <a:pt x="7826" y="5782"/>
                  <a:pt x="8613" y="6042"/>
                  <a:pt x="9408" y="6042"/>
                </a:cubicBezTo>
                <a:cubicBezTo>
                  <a:pt x="9870" y="6042"/>
                  <a:pt x="10335" y="5954"/>
                  <a:pt x="10776" y="5774"/>
                </a:cubicBezTo>
                <a:cubicBezTo>
                  <a:pt x="10070" y="5269"/>
                  <a:pt x="9230" y="5003"/>
                  <a:pt x="8375" y="5003"/>
                </a:cubicBezTo>
                <a:cubicBezTo>
                  <a:pt x="8114" y="5003"/>
                  <a:pt x="7851" y="5028"/>
                  <a:pt x="7590" y="5079"/>
                </a:cubicBezTo>
                <a:cubicBezTo>
                  <a:pt x="8309" y="4696"/>
                  <a:pt x="9003" y="4288"/>
                  <a:pt x="9686" y="3833"/>
                </a:cubicBezTo>
                <a:cubicBezTo>
                  <a:pt x="10249" y="4193"/>
                  <a:pt x="10884" y="4396"/>
                  <a:pt x="11554" y="4420"/>
                </a:cubicBezTo>
                <a:cubicBezTo>
                  <a:pt x="11595" y="4422"/>
                  <a:pt x="11635" y="4423"/>
                  <a:pt x="11675" y="4423"/>
                </a:cubicBezTo>
                <a:cubicBezTo>
                  <a:pt x="12350" y="4423"/>
                  <a:pt x="12996" y="4140"/>
                  <a:pt x="13471" y="3654"/>
                </a:cubicBezTo>
                <a:cubicBezTo>
                  <a:pt x="12848" y="3402"/>
                  <a:pt x="12189" y="3270"/>
                  <a:pt x="11531" y="3246"/>
                </a:cubicBezTo>
                <a:cubicBezTo>
                  <a:pt x="11063" y="3246"/>
                  <a:pt x="10608" y="3330"/>
                  <a:pt x="10177" y="3498"/>
                </a:cubicBezTo>
                <a:cubicBezTo>
                  <a:pt x="10500" y="3270"/>
                  <a:pt x="10824" y="3031"/>
                  <a:pt x="11135" y="2791"/>
                </a:cubicBezTo>
                <a:cubicBezTo>
                  <a:pt x="12453" y="2216"/>
                  <a:pt x="13567" y="1246"/>
                  <a:pt x="14297"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937" name="Google Shape;937;p143"/>
          <p:cNvSpPr/>
          <p:nvPr/>
        </p:nvSpPr>
        <p:spPr>
          <a:xfrm flipH="1">
            <a:off x="11662684" y="5792142"/>
            <a:ext cx="354629" cy="1023217"/>
          </a:xfrm>
          <a:custGeom>
            <a:avLst/>
            <a:gdLst/>
            <a:ahLst/>
            <a:cxnLst/>
            <a:rect l="l" t="t" r="r" b="b"/>
            <a:pathLst>
              <a:path w="7516" h="21686" extrusionOk="0">
                <a:moveTo>
                  <a:pt x="4030" y="0"/>
                </a:moveTo>
                <a:lnTo>
                  <a:pt x="4030" y="0"/>
                </a:lnTo>
                <a:cubicBezTo>
                  <a:pt x="3300" y="1880"/>
                  <a:pt x="3312" y="3964"/>
                  <a:pt x="4054" y="5833"/>
                </a:cubicBezTo>
                <a:cubicBezTo>
                  <a:pt x="4066" y="6611"/>
                  <a:pt x="4042" y="7378"/>
                  <a:pt x="3995" y="8156"/>
                </a:cubicBezTo>
                <a:cubicBezTo>
                  <a:pt x="3827" y="6635"/>
                  <a:pt x="3312" y="5174"/>
                  <a:pt x="2485" y="3881"/>
                </a:cubicBezTo>
                <a:lnTo>
                  <a:pt x="2485" y="3881"/>
                </a:lnTo>
                <a:cubicBezTo>
                  <a:pt x="2186" y="5785"/>
                  <a:pt x="2701" y="7713"/>
                  <a:pt x="3911" y="9210"/>
                </a:cubicBezTo>
                <a:cubicBezTo>
                  <a:pt x="3803" y="10372"/>
                  <a:pt x="3623" y="11522"/>
                  <a:pt x="3384" y="12672"/>
                </a:cubicBezTo>
                <a:cubicBezTo>
                  <a:pt x="3539" y="11091"/>
                  <a:pt x="3132" y="9498"/>
                  <a:pt x="2234" y="8192"/>
                </a:cubicBezTo>
                <a:lnTo>
                  <a:pt x="2234" y="8192"/>
                </a:lnTo>
                <a:cubicBezTo>
                  <a:pt x="1887" y="10037"/>
                  <a:pt x="2222" y="11941"/>
                  <a:pt x="3180" y="13546"/>
                </a:cubicBezTo>
                <a:cubicBezTo>
                  <a:pt x="2845" y="14888"/>
                  <a:pt x="2438" y="16193"/>
                  <a:pt x="1934" y="17475"/>
                </a:cubicBezTo>
                <a:cubicBezTo>
                  <a:pt x="2186" y="15570"/>
                  <a:pt x="1982" y="13618"/>
                  <a:pt x="1360" y="11798"/>
                </a:cubicBezTo>
                <a:cubicBezTo>
                  <a:pt x="1048" y="12947"/>
                  <a:pt x="952" y="14133"/>
                  <a:pt x="1072" y="15307"/>
                </a:cubicBezTo>
                <a:cubicBezTo>
                  <a:pt x="1156" y="16145"/>
                  <a:pt x="1360" y="16996"/>
                  <a:pt x="1875" y="17654"/>
                </a:cubicBezTo>
                <a:cubicBezTo>
                  <a:pt x="1360" y="18936"/>
                  <a:pt x="761" y="20181"/>
                  <a:pt x="90" y="21391"/>
                </a:cubicBezTo>
                <a:cubicBezTo>
                  <a:pt x="0" y="21546"/>
                  <a:pt x="128" y="21685"/>
                  <a:pt x="260" y="21685"/>
                </a:cubicBezTo>
                <a:cubicBezTo>
                  <a:pt x="321" y="21685"/>
                  <a:pt x="384" y="21655"/>
                  <a:pt x="425" y="21583"/>
                </a:cubicBezTo>
                <a:cubicBezTo>
                  <a:pt x="1300" y="20026"/>
                  <a:pt x="2042" y="18397"/>
                  <a:pt x="2641" y="16708"/>
                </a:cubicBezTo>
                <a:cubicBezTo>
                  <a:pt x="4510" y="16193"/>
                  <a:pt x="6091" y="14900"/>
                  <a:pt x="6953" y="13151"/>
                </a:cubicBezTo>
                <a:lnTo>
                  <a:pt x="6953" y="13151"/>
                </a:lnTo>
                <a:cubicBezTo>
                  <a:pt x="6114" y="13319"/>
                  <a:pt x="5240" y="13498"/>
                  <a:pt x="4510" y="13965"/>
                </a:cubicBezTo>
                <a:cubicBezTo>
                  <a:pt x="3863" y="14385"/>
                  <a:pt x="3384" y="14983"/>
                  <a:pt x="2988" y="15654"/>
                </a:cubicBezTo>
                <a:cubicBezTo>
                  <a:pt x="3348" y="14504"/>
                  <a:pt x="3647" y="13343"/>
                  <a:pt x="3875" y="12169"/>
                </a:cubicBezTo>
                <a:cubicBezTo>
                  <a:pt x="5599" y="11714"/>
                  <a:pt x="6941" y="10372"/>
                  <a:pt x="7408" y="8660"/>
                </a:cubicBezTo>
                <a:lnTo>
                  <a:pt x="7408" y="8660"/>
                </a:lnTo>
                <a:cubicBezTo>
                  <a:pt x="5923" y="9127"/>
                  <a:pt x="4689" y="10169"/>
                  <a:pt x="3983" y="11558"/>
                </a:cubicBezTo>
                <a:cubicBezTo>
                  <a:pt x="4174" y="10456"/>
                  <a:pt x="4306" y="9354"/>
                  <a:pt x="4378" y="8240"/>
                </a:cubicBezTo>
                <a:cubicBezTo>
                  <a:pt x="5228" y="7917"/>
                  <a:pt x="5983" y="7378"/>
                  <a:pt x="6570" y="6683"/>
                </a:cubicBezTo>
                <a:cubicBezTo>
                  <a:pt x="7180" y="5917"/>
                  <a:pt x="7516" y="4911"/>
                  <a:pt x="7336" y="3953"/>
                </a:cubicBezTo>
                <a:lnTo>
                  <a:pt x="7336" y="3953"/>
                </a:lnTo>
                <a:cubicBezTo>
                  <a:pt x="6546" y="4408"/>
                  <a:pt x="5851" y="5018"/>
                  <a:pt x="5276" y="5725"/>
                </a:cubicBezTo>
                <a:cubicBezTo>
                  <a:pt x="4881" y="6228"/>
                  <a:pt x="4593" y="6803"/>
                  <a:pt x="4426" y="7414"/>
                </a:cubicBezTo>
                <a:cubicBezTo>
                  <a:pt x="4450" y="6875"/>
                  <a:pt x="4450" y="6324"/>
                  <a:pt x="4450" y="5773"/>
                </a:cubicBezTo>
                <a:cubicBezTo>
                  <a:pt x="4917" y="3857"/>
                  <a:pt x="4773" y="1833"/>
                  <a:pt x="4030"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938" name="Google Shape;938;p143"/>
          <p:cNvSpPr/>
          <p:nvPr/>
        </p:nvSpPr>
        <p:spPr>
          <a:xfrm rot="-1340377" flipH="1">
            <a:off x="11949306" y="6182440"/>
            <a:ext cx="207455" cy="618921"/>
          </a:xfrm>
          <a:custGeom>
            <a:avLst/>
            <a:gdLst/>
            <a:ahLst/>
            <a:cxnLst/>
            <a:rect l="l" t="t" r="r" b="b"/>
            <a:pathLst>
              <a:path w="4397" h="13118" extrusionOk="0">
                <a:moveTo>
                  <a:pt x="108" y="0"/>
                </a:moveTo>
                <a:lnTo>
                  <a:pt x="108" y="0"/>
                </a:lnTo>
                <a:cubicBezTo>
                  <a:pt x="72" y="1210"/>
                  <a:pt x="492" y="2396"/>
                  <a:pt x="1282" y="3318"/>
                </a:cubicBezTo>
                <a:cubicBezTo>
                  <a:pt x="1450" y="3761"/>
                  <a:pt x="1581" y="4204"/>
                  <a:pt x="1713" y="4659"/>
                </a:cubicBezTo>
                <a:cubicBezTo>
                  <a:pt x="1318" y="3821"/>
                  <a:pt x="731" y="3090"/>
                  <a:pt x="0" y="2527"/>
                </a:cubicBezTo>
                <a:lnTo>
                  <a:pt x="0" y="2527"/>
                </a:lnTo>
                <a:cubicBezTo>
                  <a:pt x="204" y="3665"/>
                  <a:pt x="887" y="4659"/>
                  <a:pt x="1869" y="5282"/>
                </a:cubicBezTo>
                <a:cubicBezTo>
                  <a:pt x="2037" y="5965"/>
                  <a:pt x="2168" y="6659"/>
                  <a:pt x="2252" y="7354"/>
                </a:cubicBezTo>
                <a:cubicBezTo>
                  <a:pt x="2037" y="6420"/>
                  <a:pt x="1486" y="5593"/>
                  <a:pt x="719" y="5030"/>
                </a:cubicBezTo>
                <a:lnTo>
                  <a:pt x="719" y="5030"/>
                </a:lnTo>
                <a:cubicBezTo>
                  <a:pt x="875" y="6144"/>
                  <a:pt x="1450" y="7174"/>
                  <a:pt x="2312" y="7905"/>
                </a:cubicBezTo>
                <a:cubicBezTo>
                  <a:pt x="2396" y="8731"/>
                  <a:pt x="2420" y="9558"/>
                  <a:pt x="2384" y="10384"/>
                </a:cubicBezTo>
                <a:cubicBezTo>
                  <a:pt x="2156" y="9246"/>
                  <a:pt x="1653" y="8180"/>
                  <a:pt x="935" y="7258"/>
                </a:cubicBezTo>
                <a:lnTo>
                  <a:pt x="935" y="7258"/>
                </a:lnTo>
                <a:cubicBezTo>
                  <a:pt x="983" y="7977"/>
                  <a:pt x="1162" y="8672"/>
                  <a:pt x="1462" y="9318"/>
                </a:cubicBezTo>
                <a:cubicBezTo>
                  <a:pt x="1677" y="9785"/>
                  <a:pt x="1965" y="10217"/>
                  <a:pt x="2384" y="10492"/>
                </a:cubicBezTo>
                <a:cubicBezTo>
                  <a:pt x="2348" y="11330"/>
                  <a:pt x="2252" y="12157"/>
                  <a:pt x="2108" y="12983"/>
                </a:cubicBezTo>
                <a:cubicBezTo>
                  <a:pt x="2095" y="13067"/>
                  <a:pt x="2161" y="13118"/>
                  <a:pt x="2227" y="13118"/>
                </a:cubicBezTo>
                <a:cubicBezTo>
                  <a:pt x="2274" y="13118"/>
                  <a:pt x="2321" y="13091"/>
                  <a:pt x="2336" y="13031"/>
                </a:cubicBezTo>
                <a:cubicBezTo>
                  <a:pt x="2528" y="11965"/>
                  <a:pt x="2635" y="10887"/>
                  <a:pt x="2635" y="9809"/>
                </a:cubicBezTo>
                <a:cubicBezTo>
                  <a:pt x="3606" y="9139"/>
                  <a:pt x="4240" y="8085"/>
                  <a:pt x="4396" y="6923"/>
                </a:cubicBezTo>
                <a:lnTo>
                  <a:pt x="4396" y="6923"/>
                </a:lnTo>
                <a:cubicBezTo>
                  <a:pt x="3941" y="7186"/>
                  <a:pt x="3486" y="7462"/>
                  <a:pt x="3162" y="7869"/>
                </a:cubicBezTo>
                <a:cubicBezTo>
                  <a:pt x="2887" y="8240"/>
                  <a:pt x="2707" y="8672"/>
                  <a:pt x="2623" y="9127"/>
                </a:cubicBezTo>
                <a:cubicBezTo>
                  <a:pt x="2599" y="8408"/>
                  <a:pt x="2540" y="7677"/>
                  <a:pt x="2432" y="6959"/>
                </a:cubicBezTo>
                <a:cubicBezTo>
                  <a:pt x="3330" y="6360"/>
                  <a:pt x="3833" y="5330"/>
                  <a:pt x="3749" y="4264"/>
                </a:cubicBezTo>
                <a:lnTo>
                  <a:pt x="3749" y="4264"/>
                </a:lnTo>
                <a:cubicBezTo>
                  <a:pt x="2995" y="4815"/>
                  <a:pt x="2504" y="5665"/>
                  <a:pt x="2384" y="6588"/>
                </a:cubicBezTo>
                <a:cubicBezTo>
                  <a:pt x="2264" y="5929"/>
                  <a:pt x="2120" y="5270"/>
                  <a:pt x="1941" y="4623"/>
                </a:cubicBezTo>
                <a:cubicBezTo>
                  <a:pt x="2372" y="4264"/>
                  <a:pt x="2695" y="3809"/>
                  <a:pt x="2887" y="3306"/>
                </a:cubicBezTo>
                <a:cubicBezTo>
                  <a:pt x="3091" y="2743"/>
                  <a:pt x="3055" y="2120"/>
                  <a:pt x="2779" y="1581"/>
                </a:cubicBezTo>
                <a:cubicBezTo>
                  <a:pt x="2420" y="2012"/>
                  <a:pt x="2144" y="2491"/>
                  <a:pt x="1953" y="3006"/>
                </a:cubicBezTo>
                <a:cubicBezTo>
                  <a:pt x="1833" y="3378"/>
                  <a:pt x="1785" y="3761"/>
                  <a:pt x="1809" y="4144"/>
                </a:cubicBezTo>
                <a:cubicBezTo>
                  <a:pt x="1713" y="3833"/>
                  <a:pt x="1605" y="3509"/>
                  <a:pt x="1498" y="3210"/>
                </a:cubicBezTo>
                <a:cubicBezTo>
                  <a:pt x="1390" y="2012"/>
                  <a:pt x="899" y="898"/>
                  <a:pt x="108"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939" name="Google Shape;939;p143"/>
          <p:cNvSpPr/>
          <p:nvPr/>
        </p:nvSpPr>
        <p:spPr>
          <a:xfrm flipH="1">
            <a:off x="11517593" y="6076996"/>
            <a:ext cx="644808" cy="829813"/>
          </a:xfrm>
          <a:custGeom>
            <a:avLst/>
            <a:gdLst/>
            <a:ahLst/>
            <a:cxnLst/>
            <a:rect l="l" t="t" r="r" b="b"/>
            <a:pathLst>
              <a:path w="13666" h="17587" extrusionOk="0">
                <a:moveTo>
                  <a:pt x="13630" y="1"/>
                </a:moveTo>
                <a:lnTo>
                  <a:pt x="13630" y="1"/>
                </a:lnTo>
                <a:cubicBezTo>
                  <a:pt x="11905" y="744"/>
                  <a:pt x="10348" y="1845"/>
                  <a:pt x="9067" y="3223"/>
                </a:cubicBezTo>
                <a:cubicBezTo>
                  <a:pt x="6228" y="6277"/>
                  <a:pt x="4935" y="10409"/>
                  <a:pt x="2946" y="14062"/>
                </a:cubicBezTo>
                <a:cubicBezTo>
                  <a:pt x="2252" y="15344"/>
                  <a:pt x="1425" y="16613"/>
                  <a:pt x="192" y="17368"/>
                </a:cubicBezTo>
                <a:lnTo>
                  <a:pt x="0" y="17032"/>
                </a:lnTo>
                <a:lnTo>
                  <a:pt x="0" y="17032"/>
                </a:lnTo>
                <a:lnTo>
                  <a:pt x="48" y="17583"/>
                </a:lnTo>
                <a:cubicBezTo>
                  <a:pt x="92" y="17585"/>
                  <a:pt x="137" y="17586"/>
                  <a:pt x="181" y="17586"/>
                </a:cubicBezTo>
                <a:cubicBezTo>
                  <a:pt x="1222" y="17586"/>
                  <a:pt x="2205" y="17056"/>
                  <a:pt x="3078" y="16481"/>
                </a:cubicBezTo>
                <a:cubicBezTo>
                  <a:pt x="6072" y="14493"/>
                  <a:pt x="8480" y="11727"/>
                  <a:pt x="10456" y="8732"/>
                </a:cubicBezTo>
                <a:cubicBezTo>
                  <a:pt x="12193" y="6109"/>
                  <a:pt x="13666" y="3139"/>
                  <a:pt x="13630"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940"/>
        <p:cNvGrpSpPr/>
        <p:nvPr/>
      </p:nvGrpSpPr>
      <p:grpSpPr>
        <a:xfrm>
          <a:off x="0" y="0"/>
          <a:ext cx="0" cy="0"/>
          <a:chOff x="0" y="0"/>
          <a:chExt cx="0" cy="0"/>
        </a:xfrm>
      </p:grpSpPr>
      <p:sp>
        <p:nvSpPr>
          <p:cNvPr id="941" name="Google Shape;941;p144"/>
          <p:cNvSpPr txBox="1">
            <a:spLocks noGrp="1"/>
          </p:cNvSpPr>
          <p:nvPr>
            <p:ph type="subTitle" idx="1"/>
          </p:nvPr>
        </p:nvSpPr>
        <p:spPr>
          <a:xfrm>
            <a:off x="950967" y="2290933"/>
            <a:ext cx="5542800" cy="3364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600"/>
              <a:buChar char="●"/>
              <a:defRPr sz="2133"/>
            </a:lvl1pPr>
            <a:lvl2pPr lvl="1" algn="l">
              <a:lnSpc>
                <a:spcPct val="100000"/>
              </a:lnSpc>
              <a:spcBef>
                <a:spcPts val="2133"/>
              </a:spcBef>
              <a:spcAft>
                <a:spcPts val="0"/>
              </a:spcAft>
              <a:buSzPts val="1600"/>
              <a:buChar char="○"/>
              <a:defRPr sz="2133"/>
            </a:lvl2pPr>
            <a:lvl3pPr lvl="2" algn="l">
              <a:lnSpc>
                <a:spcPct val="100000"/>
              </a:lnSpc>
              <a:spcBef>
                <a:spcPts val="2133"/>
              </a:spcBef>
              <a:spcAft>
                <a:spcPts val="0"/>
              </a:spcAft>
              <a:buSzPts val="1600"/>
              <a:buChar char="■"/>
              <a:defRPr sz="2133"/>
            </a:lvl3pPr>
            <a:lvl4pPr lvl="3" algn="l">
              <a:lnSpc>
                <a:spcPct val="100000"/>
              </a:lnSpc>
              <a:spcBef>
                <a:spcPts val="2133"/>
              </a:spcBef>
              <a:spcAft>
                <a:spcPts val="0"/>
              </a:spcAft>
              <a:buSzPts val="1600"/>
              <a:buChar char="●"/>
              <a:defRPr sz="2133"/>
            </a:lvl4pPr>
            <a:lvl5pPr lvl="4" algn="l">
              <a:lnSpc>
                <a:spcPct val="100000"/>
              </a:lnSpc>
              <a:spcBef>
                <a:spcPts val="2133"/>
              </a:spcBef>
              <a:spcAft>
                <a:spcPts val="0"/>
              </a:spcAft>
              <a:buSzPts val="1600"/>
              <a:buChar char="○"/>
              <a:defRPr sz="2133"/>
            </a:lvl5pPr>
            <a:lvl6pPr lvl="5" algn="l">
              <a:lnSpc>
                <a:spcPct val="100000"/>
              </a:lnSpc>
              <a:spcBef>
                <a:spcPts val="2133"/>
              </a:spcBef>
              <a:spcAft>
                <a:spcPts val="0"/>
              </a:spcAft>
              <a:buSzPts val="1600"/>
              <a:buChar char="■"/>
              <a:defRPr sz="2133"/>
            </a:lvl6pPr>
            <a:lvl7pPr lvl="6" algn="l">
              <a:lnSpc>
                <a:spcPct val="100000"/>
              </a:lnSpc>
              <a:spcBef>
                <a:spcPts val="2133"/>
              </a:spcBef>
              <a:spcAft>
                <a:spcPts val="0"/>
              </a:spcAft>
              <a:buSzPts val="1600"/>
              <a:buChar char="●"/>
              <a:defRPr sz="2133"/>
            </a:lvl7pPr>
            <a:lvl8pPr lvl="7" algn="l">
              <a:lnSpc>
                <a:spcPct val="100000"/>
              </a:lnSpc>
              <a:spcBef>
                <a:spcPts val="2133"/>
              </a:spcBef>
              <a:spcAft>
                <a:spcPts val="0"/>
              </a:spcAft>
              <a:buSzPts val="1600"/>
              <a:buChar char="○"/>
              <a:defRPr sz="2133"/>
            </a:lvl8pPr>
            <a:lvl9pPr lvl="8" algn="l">
              <a:lnSpc>
                <a:spcPct val="100000"/>
              </a:lnSpc>
              <a:spcBef>
                <a:spcPts val="2133"/>
              </a:spcBef>
              <a:spcAft>
                <a:spcPts val="2133"/>
              </a:spcAft>
              <a:buSzPts val="1600"/>
              <a:buChar char="■"/>
              <a:defRPr sz="2133"/>
            </a:lvl9pPr>
          </a:lstStyle>
          <a:p>
            <a:endParaRPr/>
          </a:p>
        </p:txBody>
      </p:sp>
      <p:sp>
        <p:nvSpPr>
          <p:cNvPr id="942" name="Google Shape;942;p144"/>
          <p:cNvSpPr txBox="1">
            <a:spLocks noGrp="1"/>
          </p:cNvSpPr>
          <p:nvPr>
            <p:ph type="title"/>
          </p:nvPr>
        </p:nvSpPr>
        <p:spPr>
          <a:xfrm>
            <a:off x="950967" y="719333"/>
            <a:ext cx="10290000" cy="817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600"/>
              <a:buNone/>
              <a:defRPr/>
            </a:lvl1pPr>
            <a:lvl2pPr lvl="1" algn="ctr">
              <a:lnSpc>
                <a:spcPct val="100000"/>
              </a:lnSpc>
              <a:spcBef>
                <a:spcPts val="0"/>
              </a:spcBef>
              <a:spcAft>
                <a:spcPts val="0"/>
              </a:spcAft>
              <a:buSzPts val="3600"/>
              <a:buNone/>
              <a:defRPr/>
            </a:lvl2pPr>
            <a:lvl3pPr lvl="2" algn="ctr">
              <a:lnSpc>
                <a:spcPct val="100000"/>
              </a:lnSpc>
              <a:spcBef>
                <a:spcPts val="0"/>
              </a:spcBef>
              <a:spcAft>
                <a:spcPts val="0"/>
              </a:spcAft>
              <a:buSzPts val="3600"/>
              <a:buNone/>
              <a:defRPr/>
            </a:lvl3pPr>
            <a:lvl4pPr lvl="3" algn="ctr">
              <a:lnSpc>
                <a:spcPct val="100000"/>
              </a:lnSpc>
              <a:spcBef>
                <a:spcPts val="0"/>
              </a:spcBef>
              <a:spcAft>
                <a:spcPts val="0"/>
              </a:spcAft>
              <a:buSzPts val="3600"/>
              <a:buNone/>
              <a:defRPr/>
            </a:lvl4pPr>
            <a:lvl5pPr lvl="4" algn="ctr">
              <a:lnSpc>
                <a:spcPct val="100000"/>
              </a:lnSpc>
              <a:spcBef>
                <a:spcPts val="0"/>
              </a:spcBef>
              <a:spcAft>
                <a:spcPts val="0"/>
              </a:spcAft>
              <a:buSzPts val="3600"/>
              <a:buNone/>
              <a:defRPr/>
            </a:lvl5pPr>
            <a:lvl6pPr lvl="5" algn="ctr">
              <a:lnSpc>
                <a:spcPct val="100000"/>
              </a:lnSpc>
              <a:spcBef>
                <a:spcPts val="0"/>
              </a:spcBef>
              <a:spcAft>
                <a:spcPts val="0"/>
              </a:spcAft>
              <a:buSzPts val="3600"/>
              <a:buNone/>
              <a:defRPr/>
            </a:lvl6pPr>
            <a:lvl7pPr lvl="6" algn="ctr">
              <a:lnSpc>
                <a:spcPct val="100000"/>
              </a:lnSpc>
              <a:spcBef>
                <a:spcPts val="0"/>
              </a:spcBef>
              <a:spcAft>
                <a:spcPts val="0"/>
              </a:spcAft>
              <a:buSzPts val="3600"/>
              <a:buNone/>
              <a:defRPr/>
            </a:lvl7pPr>
            <a:lvl8pPr lvl="7" algn="ctr">
              <a:lnSpc>
                <a:spcPct val="100000"/>
              </a:lnSpc>
              <a:spcBef>
                <a:spcPts val="0"/>
              </a:spcBef>
              <a:spcAft>
                <a:spcPts val="0"/>
              </a:spcAft>
              <a:buSzPts val="3600"/>
              <a:buNone/>
              <a:defRPr/>
            </a:lvl8pPr>
            <a:lvl9pPr lvl="8" algn="ctr">
              <a:lnSpc>
                <a:spcPct val="100000"/>
              </a:lnSpc>
              <a:spcBef>
                <a:spcPts val="0"/>
              </a:spcBef>
              <a:spcAft>
                <a:spcPts val="0"/>
              </a:spcAft>
              <a:buSzPts val="3600"/>
              <a:buNone/>
              <a:defRPr/>
            </a:lvl9pPr>
          </a:lstStyle>
          <a:p>
            <a:endParaRPr/>
          </a:p>
        </p:txBody>
      </p:sp>
      <p:sp>
        <p:nvSpPr>
          <p:cNvPr id="943" name="Google Shape;943;p144"/>
          <p:cNvSpPr/>
          <p:nvPr/>
        </p:nvSpPr>
        <p:spPr>
          <a:xfrm>
            <a:off x="157041" y="4996"/>
            <a:ext cx="216560" cy="6853013"/>
          </a:xfrm>
          <a:custGeom>
            <a:avLst/>
            <a:gdLst/>
            <a:ahLst/>
            <a:cxnLst/>
            <a:rect l="l" t="t" r="r" b="b"/>
            <a:pathLst>
              <a:path w="5334" h="20928" extrusionOk="0">
                <a:moveTo>
                  <a:pt x="0" y="0"/>
                </a:moveTo>
                <a:lnTo>
                  <a:pt x="6" y="20844"/>
                </a:lnTo>
                <a:cubicBezTo>
                  <a:pt x="153" y="20884"/>
                  <a:pt x="312" y="20906"/>
                  <a:pt x="466" y="20918"/>
                </a:cubicBezTo>
                <a:cubicBezTo>
                  <a:pt x="549" y="20924"/>
                  <a:pt x="633" y="20928"/>
                  <a:pt x="716" y="20928"/>
                </a:cubicBezTo>
                <a:cubicBezTo>
                  <a:pt x="1470" y="20928"/>
                  <a:pt x="2204" y="20652"/>
                  <a:pt x="2772" y="20151"/>
                </a:cubicBezTo>
                <a:cubicBezTo>
                  <a:pt x="3408" y="19589"/>
                  <a:pt x="3817" y="18771"/>
                  <a:pt x="3947" y="17925"/>
                </a:cubicBezTo>
                <a:cubicBezTo>
                  <a:pt x="4192" y="16334"/>
                  <a:pt x="3413" y="14778"/>
                  <a:pt x="2726" y="13409"/>
                </a:cubicBezTo>
                <a:cubicBezTo>
                  <a:pt x="1994" y="11950"/>
                  <a:pt x="1534" y="10286"/>
                  <a:pt x="1704" y="8622"/>
                </a:cubicBezTo>
                <a:cubicBezTo>
                  <a:pt x="1840" y="7315"/>
                  <a:pt x="2425" y="6196"/>
                  <a:pt x="3135" y="5129"/>
                </a:cubicBezTo>
                <a:lnTo>
                  <a:pt x="3175" y="5066"/>
                </a:lnTo>
                <a:cubicBezTo>
                  <a:pt x="3885" y="4010"/>
                  <a:pt x="5333" y="2613"/>
                  <a:pt x="4407" y="1233"/>
                </a:cubicBezTo>
                <a:cubicBezTo>
                  <a:pt x="3913" y="494"/>
                  <a:pt x="2931" y="364"/>
                  <a:pt x="2136" y="227"/>
                </a:cubicBezTo>
                <a:cubicBezTo>
                  <a:pt x="1431" y="108"/>
                  <a:pt x="716" y="34"/>
                  <a:pt x="0" y="0"/>
                </a:cubicBezTo>
                <a:close/>
              </a:path>
            </a:pathLst>
          </a:custGeom>
          <a:solidFill>
            <a:srgbClr val="00DFD1">
              <a:alpha val="43137"/>
            </a:srgbClr>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944" name="Google Shape;944;p144"/>
          <p:cNvSpPr/>
          <p:nvPr/>
        </p:nvSpPr>
        <p:spPr>
          <a:xfrm rot="10800000" flipH="1">
            <a:off x="4" y="3"/>
            <a:ext cx="228665" cy="6858031"/>
          </a:xfrm>
          <a:custGeom>
            <a:avLst/>
            <a:gdLst/>
            <a:ahLst/>
            <a:cxnLst/>
            <a:rect l="l" t="t" r="r" b="b"/>
            <a:pathLst>
              <a:path w="19362" h="27916" extrusionOk="0">
                <a:moveTo>
                  <a:pt x="0" y="1"/>
                </a:moveTo>
                <a:lnTo>
                  <a:pt x="0" y="27915"/>
                </a:lnTo>
                <a:lnTo>
                  <a:pt x="15590" y="27915"/>
                </a:lnTo>
                <a:cubicBezTo>
                  <a:pt x="15641" y="27876"/>
                  <a:pt x="15687" y="27836"/>
                  <a:pt x="15738" y="27790"/>
                </a:cubicBezTo>
                <a:cubicBezTo>
                  <a:pt x="16635" y="27001"/>
                  <a:pt x="17215" y="25842"/>
                  <a:pt x="17396" y="24650"/>
                </a:cubicBezTo>
                <a:cubicBezTo>
                  <a:pt x="17743" y="22389"/>
                  <a:pt x="16647" y="20191"/>
                  <a:pt x="15670" y="18255"/>
                </a:cubicBezTo>
                <a:cubicBezTo>
                  <a:pt x="14636" y="16187"/>
                  <a:pt x="13983" y="13836"/>
                  <a:pt x="14227" y="11485"/>
                </a:cubicBezTo>
                <a:cubicBezTo>
                  <a:pt x="14415" y="9633"/>
                  <a:pt x="15249" y="8049"/>
                  <a:pt x="16249" y="6538"/>
                </a:cubicBezTo>
                <a:cubicBezTo>
                  <a:pt x="16272" y="6509"/>
                  <a:pt x="16289" y="6481"/>
                  <a:pt x="16306" y="6453"/>
                </a:cubicBezTo>
                <a:cubicBezTo>
                  <a:pt x="17311" y="4953"/>
                  <a:pt x="19361" y="2977"/>
                  <a:pt x="18055" y="1023"/>
                </a:cubicBezTo>
                <a:cubicBezTo>
                  <a:pt x="17709" y="512"/>
                  <a:pt x="17197" y="205"/>
                  <a:pt x="16635"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945"/>
        <p:cNvGrpSpPr/>
        <p:nvPr/>
      </p:nvGrpSpPr>
      <p:grpSpPr>
        <a:xfrm>
          <a:off x="0" y="0"/>
          <a:ext cx="0" cy="0"/>
          <a:chOff x="0" y="0"/>
          <a:chExt cx="0" cy="0"/>
        </a:xfrm>
      </p:grpSpPr>
      <p:sp>
        <p:nvSpPr>
          <p:cNvPr id="946" name="Google Shape;946;p145"/>
          <p:cNvSpPr txBox="1">
            <a:spLocks noGrp="1"/>
          </p:cNvSpPr>
          <p:nvPr>
            <p:ph type="title"/>
          </p:nvPr>
        </p:nvSpPr>
        <p:spPr>
          <a:xfrm flipH="1">
            <a:off x="6754900" y="1497667"/>
            <a:ext cx="4368400" cy="29040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4200"/>
              <a:buNone/>
              <a:defRPr sz="4800"/>
            </a:lvl1pPr>
            <a:lvl2pPr lvl="1" algn="ctr">
              <a:lnSpc>
                <a:spcPct val="100000"/>
              </a:lnSpc>
              <a:spcBef>
                <a:spcPts val="0"/>
              </a:spcBef>
              <a:spcAft>
                <a:spcPts val="0"/>
              </a:spcAft>
              <a:buSzPts val="4200"/>
              <a:buNone/>
              <a:defRPr sz="5600"/>
            </a:lvl2pPr>
            <a:lvl3pPr lvl="2" algn="ctr">
              <a:lnSpc>
                <a:spcPct val="100000"/>
              </a:lnSpc>
              <a:spcBef>
                <a:spcPts val="0"/>
              </a:spcBef>
              <a:spcAft>
                <a:spcPts val="0"/>
              </a:spcAft>
              <a:buSzPts val="4200"/>
              <a:buNone/>
              <a:defRPr sz="5600"/>
            </a:lvl3pPr>
            <a:lvl4pPr lvl="3" algn="ctr">
              <a:lnSpc>
                <a:spcPct val="100000"/>
              </a:lnSpc>
              <a:spcBef>
                <a:spcPts val="0"/>
              </a:spcBef>
              <a:spcAft>
                <a:spcPts val="0"/>
              </a:spcAft>
              <a:buSzPts val="4200"/>
              <a:buNone/>
              <a:defRPr sz="5600"/>
            </a:lvl4pPr>
            <a:lvl5pPr lvl="4" algn="ctr">
              <a:lnSpc>
                <a:spcPct val="100000"/>
              </a:lnSpc>
              <a:spcBef>
                <a:spcPts val="0"/>
              </a:spcBef>
              <a:spcAft>
                <a:spcPts val="0"/>
              </a:spcAft>
              <a:buSzPts val="4200"/>
              <a:buNone/>
              <a:defRPr sz="5600"/>
            </a:lvl5pPr>
            <a:lvl6pPr lvl="5" algn="ctr">
              <a:lnSpc>
                <a:spcPct val="100000"/>
              </a:lnSpc>
              <a:spcBef>
                <a:spcPts val="0"/>
              </a:spcBef>
              <a:spcAft>
                <a:spcPts val="0"/>
              </a:spcAft>
              <a:buSzPts val="4200"/>
              <a:buNone/>
              <a:defRPr sz="5600"/>
            </a:lvl6pPr>
            <a:lvl7pPr lvl="6" algn="ctr">
              <a:lnSpc>
                <a:spcPct val="100000"/>
              </a:lnSpc>
              <a:spcBef>
                <a:spcPts val="0"/>
              </a:spcBef>
              <a:spcAft>
                <a:spcPts val="0"/>
              </a:spcAft>
              <a:buSzPts val="4200"/>
              <a:buNone/>
              <a:defRPr sz="5600"/>
            </a:lvl7pPr>
            <a:lvl8pPr lvl="7" algn="ctr">
              <a:lnSpc>
                <a:spcPct val="100000"/>
              </a:lnSpc>
              <a:spcBef>
                <a:spcPts val="0"/>
              </a:spcBef>
              <a:spcAft>
                <a:spcPts val="0"/>
              </a:spcAft>
              <a:buSzPts val="4200"/>
              <a:buNone/>
              <a:defRPr sz="5600"/>
            </a:lvl8pPr>
            <a:lvl9pPr lvl="8" algn="ctr">
              <a:lnSpc>
                <a:spcPct val="100000"/>
              </a:lnSpc>
              <a:spcBef>
                <a:spcPts val="0"/>
              </a:spcBef>
              <a:spcAft>
                <a:spcPts val="0"/>
              </a:spcAft>
              <a:buSzPts val="4200"/>
              <a:buNone/>
              <a:defRPr sz="5600"/>
            </a:lvl9pPr>
          </a:lstStyle>
          <a:p>
            <a:endParaRPr/>
          </a:p>
        </p:txBody>
      </p:sp>
      <p:sp>
        <p:nvSpPr>
          <p:cNvPr id="947" name="Google Shape;947;p145"/>
          <p:cNvSpPr txBox="1">
            <a:spLocks noGrp="1"/>
          </p:cNvSpPr>
          <p:nvPr>
            <p:ph type="subTitle" idx="1"/>
          </p:nvPr>
        </p:nvSpPr>
        <p:spPr>
          <a:xfrm flipH="1">
            <a:off x="7072500" y="4725367"/>
            <a:ext cx="4050800" cy="12404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2100"/>
              <a:buNone/>
              <a:defRPr/>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948"/>
        <p:cNvGrpSpPr/>
        <p:nvPr/>
      </p:nvGrpSpPr>
      <p:grpSpPr>
        <a:xfrm>
          <a:off x="0" y="0"/>
          <a:ext cx="0" cy="0"/>
          <a:chOff x="0" y="0"/>
          <a:chExt cx="0" cy="0"/>
        </a:xfrm>
      </p:grpSpPr>
      <p:sp>
        <p:nvSpPr>
          <p:cNvPr id="949" name="Google Shape;949;p146"/>
          <p:cNvSpPr txBox="1">
            <a:spLocks noGrp="1"/>
          </p:cNvSpPr>
          <p:nvPr>
            <p:ph type="title"/>
          </p:nvPr>
        </p:nvSpPr>
        <p:spPr>
          <a:xfrm>
            <a:off x="1077967" y="719333"/>
            <a:ext cx="3384400" cy="2777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400"/>
              <a:buNone/>
              <a:defRPr sz="4000">
                <a:solidFill>
                  <a:schemeClr val="dk2"/>
                </a:solidFill>
              </a:defRPr>
            </a:lvl1pPr>
            <a:lvl2pPr lvl="1" algn="ctr">
              <a:lnSpc>
                <a:spcPct val="100000"/>
              </a:lnSpc>
              <a:spcBef>
                <a:spcPts val="0"/>
              </a:spcBef>
              <a:spcAft>
                <a:spcPts val="0"/>
              </a:spcAft>
              <a:buSzPts val="3600"/>
              <a:buNone/>
              <a:defRPr/>
            </a:lvl2pPr>
            <a:lvl3pPr lvl="2" algn="ctr">
              <a:lnSpc>
                <a:spcPct val="100000"/>
              </a:lnSpc>
              <a:spcBef>
                <a:spcPts val="0"/>
              </a:spcBef>
              <a:spcAft>
                <a:spcPts val="0"/>
              </a:spcAft>
              <a:buSzPts val="3600"/>
              <a:buNone/>
              <a:defRPr/>
            </a:lvl3pPr>
            <a:lvl4pPr lvl="3" algn="ctr">
              <a:lnSpc>
                <a:spcPct val="100000"/>
              </a:lnSpc>
              <a:spcBef>
                <a:spcPts val="0"/>
              </a:spcBef>
              <a:spcAft>
                <a:spcPts val="0"/>
              </a:spcAft>
              <a:buSzPts val="3600"/>
              <a:buNone/>
              <a:defRPr/>
            </a:lvl4pPr>
            <a:lvl5pPr lvl="4" algn="ctr">
              <a:lnSpc>
                <a:spcPct val="100000"/>
              </a:lnSpc>
              <a:spcBef>
                <a:spcPts val="0"/>
              </a:spcBef>
              <a:spcAft>
                <a:spcPts val="0"/>
              </a:spcAft>
              <a:buSzPts val="3600"/>
              <a:buNone/>
              <a:defRPr/>
            </a:lvl5pPr>
            <a:lvl6pPr lvl="5" algn="ctr">
              <a:lnSpc>
                <a:spcPct val="100000"/>
              </a:lnSpc>
              <a:spcBef>
                <a:spcPts val="0"/>
              </a:spcBef>
              <a:spcAft>
                <a:spcPts val="0"/>
              </a:spcAft>
              <a:buSzPts val="3600"/>
              <a:buNone/>
              <a:defRPr/>
            </a:lvl6pPr>
            <a:lvl7pPr lvl="6" algn="ctr">
              <a:lnSpc>
                <a:spcPct val="100000"/>
              </a:lnSpc>
              <a:spcBef>
                <a:spcPts val="0"/>
              </a:spcBef>
              <a:spcAft>
                <a:spcPts val="0"/>
              </a:spcAft>
              <a:buSzPts val="3600"/>
              <a:buNone/>
              <a:defRPr/>
            </a:lvl7pPr>
            <a:lvl8pPr lvl="7" algn="ctr">
              <a:lnSpc>
                <a:spcPct val="100000"/>
              </a:lnSpc>
              <a:spcBef>
                <a:spcPts val="0"/>
              </a:spcBef>
              <a:spcAft>
                <a:spcPts val="0"/>
              </a:spcAft>
              <a:buSzPts val="3600"/>
              <a:buNone/>
              <a:defRPr/>
            </a:lvl8pPr>
            <a:lvl9pPr lvl="8" algn="ctr">
              <a:lnSpc>
                <a:spcPct val="100000"/>
              </a:lnSpc>
              <a:spcBef>
                <a:spcPts val="0"/>
              </a:spcBef>
              <a:spcAft>
                <a:spcPts val="0"/>
              </a:spcAft>
              <a:buSzPts val="3600"/>
              <a:buNone/>
              <a:defRPr/>
            </a:lvl9pPr>
          </a:lstStyle>
          <a:p>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950"/>
        <p:cNvGrpSpPr/>
        <p:nvPr/>
      </p:nvGrpSpPr>
      <p:grpSpPr>
        <a:xfrm>
          <a:off x="0" y="0"/>
          <a:ext cx="0" cy="0"/>
          <a:chOff x="0" y="0"/>
          <a:chExt cx="0" cy="0"/>
        </a:xfrm>
      </p:grpSpPr>
      <p:sp>
        <p:nvSpPr>
          <p:cNvPr id="951" name="Google Shape;951;p147"/>
          <p:cNvSpPr txBox="1">
            <a:spLocks noGrp="1"/>
          </p:cNvSpPr>
          <p:nvPr>
            <p:ph type="title"/>
          </p:nvPr>
        </p:nvSpPr>
        <p:spPr>
          <a:xfrm>
            <a:off x="1907400" y="2865933"/>
            <a:ext cx="8377200" cy="11204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7200"/>
              <a:buNone/>
              <a:defRPr sz="8000"/>
            </a:lvl1pPr>
            <a:lvl2pPr lvl="1" algn="ctr">
              <a:lnSpc>
                <a:spcPct val="100000"/>
              </a:lnSpc>
              <a:spcBef>
                <a:spcPts val="0"/>
              </a:spcBef>
              <a:spcAft>
                <a:spcPts val="0"/>
              </a:spcAft>
              <a:buSzPts val="7200"/>
              <a:buNone/>
              <a:defRPr sz="9600"/>
            </a:lvl2pPr>
            <a:lvl3pPr lvl="2" algn="ctr">
              <a:lnSpc>
                <a:spcPct val="100000"/>
              </a:lnSpc>
              <a:spcBef>
                <a:spcPts val="0"/>
              </a:spcBef>
              <a:spcAft>
                <a:spcPts val="0"/>
              </a:spcAft>
              <a:buSzPts val="7200"/>
              <a:buNone/>
              <a:defRPr sz="9600"/>
            </a:lvl3pPr>
            <a:lvl4pPr lvl="3" algn="ctr">
              <a:lnSpc>
                <a:spcPct val="100000"/>
              </a:lnSpc>
              <a:spcBef>
                <a:spcPts val="0"/>
              </a:spcBef>
              <a:spcAft>
                <a:spcPts val="0"/>
              </a:spcAft>
              <a:buSzPts val="7200"/>
              <a:buNone/>
              <a:defRPr sz="9600"/>
            </a:lvl4pPr>
            <a:lvl5pPr lvl="4" algn="ctr">
              <a:lnSpc>
                <a:spcPct val="100000"/>
              </a:lnSpc>
              <a:spcBef>
                <a:spcPts val="0"/>
              </a:spcBef>
              <a:spcAft>
                <a:spcPts val="0"/>
              </a:spcAft>
              <a:buSzPts val="7200"/>
              <a:buNone/>
              <a:defRPr sz="9600"/>
            </a:lvl5pPr>
            <a:lvl6pPr lvl="5" algn="ctr">
              <a:lnSpc>
                <a:spcPct val="100000"/>
              </a:lnSpc>
              <a:spcBef>
                <a:spcPts val="0"/>
              </a:spcBef>
              <a:spcAft>
                <a:spcPts val="0"/>
              </a:spcAft>
              <a:buSzPts val="7200"/>
              <a:buNone/>
              <a:defRPr sz="9600"/>
            </a:lvl6pPr>
            <a:lvl7pPr lvl="6" algn="ctr">
              <a:lnSpc>
                <a:spcPct val="100000"/>
              </a:lnSpc>
              <a:spcBef>
                <a:spcPts val="0"/>
              </a:spcBef>
              <a:spcAft>
                <a:spcPts val="0"/>
              </a:spcAft>
              <a:buSzPts val="7200"/>
              <a:buNone/>
              <a:defRPr sz="9600"/>
            </a:lvl7pPr>
            <a:lvl8pPr lvl="7" algn="ctr">
              <a:lnSpc>
                <a:spcPct val="100000"/>
              </a:lnSpc>
              <a:spcBef>
                <a:spcPts val="0"/>
              </a:spcBef>
              <a:spcAft>
                <a:spcPts val="0"/>
              </a:spcAft>
              <a:buSzPts val="7200"/>
              <a:buNone/>
              <a:defRPr sz="9600"/>
            </a:lvl8pPr>
            <a:lvl9pPr lvl="8" algn="ctr">
              <a:lnSpc>
                <a:spcPct val="100000"/>
              </a:lnSpc>
              <a:spcBef>
                <a:spcPts val="0"/>
              </a:spcBef>
              <a:spcAft>
                <a:spcPts val="0"/>
              </a:spcAft>
              <a:buSzPts val="7200"/>
              <a:buNone/>
              <a:defRPr sz="9600"/>
            </a:lvl9pPr>
          </a:lstStyle>
          <a:p>
            <a:endParaRPr/>
          </a:p>
        </p:txBody>
      </p:sp>
      <p:sp>
        <p:nvSpPr>
          <p:cNvPr id="952" name="Google Shape;952;p147"/>
          <p:cNvSpPr txBox="1">
            <a:spLocks noGrp="1"/>
          </p:cNvSpPr>
          <p:nvPr>
            <p:ph type="subTitle" idx="1"/>
          </p:nvPr>
        </p:nvSpPr>
        <p:spPr>
          <a:xfrm>
            <a:off x="2468600" y="4118533"/>
            <a:ext cx="7254800" cy="4100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2133"/>
            </a:lvl1pPr>
            <a:lvl2pPr lvl="1" algn="ctr">
              <a:lnSpc>
                <a:spcPct val="100000"/>
              </a:lnSpc>
              <a:spcBef>
                <a:spcPts val="2133"/>
              </a:spcBef>
              <a:spcAft>
                <a:spcPts val="0"/>
              </a:spcAft>
              <a:buSzPts val="1600"/>
              <a:buNone/>
              <a:defRPr sz="2133"/>
            </a:lvl2pPr>
            <a:lvl3pPr lvl="2" algn="ctr">
              <a:lnSpc>
                <a:spcPct val="100000"/>
              </a:lnSpc>
              <a:spcBef>
                <a:spcPts val="2133"/>
              </a:spcBef>
              <a:spcAft>
                <a:spcPts val="0"/>
              </a:spcAft>
              <a:buSzPts val="1600"/>
              <a:buNone/>
              <a:defRPr sz="2133"/>
            </a:lvl3pPr>
            <a:lvl4pPr lvl="3" algn="ctr">
              <a:lnSpc>
                <a:spcPct val="100000"/>
              </a:lnSpc>
              <a:spcBef>
                <a:spcPts val="2133"/>
              </a:spcBef>
              <a:spcAft>
                <a:spcPts val="0"/>
              </a:spcAft>
              <a:buSzPts val="1600"/>
              <a:buNone/>
              <a:defRPr sz="2133"/>
            </a:lvl4pPr>
            <a:lvl5pPr lvl="4" algn="ctr">
              <a:lnSpc>
                <a:spcPct val="100000"/>
              </a:lnSpc>
              <a:spcBef>
                <a:spcPts val="2133"/>
              </a:spcBef>
              <a:spcAft>
                <a:spcPts val="0"/>
              </a:spcAft>
              <a:buSzPts val="1600"/>
              <a:buNone/>
              <a:defRPr sz="2133"/>
            </a:lvl5pPr>
            <a:lvl6pPr lvl="5" algn="ctr">
              <a:lnSpc>
                <a:spcPct val="100000"/>
              </a:lnSpc>
              <a:spcBef>
                <a:spcPts val="2133"/>
              </a:spcBef>
              <a:spcAft>
                <a:spcPts val="0"/>
              </a:spcAft>
              <a:buSzPts val="1600"/>
              <a:buNone/>
              <a:defRPr sz="2133"/>
            </a:lvl6pPr>
            <a:lvl7pPr lvl="6" algn="ctr">
              <a:lnSpc>
                <a:spcPct val="100000"/>
              </a:lnSpc>
              <a:spcBef>
                <a:spcPts val="2133"/>
              </a:spcBef>
              <a:spcAft>
                <a:spcPts val="0"/>
              </a:spcAft>
              <a:buSzPts val="1600"/>
              <a:buNone/>
              <a:defRPr sz="2133"/>
            </a:lvl7pPr>
            <a:lvl8pPr lvl="7" algn="ctr">
              <a:lnSpc>
                <a:spcPct val="100000"/>
              </a:lnSpc>
              <a:spcBef>
                <a:spcPts val="2133"/>
              </a:spcBef>
              <a:spcAft>
                <a:spcPts val="0"/>
              </a:spcAft>
              <a:buSzPts val="1600"/>
              <a:buNone/>
              <a:defRPr sz="2133"/>
            </a:lvl8pPr>
            <a:lvl9pPr lvl="8" algn="ctr">
              <a:lnSpc>
                <a:spcPct val="100000"/>
              </a:lnSpc>
              <a:spcBef>
                <a:spcPts val="2133"/>
              </a:spcBef>
              <a:spcAft>
                <a:spcPts val="2133"/>
              </a:spcAft>
              <a:buSzPts val="1600"/>
              <a:buNone/>
              <a:defRPr sz="2133"/>
            </a:lvl9pPr>
          </a:lstStyle>
          <a:p>
            <a:endParaRPr/>
          </a:p>
        </p:txBody>
      </p:sp>
      <p:sp>
        <p:nvSpPr>
          <p:cNvPr id="953" name="Google Shape;953;p147"/>
          <p:cNvSpPr/>
          <p:nvPr/>
        </p:nvSpPr>
        <p:spPr>
          <a:xfrm rot="10800000" flipH="1">
            <a:off x="0" y="5057538"/>
            <a:ext cx="12331941" cy="393567"/>
          </a:xfrm>
          <a:custGeom>
            <a:avLst/>
            <a:gdLst/>
            <a:ahLst/>
            <a:cxnLst/>
            <a:rect l="l" t="t" r="r" b="b"/>
            <a:pathLst>
              <a:path w="5936" h="1694" extrusionOk="0">
                <a:moveTo>
                  <a:pt x="5867" y="1"/>
                </a:moveTo>
                <a:lnTo>
                  <a:pt x="0" y="40"/>
                </a:lnTo>
                <a:cubicBezTo>
                  <a:pt x="0" y="40"/>
                  <a:pt x="63" y="1364"/>
                  <a:pt x="460" y="1443"/>
                </a:cubicBezTo>
                <a:cubicBezTo>
                  <a:pt x="1121" y="1572"/>
                  <a:pt x="2385" y="1693"/>
                  <a:pt x="3511" y="1693"/>
                </a:cubicBezTo>
                <a:cubicBezTo>
                  <a:pt x="4467" y="1693"/>
                  <a:pt x="5324" y="1606"/>
                  <a:pt x="5629" y="1364"/>
                </a:cubicBezTo>
                <a:cubicBezTo>
                  <a:pt x="5935" y="1120"/>
                  <a:pt x="5867" y="1"/>
                  <a:pt x="5867"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954" name="Google Shape;954;p147"/>
          <p:cNvSpPr/>
          <p:nvPr/>
        </p:nvSpPr>
        <p:spPr>
          <a:xfrm rot="-10752746" flipH="1">
            <a:off x="960541" y="4855546"/>
            <a:ext cx="9965961" cy="324049"/>
          </a:xfrm>
          <a:custGeom>
            <a:avLst/>
            <a:gdLst/>
            <a:ahLst/>
            <a:cxnLst/>
            <a:rect l="l" t="t" r="r" b="b"/>
            <a:pathLst>
              <a:path w="5936" h="1694" extrusionOk="0">
                <a:moveTo>
                  <a:pt x="5867" y="1"/>
                </a:moveTo>
                <a:lnTo>
                  <a:pt x="0" y="40"/>
                </a:lnTo>
                <a:cubicBezTo>
                  <a:pt x="0" y="40"/>
                  <a:pt x="63" y="1364"/>
                  <a:pt x="460" y="1443"/>
                </a:cubicBezTo>
                <a:cubicBezTo>
                  <a:pt x="1121" y="1572"/>
                  <a:pt x="2385" y="1693"/>
                  <a:pt x="3511" y="1693"/>
                </a:cubicBezTo>
                <a:cubicBezTo>
                  <a:pt x="4467" y="1693"/>
                  <a:pt x="5324" y="1606"/>
                  <a:pt x="5629" y="1364"/>
                </a:cubicBezTo>
                <a:cubicBezTo>
                  <a:pt x="5935" y="1120"/>
                  <a:pt x="5867" y="1"/>
                  <a:pt x="5867" y="1"/>
                </a:cubicBezTo>
                <a:close/>
              </a:path>
            </a:pathLst>
          </a:custGeom>
          <a:solidFill>
            <a:srgbClr val="00DFD1">
              <a:alpha val="43137"/>
            </a:srgbClr>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955" name="Google Shape;955;p147"/>
          <p:cNvSpPr/>
          <p:nvPr/>
        </p:nvSpPr>
        <p:spPr>
          <a:xfrm rot="10800000" flipH="1">
            <a:off x="0" y="5440800"/>
            <a:ext cx="12192000" cy="14172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956"/>
        <p:cNvGrpSpPr/>
        <p:nvPr/>
      </p:nvGrpSpPr>
      <p:grpSpPr>
        <a:xfrm>
          <a:off x="0" y="0"/>
          <a:ext cx="0" cy="0"/>
          <a:chOff x="0" y="0"/>
          <a:chExt cx="0" cy="0"/>
        </a:xfrm>
      </p:grpSpPr>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Table of contents 1">
  <p:cSld name="Table of contents 1">
    <p:spTree>
      <p:nvGrpSpPr>
        <p:cNvPr id="1" name="Shape 957"/>
        <p:cNvGrpSpPr/>
        <p:nvPr/>
      </p:nvGrpSpPr>
      <p:grpSpPr>
        <a:xfrm>
          <a:off x="0" y="0"/>
          <a:ext cx="0" cy="0"/>
          <a:chOff x="0" y="0"/>
          <a:chExt cx="0" cy="0"/>
        </a:xfrm>
      </p:grpSpPr>
      <p:sp>
        <p:nvSpPr>
          <p:cNvPr id="958" name="Google Shape;958;p149"/>
          <p:cNvSpPr txBox="1">
            <a:spLocks noGrp="1"/>
          </p:cNvSpPr>
          <p:nvPr>
            <p:ph type="title"/>
          </p:nvPr>
        </p:nvSpPr>
        <p:spPr>
          <a:xfrm>
            <a:off x="950967" y="719333"/>
            <a:ext cx="10290000" cy="817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600"/>
              <a:buNone/>
              <a:defRPr/>
            </a:lvl1pPr>
            <a:lvl2pPr lvl="1" algn="ctr">
              <a:lnSpc>
                <a:spcPct val="100000"/>
              </a:lnSpc>
              <a:spcBef>
                <a:spcPts val="0"/>
              </a:spcBef>
              <a:spcAft>
                <a:spcPts val="0"/>
              </a:spcAft>
              <a:buSzPts val="3600"/>
              <a:buNone/>
              <a:defRPr/>
            </a:lvl2pPr>
            <a:lvl3pPr lvl="2" algn="ctr">
              <a:lnSpc>
                <a:spcPct val="100000"/>
              </a:lnSpc>
              <a:spcBef>
                <a:spcPts val="0"/>
              </a:spcBef>
              <a:spcAft>
                <a:spcPts val="0"/>
              </a:spcAft>
              <a:buSzPts val="3600"/>
              <a:buNone/>
              <a:defRPr/>
            </a:lvl3pPr>
            <a:lvl4pPr lvl="3" algn="ctr">
              <a:lnSpc>
                <a:spcPct val="100000"/>
              </a:lnSpc>
              <a:spcBef>
                <a:spcPts val="0"/>
              </a:spcBef>
              <a:spcAft>
                <a:spcPts val="0"/>
              </a:spcAft>
              <a:buSzPts val="3600"/>
              <a:buNone/>
              <a:defRPr/>
            </a:lvl4pPr>
            <a:lvl5pPr lvl="4" algn="ctr">
              <a:lnSpc>
                <a:spcPct val="100000"/>
              </a:lnSpc>
              <a:spcBef>
                <a:spcPts val="0"/>
              </a:spcBef>
              <a:spcAft>
                <a:spcPts val="0"/>
              </a:spcAft>
              <a:buSzPts val="3600"/>
              <a:buNone/>
              <a:defRPr/>
            </a:lvl5pPr>
            <a:lvl6pPr lvl="5" algn="ctr">
              <a:lnSpc>
                <a:spcPct val="100000"/>
              </a:lnSpc>
              <a:spcBef>
                <a:spcPts val="0"/>
              </a:spcBef>
              <a:spcAft>
                <a:spcPts val="0"/>
              </a:spcAft>
              <a:buSzPts val="3600"/>
              <a:buNone/>
              <a:defRPr/>
            </a:lvl6pPr>
            <a:lvl7pPr lvl="6" algn="ctr">
              <a:lnSpc>
                <a:spcPct val="100000"/>
              </a:lnSpc>
              <a:spcBef>
                <a:spcPts val="0"/>
              </a:spcBef>
              <a:spcAft>
                <a:spcPts val="0"/>
              </a:spcAft>
              <a:buSzPts val="3600"/>
              <a:buNone/>
              <a:defRPr/>
            </a:lvl7pPr>
            <a:lvl8pPr lvl="7" algn="ctr">
              <a:lnSpc>
                <a:spcPct val="100000"/>
              </a:lnSpc>
              <a:spcBef>
                <a:spcPts val="0"/>
              </a:spcBef>
              <a:spcAft>
                <a:spcPts val="0"/>
              </a:spcAft>
              <a:buSzPts val="3600"/>
              <a:buNone/>
              <a:defRPr/>
            </a:lvl8pPr>
            <a:lvl9pPr lvl="8" algn="ctr">
              <a:lnSpc>
                <a:spcPct val="100000"/>
              </a:lnSpc>
              <a:spcBef>
                <a:spcPts val="0"/>
              </a:spcBef>
              <a:spcAft>
                <a:spcPts val="0"/>
              </a:spcAft>
              <a:buSzPts val="3600"/>
              <a:buNone/>
              <a:defRPr/>
            </a:lvl9pPr>
          </a:lstStyle>
          <a:p>
            <a:endParaRPr/>
          </a:p>
        </p:txBody>
      </p:sp>
      <p:sp>
        <p:nvSpPr>
          <p:cNvPr id="959" name="Google Shape;959;p149"/>
          <p:cNvSpPr txBox="1">
            <a:spLocks noGrp="1"/>
          </p:cNvSpPr>
          <p:nvPr>
            <p:ph type="title" idx="2"/>
          </p:nvPr>
        </p:nvSpPr>
        <p:spPr>
          <a:xfrm>
            <a:off x="951233" y="3641133"/>
            <a:ext cx="2606800" cy="632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000"/>
              <a:buNone/>
              <a:defRPr sz="3200">
                <a:solidFill>
                  <a:schemeClr val="lt2"/>
                </a:solidFill>
              </a:defRPr>
            </a:lvl1pPr>
            <a:lvl2pPr lvl="1" algn="ctr">
              <a:lnSpc>
                <a:spcPct val="100000"/>
              </a:lnSpc>
              <a:spcBef>
                <a:spcPts val="0"/>
              </a:spcBef>
              <a:spcAft>
                <a:spcPts val="0"/>
              </a:spcAft>
              <a:buSzPts val="3000"/>
              <a:buNone/>
              <a:defRPr sz="4000"/>
            </a:lvl2pPr>
            <a:lvl3pPr lvl="2" algn="ctr">
              <a:lnSpc>
                <a:spcPct val="100000"/>
              </a:lnSpc>
              <a:spcBef>
                <a:spcPts val="0"/>
              </a:spcBef>
              <a:spcAft>
                <a:spcPts val="0"/>
              </a:spcAft>
              <a:buSzPts val="3000"/>
              <a:buNone/>
              <a:defRPr sz="4000"/>
            </a:lvl3pPr>
            <a:lvl4pPr lvl="3" algn="ctr">
              <a:lnSpc>
                <a:spcPct val="100000"/>
              </a:lnSpc>
              <a:spcBef>
                <a:spcPts val="0"/>
              </a:spcBef>
              <a:spcAft>
                <a:spcPts val="0"/>
              </a:spcAft>
              <a:buSzPts val="3000"/>
              <a:buNone/>
              <a:defRPr sz="4000"/>
            </a:lvl4pPr>
            <a:lvl5pPr lvl="4" algn="ctr">
              <a:lnSpc>
                <a:spcPct val="100000"/>
              </a:lnSpc>
              <a:spcBef>
                <a:spcPts val="0"/>
              </a:spcBef>
              <a:spcAft>
                <a:spcPts val="0"/>
              </a:spcAft>
              <a:buSzPts val="3000"/>
              <a:buNone/>
              <a:defRPr sz="4000"/>
            </a:lvl5pPr>
            <a:lvl6pPr lvl="5" algn="ctr">
              <a:lnSpc>
                <a:spcPct val="100000"/>
              </a:lnSpc>
              <a:spcBef>
                <a:spcPts val="0"/>
              </a:spcBef>
              <a:spcAft>
                <a:spcPts val="0"/>
              </a:spcAft>
              <a:buSzPts val="3000"/>
              <a:buNone/>
              <a:defRPr sz="4000"/>
            </a:lvl6pPr>
            <a:lvl7pPr lvl="6" algn="ctr">
              <a:lnSpc>
                <a:spcPct val="100000"/>
              </a:lnSpc>
              <a:spcBef>
                <a:spcPts val="0"/>
              </a:spcBef>
              <a:spcAft>
                <a:spcPts val="0"/>
              </a:spcAft>
              <a:buSzPts val="3000"/>
              <a:buNone/>
              <a:defRPr sz="4000"/>
            </a:lvl7pPr>
            <a:lvl8pPr lvl="7" algn="ctr">
              <a:lnSpc>
                <a:spcPct val="100000"/>
              </a:lnSpc>
              <a:spcBef>
                <a:spcPts val="0"/>
              </a:spcBef>
              <a:spcAft>
                <a:spcPts val="0"/>
              </a:spcAft>
              <a:buSzPts val="3000"/>
              <a:buNone/>
              <a:defRPr sz="4000"/>
            </a:lvl8pPr>
            <a:lvl9pPr lvl="8" algn="ctr">
              <a:lnSpc>
                <a:spcPct val="100000"/>
              </a:lnSpc>
              <a:spcBef>
                <a:spcPts val="0"/>
              </a:spcBef>
              <a:spcAft>
                <a:spcPts val="0"/>
              </a:spcAft>
              <a:buSzPts val="3000"/>
              <a:buNone/>
              <a:defRPr sz="4000"/>
            </a:lvl9pPr>
          </a:lstStyle>
          <a:p>
            <a:endParaRPr/>
          </a:p>
        </p:txBody>
      </p:sp>
      <p:sp>
        <p:nvSpPr>
          <p:cNvPr id="960" name="Google Shape;960;p149"/>
          <p:cNvSpPr txBox="1">
            <a:spLocks noGrp="1"/>
          </p:cNvSpPr>
          <p:nvPr>
            <p:ph type="subTitle" idx="1"/>
          </p:nvPr>
        </p:nvSpPr>
        <p:spPr>
          <a:xfrm>
            <a:off x="951233" y="4775533"/>
            <a:ext cx="2606800" cy="8540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1600"/>
              <a:buNone/>
              <a:defRPr sz="2133"/>
            </a:lvl1pPr>
            <a:lvl2pPr lvl="1" algn="l">
              <a:lnSpc>
                <a:spcPct val="100000"/>
              </a:lnSpc>
              <a:spcBef>
                <a:spcPts val="2133"/>
              </a:spcBef>
              <a:spcAft>
                <a:spcPts val="0"/>
              </a:spcAft>
              <a:buClr>
                <a:schemeClr val="dk1"/>
              </a:buClr>
              <a:buSzPts val="1600"/>
              <a:buNone/>
              <a:defRPr sz="2133">
                <a:solidFill>
                  <a:schemeClr val="dk1"/>
                </a:solidFill>
              </a:defRPr>
            </a:lvl2pPr>
            <a:lvl3pPr lvl="2" algn="l">
              <a:lnSpc>
                <a:spcPct val="100000"/>
              </a:lnSpc>
              <a:spcBef>
                <a:spcPts val="2133"/>
              </a:spcBef>
              <a:spcAft>
                <a:spcPts val="0"/>
              </a:spcAft>
              <a:buClr>
                <a:schemeClr val="dk1"/>
              </a:buClr>
              <a:buSzPts val="1600"/>
              <a:buNone/>
              <a:defRPr sz="2133">
                <a:solidFill>
                  <a:schemeClr val="dk1"/>
                </a:solidFill>
              </a:defRPr>
            </a:lvl3pPr>
            <a:lvl4pPr lvl="3" algn="l">
              <a:lnSpc>
                <a:spcPct val="100000"/>
              </a:lnSpc>
              <a:spcBef>
                <a:spcPts val="2133"/>
              </a:spcBef>
              <a:spcAft>
                <a:spcPts val="0"/>
              </a:spcAft>
              <a:buClr>
                <a:schemeClr val="dk1"/>
              </a:buClr>
              <a:buSzPts val="1600"/>
              <a:buNone/>
              <a:defRPr sz="2133">
                <a:solidFill>
                  <a:schemeClr val="dk1"/>
                </a:solidFill>
              </a:defRPr>
            </a:lvl4pPr>
            <a:lvl5pPr lvl="4" algn="l">
              <a:lnSpc>
                <a:spcPct val="100000"/>
              </a:lnSpc>
              <a:spcBef>
                <a:spcPts val="2133"/>
              </a:spcBef>
              <a:spcAft>
                <a:spcPts val="0"/>
              </a:spcAft>
              <a:buClr>
                <a:schemeClr val="dk1"/>
              </a:buClr>
              <a:buSzPts val="1600"/>
              <a:buNone/>
              <a:defRPr sz="2133">
                <a:solidFill>
                  <a:schemeClr val="dk1"/>
                </a:solidFill>
              </a:defRPr>
            </a:lvl5pPr>
            <a:lvl6pPr lvl="5" algn="l">
              <a:lnSpc>
                <a:spcPct val="100000"/>
              </a:lnSpc>
              <a:spcBef>
                <a:spcPts val="2133"/>
              </a:spcBef>
              <a:spcAft>
                <a:spcPts val="0"/>
              </a:spcAft>
              <a:buClr>
                <a:schemeClr val="dk1"/>
              </a:buClr>
              <a:buSzPts val="1600"/>
              <a:buNone/>
              <a:defRPr sz="2133">
                <a:solidFill>
                  <a:schemeClr val="dk1"/>
                </a:solidFill>
              </a:defRPr>
            </a:lvl6pPr>
            <a:lvl7pPr lvl="6" algn="l">
              <a:lnSpc>
                <a:spcPct val="100000"/>
              </a:lnSpc>
              <a:spcBef>
                <a:spcPts val="2133"/>
              </a:spcBef>
              <a:spcAft>
                <a:spcPts val="0"/>
              </a:spcAft>
              <a:buClr>
                <a:schemeClr val="dk1"/>
              </a:buClr>
              <a:buSzPts val="1600"/>
              <a:buNone/>
              <a:defRPr sz="2133">
                <a:solidFill>
                  <a:schemeClr val="dk1"/>
                </a:solidFill>
              </a:defRPr>
            </a:lvl7pPr>
            <a:lvl8pPr lvl="7" algn="l">
              <a:lnSpc>
                <a:spcPct val="100000"/>
              </a:lnSpc>
              <a:spcBef>
                <a:spcPts val="2133"/>
              </a:spcBef>
              <a:spcAft>
                <a:spcPts val="0"/>
              </a:spcAft>
              <a:buClr>
                <a:schemeClr val="dk1"/>
              </a:buClr>
              <a:buSzPts val="1600"/>
              <a:buNone/>
              <a:defRPr sz="2133">
                <a:solidFill>
                  <a:schemeClr val="dk1"/>
                </a:solidFill>
              </a:defRPr>
            </a:lvl8pPr>
            <a:lvl9pPr lvl="8" algn="l">
              <a:lnSpc>
                <a:spcPct val="100000"/>
              </a:lnSpc>
              <a:spcBef>
                <a:spcPts val="2133"/>
              </a:spcBef>
              <a:spcAft>
                <a:spcPts val="2133"/>
              </a:spcAft>
              <a:buClr>
                <a:schemeClr val="dk1"/>
              </a:buClr>
              <a:buSzPts val="1600"/>
              <a:buNone/>
              <a:defRPr sz="2133">
                <a:solidFill>
                  <a:schemeClr val="dk1"/>
                </a:solidFill>
              </a:defRPr>
            </a:lvl9pPr>
          </a:lstStyle>
          <a:p>
            <a:endParaRPr/>
          </a:p>
        </p:txBody>
      </p:sp>
      <p:sp>
        <p:nvSpPr>
          <p:cNvPr id="961" name="Google Shape;961;p149"/>
          <p:cNvSpPr txBox="1">
            <a:spLocks noGrp="1"/>
          </p:cNvSpPr>
          <p:nvPr>
            <p:ph type="subTitle" idx="3"/>
          </p:nvPr>
        </p:nvSpPr>
        <p:spPr>
          <a:xfrm>
            <a:off x="951233" y="4273533"/>
            <a:ext cx="2606800" cy="5020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3000"/>
              <a:buNone/>
              <a:defRPr sz="2400" b="1">
                <a:latin typeface="Ribeye"/>
                <a:ea typeface="Ribeye"/>
                <a:cs typeface="Ribeye"/>
                <a:sym typeface="Ribeye"/>
              </a:defRPr>
            </a:lvl1pPr>
            <a:lvl2pPr lvl="1" algn="l">
              <a:lnSpc>
                <a:spcPct val="100000"/>
              </a:lnSpc>
              <a:spcBef>
                <a:spcPts val="2133"/>
              </a:spcBef>
              <a:spcAft>
                <a:spcPts val="0"/>
              </a:spcAft>
              <a:buClr>
                <a:schemeClr val="dk1"/>
              </a:buClr>
              <a:buSzPts val="3000"/>
              <a:buNone/>
              <a:defRPr sz="4000">
                <a:solidFill>
                  <a:schemeClr val="dk1"/>
                </a:solidFill>
              </a:defRPr>
            </a:lvl2pPr>
            <a:lvl3pPr lvl="2" algn="l">
              <a:lnSpc>
                <a:spcPct val="100000"/>
              </a:lnSpc>
              <a:spcBef>
                <a:spcPts val="2133"/>
              </a:spcBef>
              <a:spcAft>
                <a:spcPts val="0"/>
              </a:spcAft>
              <a:buClr>
                <a:schemeClr val="dk1"/>
              </a:buClr>
              <a:buSzPts val="3000"/>
              <a:buNone/>
              <a:defRPr sz="4000">
                <a:solidFill>
                  <a:schemeClr val="dk1"/>
                </a:solidFill>
              </a:defRPr>
            </a:lvl3pPr>
            <a:lvl4pPr lvl="3" algn="l">
              <a:lnSpc>
                <a:spcPct val="100000"/>
              </a:lnSpc>
              <a:spcBef>
                <a:spcPts val="2133"/>
              </a:spcBef>
              <a:spcAft>
                <a:spcPts val="0"/>
              </a:spcAft>
              <a:buClr>
                <a:schemeClr val="dk1"/>
              </a:buClr>
              <a:buSzPts val="3000"/>
              <a:buNone/>
              <a:defRPr sz="4000">
                <a:solidFill>
                  <a:schemeClr val="dk1"/>
                </a:solidFill>
              </a:defRPr>
            </a:lvl4pPr>
            <a:lvl5pPr lvl="4" algn="l">
              <a:lnSpc>
                <a:spcPct val="100000"/>
              </a:lnSpc>
              <a:spcBef>
                <a:spcPts val="2133"/>
              </a:spcBef>
              <a:spcAft>
                <a:spcPts val="0"/>
              </a:spcAft>
              <a:buClr>
                <a:schemeClr val="dk1"/>
              </a:buClr>
              <a:buSzPts val="3000"/>
              <a:buNone/>
              <a:defRPr sz="4000">
                <a:solidFill>
                  <a:schemeClr val="dk1"/>
                </a:solidFill>
              </a:defRPr>
            </a:lvl5pPr>
            <a:lvl6pPr lvl="5" algn="l">
              <a:lnSpc>
                <a:spcPct val="100000"/>
              </a:lnSpc>
              <a:spcBef>
                <a:spcPts val="2133"/>
              </a:spcBef>
              <a:spcAft>
                <a:spcPts val="0"/>
              </a:spcAft>
              <a:buClr>
                <a:schemeClr val="dk1"/>
              </a:buClr>
              <a:buSzPts val="3000"/>
              <a:buNone/>
              <a:defRPr sz="4000">
                <a:solidFill>
                  <a:schemeClr val="dk1"/>
                </a:solidFill>
              </a:defRPr>
            </a:lvl6pPr>
            <a:lvl7pPr lvl="6" algn="l">
              <a:lnSpc>
                <a:spcPct val="100000"/>
              </a:lnSpc>
              <a:spcBef>
                <a:spcPts val="2133"/>
              </a:spcBef>
              <a:spcAft>
                <a:spcPts val="0"/>
              </a:spcAft>
              <a:buClr>
                <a:schemeClr val="dk1"/>
              </a:buClr>
              <a:buSzPts val="3000"/>
              <a:buNone/>
              <a:defRPr sz="4000">
                <a:solidFill>
                  <a:schemeClr val="dk1"/>
                </a:solidFill>
              </a:defRPr>
            </a:lvl7pPr>
            <a:lvl8pPr lvl="7" algn="l">
              <a:lnSpc>
                <a:spcPct val="100000"/>
              </a:lnSpc>
              <a:spcBef>
                <a:spcPts val="2133"/>
              </a:spcBef>
              <a:spcAft>
                <a:spcPts val="0"/>
              </a:spcAft>
              <a:buClr>
                <a:schemeClr val="dk1"/>
              </a:buClr>
              <a:buSzPts val="3000"/>
              <a:buNone/>
              <a:defRPr sz="4000">
                <a:solidFill>
                  <a:schemeClr val="dk1"/>
                </a:solidFill>
              </a:defRPr>
            </a:lvl8pPr>
            <a:lvl9pPr lvl="8" algn="l">
              <a:lnSpc>
                <a:spcPct val="100000"/>
              </a:lnSpc>
              <a:spcBef>
                <a:spcPts val="2133"/>
              </a:spcBef>
              <a:spcAft>
                <a:spcPts val="2133"/>
              </a:spcAft>
              <a:buClr>
                <a:schemeClr val="dk1"/>
              </a:buClr>
              <a:buSzPts val="3000"/>
              <a:buNone/>
              <a:defRPr sz="4000">
                <a:solidFill>
                  <a:schemeClr val="dk1"/>
                </a:solidFill>
              </a:defRPr>
            </a:lvl9pPr>
          </a:lstStyle>
          <a:p>
            <a:endParaRPr/>
          </a:p>
        </p:txBody>
      </p:sp>
      <p:sp>
        <p:nvSpPr>
          <p:cNvPr id="962" name="Google Shape;962;p149"/>
          <p:cNvSpPr txBox="1">
            <a:spLocks noGrp="1"/>
          </p:cNvSpPr>
          <p:nvPr>
            <p:ph type="title" idx="4"/>
          </p:nvPr>
        </p:nvSpPr>
        <p:spPr>
          <a:xfrm>
            <a:off x="3512161" y="3641133"/>
            <a:ext cx="2606800" cy="632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000"/>
              <a:buNone/>
              <a:defRPr sz="3200">
                <a:solidFill>
                  <a:schemeClr val="accent2"/>
                </a:solidFill>
              </a:defRPr>
            </a:lvl1pPr>
            <a:lvl2pPr lvl="1" algn="ctr">
              <a:lnSpc>
                <a:spcPct val="100000"/>
              </a:lnSpc>
              <a:spcBef>
                <a:spcPts val="0"/>
              </a:spcBef>
              <a:spcAft>
                <a:spcPts val="0"/>
              </a:spcAft>
              <a:buSzPts val="3000"/>
              <a:buNone/>
              <a:defRPr sz="4000"/>
            </a:lvl2pPr>
            <a:lvl3pPr lvl="2" algn="ctr">
              <a:lnSpc>
                <a:spcPct val="100000"/>
              </a:lnSpc>
              <a:spcBef>
                <a:spcPts val="0"/>
              </a:spcBef>
              <a:spcAft>
                <a:spcPts val="0"/>
              </a:spcAft>
              <a:buSzPts val="3000"/>
              <a:buNone/>
              <a:defRPr sz="4000"/>
            </a:lvl3pPr>
            <a:lvl4pPr lvl="3" algn="ctr">
              <a:lnSpc>
                <a:spcPct val="100000"/>
              </a:lnSpc>
              <a:spcBef>
                <a:spcPts val="0"/>
              </a:spcBef>
              <a:spcAft>
                <a:spcPts val="0"/>
              </a:spcAft>
              <a:buSzPts val="3000"/>
              <a:buNone/>
              <a:defRPr sz="4000"/>
            </a:lvl4pPr>
            <a:lvl5pPr lvl="4" algn="ctr">
              <a:lnSpc>
                <a:spcPct val="100000"/>
              </a:lnSpc>
              <a:spcBef>
                <a:spcPts val="0"/>
              </a:spcBef>
              <a:spcAft>
                <a:spcPts val="0"/>
              </a:spcAft>
              <a:buSzPts val="3000"/>
              <a:buNone/>
              <a:defRPr sz="4000"/>
            </a:lvl5pPr>
            <a:lvl6pPr lvl="5" algn="ctr">
              <a:lnSpc>
                <a:spcPct val="100000"/>
              </a:lnSpc>
              <a:spcBef>
                <a:spcPts val="0"/>
              </a:spcBef>
              <a:spcAft>
                <a:spcPts val="0"/>
              </a:spcAft>
              <a:buSzPts val="3000"/>
              <a:buNone/>
              <a:defRPr sz="4000"/>
            </a:lvl6pPr>
            <a:lvl7pPr lvl="6" algn="ctr">
              <a:lnSpc>
                <a:spcPct val="100000"/>
              </a:lnSpc>
              <a:spcBef>
                <a:spcPts val="0"/>
              </a:spcBef>
              <a:spcAft>
                <a:spcPts val="0"/>
              </a:spcAft>
              <a:buSzPts val="3000"/>
              <a:buNone/>
              <a:defRPr sz="4000"/>
            </a:lvl7pPr>
            <a:lvl8pPr lvl="7" algn="ctr">
              <a:lnSpc>
                <a:spcPct val="100000"/>
              </a:lnSpc>
              <a:spcBef>
                <a:spcPts val="0"/>
              </a:spcBef>
              <a:spcAft>
                <a:spcPts val="0"/>
              </a:spcAft>
              <a:buSzPts val="3000"/>
              <a:buNone/>
              <a:defRPr sz="4000"/>
            </a:lvl8pPr>
            <a:lvl9pPr lvl="8" algn="ctr">
              <a:lnSpc>
                <a:spcPct val="100000"/>
              </a:lnSpc>
              <a:spcBef>
                <a:spcPts val="0"/>
              </a:spcBef>
              <a:spcAft>
                <a:spcPts val="0"/>
              </a:spcAft>
              <a:buSzPts val="3000"/>
              <a:buNone/>
              <a:defRPr sz="4000"/>
            </a:lvl9pPr>
          </a:lstStyle>
          <a:p>
            <a:endParaRPr/>
          </a:p>
        </p:txBody>
      </p:sp>
      <p:sp>
        <p:nvSpPr>
          <p:cNvPr id="963" name="Google Shape;963;p149"/>
          <p:cNvSpPr txBox="1">
            <a:spLocks noGrp="1"/>
          </p:cNvSpPr>
          <p:nvPr>
            <p:ph type="subTitle" idx="5"/>
          </p:nvPr>
        </p:nvSpPr>
        <p:spPr>
          <a:xfrm>
            <a:off x="3512161" y="4775533"/>
            <a:ext cx="2606800" cy="8540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1600"/>
              <a:buNone/>
              <a:defRPr sz="2133"/>
            </a:lvl1pPr>
            <a:lvl2pPr lvl="1" algn="l">
              <a:lnSpc>
                <a:spcPct val="100000"/>
              </a:lnSpc>
              <a:spcBef>
                <a:spcPts val="2133"/>
              </a:spcBef>
              <a:spcAft>
                <a:spcPts val="0"/>
              </a:spcAft>
              <a:buClr>
                <a:schemeClr val="dk1"/>
              </a:buClr>
              <a:buSzPts val="1600"/>
              <a:buNone/>
              <a:defRPr sz="2133">
                <a:solidFill>
                  <a:schemeClr val="dk1"/>
                </a:solidFill>
              </a:defRPr>
            </a:lvl2pPr>
            <a:lvl3pPr lvl="2" algn="l">
              <a:lnSpc>
                <a:spcPct val="100000"/>
              </a:lnSpc>
              <a:spcBef>
                <a:spcPts val="2133"/>
              </a:spcBef>
              <a:spcAft>
                <a:spcPts val="0"/>
              </a:spcAft>
              <a:buClr>
                <a:schemeClr val="dk1"/>
              </a:buClr>
              <a:buSzPts val="1600"/>
              <a:buNone/>
              <a:defRPr sz="2133">
                <a:solidFill>
                  <a:schemeClr val="dk1"/>
                </a:solidFill>
              </a:defRPr>
            </a:lvl3pPr>
            <a:lvl4pPr lvl="3" algn="l">
              <a:lnSpc>
                <a:spcPct val="100000"/>
              </a:lnSpc>
              <a:spcBef>
                <a:spcPts val="2133"/>
              </a:spcBef>
              <a:spcAft>
                <a:spcPts val="0"/>
              </a:spcAft>
              <a:buClr>
                <a:schemeClr val="dk1"/>
              </a:buClr>
              <a:buSzPts val="1600"/>
              <a:buNone/>
              <a:defRPr sz="2133">
                <a:solidFill>
                  <a:schemeClr val="dk1"/>
                </a:solidFill>
              </a:defRPr>
            </a:lvl4pPr>
            <a:lvl5pPr lvl="4" algn="l">
              <a:lnSpc>
                <a:spcPct val="100000"/>
              </a:lnSpc>
              <a:spcBef>
                <a:spcPts val="2133"/>
              </a:spcBef>
              <a:spcAft>
                <a:spcPts val="0"/>
              </a:spcAft>
              <a:buClr>
                <a:schemeClr val="dk1"/>
              </a:buClr>
              <a:buSzPts val="1600"/>
              <a:buNone/>
              <a:defRPr sz="2133">
                <a:solidFill>
                  <a:schemeClr val="dk1"/>
                </a:solidFill>
              </a:defRPr>
            </a:lvl5pPr>
            <a:lvl6pPr lvl="5" algn="l">
              <a:lnSpc>
                <a:spcPct val="100000"/>
              </a:lnSpc>
              <a:spcBef>
                <a:spcPts val="2133"/>
              </a:spcBef>
              <a:spcAft>
                <a:spcPts val="0"/>
              </a:spcAft>
              <a:buClr>
                <a:schemeClr val="dk1"/>
              </a:buClr>
              <a:buSzPts val="1600"/>
              <a:buNone/>
              <a:defRPr sz="2133">
                <a:solidFill>
                  <a:schemeClr val="dk1"/>
                </a:solidFill>
              </a:defRPr>
            </a:lvl6pPr>
            <a:lvl7pPr lvl="6" algn="l">
              <a:lnSpc>
                <a:spcPct val="100000"/>
              </a:lnSpc>
              <a:spcBef>
                <a:spcPts val="2133"/>
              </a:spcBef>
              <a:spcAft>
                <a:spcPts val="0"/>
              </a:spcAft>
              <a:buClr>
                <a:schemeClr val="dk1"/>
              </a:buClr>
              <a:buSzPts val="1600"/>
              <a:buNone/>
              <a:defRPr sz="2133">
                <a:solidFill>
                  <a:schemeClr val="dk1"/>
                </a:solidFill>
              </a:defRPr>
            </a:lvl7pPr>
            <a:lvl8pPr lvl="7" algn="l">
              <a:lnSpc>
                <a:spcPct val="100000"/>
              </a:lnSpc>
              <a:spcBef>
                <a:spcPts val="2133"/>
              </a:spcBef>
              <a:spcAft>
                <a:spcPts val="0"/>
              </a:spcAft>
              <a:buClr>
                <a:schemeClr val="dk1"/>
              </a:buClr>
              <a:buSzPts val="1600"/>
              <a:buNone/>
              <a:defRPr sz="2133">
                <a:solidFill>
                  <a:schemeClr val="dk1"/>
                </a:solidFill>
              </a:defRPr>
            </a:lvl8pPr>
            <a:lvl9pPr lvl="8" algn="l">
              <a:lnSpc>
                <a:spcPct val="100000"/>
              </a:lnSpc>
              <a:spcBef>
                <a:spcPts val="2133"/>
              </a:spcBef>
              <a:spcAft>
                <a:spcPts val="2133"/>
              </a:spcAft>
              <a:buClr>
                <a:schemeClr val="dk1"/>
              </a:buClr>
              <a:buSzPts val="1600"/>
              <a:buNone/>
              <a:defRPr sz="2133">
                <a:solidFill>
                  <a:schemeClr val="dk1"/>
                </a:solidFill>
              </a:defRPr>
            </a:lvl9pPr>
          </a:lstStyle>
          <a:p>
            <a:endParaRPr/>
          </a:p>
        </p:txBody>
      </p:sp>
      <p:sp>
        <p:nvSpPr>
          <p:cNvPr id="964" name="Google Shape;964;p149"/>
          <p:cNvSpPr txBox="1">
            <a:spLocks noGrp="1"/>
          </p:cNvSpPr>
          <p:nvPr>
            <p:ph type="subTitle" idx="6"/>
          </p:nvPr>
        </p:nvSpPr>
        <p:spPr>
          <a:xfrm>
            <a:off x="3512161" y="4273533"/>
            <a:ext cx="2606800" cy="5020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3000"/>
              <a:buNone/>
              <a:defRPr sz="2400" b="1">
                <a:latin typeface="Ribeye"/>
                <a:ea typeface="Ribeye"/>
                <a:cs typeface="Ribeye"/>
                <a:sym typeface="Ribeye"/>
              </a:defRPr>
            </a:lvl1pPr>
            <a:lvl2pPr lvl="1" algn="l">
              <a:lnSpc>
                <a:spcPct val="100000"/>
              </a:lnSpc>
              <a:spcBef>
                <a:spcPts val="2133"/>
              </a:spcBef>
              <a:spcAft>
                <a:spcPts val="0"/>
              </a:spcAft>
              <a:buClr>
                <a:schemeClr val="dk1"/>
              </a:buClr>
              <a:buSzPts val="3000"/>
              <a:buNone/>
              <a:defRPr sz="4000">
                <a:solidFill>
                  <a:schemeClr val="dk1"/>
                </a:solidFill>
              </a:defRPr>
            </a:lvl2pPr>
            <a:lvl3pPr lvl="2" algn="l">
              <a:lnSpc>
                <a:spcPct val="100000"/>
              </a:lnSpc>
              <a:spcBef>
                <a:spcPts val="2133"/>
              </a:spcBef>
              <a:spcAft>
                <a:spcPts val="0"/>
              </a:spcAft>
              <a:buClr>
                <a:schemeClr val="dk1"/>
              </a:buClr>
              <a:buSzPts val="3000"/>
              <a:buNone/>
              <a:defRPr sz="4000">
                <a:solidFill>
                  <a:schemeClr val="dk1"/>
                </a:solidFill>
              </a:defRPr>
            </a:lvl3pPr>
            <a:lvl4pPr lvl="3" algn="l">
              <a:lnSpc>
                <a:spcPct val="100000"/>
              </a:lnSpc>
              <a:spcBef>
                <a:spcPts val="2133"/>
              </a:spcBef>
              <a:spcAft>
                <a:spcPts val="0"/>
              </a:spcAft>
              <a:buClr>
                <a:schemeClr val="dk1"/>
              </a:buClr>
              <a:buSzPts val="3000"/>
              <a:buNone/>
              <a:defRPr sz="4000">
                <a:solidFill>
                  <a:schemeClr val="dk1"/>
                </a:solidFill>
              </a:defRPr>
            </a:lvl4pPr>
            <a:lvl5pPr lvl="4" algn="l">
              <a:lnSpc>
                <a:spcPct val="100000"/>
              </a:lnSpc>
              <a:spcBef>
                <a:spcPts val="2133"/>
              </a:spcBef>
              <a:spcAft>
                <a:spcPts val="0"/>
              </a:spcAft>
              <a:buClr>
                <a:schemeClr val="dk1"/>
              </a:buClr>
              <a:buSzPts val="3000"/>
              <a:buNone/>
              <a:defRPr sz="4000">
                <a:solidFill>
                  <a:schemeClr val="dk1"/>
                </a:solidFill>
              </a:defRPr>
            </a:lvl5pPr>
            <a:lvl6pPr lvl="5" algn="l">
              <a:lnSpc>
                <a:spcPct val="100000"/>
              </a:lnSpc>
              <a:spcBef>
                <a:spcPts val="2133"/>
              </a:spcBef>
              <a:spcAft>
                <a:spcPts val="0"/>
              </a:spcAft>
              <a:buClr>
                <a:schemeClr val="dk1"/>
              </a:buClr>
              <a:buSzPts val="3000"/>
              <a:buNone/>
              <a:defRPr sz="4000">
                <a:solidFill>
                  <a:schemeClr val="dk1"/>
                </a:solidFill>
              </a:defRPr>
            </a:lvl6pPr>
            <a:lvl7pPr lvl="6" algn="l">
              <a:lnSpc>
                <a:spcPct val="100000"/>
              </a:lnSpc>
              <a:spcBef>
                <a:spcPts val="2133"/>
              </a:spcBef>
              <a:spcAft>
                <a:spcPts val="0"/>
              </a:spcAft>
              <a:buClr>
                <a:schemeClr val="dk1"/>
              </a:buClr>
              <a:buSzPts val="3000"/>
              <a:buNone/>
              <a:defRPr sz="4000">
                <a:solidFill>
                  <a:schemeClr val="dk1"/>
                </a:solidFill>
              </a:defRPr>
            </a:lvl7pPr>
            <a:lvl8pPr lvl="7" algn="l">
              <a:lnSpc>
                <a:spcPct val="100000"/>
              </a:lnSpc>
              <a:spcBef>
                <a:spcPts val="2133"/>
              </a:spcBef>
              <a:spcAft>
                <a:spcPts val="0"/>
              </a:spcAft>
              <a:buClr>
                <a:schemeClr val="dk1"/>
              </a:buClr>
              <a:buSzPts val="3000"/>
              <a:buNone/>
              <a:defRPr sz="4000">
                <a:solidFill>
                  <a:schemeClr val="dk1"/>
                </a:solidFill>
              </a:defRPr>
            </a:lvl8pPr>
            <a:lvl9pPr lvl="8" algn="l">
              <a:lnSpc>
                <a:spcPct val="100000"/>
              </a:lnSpc>
              <a:spcBef>
                <a:spcPts val="2133"/>
              </a:spcBef>
              <a:spcAft>
                <a:spcPts val="2133"/>
              </a:spcAft>
              <a:buClr>
                <a:schemeClr val="dk1"/>
              </a:buClr>
              <a:buSzPts val="3000"/>
              <a:buNone/>
              <a:defRPr sz="4000">
                <a:solidFill>
                  <a:schemeClr val="dk1"/>
                </a:solidFill>
              </a:defRPr>
            </a:lvl9pPr>
          </a:lstStyle>
          <a:p>
            <a:endParaRPr/>
          </a:p>
        </p:txBody>
      </p:sp>
      <p:sp>
        <p:nvSpPr>
          <p:cNvPr id="965" name="Google Shape;965;p149"/>
          <p:cNvSpPr txBox="1">
            <a:spLocks noGrp="1"/>
          </p:cNvSpPr>
          <p:nvPr>
            <p:ph type="title" idx="7"/>
          </p:nvPr>
        </p:nvSpPr>
        <p:spPr>
          <a:xfrm>
            <a:off x="6073157" y="3641133"/>
            <a:ext cx="2606800" cy="632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000"/>
              <a:buNone/>
              <a:defRPr sz="3200">
                <a:solidFill>
                  <a:schemeClr val="accent4"/>
                </a:solidFill>
              </a:defRPr>
            </a:lvl1pPr>
            <a:lvl2pPr lvl="1" algn="ctr">
              <a:lnSpc>
                <a:spcPct val="100000"/>
              </a:lnSpc>
              <a:spcBef>
                <a:spcPts val="0"/>
              </a:spcBef>
              <a:spcAft>
                <a:spcPts val="0"/>
              </a:spcAft>
              <a:buSzPts val="3000"/>
              <a:buNone/>
              <a:defRPr sz="4000"/>
            </a:lvl2pPr>
            <a:lvl3pPr lvl="2" algn="ctr">
              <a:lnSpc>
                <a:spcPct val="100000"/>
              </a:lnSpc>
              <a:spcBef>
                <a:spcPts val="0"/>
              </a:spcBef>
              <a:spcAft>
                <a:spcPts val="0"/>
              </a:spcAft>
              <a:buSzPts val="3000"/>
              <a:buNone/>
              <a:defRPr sz="4000"/>
            </a:lvl3pPr>
            <a:lvl4pPr lvl="3" algn="ctr">
              <a:lnSpc>
                <a:spcPct val="100000"/>
              </a:lnSpc>
              <a:spcBef>
                <a:spcPts val="0"/>
              </a:spcBef>
              <a:spcAft>
                <a:spcPts val="0"/>
              </a:spcAft>
              <a:buSzPts val="3000"/>
              <a:buNone/>
              <a:defRPr sz="4000"/>
            </a:lvl4pPr>
            <a:lvl5pPr lvl="4" algn="ctr">
              <a:lnSpc>
                <a:spcPct val="100000"/>
              </a:lnSpc>
              <a:spcBef>
                <a:spcPts val="0"/>
              </a:spcBef>
              <a:spcAft>
                <a:spcPts val="0"/>
              </a:spcAft>
              <a:buSzPts val="3000"/>
              <a:buNone/>
              <a:defRPr sz="4000"/>
            </a:lvl5pPr>
            <a:lvl6pPr lvl="5" algn="ctr">
              <a:lnSpc>
                <a:spcPct val="100000"/>
              </a:lnSpc>
              <a:spcBef>
                <a:spcPts val="0"/>
              </a:spcBef>
              <a:spcAft>
                <a:spcPts val="0"/>
              </a:spcAft>
              <a:buSzPts val="3000"/>
              <a:buNone/>
              <a:defRPr sz="4000"/>
            </a:lvl6pPr>
            <a:lvl7pPr lvl="6" algn="ctr">
              <a:lnSpc>
                <a:spcPct val="100000"/>
              </a:lnSpc>
              <a:spcBef>
                <a:spcPts val="0"/>
              </a:spcBef>
              <a:spcAft>
                <a:spcPts val="0"/>
              </a:spcAft>
              <a:buSzPts val="3000"/>
              <a:buNone/>
              <a:defRPr sz="4000"/>
            </a:lvl7pPr>
            <a:lvl8pPr lvl="7" algn="ctr">
              <a:lnSpc>
                <a:spcPct val="100000"/>
              </a:lnSpc>
              <a:spcBef>
                <a:spcPts val="0"/>
              </a:spcBef>
              <a:spcAft>
                <a:spcPts val="0"/>
              </a:spcAft>
              <a:buSzPts val="3000"/>
              <a:buNone/>
              <a:defRPr sz="4000"/>
            </a:lvl8pPr>
            <a:lvl9pPr lvl="8" algn="ctr">
              <a:lnSpc>
                <a:spcPct val="100000"/>
              </a:lnSpc>
              <a:spcBef>
                <a:spcPts val="0"/>
              </a:spcBef>
              <a:spcAft>
                <a:spcPts val="0"/>
              </a:spcAft>
              <a:buSzPts val="3000"/>
              <a:buNone/>
              <a:defRPr sz="4000"/>
            </a:lvl9pPr>
          </a:lstStyle>
          <a:p>
            <a:endParaRPr/>
          </a:p>
        </p:txBody>
      </p:sp>
      <p:sp>
        <p:nvSpPr>
          <p:cNvPr id="966" name="Google Shape;966;p149"/>
          <p:cNvSpPr txBox="1">
            <a:spLocks noGrp="1"/>
          </p:cNvSpPr>
          <p:nvPr>
            <p:ph type="subTitle" idx="8"/>
          </p:nvPr>
        </p:nvSpPr>
        <p:spPr>
          <a:xfrm>
            <a:off x="6073157" y="4775533"/>
            <a:ext cx="2606800" cy="8540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1600"/>
              <a:buNone/>
              <a:defRPr sz="2133"/>
            </a:lvl1pPr>
            <a:lvl2pPr lvl="1" algn="l">
              <a:lnSpc>
                <a:spcPct val="100000"/>
              </a:lnSpc>
              <a:spcBef>
                <a:spcPts val="2133"/>
              </a:spcBef>
              <a:spcAft>
                <a:spcPts val="0"/>
              </a:spcAft>
              <a:buClr>
                <a:schemeClr val="dk1"/>
              </a:buClr>
              <a:buSzPts val="1600"/>
              <a:buNone/>
              <a:defRPr sz="2133">
                <a:solidFill>
                  <a:schemeClr val="dk1"/>
                </a:solidFill>
              </a:defRPr>
            </a:lvl2pPr>
            <a:lvl3pPr lvl="2" algn="l">
              <a:lnSpc>
                <a:spcPct val="100000"/>
              </a:lnSpc>
              <a:spcBef>
                <a:spcPts val="2133"/>
              </a:spcBef>
              <a:spcAft>
                <a:spcPts val="0"/>
              </a:spcAft>
              <a:buClr>
                <a:schemeClr val="dk1"/>
              </a:buClr>
              <a:buSzPts val="1600"/>
              <a:buNone/>
              <a:defRPr sz="2133">
                <a:solidFill>
                  <a:schemeClr val="dk1"/>
                </a:solidFill>
              </a:defRPr>
            </a:lvl3pPr>
            <a:lvl4pPr lvl="3" algn="l">
              <a:lnSpc>
                <a:spcPct val="100000"/>
              </a:lnSpc>
              <a:spcBef>
                <a:spcPts val="2133"/>
              </a:spcBef>
              <a:spcAft>
                <a:spcPts val="0"/>
              </a:spcAft>
              <a:buClr>
                <a:schemeClr val="dk1"/>
              </a:buClr>
              <a:buSzPts val="1600"/>
              <a:buNone/>
              <a:defRPr sz="2133">
                <a:solidFill>
                  <a:schemeClr val="dk1"/>
                </a:solidFill>
              </a:defRPr>
            </a:lvl4pPr>
            <a:lvl5pPr lvl="4" algn="l">
              <a:lnSpc>
                <a:spcPct val="100000"/>
              </a:lnSpc>
              <a:spcBef>
                <a:spcPts val="2133"/>
              </a:spcBef>
              <a:spcAft>
                <a:spcPts val="0"/>
              </a:spcAft>
              <a:buClr>
                <a:schemeClr val="dk1"/>
              </a:buClr>
              <a:buSzPts val="1600"/>
              <a:buNone/>
              <a:defRPr sz="2133">
                <a:solidFill>
                  <a:schemeClr val="dk1"/>
                </a:solidFill>
              </a:defRPr>
            </a:lvl5pPr>
            <a:lvl6pPr lvl="5" algn="l">
              <a:lnSpc>
                <a:spcPct val="100000"/>
              </a:lnSpc>
              <a:spcBef>
                <a:spcPts val="2133"/>
              </a:spcBef>
              <a:spcAft>
                <a:spcPts val="0"/>
              </a:spcAft>
              <a:buClr>
                <a:schemeClr val="dk1"/>
              </a:buClr>
              <a:buSzPts val="1600"/>
              <a:buNone/>
              <a:defRPr sz="2133">
                <a:solidFill>
                  <a:schemeClr val="dk1"/>
                </a:solidFill>
              </a:defRPr>
            </a:lvl6pPr>
            <a:lvl7pPr lvl="6" algn="l">
              <a:lnSpc>
                <a:spcPct val="100000"/>
              </a:lnSpc>
              <a:spcBef>
                <a:spcPts val="2133"/>
              </a:spcBef>
              <a:spcAft>
                <a:spcPts val="0"/>
              </a:spcAft>
              <a:buClr>
                <a:schemeClr val="dk1"/>
              </a:buClr>
              <a:buSzPts val="1600"/>
              <a:buNone/>
              <a:defRPr sz="2133">
                <a:solidFill>
                  <a:schemeClr val="dk1"/>
                </a:solidFill>
              </a:defRPr>
            </a:lvl7pPr>
            <a:lvl8pPr lvl="7" algn="l">
              <a:lnSpc>
                <a:spcPct val="100000"/>
              </a:lnSpc>
              <a:spcBef>
                <a:spcPts val="2133"/>
              </a:spcBef>
              <a:spcAft>
                <a:spcPts val="0"/>
              </a:spcAft>
              <a:buClr>
                <a:schemeClr val="dk1"/>
              </a:buClr>
              <a:buSzPts val="1600"/>
              <a:buNone/>
              <a:defRPr sz="2133">
                <a:solidFill>
                  <a:schemeClr val="dk1"/>
                </a:solidFill>
              </a:defRPr>
            </a:lvl8pPr>
            <a:lvl9pPr lvl="8" algn="l">
              <a:lnSpc>
                <a:spcPct val="100000"/>
              </a:lnSpc>
              <a:spcBef>
                <a:spcPts val="2133"/>
              </a:spcBef>
              <a:spcAft>
                <a:spcPts val="2133"/>
              </a:spcAft>
              <a:buClr>
                <a:schemeClr val="dk1"/>
              </a:buClr>
              <a:buSzPts val="1600"/>
              <a:buNone/>
              <a:defRPr sz="2133">
                <a:solidFill>
                  <a:schemeClr val="dk1"/>
                </a:solidFill>
              </a:defRPr>
            </a:lvl9pPr>
          </a:lstStyle>
          <a:p>
            <a:endParaRPr/>
          </a:p>
        </p:txBody>
      </p:sp>
      <p:sp>
        <p:nvSpPr>
          <p:cNvPr id="967" name="Google Shape;967;p149"/>
          <p:cNvSpPr txBox="1">
            <a:spLocks noGrp="1"/>
          </p:cNvSpPr>
          <p:nvPr>
            <p:ph type="subTitle" idx="9"/>
          </p:nvPr>
        </p:nvSpPr>
        <p:spPr>
          <a:xfrm>
            <a:off x="6073157" y="4273533"/>
            <a:ext cx="2606800" cy="5020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3000"/>
              <a:buNone/>
              <a:defRPr sz="2400" b="1">
                <a:latin typeface="Ribeye"/>
                <a:ea typeface="Ribeye"/>
                <a:cs typeface="Ribeye"/>
                <a:sym typeface="Ribeye"/>
              </a:defRPr>
            </a:lvl1pPr>
            <a:lvl2pPr lvl="1" algn="l">
              <a:lnSpc>
                <a:spcPct val="100000"/>
              </a:lnSpc>
              <a:spcBef>
                <a:spcPts val="2133"/>
              </a:spcBef>
              <a:spcAft>
                <a:spcPts val="0"/>
              </a:spcAft>
              <a:buClr>
                <a:schemeClr val="dk1"/>
              </a:buClr>
              <a:buSzPts val="3000"/>
              <a:buNone/>
              <a:defRPr sz="4000">
                <a:solidFill>
                  <a:schemeClr val="dk1"/>
                </a:solidFill>
              </a:defRPr>
            </a:lvl2pPr>
            <a:lvl3pPr lvl="2" algn="l">
              <a:lnSpc>
                <a:spcPct val="100000"/>
              </a:lnSpc>
              <a:spcBef>
                <a:spcPts val="2133"/>
              </a:spcBef>
              <a:spcAft>
                <a:spcPts val="0"/>
              </a:spcAft>
              <a:buClr>
                <a:schemeClr val="dk1"/>
              </a:buClr>
              <a:buSzPts val="3000"/>
              <a:buNone/>
              <a:defRPr sz="4000">
                <a:solidFill>
                  <a:schemeClr val="dk1"/>
                </a:solidFill>
              </a:defRPr>
            </a:lvl3pPr>
            <a:lvl4pPr lvl="3" algn="l">
              <a:lnSpc>
                <a:spcPct val="100000"/>
              </a:lnSpc>
              <a:spcBef>
                <a:spcPts val="2133"/>
              </a:spcBef>
              <a:spcAft>
                <a:spcPts val="0"/>
              </a:spcAft>
              <a:buClr>
                <a:schemeClr val="dk1"/>
              </a:buClr>
              <a:buSzPts val="3000"/>
              <a:buNone/>
              <a:defRPr sz="4000">
                <a:solidFill>
                  <a:schemeClr val="dk1"/>
                </a:solidFill>
              </a:defRPr>
            </a:lvl4pPr>
            <a:lvl5pPr lvl="4" algn="l">
              <a:lnSpc>
                <a:spcPct val="100000"/>
              </a:lnSpc>
              <a:spcBef>
                <a:spcPts val="2133"/>
              </a:spcBef>
              <a:spcAft>
                <a:spcPts val="0"/>
              </a:spcAft>
              <a:buClr>
                <a:schemeClr val="dk1"/>
              </a:buClr>
              <a:buSzPts val="3000"/>
              <a:buNone/>
              <a:defRPr sz="4000">
                <a:solidFill>
                  <a:schemeClr val="dk1"/>
                </a:solidFill>
              </a:defRPr>
            </a:lvl5pPr>
            <a:lvl6pPr lvl="5" algn="l">
              <a:lnSpc>
                <a:spcPct val="100000"/>
              </a:lnSpc>
              <a:spcBef>
                <a:spcPts val="2133"/>
              </a:spcBef>
              <a:spcAft>
                <a:spcPts val="0"/>
              </a:spcAft>
              <a:buClr>
                <a:schemeClr val="dk1"/>
              </a:buClr>
              <a:buSzPts val="3000"/>
              <a:buNone/>
              <a:defRPr sz="4000">
                <a:solidFill>
                  <a:schemeClr val="dk1"/>
                </a:solidFill>
              </a:defRPr>
            </a:lvl6pPr>
            <a:lvl7pPr lvl="6" algn="l">
              <a:lnSpc>
                <a:spcPct val="100000"/>
              </a:lnSpc>
              <a:spcBef>
                <a:spcPts val="2133"/>
              </a:spcBef>
              <a:spcAft>
                <a:spcPts val="0"/>
              </a:spcAft>
              <a:buClr>
                <a:schemeClr val="dk1"/>
              </a:buClr>
              <a:buSzPts val="3000"/>
              <a:buNone/>
              <a:defRPr sz="4000">
                <a:solidFill>
                  <a:schemeClr val="dk1"/>
                </a:solidFill>
              </a:defRPr>
            </a:lvl7pPr>
            <a:lvl8pPr lvl="7" algn="l">
              <a:lnSpc>
                <a:spcPct val="100000"/>
              </a:lnSpc>
              <a:spcBef>
                <a:spcPts val="2133"/>
              </a:spcBef>
              <a:spcAft>
                <a:spcPts val="0"/>
              </a:spcAft>
              <a:buClr>
                <a:schemeClr val="dk1"/>
              </a:buClr>
              <a:buSzPts val="3000"/>
              <a:buNone/>
              <a:defRPr sz="4000">
                <a:solidFill>
                  <a:schemeClr val="dk1"/>
                </a:solidFill>
              </a:defRPr>
            </a:lvl8pPr>
            <a:lvl9pPr lvl="8" algn="l">
              <a:lnSpc>
                <a:spcPct val="100000"/>
              </a:lnSpc>
              <a:spcBef>
                <a:spcPts val="2133"/>
              </a:spcBef>
              <a:spcAft>
                <a:spcPts val="2133"/>
              </a:spcAft>
              <a:buClr>
                <a:schemeClr val="dk1"/>
              </a:buClr>
              <a:buSzPts val="3000"/>
              <a:buNone/>
              <a:defRPr sz="4000">
                <a:solidFill>
                  <a:schemeClr val="dk1"/>
                </a:solidFill>
              </a:defRPr>
            </a:lvl9pPr>
          </a:lstStyle>
          <a:p>
            <a:endParaRPr/>
          </a:p>
        </p:txBody>
      </p:sp>
      <p:sp>
        <p:nvSpPr>
          <p:cNvPr id="968" name="Google Shape;968;p149"/>
          <p:cNvSpPr txBox="1">
            <a:spLocks noGrp="1"/>
          </p:cNvSpPr>
          <p:nvPr>
            <p:ph type="title" idx="13"/>
          </p:nvPr>
        </p:nvSpPr>
        <p:spPr>
          <a:xfrm>
            <a:off x="8641351" y="3641133"/>
            <a:ext cx="2606800" cy="632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000"/>
              <a:buNone/>
              <a:defRPr sz="3200">
                <a:solidFill>
                  <a:schemeClr val="accent3"/>
                </a:solidFill>
              </a:defRPr>
            </a:lvl1pPr>
            <a:lvl2pPr lvl="1" algn="ctr">
              <a:lnSpc>
                <a:spcPct val="100000"/>
              </a:lnSpc>
              <a:spcBef>
                <a:spcPts val="0"/>
              </a:spcBef>
              <a:spcAft>
                <a:spcPts val="0"/>
              </a:spcAft>
              <a:buSzPts val="3000"/>
              <a:buNone/>
              <a:defRPr sz="4000"/>
            </a:lvl2pPr>
            <a:lvl3pPr lvl="2" algn="ctr">
              <a:lnSpc>
                <a:spcPct val="100000"/>
              </a:lnSpc>
              <a:spcBef>
                <a:spcPts val="0"/>
              </a:spcBef>
              <a:spcAft>
                <a:spcPts val="0"/>
              </a:spcAft>
              <a:buSzPts val="3000"/>
              <a:buNone/>
              <a:defRPr sz="4000"/>
            </a:lvl3pPr>
            <a:lvl4pPr lvl="3" algn="ctr">
              <a:lnSpc>
                <a:spcPct val="100000"/>
              </a:lnSpc>
              <a:spcBef>
                <a:spcPts val="0"/>
              </a:spcBef>
              <a:spcAft>
                <a:spcPts val="0"/>
              </a:spcAft>
              <a:buSzPts val="3000"/>
              <a:buNone/>
              <a:defRPr sz="4000"/>
            </a:lvl4pPr>
            <a:lvl5pPr lvl="4" algn="ctr">
              <a:lnSpc>
                <a:spcPct val="100000"/>
              </a:lnSpc>
              <a:spcBef>
                <a:spcPts val="0"/>
              </a:spcBef>
              <a:spcAft>
                <a:spcPts val="0"/>
              </a:spcAft>
              <a:buSzPts val="3000"/>
              <a:buNone/>
              <a:defRPr sz="4000"/>
            </a:lvl5pPr>
            <a:lvl6pPr lvl="5" algn="ctr">
              <a:lnSpc>
                <a:spcPct val="100000"/>
              </a:lnSpc>
              <a:spcBef>
                <a:spcPts val="0"/>
              </a:spcBef>
              <a:spcAft>
                <a:spcPts val="0"/>
              </a:spcAft>
              <a:buSzPts val="3000"/>
              <a:buNone/>
              <a:defRPr sz="4000"/>
            </a:lvl6pPr>
            <a:lvl7pPr lvl="6" algn="ctr">
              <a:lnSpc>
                <a:spcPct val="100000"/>
              </a:lnSpc>
              <a:spcBef>
                <a:spcPts val="0"/>
              </a:spcBef>
              <a:spcAft>
                <a:spcPts val="0"/>
              </a:spcAft>
              <a:buSzPts val="3000"/>
              <a:buNone/>
              <a:defRPr sz="4000"/>
            </a:lvl7pPr>
            <a:lvl8pPr lvl="7" algn="ctr">
              <a:lnSpc>
                <a:spcPct val="100000"/>
              </a:lnSpc>
              <a:spcBef>
                <a:spcPts val="0"/>
              </a:spcBef>
              <a:spcAft>
                <a:spcPts val="0"/>
              </a:spcAft>
              <a:buSzPts val="3000"/>
              <a:buNone/>
              <a:defRPr sz="4000"/>
            </a:lvl8pPr>
            <a:lvl9pPr lvl="8" algn="ctr">
              <a:lnSpc>
                <a:spcPct val="100000"/>
              </a:lnSpc>
              <a:spcBef>
                <a:spcPts val="0"/>
              </a:spcBef>
              <a:spcAft>
                <a:spcPts val="0"/>
              </a:spcAft>
              <a:buSzPts val="3000"/>
              <a:buNone/>
              <a:defRPr sz="4000"/>
            </a:lvl9pPr>
          </a:lstStyle>
          <a:p>
            <a:endParaRPr/>
          </a:p>
        </p:txBody>
      </p:sp>
      <p:sp>
        <p:nvSpPr>
          <p:cNvPr id="969" name="Google Shape;969;p149"/>
          <p:cNvSpPr txBox="1">
            <a:spLocks noGrp="1"/>
          </p:cNvSpPr>
          <p:nvPr>
            <p:ph type="subTitle" idx="14"/>
          </p:nvPr>
        </p:nvSpPr>
        <p:spPr>
          <a:xfrm>
            <a:off x="8641351" y="4775533"/>
            <a:ext cx="2606800" cy="8540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1600"/>
              <a:buNone/>
              <a:defRPr sz="2133"/>
            </a:lvl1pPr>
            <a:lvl2pPr lvl="1" algn="l">
              <a:lnSpc>
                <a:spcPct val="100000"/>
              </a:lnSpc>
              <a:spcBef>
                <a:spcPts val="2133"/>
              </a:spcBef>
              <a:spcAft>
                <a:spcPts val="0"/>
              </a:spcAft>
              <a:buClr>
                <a:schemeClr val="dk1"/>
              </a:buClr>
              <a:buSzPts val="1600"/>
              <a:buNone/>
              <a:defRPr sz="2133">
                <a:solidFill>
                  <a:schemeClr val="dk1"/>
                </a:solidFill>
              </a:defRPr>
            </a:lvl2pPr>
            <a:lvl3pPr lvl="2" algn="l">
              <a:lnSpc>
                <a:spcPct val="100000"/>
              </a:lnSpc>
              <a:spcBef>
                <a:spcPts val="2133"/>
              </a:spcBef>
              <a:spcAft>
                <a:spcPts val="0"/>
              </a:spcAft>
              <a:buClr>
                <a:schemeClr val="dk1"/>
              </a:buClr>
              <a:buSzPts val="1600"/>
              <a:buNone/>
              <a:defRPr sz="2133">
                <a:solidFill>
                  <a:schemeClr val="dk1"/>
                </a:solidFill>
              </a:defRPr>
            </a:lvl3pPr>
            <a:lvl4pPr lvl="3" algn="l">
              <a:lnSpc>
                <a:spcPct val="100000"/>
              </a:lnSpc>
              <a:spcBef>
                <a:spcPts val="2133"/>
              </a:spcBef>
              <a:spcAft>
                <a:spcPts val="0"/>
              </a:spcAft>
              <a:buClr>
                <a:schemeClr val="dk1"/>
              </a:buClr>
              <a:buSzPts val="1600"/>
              <a:buNone/>
              <a:defRPr sz="2133">
                <a:solidFill>
                  <a:schemeClr val="dk1"/>
                </a:solidFill>
              </a:defRPr>
            </a:lvl4pPr>
            <a:lvl5pPr lvl="4" algn="l">
              <a:lnSpc>
                <a:spcPct val="100000"/>
              </a:lnSpc>
              <a:spcBef>
                <a:spcPts val="2133"/>
              </a:spcBef>
              <a:spcAft>
                <a:spcPts val="0"/>
              </a:spcAft>
              <a:buClr>
                <a:schemeClr val="dk1"/>
              </a:buClr>
              <a:buSzPts val="1600"/>
              <a:buNone/>
              <a:defRPr sz="2133">
                <a:solidFill>
                  <a:schemeClr val="dk1"/>
                </a:solidFill>
              </a:defRPr>
            </a:lvl5pPr>
            <a:lvl6pPr lvl="5" algn="l">
              <a:lnSpc>
                <a:spcPct val="100000"/>
              </a:lnSpc>
              <a:spcBef>
                <a:spcPts val="2133"/>
              </a:spcBef>
              <a:spcAft>
                <a:spcPts val="0"/>
              </a:spcAft>
              <a:buClr>
                <a:schemeClr val="dk1"/>
              </a:buClr>
              <a:buSzPts val="1600"/>
              <a:buNone/>
              <a:defRPr sz="2133">
                <a:solidFill>
                  <a:schemeClr val="dk1"/>
                </a:solidFill>
              </a:defRPr>
            </a:lvl6pPr>
            <a:lvl7pPr lvl="6" algn="l">
              <a:lnSpc>
                <a:spcPct val="100000"/>
              </a:lnSpc>
              <a:spcBef>
                <a:spcPts val="2133"/>
              </a:spcBef>
              <a:spcAft>
                <a:spcPts val="0"/>
              </a:spcAft>
              <a:buClr>
                <a:schemeClr val="dk1"/>
              </a:buClr>
              <a:buSzPts val="1600"/>
              <a:buNone/>
              <a:defRPr sz="2133">
                <a:solidFill>
                  <a:schemeClr val="dk1"/>
                </a:solidFill>
              </a:defRPr>
            </a:lvl7pPr>
            <a:lvl8pPr lvl="7" algn="l">
              <a:lnSpc>
                <a:spcPct val="100000"/>
              </a:lnSpc>
              <a:spcBef>
                <a:spcPts val="2133"/>
              </a:spcBef>
              <a:spcAft>
                <a:spcPts val="0"/>
              </a:spcAft>
              <a:buClr>
                <a:schemeClr val="dk1"/>
              </a:buClr>
              <a:buSzPts val="1600"/>
              <a:buNone/>
              <a:defRPr sz="2133">
                <a:solidFill>
                  <a:schemeClr val="dk1"/>
                </a:solidFill>
              </a:defRPr>
            </a:lvl8pPr>
            <a:lvl9pPr lvl="8" algn="l">
              <a:lnSpc>
                <a:spcPct val="100000"/>
              </a:lnSpc>
              <a:spcBef>
                <a:spcPts val="2133"/>
              </a:spcBef>
              <a:spcAft>
                <a:spcPts val="2133"/>
              </a:spcAft>
              <a:buClr>
                <a:schemeClr val="dk1"/>
              </a:buClr>
              <a:buSzPts val="1600"/>
              <a:buNone/>
              <a:defRPr sz="2133">
                <a:solidFill>
                  <a:schemeClr val="dk1"/>
                </a:solidFill>
              </a:defRPr>
            </a:lvl9pPr>
          </a:lstStyle>
          <a:p>
            <a:endParaRPr/>
          </a:p>
        </p:txBody>
      </p:sp>
      <p:sp>
        <p:nvSpPr>
          <p:cNvPr id="970" name="Google Shape;970;p149"/>
          <p:cNvSpPr txBox="1">
            <a:spLocks noGrp="1"/>
          </p:cNvSpPr>
          <p:nvPr>
            <p:ph type="subTitle" idx="15"/>
          </p:nvPr>
        </p:nvSpPr>
        <p:spPr>
          <a:xfrm>
            <a:off x="8641351" y="4273533"/>
            <a:ext cx="2606800" cy="5020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3000"/>
              <a:buNone/>
              <a:defRPr sz="2400" b="1">
                <a:latin typeface="Ribeye"/>
                <a:ea typeface="Ribeye"/>
                <a:cs typeface="Ribeye"/>
                <a:sym typeface="Ribeye"/>
              </a:defRPr>
            </a:lvl1pPr>
            <a:lvl2pPr lvl="1" algn="l">
              <a:lnSpc>
                <a:spcPct val="100000"/>
              </a:lnSpc>
              <a:spcBef>
                <a:spcPts val="2133"/>
              </a:spcBef>
              <a:spcAft>
                <a:spcPts val="0"/>
              </a:spcAft>
              <a:buClr>
                <a:schemeClr val="dk1"/>
              </a:buClr>
              <a:buSzPts val="3000"/>
              <a:buNone/>
              <a:defRPr sz="4000">
                <a:solidFill>
                  <a:schemeClr val="dk1"/>
                </a:solidFill>
              </a:defRPr>
            </a:lvl2pPr>
            <a:lvl3pPr lvl="2" algn="l">
              <a:lnSpc>
                <a:spcPct val="100000"/>
              </a:lnSpc>
              <a:spcBef>
                <a:spcPts val="2133"/>
              </a:spcBef>
              <a:spcAft>
                <a:spcPts val="0"/>
              </a:spcAft>
              <a:buClr>
                <a:schemeClr val="dk1"/>
              </a:buClr>
              <a:buSzPts val="3000"/>
              <a:buNone/>
              <a:defRPr sz="4000">
                <a:solidFill>
                  <a:schemeClr val="dk1"/>
                </a:solidFill>
              </a:defRPr>
            </a:lvl3pPr>
            <a:lvl4pPr lvl="3" algn="l">
              <a:lnSpc>
                <a:spcPct val="100000"/>
              </a:lnSpc>
              <a:spcBef>
                <a:spcPts val="2133"/>
              </a:spcBef>
              <a:spcAft>
                <a:spcPts val="0"/>
              </a:spcAft>
              <a:buClr>
                <a:schemeClr val="dk1"/>
              </a:buClr>
              <a:buSzPts val="3000"/>
              <a:buNone/>
              <a:defRPr sz="4000">
                <a:solidFill>
                  <a:schemeClr val="dk1"/>
                </a:solidFill>
              </a:defRPr>
            </a:lvl4pPr>
            <a:lvl5pPr lvl="4" algn="l">
              <a:lnSpc>
                <a:spcPct val="100000"/>
              </a:lnSpc>
              <a:spcBef>
                <a:spcPts val="2133"/>
              </a:spcBef>
              <a:spcAft>
                <a:spcPts val="0"/>
              </a:spcAft>
              <a:buClr>
                <a:schemeClr val="dk1"/>
              </a:buClr>
              <a:buSzPts val="3000"/>
              <a:buNone/>
              <a:defRPr sz="4000">
                <a:solidFill>
                  <a:schemeClr val="dk1"/>
                </a:solidFill>
              </a:defRPr>
            </a:lvl5pPr>
            <a:lvl6pPr lvl="5" algn="l">
              <a:lnSpc>
                <a:spcPct val="100000"/>
              </a:lnSpc>
              <a:spcBef>
                <a:spcPts val="2133"/>
              </a:spcBef>
              <a:spcAft>
                <a:spcPts val="0"/>
              </a:spcAft>
              <a:buClr>
                <a:schemeClr val="dk1"/>
              </a:buClr>
              <a:buSzPts val="3000"/>
              <a:buNone/>
              <a:defRPr sz="4000">
                <a:solidFill>
                  <a:schemeClr val="dk1"/>
                </a:solidFill>
              </a:defRPr>
            </a:lvl6pPr>
            <a:lvl7pPr lvl="6" algn="l">
              <a:lnSpc>
                <a:spcPct val="100000"/>
              </a:lnSpc>
              <a:spcBef>
                <a:spcPts val="2133"/>
              </a:spcBef>
              <a:spcAft>
                <a:spcPts val="0"/>
              </a:spcAft>
              <a:buClr>
                <a:schemeClr val="dk1"/>
              </a:buClr>
              <a:buSzPts val="3000"/>
              <a:buNone/>
              <a:defRPr sz="4000">
                <a:solidFill>
                  <a:schemeClr val="dk1"/>
                </a:solidFill>
              </a:defRPr>
            </a:lvl7pPr>
            <a:lvl8pPr lvl="7" algn="l">
              <a:lnSpc>
                <a:spcPct val="100000"/>
              </a:lnSpc>
              <a:spcBef>
                <a:spcPts val="2133"/>
              </a:spcBef>
              <a:spcAft>
                <a:spcPts val="0"/>
              </a:spcAft>
              <a:buClr>
                <a:schemeClr val="dk1"/>
              </a:buClr>
              <a:buSzPts val="3000"/>
              <a:buNone/>
              <a:defRPr sz="4000">
                <a:solidFill>
                  <a:schemeClr val="dk1"/>
                </a:solidFill>
              </a:defRPr>
            </a:lvl8pPr>
            <a:lvl9pPr lvl="8" algn="l">
              <a:lnSpc>
                <a:spcPct val="100000"/>
              </a:lnSpc>
              <a:spcBef>
                <a:spcPts val="2133"/>
              </a:spcBef>
              <a:spcAft>
                <a:spcPts val="2133"/>
              </a:spcAft>
              <a:buClr>
                <a:schemeClr val="dk1"/>
              </a:buClr>
              <a:buSzPts val="3000"/>
              <a:buNone/>
              <a:defRPr sz="4000">
                <a:solidFill>
                  <a:schemeClr val="dk1"/>
                </a:solidFill>
              </a:defRPr>
            </a:lvl9pPr>
          </a:lstStyle>
          <a:p>
            <a:endParaRPr/>
          </a:p>
        </p:txBody>
      </p:sp>
      <p:sp>
        <p:nvSpPr>
          <p:cNvPr id="971" name="Google Shape;971;p149"/>
          <p:cNvSpPr/>
          <p:nvPr/>
        </p:nvSpPr>
        <p:spPr>
          <a:xfrm rot="10800000" flipH="1">
            <a:off x="255333" y="6513004"/>
            <a:ext cx="11779240" cy="384397"/>
          </a:xfrm>
          <a:custGeom>
            <a:avLst/>
            <a:gdLst/>
            <a:ahLst/>
            <a:cxnLst/>
            <a:rect l="l" t="t" r="r" b="b"/>
            <a:pathLst>
              <a:path w="5936" h="1694" extrusionOk="0">
                <a:moveTo>
                  <a:pt x="5867" y="1"/>
                </a:moveTo>
                <a:lnTo>
                  <a:pt x="0" y="40"/>
                </a:lnTo>
                <a:cubicBezTo>
                  <a:pt x="0" y="40"/>
                  <a:pt x="63" y="1364"/>
                  <a:pt x="460" y="1443"/>
                </a:cubicBezTo>
                <a:cubicBezTo>
                  <a:pt x="1121" y="1572"/>
                  <a:pt x="2385" y="1693"/>
                  <a:pt x="3511" y="1693"/>
                </a:cubicBezTo>
                <a:cubicBezTo>
                  <a:pt x="4467" y="1693"/>
                  <a:pt x="5324" y="1606"/>
                  <a:pt x="5629" y="1364"/>
                </a:cubicBezTo>
                <a:cubicBezTo>
                  <a:pt x="5935" y="1120"/>
                  <a:pt x="5867" y="1"/>
                  <a:pt x="5867"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972" name="Google Shape;972;p149"/>
          <p:cNvSpPr/>
          <p:nvPr/>
        </p:nvSpPr>
        <p:spPr>
          <a:xfrm rot="-10752235" flipH="1">
            <a:off x="1183333" y="6350060"/>
            <a:ext cx="9628587" cy="316445"/>
          </a:xfrm>
          <a:custGeom>
            <a:avLst/>
            <a:gdLst/>
            <a:ahLst/>
            <a:cxnLst/>
            <a:rect l="l" t="t" r="r" b="b"/>
            <a:pathLst>
              <a:path w="5936" h="1694" extrusionOk="0">
                <a:moveTo>
                  <a:pt x="5867" y="1"/>
                </a:moveTo>
                <a:lnTo>
                  <a:pt x="0" y="40"/>
                </a:lnTo>
                <a:cubicBezTo>
                  <a:pt x="0" y="40"/>
                  <a:pt x="63" y="1364"/>
                  <a:pt x="460" y="1443"/>
                </a:cubicBezTo>
                <a:cubicBezTo>
                  <a:pt x="1121" y="1572"/>
                  <a:pt x="2385" y="1693"/>
                  <a:pt x="3511" y="1693"/>
                </a:cubicBezTo>
                <a:cubicBezTo>
                  <a:pt x="4467" y="1693"/>
                  <a:pt x="5324" y="1606"/>
                  <a:pt x="5629" y="1364"/>
                </a:cubicBezTo>
                <a:cubicBezTo>
                  <a:pt x="5935" y="1120"/>
                  <a:pt x="5867" y="1"/>
                  <a:pt x="5867" y="1"/>
                </a:cubicBezTo>
                <a:close/>
              </a:path>
            </a:pathLst>
          </a:custGeom>
          <a:solidFill>
            <a:srgbClr val="00DFD1">
              <a:alpha val="43137"/>
            </a:srgbClr>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973" name="Google Shape;973;p149"/>
          <p:cNvSpPr/>
          <p:nvPr/>
        </p:nvSpPr>
        <p:spPr>
          <a:xfrm>
            <a:off x="11711561" y="281569"/>
            <a:ext cx="323015" cy="322091"/>
          </a:xfrm>
          <a:custGeom>
            <a:avLst/>
            <a:gdLst/>
            <a:ahLst/>
            <a:cxnLst/>
            <a:rect l="l" t="t" r="r" b="b"/>
            <a:pathLst>
              <a:path w="4193" h="4181" extrusionOk="0">
                <a:moveTo>
                  <a:pt x="2073" y="0"/>
                </a:moveTo>
                <a:cubicBezTo>
                  <a:pt x="2013" y="0"/>
                  <a:pt x="1953" y="60"/>
                  <a:pt x="1953" y="120"/>
                </a:cubicBezTo>
                <a:cubicBezTo>
                  <a:pt x="1953" y="1126"/>
                  <a:pt x="1139" y="1940"/>
                  <a:pt x="132" y="1940"/>
                </a:cubicBezTo>
                <a:cubicBezTo>
                  <a:pt x="61" y="1940"/>
                  <a:pt x="1" y="2000"/>
                  <a:pt x="1" y="2072"/>
                </a:cubicBezTo>
                <a:lnTo>
                  <a:pt x="1" y="2108"/>
                </a:lnTo>
                <a:cubicBezTo>
                  <a:pt x="1" y="2180"/>
                  <a:pt x="61" y="2240"/>
                  <a:pt x="132" y="2240"/>
                </a:cubicBezTo>
                <a:cubicBezTo>
                  <a:pt x="1139" y="2240"/>
                  <a:pt x="1953" y="3054"/>
                  <a:pt x="1953" y="4048"/>
                </a:cubicBezTo>
                <a:cubicBezTo>
                  <a:pt x="1953" y="4120"/>
                  <a:pt x="2013" y="4180"/>
                  <a:pt x="2073" y="4180"/>
                </a:cubicBezTo>
                <a:lnTo>
                  <a:pt x="2121" y="4180"/>
                </a:lnTo>
                <a:cubicBezTo>
                  <a:pt x="2181" y="4180"/>
                  <a:pt x="2240" y="4120"/>
                  <a:pt x="2240" y="4048"/>
                </a:cubicBezTo>
                <a:cubicBezTo>
                  <a:pt x="2240" y="3054"/>
                  <a:pt x="3055" y="2240"/>
                  <a:pt x="4061" y="2240"/>
                </a:cubicBezTo>
                <a:cubicBezTo>
                  <a:pt x="4133" y="2240"/>
                  <a:pt x="4193" y="2180"/>
                  <a:pt x="4193" y="2108"/>
                </a:cubicBezTo>
                <a:lnTo>
                  <a:pt x="4193" y="2072"/>
                </a:lnTo>
                <a:cubicBezTo>
                  <a:pt x="4193" y="2000"/>
                  <a:pt x="4133" y="1940"/>
                  <a:pt x="4061" y="1940"/>
                </a:cubicBezTo>
                <a:cubicBezTo>
                  <a:pt x="3055" y="1940"/>
                  <a:pt x="2240" y="1126"/>
                  <a:pt x="2240" y="120"/>
                </a:cubicBezTo>
                <a:cubicBezTo>
                  <a:pt x="2240" y="60"/>
                  <a:pt x="2181" y="0"/>
                  <a:pt x="2121"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974" name="Google Shape;974;p149"/>
          <p:cNvSpPr/>
          <p:nvPr/>
        </p:nvSpPr>
        <p:spPr>
          <a:xfrm>
            <a:off x="11357262" y="464228"/>
            <a:ext cx="231649" cy="231649"/>
          </a:xfrm>
          <a:custGeom>
            <a:avLst/>
            <a:gdLst/>
            <a:ahLst/>
            <a:cxnLst/>
            <a:rect l="l" t="t" r="r" b="b"/>
            <a:pathLst>
              <a:path w="3007" h="3007" extrusionOk="0">
                <a:moveTo>
                  <a:pt x="1486" y="0"/>
                </a:moveTo>
                <a:cubicBezTo>
                  <a:pt x="1438" y="0"/>
                  <a:pt x="1402" y="48"/>
                  <a:pt x="1402" y="96"/>
                </a:cubicBezTo>
                <a:cubicBezTo>
                  <a:pt x="1402" y="815"/>
                  <a:pt x="815" y="1402"/>
                  <a:pt x="96" y="1402"/>
                </a:cubicBezTo>
                <a:cubicBezTo>
                  <a:pt x="48" y="1402"/>
                  <a:pt x="1" y="1438"/>
                  <a:pt x="1" y="1486"/>
                </a:cubicBezTo>
                <a:lnTo>
                  <a:pt x="1" y="1522"/>
                </a:lnTo>
                <a:cubicBezTo>
                  <a:pt x="1" y="1569"/>
                  <a:pt x="48" y="1605"/>
                  <a:pt x="96" y="1605"/>
                </a:cubicBezTo>
                <a:cubicBezTo>
                  <a:pt x="815" y="1605"/>
                  <a:pt x="1402" y="2192"/>
                  <a:pt x="1402" y="2911"/>
                </a:cubicBezTo>
                <a:cubicBezTo>
                  <a:pt x="1402" y="2959"/>
                  <a:pt x="1438" y="3007"/>
                  <a:pt x="1486" y="3007"/>
                </a:cubicBezTo>
                <a:lnTo>
                  <a:pt x="1522" y="3007"/>
                </a:lnTo>
                <a:cubicBezTo>
                  <a:pt x="1570" y="3007"/>
                  <a:pt x="1605" y="2959"/>
                  <a:pt x="1605" y="2911"/>
                </a:cubicBezTo>
                <a:cubicBezTo>
                  <a:pt x="1605" y="2192"/>
                  <a:pt x="2192" y="1605"/>
                  <a:pt x="2911" y="1605"/>
                </a:cubicBezTo>
                <a:cubicBezTo>
                  <a:pt x="2959" y="1605"/>
                  <a:pt x="3007" y="1569"/>
                  <a:pt x="3007" y="1522"/>
                </a:cubicBezTo>
                <a:lnTo>
                  <a:pt x="3007" y="1486"/>
                </a:lnTo>
                <a:cubicBezTo>
                  <a:pt x="3007" y="1438"/>
                  <a:pt x="2959" y="1402"/>
                  <a:pt x="2911" y="1402"/>
                </a:cubicBezTo>
                <a:cubicBezTo>
                  <a:pt x="2192" y="1402"/>
                  <a:pt x="1605" y="815"/>
                  <a:pt x="1605" y="96"/>
                </a:cubicBezTo>
                <a:cubicBezTo>
                  <a:pt x="1605" y="48"/>
                  <a:pt x="1570" y="0"/>
                  <a:pt x="1522"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975" name="Google Shape;975;p149"/>
          <p:cNvSpPr/>
          <p:nvPr/>
        </p:nvSpPr>
        <p:spPr>
          <a:xfrm>
            <a:off x="11680203" y="706895"/>
            <a:ext cx="137588" cy="137588"/>
          </a:xfrm>
          <a:custGeom>
            <a:avLst/>
            <a:gdLst/>
            <a:ahLst/>
            <a:cxnLst/>
            <a:rect l="l" t="t" r="r" b="b"/>
            <a:pathLst>
              <a:path w="1786" h="1786" extrusionOk="0">
                <a:moveTo>
                  <a:pt x="887" y="0"/>
                </a:moveTo>
                <a:cubicBezTo>
                  <a:pt x="851" y="0"/>
                  <a:pt x="827" y="24"/>
                  <a:pt x="827" y="48"/>
                </a:cubicBezTo>
                <a:cubicBezTo>
                  <a:pt x="827" y="480"/>
                  <a:pt x="480" y="827"/>
                  <a:pt x="48" y="827"/>
                </a:cubicBezTo>
                <a:cubicBezTo>
                  <a:pt x="24" y="827"/>
                  <a:pt x="1" y="851"/>
                  <a:pt x="1" y="887"/>
                </a:cubicBezTo>
                <a:lnTo>
                  <a:pt x="1" y="899"/>
                </a:lnTo>
                <a:cubicBezTo>
                  <a:pt x="1" y="935"/>
                  <a:pt x="24" y="959"/>
                  <a:pt x="48" y="959"/>
                </a:cubicBezTo>
                <a:cubicBezTo>
                  <a:pt x="480" y="959"/>
                  <a:pt x="827" y="1306"/>
                  <a:pt x="827" y="1737"/>
                </a:cubicBezTo>
                <a:cubicBezTo>
                  <a:pt x="827" y="1761"/>
                  <a:pt x="851" y="1785"/>
                  <a:pt x="887" y="1785"/>
                </a:cubicBezTo>
                <a:lnTo>
                  <a:pt x="899" y="1785"/>
                </a:lnTo>
                <a:cubicBezTo>
                  <a:pt x="935" y="1785"/>
                  <a:pt x="959" y="1761"/>
                  <a:pt x="959" y="1737"/>
                </a:cubicBezTo>
                <a:cubicBezTo>
                  <a:pt x="959" y="1306"/>
                  <a:pt x="1306" y="959"/>
                  <a:pt x="1737" y="959"/>
                </a:cubicBezTo>
                <a:cubicBezTo>
                  <a:pt x="1761" y="959"/>
                  <a:pt x="1785" y="935"/>
                  <a:pt x="1785" y="899"/>
                </a:cubicBezTo>
                <a:lnTo>
                  <a:pt x="1785" y="887"/>
                </a:lnTo>
                <a:cubicBezTo>
                  <a:pt x="1785" y="851"/>
                  <a:pt x="1761" y="827"/>
                  <a:pt x="1737" y="827"/>
                </a:cubicBezTo>
                <a:cubicBezTo>
                  <a:pt x="1306" y="827"/>
                  <a:pt x="959" y="480"/>
                  <a:pt x="959" y="48"/>
                </a:cubicBezTo>
                <a:cubicBezTo>
                  <a:pt x="959" y="24"/>
                  <a:pt x="935" y="0"/>
                  <a:pt x="899"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976" name="Google Shape;976;p149"/>
          <p:cNvSpPr/>
          <p:nvPr/>
        </p:nvSpPr>
        <p:spPr>
          <a:xfrm>
            <a:off x="255321" y="318845"/>
            <a:ext cx="458599" cy="457675"/>
          </a:xfrm>
          <a:custGeom>
            <a:avLst/>
            <a:gdLst/>
            <a:ahLst/>
            <a:cxnLst/>
            <a:rect l="l" t="t" r="r" b="b"/>
            <a:pathLst>
              <a:path w="5953" h="5941" extrusionOk="0">
                <a:moveTo>
                  <a:pt x="2947" y="0"/>
                </a:moveTo>
                <a:cubicBezTo>
                  <a:pt x="2851" y="0"/>
                  <a:pt x="2767" y="84"/>
                  <a:pt x="2767" y="180"/>
                </a:cubicBezTo>
                <a:cubicBezTo>
                  <a:pt x="2767" y="1605"/>
                  <a:pt x="1617" y="2767"/>
                  <a:pt x="192" y="2767"/>
                </a:cubicBezTo>
                <a:cubicBezTo>
                  <a:pt x="84" y="2767"/>
                  <a:pt x="0" y="2851"/>
                  <a:pt x="12" y="2946"/>
                </a:cubicBezTo>
                <a:lnTo>
                  <a:pt x="12" y="3006"/>
                </a:lnTo>
                <a:cubicBezTo>
                  <a:pt x="0" y="3102"/>
                  <a:pt x="84" y="3186"/>
                  <a:pt x="192" y="3186"/>
                </a:cubicBezTo>
                <a:cubicBezTo>
                  <a:pt x="1617" y="3186"/>
                  <a:pt x="2767" y="4336"/>
                  <a:pt x="2767" y="5761"/>
                </a:cubicBezTo>
                <a:cubicBezTo>
                  <a:pt x="2767" y="5869"/>
                  <a:pt x="2851" y="5941"/>
                  <a:pt x="2947" y="5941"/>
                </a:cubicBezTo>
                <a:lnTo>
                  <a:pt x="3006" y="5941"/>
                </a:lnTo>
                <a:cubicBezTo>
                  <a:pt x="3102" y="5941"/>
                  <a:pt x="3186" y="5857"/>
                  <a:pt x="3186" y="5761"/>
                </a:cubicBezTo>
                <a:cubicBezTo>
                  <a:pt x="3186" y="4336"/>
                  <a:pt x="4348" y="3186"/>
                  <a:pt x="5773" y="3174"/>
                </a:cubicBezTo>
                <a:cubicBezTo>
                  <a:pt x="5869" y="3174"/>
                  <a:pt x="5953" y="3102"/>
                  <a:pt x="5953" y="2994"/>
                </a:cubicBezTo>
                <a:lnTo>
                  <a:pt x="5953" y="2946"/>
                </a:lnTo>
                <a:cubicBezTo>
                  <a:pt x="5953" y="2839"/>
                  <a:pt x="5869" y="2767"/>
                  <a:pt x="5773" y="2767"/>
                </a:cubicBezTo>
                <a:cubicBezTo>
                  <a:pt x="4348" y="2755"/>
                  <a:pt x="3186" y="1605"/>
                  <a:pt x="3186" y="180"/>
                </a:cubicBezTo>
                <a:cubicBezTo>
                  <a:pt x="3186" y="84"/>
                  <a:pt x="3102" y="0"/>
                  <a:pt x="3006"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977" name="Google Shape;977;p149"/>
          <p:cNvSpPr/>
          <p:nvPr/>
        </p:nvSpPr>
        <p:spPr>
          <a:xfrm>
            <a:off x="790428" y="590867"/>
            <a:ext cx="328561" cy="328716"/>
          </a:xfrm>
          <a:custGeom>
            <a:avLst/>
            <a:gdLst/>
            <a:ahLst/>
            <a:cxnLst/>
            <a:rect l="l" t="t" r="r" b="b"/>
            <a:pathLst>
              <a:path w="4265" h="4267" extrusionOk="0">
                <a:moveTo>
                  <a:pt x="2175" y="1"/>
                </a:moveTo>
                <a:cubicBezTo>
                  <a:pt x="2169" y="1"/>
                  <a:pt x="2163" y="1"/>
                  <a:pt x="2157" y="2"/>
                </a:cubicBezTo>
                <a:lnTo>
                  <a:pt x="2121" y="2"/>
                </a:lnTo>
                <a:cubicBezTo>
                  <a:pt x="2037" y="2"/>
                  <a:pt x="1989" y="50"/>
                  <a:pt x="1989" y="122"/>
                </a:cubicBezTo>
                <a:cubicBezTo>
                  <a:pt x="1989" y="1152"/>
                  <a:pt x="1151" y="1979"/>
                  <a:pt x="133" y="1979"/>
                </a:cubicBezTo>
                <a:cubicBezTo>
                  <a:pt x="61" y="1979"/>
                  <a:pt x="1" y="2038"/>
                  <a:pt x="1" y="2110"/>
                </a:cubicBezTo>
                <a:lnTo>
                  <a:pt x="1" y="2146"/>
                </a:lnTo>
                <a:cubicBezTo>
                  <a:pt x="1" y="2218"/>
                  <a:pt x="61" y="2278"/>
                  <a:pt x="133" y="2278"/>
                </a:cubicBezTo>
                <a:cubicBezTo>
                  <a:pt x="1151" y="2278"/>
                  <a:pt x="1989" y="3116"/>
                  <a:pt x="1989" y="4134"/>
                </a:cubicBezTo>
                <a:cubicBezTo>
                  <a:pt x="1989" y="4206"/>
                  <a:pt x="2037" y="4266"/>
                  <a:pt x="2121" y="4266"/>
                </a:cubicBezTo>
                <a:lnTo>
                  <a:pt x="2157" y="4266"/>
                </a:lnTo>
                <a:cubicBezTo>
                  <a:pt x="2229" y="4266"/>
                  <a:pt x="2289" y="4206"/>
                  <a:pt x="2289" y="4134"/>
                </a:cubicBezTo>
                <a:cubicBezTo>
                  <a:pt x="2289" y="3116"/>
                  <a:pt x="3115" y="2278"/>
                  <a:pt x="4145" y="2278"/>
                </a:cubicBezTo>
                <a:cubicBezTo>
                  <a:pt x="4217" y="2278"/>
                  <a:pt x="4265" y="2218"/>
                  <a:pt x="4265" y="2146"/>
                </a:cubicBezTo>
                <a:lnTo>
                  <a:pt x="4265" y="2110"/>
                </a:lnTo>
                <a:cubicBezTo>
                  <a:pt x="4265" y="2038"/>
                  <a:pt x="4217" y="1979"/>
                  <a:pt x="4145" y="1979"/>
                </a:cubicBezTo>
                <a:cubicBezTo>
                  <a:pt x="3115" y="1979"/>
                  <a:pt x="2289" y="1152"/>
                  <a:pt x="2289" y="122"/>
                </a:cubicBezTo>
                <a:cubicBezTo>
                  <a:pt x="2289" y="56"/>
                  <a:pt x="2239" y="1"/>
                  <a:pt x="2175"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978" name="Google Shape;978;p149"/>
          <p:cNvSpPr/>
          <p:nvPr/>
        </p:nvSpPr>
        <p:spPr>
          <a:xfrm>
            <a:off x="330048" y="924136"/>
            <a:ext cx="195673" cy="195673"/>
          </a:xfrm>
          <a:custGeom>
            <a:avLst/>
            <a:gdLst/>
            <a:ahLst/>
            <a:cxnLst/>
            <a:rect l="l" t="t" r="r" b="b"/>
            <a:pathLst>
              <a:path w="2540" h="2540" extrusionOk="0">
                <a:moveTo>
                  <a:pt x="1258" y="0"/>
                </a:moveTo>
                <a:cubicBezTo>
                  <a:pt x="1210" y="0"/>
                  <a:pt x="1174" y="36"/>
                  <a:pt x="1186" y="72"/>
                </a:cubicBezTo>
                <a:cubicBezTo>
                  <a:pt x="1174" y="683"/>
                  <a:pt x="683" y="1174"/>
                  <a:pt x="72" y="1186"/>
                </a:cubicBezTo>
                <a:cubicBezTo>
                  <a:pt x="67" y="1184"/>
                  <a:pt x="63" y="1183"/>
                  <a:pt x="58" y="1183"/>
                </a:cubicBezTo>
                <a:cubicBezTo>
                  <a:pt x="27" y="1183"/>
                  <a:pt x="0" y="1216"/>
                  <a:pt x="0" y="1258"/>
                </a:cubicBezTo>
                <a:lnTo>
                  <a:pt x="0" y="1282"/>
                </a:lnTo>
                <a:cubicBezTo>
                  <a:pt x="0" y="1318"/>
                  <a:pt x="36" y="1353"/>
                  <a:pt x="72" y="1353"/>
                </a:cubicBezTo>
                <a:cubicBezTo>
                  <a:pt x="683" y="1353"/>
                  <a:pt x="1174" y="1857"/>
                  <a:pt x="1186" y="2467"/>
                </a:cubicBezTo>
                <a:cubicBezTo>
                  <a:pt x="1174" y="2503"/>
                  <a:pt x="1210" y="2539"/>
                  <a:pt x="1258" y="2539"/>
                </a:cubicBezTo>
                <a:lnTo>
                  <a:pt x="1282" y="2539"/>
                </a:lnTo>
                <a:cubicBezTo>
                  <a:pt x="1318" y="2539"/>
                  <a:pt x="1354" y="2503"/>
                  <a:pt x="1354" y="2467"/>
                </a:cubicBezTo>
                <a:cubicBezTo>
                  <a:pt x="1354" y="1857"/>
                  <a:pt x="1857" y="1353"/>
                  <a:pt x="2468" y="1353"/>
                </a:cubicBezTo>
                <a:cubicBezTo>
                  <a:pt x="2504" y="1353"/>
                  <a:pt x="2539" y="1318"/>
                  <a:pt x="2539" y="1282"/>
                </a:cubicBezTo>
                <a:lnTo>
                  <a:pt x="2539" y="1258"/>
                </a:lnTo>
                <a:cubicBezTo>
                  <a:pt x="2539" y="1210"/>
                  <a:pt x="2504" y="1186"/>
                  <a:pt x="2468" y="1186"/>
                </a:cubicBezTo>
                <a:cubicBezTo>
                  <a:pt x="1857" y="1174"/>
                  <a:pt x="1354" y="683"/>
                  <a:pt x="1354" y="72"/>
                </a:cubicBezTo>
                <a:cubicBezTo>
                  <a:pt x="1354" y="36"/>
                  <a:pt x="1318" y="0"/>
                  <a:pt x="1282"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979" name="Google Shape;979;p149"/>
          <p:cNvSpPr/>
          <p:nvPr/>
        </p:nvSpPr>
        <p:spPr>
          <a:xfrm>
            <a:off x="10830333" y="318836"/>
            <a:ext cx="88584" cy="87725"/>
          </a:xfrm>
          <a:custGeom>
            <a:avLst/>
            <a:gdLst/>
            <a:ahLst/>
            <a:cxnLst/>
            <a:rect l="l" t="t" r="r" b="b"/>
            <a:pathLst>
              <a:path w="720" h="713" extrusionOk="0">
                <a:moveTo>
                  <a:pt x="322" y="1"/>
                </a:moveTo>
                <a:cubicBezTo>
                  <a:pt x="288" y="1"/>
                  <a:pt x="255" y="12"/>
                  <a:pt x="229" y="29"/>
                </a:cubicBezTo>
                <a:cubicBezTo>
                  <a:pt x="181" y="41"/>
                  <a:pt x="145" y="65"/>
                  <a:pt x="109" y="101"/>
                </a:cubicBezTo>
                <a:cubicBezTo>
                  <a:pt x="73" y="137"/>
                  <a:pt x="49" y="173"/>
                  <a:pt x="37" y="221"/>
                </a:cubicBezTo>
                <a:cubicBezTo>
                  <a:pt x="13" y="257"/>
                  <a:pt x="1" y="305"/>
                  <a:pt x="1" y="353"/>
                </a:cubicBezTo>
                <a:lnTo>
                  <a:pt x="13" y="449"/>
                </a:lnTo>
                <a:cubicBezTo>
                  <a:pt x="37" y="509"/>
                  <a:pt x="61" y="556"/>
                  <a:pt x="109" y="604"/>
                </a:cubicBezTo>
                <a:lnTo>
                  <a:pt x="181" y="664"/>
                </a:lnTo>
                <a:cubicBezTo>
                  <a:pt x="240" y="688"/>
                  <a:pt x="300" y="712"/>
                  <a:pt x="360" y="712"/>
                </a:cubicBezTo>
                <a:cubicBezTo>
                  <a:pt x="408" y="712"/>
                  <a:pt x="456" y="700"/>
                  <a:pt x="492" y="676"/>
                </a:cubicBezTo>
                <a:cubicBezTo>
                  <a:pt x="540" y="664"/>
                  <a:pt x="576" y="640"/>
                  <a:pt x="612" y="604"/>
                </a:cubicBezTo>
                <a:cubicBezTo>
                  <a:pt x="648" y="568"/>
                  <a:pt x="672" y="533"/>
                  <a:pt x="684" y="497"/>
                </a:cubicBezTo>
                <a:cubicBezTo>
                  <a:pt x="708" y="449"/>
                  <a:pt x="720" y="401"/>
                  <a:pt x="720" y="353"/>
                </a:cubicBezTo>
                <a:lnTo>
                  <a:pt x="708" y="257"/>
                </a:lnTo>
                <a:cubicBezTo>
                  <a:pt x="684" y="197"/>
                  <a:pt x="648" y="149"/>
                  <a:pt x="612" y="101"/>
                </a:cubicBezTo>
                <a:lnTo>
                  <a:pt x="540" y="53"/>
                </a:lnTo>
                <a:cubicBezTo>
                  <a:pt x="491" y="24"/>
                  <a:pt x="441" y="2"/>
                  <a:pt x="392" y="2"/>
                </a:cubicBezTo>
                <a:cubicBezTo>
                  <a:pt x="381" y="2"/>
                  <a:pt x="371" y="3"/>
                  <a:pt x="360" y="6"/>
                </a:cubicBezTo>
                <a:cubicBezTo>
                  <a:pt x="347" y="2"/>
                  <a:pt x="335" y="1"/>
                  <a:pt x="322"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980" name="Google Shape;980;p149"/>
          <p:cNvSpPr/>
          <p:nvPr/>
        </p:nvSpPr>
        <p:spPr>
          <a:xfrm>
            <a:off x="11241033" y="206753"/>
            <a:ext cx="146040" cy="112087"/>
          </a:xfrm>
          <a:custGeom>
            <a:avLst/>
            <a:gdLst/>
            <a:ahLst/>
            <a:cxnLst/>
            <a:rect l="l" t="t" r="r" b="b"/>
            <a:pathLst>
              <a:path w="1187" h="911" extrusionOk="0">
                <a:moveTo>
                  <a:pt x="588" y="0"/>
                </a:moveTo>
                <a:cubicBezTo>
                  <a:pt x="1" y="0"/>
                  <a:pt x="1" y="910"/>
                  <a:pt x="588" y="910"/>
                </a:cubicBezTo>
                <a:cubicBezTo>
                  <a:pt x="1175" y="910"/>
                  <a:pt x="1187" y="0"/>
                  <a:pt x="588"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981" name="Google Shape;981;p149"/>
          <p:cNvSpPr/>
          <p:nvPr/>
        </p:nvSpPr>
        <p:spPr>
          <a:xfrm>
            <a:off x="11822931" y="1119809"/>
            <a:ext cx="100272" cy="78251"/>
          </a:xfrm>
          <a:custGeom>
            <a:avLst/>
            <a:gdLst/>
            <a:ahLst/>
            <a:cxnLst/>
            <a:rect l="l" t="t" r="r" b="b"/>
            <a:pathLst>
              <a:path w="815" h="636" extrusionOk="0">
                <a:moveTo>
                  <a:pt x="407" y="1"/>
                </a:moveTo>
                <a:cubicBezTo>
                  <a:pt x="0" y="1"/>
                  <a:pt x="0" y="635"/>
                  <a:pt x="407" y="635"/>
                </a:cubicBezTo>
                <a:cubicBezTo>
                  <a:pt x="815" y="635"/>
                  <a:pt x="815" y="1"/>
                  <a:pt x="407"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982" name="Google Shape;982;p149"/>
          <p:cNvSpPr/>
          <p:nvPr/>
        </p:nvSpPr>
        <p:spPr>
          <a:xfrm rot="10800000">
            <a:off x="166752" y="119012"/>
            <a:ext cx="88584" cy="87725"/>
          </a:xfrm>
          <a:custGeom>
            <a:avLst/>
            <a:gdLst/>
            <a:ahLst/>
            <a:cxnLst/>
            <a:rect l="l" t="t" r="r" b="b"/>
            <a:pathLst>
              <a:path w="720" h="713" extrusionOk="0">
                <a:moveTo>
                  <a:pt x="322" y="1"/>
                </a:moveTo>
                <a:cubicBezTo>
                  <a:pt x="288" y="1"/>
                  <a:pt x="255" y="12"/>
                  <a:pt x="229" y="29"/>
                </a:cubicBezTo>
                <a:cubicBezTo>
                  <a:pt x="181" y="41"/>
                  <a:pt x="145" y="65"/>
                  <a:pt x="109" y="101"/>
                </a:cubicBezTo>
                <a:cubicBezTo>
                  <a:pt x="73" y="137"/>
                  <a:pt x="49" y="173"/>
                  <a:pt x="37" y="221"/>
                </a:cubicBezTo>
                <a:cubicBezTo>
                  <a:pt x="13" y="257"/>
                  <a:pt x="1" y="305"/>
                  <a:pt x="1" y="353"/>
                </a:cubicBezTo>
                <a:lnTo>
                  <a:pt x="13" y="449"/>
                </a:lnTo>
                <a:cubicBezTo>
                  <a:pt x="37" y="509"/>
                  <a:pt x="61" y="556"/>
                  <a:pt x="109" y="604"/>
                </a:cubicBezTo>
                <a:lnTo>
                  <a:pt x="181" y="664"/>
                </a:lnTo>
                <a:cubicBezTo>
                  <a:pt x="240" y="688"/>
                  <a:pt x="300" y="712"/>
                  <a:pt x="360" y="712"/>
                </a:cubicBezTo>
                <a:cubicBezTo>
                  <a:pt x="408" y="712"/>
                  <a:pt x="456" y="700"/>
                  <a:pt x="492" y="676"/>
                </a:cubicBezTo>
                <a:cubicBezTo>
                  <a:pt x="540" y="664"/>
                  <a:pt x="576" y="640"/>
                  <a:pt x="612" y="604"/>
                </a:cubicBezTo>
                <a:cubicBezTo>
                  <a:pt x="648" y="568"/>
                  <a:pt x="672" y="533"/>
                  <a:pt x="684" y="497"/>
                </a:cubicBezTo>
                <a:cubicBezTo>
                  <a:pt x="708" y="449"/>
                  <a:pt x="720" y="401"/>
                  <a:pt x="720" y="353"/>
                </a:cubicBezTo>
                <a:lnTo>
                  <a:pt x="708" y="257"/>
                </a:lnTo>
                <a:cubicBezTo>
                  <a:pt x="684" y="197"/>
                  <a:pt x="648" y="149"/>
                  <a:pt x="612" y="101"/>
                </a:cubicBezTo>
                <a:lnTo>
                  <a:pt x="540" y="53"/>
                </a:lnTo>
                <a:cubicBezTo>
                  <a:pt x="491" y="24"/>
                  <a:pt x="441" y="2"/>
                  <a:pt x="392" y="2"/>
                </a:cubicBezTo>
                <a:cubicBezTo>
                  <a:pt x="381" y="2"/>
                  <a:pt x="371" y="3"/>
                  <a:pt x="360" y="6"/>
                </a:cubicBezTo>
                <a:cubicBezTo>
                  <a:pt x="347" y="2"/>
                  <a:pt x="335" y="1"/>
                  <a:pt x="322"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983" name="Google Shape;983;p149"/>
          <p:cNvSpPr/>
          <p:nvPr/>
        </p:nvSpPr>
        <p:spPr>
          <a:xfrm rot="10800000">
            <a:off x="665329" y="1102891"/>
            <a:ext cx="146040" cy="112087"/>
          </a:xfrm>
          <a:custGeom>
            <a:avLst/>
            <a:gdLst/>
            <a:ahLst/>
            <a:cxnLst/>
            <a:rect l="l" t="t" r="r" b="b"/>
            <a:pathLst>
              <a:path w="1187" h="911" extrusionOk="0">
                <a:moveTo>
                  <a:pt x="588" y="0"/>
                </a:moveTo>
                <a:cubicBezTo>
                  <a:pt x="1" y="0"/>
                  <a:pt x="1" y="910"/>
                  <a:pt x="588" y="910"/>
                </a:cubicBezTo>
                <a:cubicBezTo>
                  <a:pt x="1175" y="910"/>
                  <a:pt x="1187" y="0"/>
                  <a:pt x="588"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984" name="Google Shape;984;p149"/>
          <p:cNvSpPr/>
          <p:nvPr/>
        </p:nvSpPr>
        <p:spPr>
          <a:xfrm rot="10800000">
            <a:off x="1064667" y="403485"/>
            <a:ext cx="100272" cy="78251"/>
          </a:xfrm>
          <a:custGeom>
            <a:avLst/>
            <a:gdLst/>
            <a:ahLst/>
            <a:cxnLst/>
            <a:rect l="l" t="t" r="r" b="b"/>
            <a:pathLst>
              <a:path w="815" h="636" extrusionOk="0">
                <a:moveTo>
                  <a:pt x="407" y="1"/>
                </a:moveTo>
                <a:cubicBezTo>
                  <a:pt x="0" y="1"/>
                  <a:pt x="0" y="635"/>
                  <a:pt x="407" y="635"/>
                </a:cubicBezTo>
                <a:cubicBezTo>
                  <a:pt x="815" y="635"/>
                  <a:pt x="815" y="1"/>
                  <a:pt x="407"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Quote 1">
  <p:cSld name="Quote 1">
    <p:spTree>
      <p:nvGrpSpPr>
        <p:cNvPr id="1" name="Shape 985"/>
        <p:cNvGrpSpPr/>
        <p:nvPr/>
      </p:nvGrpSpPr>
      <p:grpSpPr>
        <a:xfrm>
          <a:off x="0" y="0"/>
          <a:ext cx="0" cy="0"/>
          <a:chOff x="0" y="0"/>
          <a:chExt cx="0" cy="0"/>
        </a:xfrm>
      </p:grpSpPr>
      <p:sp>
        <p:nvSpPr>
          <p:cNvPr id="986" name="Google Shape;986;p150"/>
          <p:cNvSpPr txBox="1">
            <a:spLocks noGrp="1"/>
          </p:cNvSpPr>
          <p:nvPr>
            <p:ph type="title"/>
          </p:nvPr>
        </p:nvSpPr>
        <p:spPr>
          <a:xfrm>
            <a:off x="1004000" y="5565965"/>
            <a:ext cx="10184000" cy="578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4800"/>
              <a:buNone/>
              <a:defRPr sz="2133"/>
            </a:lvl1pPr>
            <a:lvl2pPr lvl="1" algn="ctr">
              <a:lnSpc>
                <a:spcPct val="100000"/>
              </a:lnSpc>
              <a:spcBef>
                <a:spcPts val="0"/>
              </a:spcBef>
              <a:spcAft>
                <a:spcPts val="0"/>
              </a:spcAft>
              <a:buSzPts val="4800"/>
              <a:buNone/>
              <a:defRPr sz="6400"/>
            </a:lvl2pPr>
            <a:lvl3pPr lvl="2" algn="ctr">
              <a:lnSpc>
                <a:spcPct val="100000"/>
              </a:lnSpc>
              <a:spcBef>
                <a:spcPts val="0"/>
              </a:spcBef>
              <a:spcAft>
                <a:spcPts val="0"/>
              </a:spcAft>
              <a:buSzPts val="4800"/>
              <a:buNone/>
              <a:defRPr sz="6400"/>
            </a:lvl3pPr>
            <a:lvl4pPr lvl="3" algn="ctr">
              <a:lnSpc>
                <a:spcPct val="100000"/>
              </a:lnSpc>
              <a:spcBef>
                <a:spcPts val="0"/>
              </a:spcBef>
              <a:spcAft>
                <a:spcPts val="0"/>
              </a:spcAft>
              <a:buSzPts val="4800"/>
              <a:buNone/>
              <a:defRPr sz="6400"/>
            </a:lvl4pPr>
            <a:lvl5pPr lvl="4" algn="ctr">
              <a:lnSpc>
                <a:spcPct val="100000"/>
              </a:lnSpc>
              <a:spcBef>
                <a:spcPts val="0"/>
              </a:spcBef>
              <a:spcAft>
                <a:spcPts val="0"/>
              </a:spcAft>
              <a:buSzPts val="4800"/>
              <a:buNone/>
              <a:defRPr sz="6400"/>
            </a:lvl5pPr>
            <a:lvl6pPr lvl="5" algn="ctr">
              <a:lnSpc>
                <a:spcPct val="100000"/>
              </a:lnSpc>
              <a:spcBef>
                <a:spcPts val="0"/>
              </a:spcBef>
              <a:spcAft>
                <a:spcPts val="0"/>
              </a:spcAft>
              <a:buSzPts val="4800"/>
              <a:buNone/>
              <a:defRPr sz="6400"/>
            </a:lvl6pPr>
            <a:lvl7pPr lvl="6" algn="ctr">
              <a:lnSpc>
                <a:spcPct val="100000"/>
              </a:lnSpc>
              <a:spcBef>
                <a:spcPts val="0"/>
              </a:spcBef>
              <a:spcAft>
                <a:spcPts val="0"/>
              </a:spcAft>
              <a:buSzPts val="4800"/>
              <a:buNone/>
              <a:defRPr sz="6400"/>
            </a:lvl7pPr>
            <a:lvl8pPr lvl="7" algn="ctr">
              <a:lnSpc>
                <a:spcPct val="100000"/>
              </a:lnSpc>
              <a:spcBef>
                <a:spcPts val="0"/>
              </a:spcBef>
              <a:spcAft>
                <a:spcPts val="0"/>
              </a:spcAft>
              <a:buSzPts val="4800"/>
              <a:buNone/>
              <a:defRPr sz="6400"/>
            </a:lvl8pPr>
            <a:lvl9pPr lvl="8" algn="ctr">
              <a:lnSpc>
                <a:spcPct val="100000"/>
              </a:lnSpc>
              <a:spcBef>
                <a:spcPts val="0"/>
              </a:spcBef>
              <a:spcAft>
                <a:spcPts val="0"/>
              </a:spcAft>
              <a:buSzPts val="4800"/>
              <a:buNone/>
              <a:defRPr sz="6400"/>
            </a:lvl9pPr>
          </a:lstStyle>
          <a:p>
            <a:endParaRPr/>
          </a:p>
        </p:txBody>
      </p:sp>
      <p:sp>
        <p:nvSpPr>
          <p:cNvPr id="987" name="Google Shape;987;p150"/>
          <p:cNvSpPr txBox="1">
            <a:spLocks noGrp="1"/>
          </p:cNvSpPr>
          <p:nvPr>
            <p:ph type="subTitle" idx="1"/>
          </p:nvPr>
        </p:nvSpPr>
        <p:spPr>
          <a:xfrm>
            <a:off x="1004000" y="4525500"/>
            <a:ext cx="10184000" cy="10404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2933"/>
            </a:lvl1pPr>
            <a:lvl2pPr lvl="1" algn="l">
              <a:lnSpc>
                <a:spcPct val="100000"/>
              </a:lnSpc>
              <a:spcBef>
                <a:spcPts val="2133"/>
              </a:spcBef>
              <a:spcAft>
                <a:spcPts val="0"/>
              </a:spcAft>
              <a:buSzPts val="1600"/>
              <a:buNone/>
              <a:defRPr/>
            </a:lvl2pPr>
            <a:lvl3pPr lvl="2" algn="l">
              <a:lnSpc>
                <a:spcPct val="100000"/>
              </a:lnSpc>
              <a:spcBef>
                <a:spcPts val="2133"/>
              </a:spcBef>
              <a:spcAft>
                <a:spcPts val="0"/>
              </a:spcAft>
              <a:buSzPts val="1600"/>
              <a:buNone/>
              <a:defRPr/>
            </a:lvl3pPr>
            <a:lvl4pPr lvl="3" algn="l">
              <a:lnSpc>
                <a:spcPct val="100000"/>
              </a:lnSpc>
              <a:spcBef>
                <a:spcPts val="2133"/>
              </a:spcBef>
              <a:spcAft>
                <a:spcPts val="0"/>
              </a:spcAft>
              <a:buSzPts val="1600"/>
              <a:buNone/>
              <a:defRPr/>
            </a:lvl4pPr>
            <a:lvl5pPr lvl="4" algn="l">
              <a:lnSpc>
                <a:spcPct val="100000"/>
              </a:lnSpc>
              <a:spcBef>
                <a:spcPts val="2133"/>
              </a:spcBef>
              <a:spcAft>
                <a:spcPts val="0"/>
              </a:spcAft>
              <a:buSzPts val="1600"/>
              <a:buNone/>
              <a:defRPr/>
            </a:lvl5pPr>
            <a:lvl6pPr lvl="5" algn="l">
              <a:lnSpc>
                <a:spcPct val="100000"/>
              </a:lnSpc>
              <a:spcBef>
                <a:spcPts val="2133"/>
              </a:spcBef>
              <a:spcAft>
                <a:spcPts val="0"/>
              </a:spcAft>
              <a:buSzPts val="1600"/>
              <a:buNone/>
              <a:defRPr/>
            </a:lvl6pPr>
            <a:lvl7pPr lvl="6" algn="l">
              <a:lnSpc>
                <a:spcPct val="100000"/>
              </a:lnSpc>
              <a:spcBef>
                <a:spcPts val="2133"/>
              </a:spcBef>
              <a:spcAft>
                <a:spcPts val="0"/>
              </a:spcAft>
              <a:buSzPts val="1600"/>
              <a:buNone/>
              <a:defRPr/>
            </a:lvl7pPr>
            <a:lvl8pPr lvl="7" algn="l">
              <a:lnSpc>
                <a:spcPct val="100000"/>
              </a:lnSpc>
              <a:spcBef>
                <a:spcPts val="2133"/>
              </a:spcBef>
              <a:spcAft>
                <a:spcPts val="0"/>
              </a:spcAft>
              <a:buSzPts val="1600"/>
              <a:buNone/>
              <a:defRPr/>
            </a:lvl8pPr>
            <a:lvl9pPr lvl="8" algn="l">
              <a:lnSpc>
                <a:spcPct val="100000"/>
              </a:lnSpc>
              <a:spcBef>
                <a:spcPts val="2133"/>
              </a:spcBef>
              <a:spcAft>
                <a:spcPts val="2133"/>
              </a:spcAft>
              <a:buSzPts val="16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9"/>
        <p:cNvGrpSpPr/>
        <p:nvPr/>
      </p:nvGrpSpPr>
      <p:grpSpPr>
        <a:xfrm>
          <a:off x="0" y="0"/>
          <a:ext cx="0" cy="0"/>
          <a:chOff x="0" y="0"/>
          <a:chExt cx="0" cy="0"/>
        </a:xfrm>
      </p:grpSpPr>
      <p:sp>
        <p:nvSpPr>
          <p:cNvPr id="60" name="Google Shape;60;p6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6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2" name="Google Shape;62;p6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3" name="Google Shape;63;p6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6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6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Numbers and text 1">
  <p:cSld name="Numbers and text 1">
    <p:spTree>
      <p:nvGrpSpPr>
        <p:cNvPr id="1" name="Shape 988"/>
        <p:cNvGrpSpPr/>
        <p:nvPr/>
      </p:nvGrpSpPr>
      <p:grpSpPr>
        <a:xfrm>
          <a:off x="0" y="0"/>
          <a:ext cx="0" cy="0"/>
          <a:chOff x="0" y="0"/>
          <a:chExt cx="0" cy="0"/>
        </a:xfrm>
      </p:grpSpPr>
      <p:sp>
        <p:nvSpPr>
          <p:cNvPr id="989" name="Google Shape;989;p151"/>
          <p:cNvSpPr txBox="1">
            <a:spLocks noGrp="1"/>
          </p:cNvSpPr>
          <p:nvPr>
            <p:ph type="title"/>
          </p:nvPr>
        </p:nvSpPr>
        <p:spPr>
          <a:xfrm>
            <a:off x="2270200" y="820633"/>
            <a:ext cx="7651600" cy="696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7200"/>
              <a:buNone/>
              <a:defRPr sz="6400" b="1"/>
            </a:lvl1pPr>
            <a:lvl2pPr lvl="1" algn="ctr">
              <a:lnSpc>
                <a:spcPct val="100000"/>
              </a:lnSpc>
              <a:spcBef>
                <a:spcPts val="0"/>
              </a:spcBef>
              <a:spcAft>
                <a:spcPts val="0"/>
              </a:spcAft>
              <a:buSzPts val="7200"/>
              <a:buNone/>
              <a:defRPr sz="9600"/>
            </a:lvl2pPr>
            <a:lvl3pPr lvl="2" algn="ctr">
              <a:lnSpc>
                <a:spcPct val="100000"/>
              </a:lnSpc>
              <a:spcBef>
                <a:spcPts val="0"/>
              </a:spcBef>
              <a:spcAft>
                <a:spcPts val="0"/>
              </a:spcAft>
              <a:buSzPts val="7200"/>
              <a:buNone/>
              <a:defRPr sz="9600"/>
            </a:lvl3pPr>
            <a:lvl4pPr lvl="3" algn="ctr">
              <a:lnSpc>
                <a:spcPct val="100000"/>
              </a:lnSpc>
              <a:spcBef>
                <a:spcPts val="0"/>
              </a:spcBef>
              <a:spcAft>
                <a:spcPts val="0"/>
              </a:spcAft>
              <a:buSzPts val="7200"/>
              <a:buNone/>
              <a:defRPr sz="9600"/>
            </a:lvl4pPr>
            <a:lvl5pPr lvl="4" algn="ctr">
              <a:lnSpc>
                <a:spcPct val="100000"/>
              </a:lnSpc>
              <a:spcBef>
                <a:spcPts val="0"/>
              </a:spcBef>
              <a:spcAft>
                <a:spcPts val="0"/>
              </a:spcAft>
              <a:buSzPts val="7200"/>
              <a:buNone/>
              <a:defRPr sz="9600"/>
            </a:lvl5pPr>
            <a:lvl6pPr lvl="5" algn="ctr">
              <a:lnSpc>
                <a:spcPct val="100000"/>
              </a:lnSpc>
              <a:spcBef>
                <a:spcPts val="0"/>
              </a:spcBef>
              <a:spcAft>
                <a:spcPts val="0"/>
              </a:spcAft>
              <a:buSzPts val="7200"/>
              <a:buNone/>
              <a:defRPr sz="9600"/>
            </a:lvl6pPr>
            <a:lvl7pPr lvl="6" algn="ctr">
              <a:lnSpc>
                <a:spcPct val="100000"/>
              </a:lnSpc>
              <a:spcBef>
                <a:spcPts val="0"/>
              </a:spcBef>
              <a:spcAft>
                <a:spcPts val="0"/>
              </a:spcAft>
              <a:buSzPts val="7200"/>
              <a:buNone/>
              <a:defRPr sz="9600"/>
            </a:lvl7pPr>
            <a:lvl8pPr lvl="7" algn="ctr">
              <a:lnSpc>
                <a:spcPct val="100000"/>
              </a:lnSpc>
              <a:spcBef>
                <a:spcPts val="0"/>
              </a:spcBef>
              <a:spcAft>
                <a:spcPts val="0"/>
              </a:spcAft>
              <a:buSzPts val="7200"/>
              <a:buNone/>
              <a:defRPr sz="9600"/>
            </a:lvl8pPr>
            <a:lvl9pPr lvl="8" algn="ctr">
              <a:lnSpc>
                <a:spcPct val="100000"/>
              </a:lnSpc>
              <a:spcBef>
                <a:spcPts val="0"/>
              </a:spcBef>
              <a:spcAft>
                <a:spcPts val="0"/>
              </a:spcAft>
              <a:buSzPts val="7200"/>
              <a:buNone/>
              <a:defRPr sz="9600"/>
            </a:lvl9pPr>
          </a:lstStyle>
          <a:p>
            <a:endParaRPr/>
          </a:p>
        </p:txBody>
      </p:sp>
      <p:sp>
        <p:nvSpPr>
          <p:cNvPr id="990" name="Google Shape;990;p151"/>
          <p:cNvSpPr txBox="1">
            <a:spLocks noGrp="1"/>
          </p:cNvSpPr>
          <p:nvPr>
            <p:ph type="subTitle" idx="1"/>
          </p:nvPr>
        </p:nvSpPr>
        <p:spPr>
          <a:xfrm>
            <a:off x="3288800" y="1516800"/>
            <a:ext cx="5614400" cy="615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a:lvl1pPr>
            <a:lvl2pPr lvl="1" algn="ctr">
              <a:lnSpc>
                <a:spcPct val="100000"/>
              </a:lnSpc>
              <a:spcBef>
                <a:spcPts val="0"/>
              </a:spcBef>
              <a:spcAft>
                <a:spcPts val="0"/>
              </a:spcAft>
              <a:buSzPts val="1600"/>
              <a:buNone/>
              <a:defRPr sz="2133"/>
            </a:lvl2pPr>
            <a:lvl3pPr lvl="2" algn="ctr">
              <a:lnSpc>
                <a:spcPct val="100000"/>
              </a:lnSpc>
              <a:spcBef>
                <a:spcPts val="2133"/>
              </a:spcBef>
              <a:spcAft>
                <a:spcPts val="0"/>
              </a:spcAft>
              <a:buSzPts val="1600"/>
              <a:buNone/>
              <a:defRPr sz="2133"/>
            </a:lvl3pPr>
            <a:lvl4pPr lvl="3" algn="ctr">
              <a:lnSpc>
                <a:spcPct val="100000"/>
              </a:lnSpc>
              <a:spcBef>
                <a:spcPts val="2133"/>
              </a:spcBef>
              <a:spcAft>
                <a:spcPts val="0"/>
              </a:spcAft>
              <a:buSzPts val="1600"/>
              <a:buNone/>
              <a:defRPr sz="2133"/>
            </a:lvl4pPr>
            <a:lvl5pPr lvl="4" algn="ctr">
              <a:lnSpc>
                <a:spcPct val="100000"/>
              </a:lnSpc>
              <a:spcBef>
                <a:spcPts val="2133"/>
              </a:spcBef>
              <a:spcAft>
                <a:spcPts val="0"/>
              </a:spcAft>
              <a:buSzPts val="1600"/>
              <a:buNone/>
              <a:defRPr sz="2133"/>
            </a:lvl5pPr>
            <a:lvl6pPr lvl="5" algn="ctr">
              <a:lnSpc>
                <a:spcPct val="100000"/>
              </a:lnSpc>
              <a:spcBef>
                <a:spcPts val="2133"/>
              </a:spcBef>
              <a:spcAft>
                <a:spcPts val="0"/>
              </a:spcAft>
              <a:buSzPts val="1600"/>
              <a:buNone/>
              <a:defRPr sz="2133"/>
            </a:lvl6pPr>
            <a:lvl7pPr lvl="6" algn="ctr">
              <a:lnSpc>
                <a:spcPct val="100000"/>
              </a:lnSpc>
              <a:spcBef>
                <a:spcPts val="2133"/>
              </a:spcBef>
              <a:spcAft>
                <a:spcPts val="0"/>
              </a:spcAft>
              <a:buSzPts val="1600"/>
              <a:buNone/>
              <a:defRPr sz="2133"/>
            </a:lvl7pPr>
            <a:lvl8pPr lvl="7" algn="ctr">
              <a:lnSpc>
                <a:spcPct val="100000"/>
              </a:lnSpc>
              <a:spcBef>
                <a:spcPts val="2133"/>
              </a:spcBef>
              <a:spcAft>
                <a:spcPts val="0"/>
              </a:spcAft>
              <a:buSzPts val="1600"/>
              <a:buNone/>
              <a:defRPr sz="2133"/>
            </a:lvl8pPr>
            <a:lvl9pPr lvl="8" algn="ctr">
              <a:lnSpc>
                <a:spcPct val="100000"/>
              </a:lnSpc>
              <a:spcBef>
                <a:spcPts val="2133"/>
              </a:spcBef>
              <a:spcAft>
                <a:spcPts val="2133"/>
              </a:spcAft>
              <a:buSzPts val="1600"/>
              <a:buNone/>
              <a:defRPr sz="2133"/>
            </a:lvl9pPr>
          </a:lstStyle>
          <a:p>
            <a:endParaRPr/>
          </a:p>
        </p:txBody>
      </p:sp>
      <p:sp>
        <p:nvSpPr>
          <p:cNvPr id="991" name="Google Shape;991;p151"/>
          <p:cNvSpPr txBox="1">
            <a:spLocks noGrp="1"/>
          </p:cNvSpPr>
          <p:nvPr>
            <p:ph type="title" idx="2"/>
          </p:nvPr>
        </p:nvSpPr>
        <p:spPr>
          <a:xfrm>
            <a:off x="2270200" y="2916700"/>
            <a:ext cx="7651600" cy="696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7200"/>
              <a:buNone/>
              <a:defRPr sz="6400" b="1"/>
            </a:lvl1pPr>
            <a:lvl2pPr lvl="1" algn="ctr">
              <a:lnSpc>
                <a:spcPct val="100000"/>
              </a:lnSpc>
              <a:spcBef>
                <a:spcPts val="0"/>
              </a:spcBef>
              <a:spcAft>
                <a:spcPts val="0"/>
              </a:spcAft>
              <a:buSzPts val="7200"/>
              <a:buNone/>
              <a:defRPr sz="9600"/>
            </a:lvl2pPr>
            <a:lvl3pPr lvl="2" algn="ctr">
              <a:lnSpc>
                <a:spcPct val="100000"/>
              </a:lnSpc>
              <a:spcBef>
                <a:spcPts val="0"/>
              </a:spcBef>
              <a:spcAft>
                <a:spcPts val="0"/>
              </a:spcAft>
              <a:buSzPts val="7200"/>
              <a:buNone/>
              <a:defRPr sz="9600"/>
            </a:lvl3pPr>
            <a:lvl4pPr lvl="3" algn="ctr">
              <a:lnSpc>
                <a:spcPct val="100000"/>
              </a:lnSpc>
              <a:spcBef>
                <a:spcPts val="0"/>
              </a:spcBef>
              <a:spcAft>
                <a:spcPts val="0"/>
              </a:spcAft>
              <a:buSzPts val="7200"/>
              <a:buNone/>
              <a:defRPr sz="9600"/>
            </a:lvl4pPr>
            <a:lvl5pPr lvl="4" algn="ctr">
              <a:lnSpc>
                <a:spcPct val="100000"/>
              </a:lnSpc>
              <a:spcBef>
                <a:spcPts val="0"/>
              </a:spcBef>
              <a:spcAft>
                <a:spcPts val="0"/>
              </a:spcAft>
              <a:buSzPts val="7200"/>
              <a:buNone/>
              <a:defRPr sz="9600"/>
            </a:lvl5pPr>
            <a:lvl6pPr lvl="5" algn="ctr">
              <a:lnSpc>
                <a:spcPct val="100000"/>
              </a:lnSpc>
              <a:spcBef>
                <a:spcPts val="0"/>
              </a:spcBef>
              <a:spcAft>
                <a:spcPts val="0"/>
              </a:spcAft>
              <a:buSzPts val="7200"/>
              <a:buNone/>
              <a:defRPr sz="9600"/>
            </a:lvl6pPr>
            <a:lvl7pPr lvl="6" algn="ctr">
              <a:lnSpc>
                <a:spcPct val="100000"/>
              </a:lnSpc>
              <a:spcBef>
                <a:spcPts val="0"/>
              </a:spcBef>
              <a:spcAft>
                <a:spcPts val="0"/>
              </a:spcAft>
              <a:buSzPts val="7200"/>
              <a:buNone/>
              <a:defRPr sz="9600"/>
            </a:lvl7pPr>
            <a:lvl8pPr lvl="7" algn="ctr">
              <a:lnSpc>
                <a:spcPct val="100000"/>
              </a:lnSpc>
              <a:spcBef>
                <a:spcPts val="0"/>
              </a:spcBef>
              <a:spcAft>
                <a:spcPts val="0"/>
              </a:spcAft>
              <a:buSzPts val="7200"/>
              <a:buNone/>
              <a:defRPr sz="9600"/>
            </a:lvl8pPr>
            <a:lvl9pPr lvl="8" algn="ctr">
              <a:lnSpc>
                <a:spcPct val="100000"/>
              </a:lnSpc>
              <a:spcBef>
                <a:spcPts val="0"/>
              </a:spcBef>
              <a:spcAft>
                <a:spcPts val="0"/>
              </a:spcAft>
              <a:buSzPts val="7200"/>
              <a:buNone/>
              <a:defRPr sz="9600"/>
            </a:lvl9pPr>
          </a:lstStyle>
          <a:p>
            <a:endParaRPr/>
          </a:p>
        </p:txBody>
      </p:sp>
      <p:sp>
        <p:nvSpPr>
          <p:cNvPr id="992" name="Google Shape;992;p151"/>
          <p:cNvSpPr txBox="1">
            <a:spLocks noGrp="1"/>
          </p:cNvSpPr>
          <p:nvPr>
            <p:ph type="subTitle" idx="3"/>
          </p:nvPr>
        </p:nvSpPr>
        <p:spPr>
          <a:xfrm>
            <a:off x="3288800" y="3612700"/>
            <a:ext cx="5614400" cy="615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a:lvl1pPr>
            <a:lvl2pPr lvl="1" algn="ctr">
              <a:lnSpc>
                <a:spcPct val="100000"/>
              </a:lnSpc>
              <a:spcBef>
                <a:spcPts val="0"/>
              </a:spcBef>
              <a:spcAft>
                <a:spcPts val="0"/>
              </a:spcAft>
              <a:buSzPts val="1600"/>
              <a:buNone/>
              <a:defRPr sz="2133"/>
            </a:lvl2pPr>
            <a:lvl3pPr lvl="2" algn="ctr">
              <a:lnSpc>
                <a:spcPct val="100000"/>
              </a:lnSpc>
              <a:spcBef>
                <a:spcPts val="2133"/>
              </a:spcBef>
              <a:spcAft>
                <a:spcPts val="0"/>
              </a:spcAft>
              <a:buSzPts val="1600"/>
              <a:buNone/>
              <a:defRPr sz="2133"/>
            </a:lvl3pPr>
            <a:lvl4pPr lvl="3" algn="ctr">
              <a:lnSpc>
                <a:spcPct val="100000"/>
              </a:lnSpc>
              <a:spcBef>
                <a:spcPts val="2133"/>
              </a:spcBef>
              <a:spcAft>
                <a:spcPts val="0"/>
              </a:spcAft>
              <a:buSzPts val="1600"/>
              <a:buNone/>
              <a:defRPr sz="2133"/>
            </a:lvl4pPr>
            <a:lvl5pPr lvl="4" algn="ctr">
              <a:lnSpc>
                <a:spcPct val="100000"/>
              </a:lnSpc>
              <a:spcBef>
                <a:spcPts val="2133"/>
              </a:spcBef>
              <a:spcAft>
                <a:spcPts val="0"/>
              </a:spcAft>
              <a:buSzPts val="1600"/>
              <a:buNone/>
              <a:defRPr sz="2133"/>
            </a:lvl5pPr>
            <a:lvl6pPr lvl="5" algn="ctr">
              <a:lnSpc>
                <a:spcPct val="100000"/>
              </a:lnSpc>
              <a:spcBef>
                <a:spcPts val="2133"/>
              </a:spcBef>
              <a:spcAft>
                <a:spcPts val="0"/>
              </a:spcAft>
              <a:buSzPts val="1600"/>
              <a:buNone/>
              <a:defRPr sz="2133"/>
            </a:lvl6pPr>
            <a:lvl7pPr lvl="6" algn="ctr">
              <a:lnSpc>
                <a:spcPct val="100000"/>
              </a:lnSpc>
              <a:spcBef>
                <a:spcPts val="2133"/>
              </a:spcBef>
              <a:spcAft>
                <a:spcPts val="0"/>
              </a:spcAft>
              <a:buSzPts val="1600"/>
              <a:buNone/>
              <a:defRPr sz="2133"/>
            </a:lvl7pPr>
            <a:lvl8pPr lvl="7" algn="ctr">
              <a:lnSpc>
                <a:spcPct val="100000"/>
              </a:lnSpc>
              <a:spcBef>
                <a:spcPts val="2133"/>
              </a:spcBef>
              <a:spcAft>
                <a:spcPts val="0"/>
              </a:spcAft>
              <a:buSzPts val="1600"/>
              <a:buNone/>
              <a:defRPr sz="2133"/>
            </a:lvl8pPr>
            <a:lvl9pPr lvl="8" algn="ctr">
              <a:lnSpc>
                <a:spcPct val="100000"/>
              </a:lnSpc>
              <a:spcBef>
                <a:spcPts val="2133"/>
              </a:spcBef>
              <a:spcAft>
                <a:spcPts val="2133"/>
              </a:spcAft>
              <a:buSzPts val="1600"/>
              <a:buNone/>
              <a:defRPr sz="2133"/>
            </a:lvl9pPr>
          </a:lstStyle>
          <a:p>
            <a:endParaRPr/>
          </a:p>
        </p:txBody>
      </p:sp>
      <p:sp>
        <p:nvSpPr>
          <p:cNvPr id="993" name="Google Shape;993;p151"/>
          <p:cNvSpPr txBox="1">
            <a:spLocks noGrp="1"/>
          </p:cNvSpPr>
          <p:nvPr>
            <p:ph type="title" idx="4"/>
          </p:nvPr>
        </p:nvSpPr>
        <p:spPr>
          <a:xfrm>
            <a:off x="2270200" y="4932367"/>
            <a:ext cx="7651600" cy="696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7200"/>
              <a:buNone/>
              <a:defRPr sz="6400" b="1"/>
            </a:lvl1pPr>
            <a:lvl2pPr lvl="1" algn="ctr">
              <a:lnSpc>
                <a:spcPct val="100000"/>
              </a:lnSpc>
              <a:spcBef>
                <a:spcPts val="0"/>
              </a:spcBef>
              <a:spcAft>
                <a:spcPts val="0"/>
              </a:spcAft>
              <a:buSzPts val="7200"/>
              <a:buNone/>
              <a:defRPr sz="9600"/>
            </a:lvl2pPr>
            <a:lvl3pPr lvl="2" algn="ctr">
              <a:lnSpc>
                <a:spcPct val="100000"/>
              </a:lnSpc>
              <a:spcBef>
                <a:spcPts val="0"/>
              </a:spcBef>
              <a:spcAft>
                <a:spcPts val="0"/>
              </a:spcAft>
              <a:buSzPts val="7200"/>
              <a:buNone/>
              <a:defRPr sz="9600"/>
            </a:lvl3pPr>
            <a:lvl4pPr lvl="3" algn="ctr">
              <a:lnSpc>
                <a:spcPct val="100000"/>
              </a:lnSpc>
              <a:spcBef>
                <a:spcPts val="0"/>
              </a:spcBef>
              <a:spcAft>
                <a:spcPts val="0"/>
              </a:spcAft>
              <a:buSzPts val="7200"/>
              <a:buNone/>
              <a:defRPr sz="9600"/>
            </a:lvl4pPr>
            <a:lvl5pPr lvl="4" algn="ctr">
              <a:lnSpc>
                <a:spcPct val="100000"/>
              </a:lnSpc>
              <a:spcBef>
                <a:spcPts val="0"/>
              </a:spcBef>
              <a:spcAft>
                <a:spcPts val="0"/>
              </a:spcAft>
              <a:buSzPts val="7200"/>
              <a:buNone/>
              <a:defRPr sz="9600"/>
            </a:lvl5pPr>
            <a:lvl6pPr lvl="5" algn="ctr">
              <a:lnSpc>
                <a:spcPct val="100000"/>
              </a:lnSpc>
              <a:spcBef>
                <a:spcPts val="0"/>
              </a:spcBef>
              <a:spcAft>
                <a:spcPts val="0"/>
              </a:spcAft>
              <a:buSzPts val="7200"/>
              <a:buNone/>
              <a:defRPr sz="9600"/>
            </a:lvl6pPr>
            <a:lvl7pPr lvl="6" algn="ctr">
              <a:lnSpc>
                <a:spcPct val="100000"/>
              </a:lnSpc>
              <a:spcBef>
                <a:spcPts val="0"/>
              </a:spcBef>
              <a:spcAft>
                <a:spcPts val="0"/>
              </a:spcAft>
              <a:buSzPts val="7200"/>
              <a:buNone/>
              <a:defRPr sz="9600"/>
            </a:lvl7pPr>
            <a:lvl8pPr lvl="7" algn="ctr">
              <a:lnSpc>
                <a:spcPct val="100000"/>
              </a:lnSpc>
              <a:spcBef>
                <a:spcPts val="0"/>
              </a:spcBef>
              <a:spcAft>
                <a:spcPts val="0"/>
              </a:spcAft>
              <a:buSzPts val="7200"/>
              <a:buNone/>
              <a:defRPr sz="9600"/>
            </a:lvl8pPr>
            <a:lvl9pPr lvl="8" algn="ctr">
              <a:lnSpc>
                <a:spcPct val="100000"/>
              </a:lnSpc>
              <a:spcBef>
                <a:spcPts val="0"/>
              </a:spcBef>
              <a:spcAft>
                <a:spcPts val="0"/>
              </a:spcAft>
              <a:buSzPts val="7200"/>
              <a:buNone/>
              <a:defRPr sz="9600"/>
            </a:lvl9pPr>
          </a:lstStyle>
          <a:p>
            <a:endParaRPr/>
          </a:p>
        </p:txBody>
      </p:sp>
      <p:sp>
        <p:nvSpPr>
          <p:cNvPr id="994" name="Google Shape;994;p151"/>
          <p:cNvSpPr txBox="1">
            <a:spLocks noGrp="1"/>
          </p:cNvSpPr>
          <p:nvPr>
            <p:ph type="subTitle" idx="5"/>
          </p:nvPr>
        </p:nvSpPr>
        <p:spPr>
          <a:xfrm>
            <a:off x="2826400" y="5628367"/>
            <a:ext cx="6539200" cy="615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a:lvl1pPr>
            <a:lvl2pPr lvl="1" algn="ctr">
              <a:lnSpc>
                <a:spcPct val="100000"/>
              </a:lnSpc>
              <a:spcBef>
                <a:spcPts val="0"/>
              </a:spcBef>
              <a:spcAft>
                <a:spcPts val="0"/>
              </a:spcAft>
              <a:buSzPts val="1600"/>
              <a:buNone/>
              <a:defRPr sz="2133"/>
            </a:lvl2pPr>
            <a:lvl3pPr lvl="2" algn="ctr">
              <a:lnSpc>
                <a:spcPct val="100000"/>
              </a:lnSpc>
              <a:spcBef>
                <a:spcPts val="2133"/>
              </a:spcBef>
              <a:spcAft>
                <a:spcPts val="0"/>
              </a:spcAft>
              <a:buSzPts val="1600"/>
              <a:buNone/>
              <a:defRPr sz="2133"/>
            </a:lvl3pPr>
            <a:lvl4pPr lvl="3" algn="ctr">
              <a:lnSpc>
                <a:spcPct val="100000"/>
              </a:lnSpc>
              <a:spcBef>
                <a:spcPts val="2133"/>
              </a:spcBef>
              <a:spcAft>
                <a:spcPts val="0"/>
              </a:spcAft>
              <a:buSzPts val="1600"/>
              <a:buNone/>
              <a:defRPr sz="2133"/>
            </a:lvl4pPr>
            <a:lvl5pPr lvl="4" algn="ctr">
              <a:lnSpc>
                <a:spcPct val="100000"/>
              </a:lnSpc>
              <a:spcBef>
                <a:spcPts val="2133"/>
              </a:spcBef>
              <a:spcAft>
                <a:spcPts val="0"/>
              </a:spcAft>
              <a:buSzPts val="1600"/>
              <a:buNone/>
              <a:defRPr sz="2133"/>
            </a:lvl5pPr>
            <a:lvl6pPr lvl="5" algn="ctr">
              <a:lnSpc>
                <a:spcPct val="100000"/>
              </a:lnSpc>
              <a:spcBef>
                <a:spcPts val="2133"/>
              </a:spcBef>
              <a:spcAft>
                <a:spcPts val="0"/>
              </a:spcAft>
              <a:buSzPts val="1600"/>
              <a:buNone/>
              <a:defRPr sz="2133"/>
            </a:lvl6pPr>
            <a:lvl7pPr lvl="6" algn="ctr">
              <a:lnSpc>
                <a:spcPct val="100000"/>
              </a:lnSpc>
              <a:spcBef>
                <a:spcPts val="2133"/>
              </a:spcBef>
              <a:spcAft>
                <a:spcPts val="0"/>
              </a:spcAft>
              <a:buSzPts val="1600"/>
              <a:buNone/>
              <a:defRPr sz="2133"/>
            </a:lvl7pPr>
            <a:lvl8pPr lvl="7" algn="ctr">
              <a:lnSpc>
                <a:spcPct val="100000"/>
              </a:lnSpc>
              <a:spcBef>
                <a:spcPts val="2133"/>
              </a:spcBef>
              <a:spcAft>
                <a:spcPts val="0"/>
              </a:spcAft>
              <a:buSzPts val="1600"/>
              <a:buNone/>
              <a:defRPr sz="2133"/>
            </a:lvl8pPr>
            <a:lvl9pPr lvl="8" algn="ctr">
              <a:lnSpc>
                <a:spcPct val="100000"/>
              </a:lnSpc>
              <a:spcBef>
                <a:spcPts val="2133"/>
              </a:spcBef>
              <a:spcAft>
                <a:spcPts val="2133"/>
              </a:spcAft>
              <a:buSzPts val="1600"/>
              <a:buNone/>
              <a:defRPr sz="2133"/>
            </a:lvl9pPr>
          </a:lstStyle>
          <a:p>
            <a:endParaRPr/>
          </a:p>
        </p:txBody>
      </p:sp>
      <p:grpSp>
        <p:nvGrpSpPr>
          <p:cNvPr id="995" name="Google Shape;995;p151"/>
          <p:cNvGrpSpPr/>
          <p:nvPr/>
        </p:nvGrpSpPr>
        <p:grpSpPr>
          <a:xfrm rot="5400000" flipH="1">
            <a:off x="9200847" y="3866845"/>
            <a:ext cx="4965034" cy="1017283"/>
            <a:chOff x="0" y="-75"/>
            <a:chExt cx="2762650" cy="372831"/>
          </a:xfrm>
        </p:grpSpPr>
        <p:sp>
          <p:nvSpPr>
            <p:cNvPr id="996" name="Google Shape;996;p151"/>
            <p:cNvSpPr/>
            <p:nvPr/>
          </p:nvSpPr>
          <p:spPr>
            <a:xfrm rot="5400000" flipH="1">
              <a:off x="1194988" y="-1194987"/>
              <a:ext cx="372749" cy="2762574"/>
            </a:xfrm>
            <a:custGeom>
              <a:avLst/>
              <a:gdLst/>
              <a:ahLst/>
              <a:cxnLst/>
              <a:rect l="l" t="t" r="r" b="b"/>
              <a:pathLst>
                <a:path w="3755" h="3656" extrusionOk="0">
                  <a:moveTo>
                    <a:pt x="3288" y="1"/>
                  </a:moveTo>
                  <a:cubicBezTo>
                    <a:pt x="3249" y="1"/>
                    <a:pt x="3209" y="2"/>
                    <a:pt x="3169" y="4"/>
                  </a:cubicBezTo>
                  <a:cubicBezTo>
                    <a:pt x="801" y="84"/>
                    <a:pt x="0" y="3656"/>
                    <a:pt x="0" y="3656"/>
                  </a:cubicBezTo>
                  <a:cubicBezTo>
                    <a:pt x="17" y="3650"/>
                    <a:pt x="449" y="3622"/>
                    <a:pt x="1091" y="3582"/>
                  </a:cubicBezTo>
                  <a:cubicBezTo>
                    <a:pt x="1516" y="2710"/>
                    <a:pt x="2234" y="1999"/>
                    <a:pt x="3447" y="1999"/>
                  </a:cubicBezTo>
                  <a:cubicBezTo>
                    <a:pt x="3498" y="1999"/>
                    <a:pt x="3549" y="2001"/>
                    <a:pt x="3601" y="2003"/>
                  </a:cubicBezTo>
                  <a:cubicBezTo>
                    <a:pt x="3652" y="2003"/>
                    <a:pt x="3703" y="2015"/>
                    <a:pt x="3754" y="2020"/>
                  </a:cubicBezTo>
                  <a:lnTo>
                    <a:pt x="3754" y="55"/>
                  </a:lnTo>
                  <a:cubicBezTo>
                    <a:pt x="3600" y="19"/>
                    <a:pt x="3445" y="1"/>
                    <a:pt x="3288" y="1"/>
                  </a:cubicBezTo>
                  <a:close/>
                </a:path>
              </a:pathLst>
            </a:custGeom>
            <a:solidFill>
              <a:srgbClr val="00DFD1">
                <a:alpha val="43137"/>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997" name="Google Shape;997;p151"/>
            <p:cNvSpPr/>
            <p:nvPr/>
          </p:nvSpPr>
          <p:spPr>
            <a:xfrm rot="5400000" flipH="1">
              <a:off x="803247" y="-803252"/>
              <a:ext cx="372828" cy="1979189"/>
            </a:xfrm>
            <a:custGeom>
              <a:avLst/>
              <a:gdLst/>
              <a:ahLst/>
              <a:cxnLst/>
              <a:rect l="l" t="t" r="r" b="b"/>
              <a:pathLst>
                <a:path w="3346" h="4821" extrusionOk="0">
                  <a:moveTo>
                    <a:pt x="3038" y="0"/>
                  </a:moveTo>
                  <a:cubicBezTo>
                    <a:pt x="1825" y="0"/>
                    <a:pt x="1107" y="711"/>
                    <a:pt x="682" y="1583"/>
                  </a:cubicBezTo>
                  <a:cubicBezTo>
                    <a:pt x="0" y="2986"/>
                    <a:pt x="80" y="4820"/>
                    <a:pt x="80" y="4820"/>
                  </a:cubicBezTo>
                  <a:lnTo>
                    <a:pt x="3345" y="4633"/>
                  </a:lnTo>
                  <a:lnTo>
                    <a:pt x="3345" y="21"/>
                  </a:lnTo>
                  <a:cubicBezTo>
                    <a:pt x="3294" y="16"/>
                    <a:pt x="3243" y="10"/>
                    <a:pt x="3192" y="4"/>
                  </a:cubicBezTo>
                  <a:cubicBezTo>
                    <a:pt x="3140" y="2"/>
                    <a:pt x="3089" y="0"/>
                    <a:pt x="303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998" name="Google Shape;998;p151"/>
            <p:cNvSpPr/>
            <p:nvPr/>
          </p:nvSpPr>
          <p:spPr>
            <a:xfrm>
              <a:off x="0" y="0"/>
              <a:ext cx="122425" cy="363675"/>
            </a:xfrm>
            <a:prstGeom prst="flowChartProcess">
              <a:avLst/>
            </a:pr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grpSp>
        <p:nvGrpSpPr>
          <p:cNvPr id="999" name="Google Shape;999;p151"/>
          <p:cNvGrpSpPr/>
          <p:nvPr/>
        </p:nvGrpSpPr>
        <p:grpSpPr>
          <a:xfrm rot="-5400000">
            <a:off x="-1973875" y="3866845"/>
            <a:ext cx="4965034" cy="1017283"/>
            <a:chOff x="0" y="-75"/>
            <a:chExt cx="2762650" cy="372831"/>
          </a:xfrm>
        </p:grpSpPr>
        <p:sp>
          <p:nvSpPr>
            <p:cNvPr id="1000" name="Google Shape;1000;p151"/>
            <p:cNvSpPr/>
            <p:nvPr/>
          </p:nvSpPr>
          <p:spPr>
            <a:xfrm rot="5400000" flipH="1">
              <a:off x="1194988" y="-1194987"/>
              <a:ext cx="372749" cy="2762574"/>
            </a:xfrm>
            <a:custGeom>
              <a:avLst/>
              <a:gdLst/>
              <a:ahLst/>
              <a:cxnLst/>
              <a:rect l="l" t="t" r="r" b="b"/>
              <a:pathLst>
                <a:path w="3755" h="3656" extrusionOk="0">
                  <a:moveTo>
                    <a:pt x="3288" y="1"/>
                  </a:moveTo>
                  <a:cubicBezTo>
                    <a:pt x="3249" y="1"/>
                    <a:pt x="3209" y="2"/>
                    <a:pt x="3169" y="4"/>
                  </a:cubicBezTo>
                  <a:cubicBezTo>
                    <a:pt x="801" y="84"/>
                    <a:pt x="0" y="3656"/>
                    <a:pt x="0" y="3656"/>
                  </a:cubicBezTo>
                  <a:cubicBezTo>
                    <a:pt x="17" y="3650"/>
                    <a:pt x="449" y="3622"/>
                    <a:pt x="1091" y="3582"/>
                  </a:cubicBezTo>
                  <a:cubicBezTo>
                    <a:pt x="1516" y="2710"/>
                    <a:pt x="2234" y="1999"/>
                    <a:pt x="3447" y="1999"/>
                  </a:cubicBezTo>
                  <a:cubicBezTo>
                    <a:pt x="3498" y="1999"/>
                    <a:pt x="3549" y="2001"/>
                    <a:pt x="3601" y="2003"/>
                  </a:cubicBezTo>
                  <a:cubicBezTo>
                    <a:pt x="3652" y="2003"/>
                    <a:pt x="3703" y="2015"/>
                    <a:pt x="3754" y="2020"/>
                  </a:cubicBezTo>
                  <a:lnTo>
                    <a:pt x="3754" y="55"/>
                  </a:lnTo>
                  <a:cubicBezTo>
                    <a:pt x="3600" y="19"/>
                    <a:pt x="3445" y="1"/>
                    <a:pt x="3288" y="1"/>
                  </a:cubicBezTo>
                  <a:close/>
                </a:path>
              </a:pathLst>
            </a:custGeom>
            <a:solidFill>
              <a:srgbClr val="00DFD1">
                <a:alpha val="43137"/>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001" name="Google Shape;1001;p151"/>
            <p:cNvSpPr/>
            <p:nvPr/>
          </p:nvSpPr>
          <p:spPr>
            <a:xfrm rot="5400000" flipH="1">
              <a:off x="803247" y="-803252"/>
              <a:ext cx="372828" cy="1979189"/>
            </a:xfrm>
            <a:custGeom>
              <a:avLst/>
              <a:gdLst/>
              <a:ahLst/>
              <a:cxnLst/>
              <a:rect l="l" t="t" r="r" b="b"/>
              <a:pathLst>
                <a:path w="3346" h="4821" extrusionOk="0">
                  <a:moveTo>
                    <a:pt x="3038" y="0"/>
                  </a:moveTo>
                  <a:cubicBezTo>
                    <a:pt x="1825" y="0"/>
                    <a:pt x="1107" y="711"/>
                    <a:pt x="682" y="1583"/>
                  </a:cubicBezTo>
                  <a:cubicBezTo>
                    <a:pt x="0" y="2986"/>
                    <a:pt x="80" y="4820"/>
                    <a:pt x="80" y="4820"/>
                  </a:cubicBezTo>
                  <a:lnTo>
                    <a:pt x="3345" y="4633"/>
                  </a:lnTo>
                  <a:lnTo>
                    <a:pt x="3345" y="21"/>
                  </a:lnTo>
                  <a:cubicBezTo>
                    <a:pt x="3294" y="16"/>
                    <a:pt x="3243" y="10"/>
                    <a:pt x="3192" y="4"/>
                  </a:cubicBezTo>
                  <a:cubicBezTo>
                    <a:pt x="3140" y="2"/>
                    <a:pt x="3089" y="0"/>
                    <a:pt x="303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002" name="Google Shape;1002;p151"/>
            <p:cNvSpPr/>
            <p:nvPr/>
          </p:nvSpPr>
          <p:spPr>
            <a:xfrm>
              <a:off x="0" y="0"/>
              <a:ext cx="122425" cy="363675"/>
            </a:xfrm>
            <a:prstGeom prst="flowChartProcess">
              <a:avLst/>
            </a:pr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grpSp>
        <p:nvGrpSpPr>
          <p:cNvPr id="1003" name="Google Shape;1003;p151"/>
          <p:cNvGrpSpPr/>
          <p:nvPr/>
        </p:nvGrpSpPr>
        <p:grpSpPr>
          <a:xfrm>
            <a:off x="1658" y="187841"/>
            <a:ext cx="836086" cy="1781267"/>
            <a:chOff x="5607854" y="-786570"/>
            <a:chExt cx="627064" cy="1335950"/>
          </a:xfrm>
        </p:grpSpPr>
        <p:sp>
          <p:nvSpPr>
            <p:cNvPr id="1004" name="Google Shape;1004;p151"/>
            <p:cNvSpPr/>
            <p:nvPr/>
          </p:nvSpPr>
          <p:spPr>
            <a:xfrm>
              <a:off x="5665861" y="-464624"/>
              <a:ext cx="460842" cy="928515"/>
            </a:xfrm>
            <a:custGeom>
              <a:avLst/>
              <a:gdLst/>
              <a:ahLst/>
              <a:cxnLst/>
              <a:rect l="l" t="t" r="r" b="b"/>
              <a:pathLst>
                <a:path w="9041" h="18216" extrusionOk="0">
                  <a:moveTo>
                    <a:pt x="8562" y="0"/>
                  </a:moveTo>
                  <a:cubicBezTo>
                    <a:pt x="8464" y="0"/>
                    <a:pt x="8346" y="46"/>
                    <a:pt x="8205" y="154"/>
                  </a:cubicBezTo>
                  <a:cubicBezTo>
                    <a:pt x="7750" y="502"/>
                    <a:pt x="7426" y="1089"/>
                    <a:pt x="7103" y="1556"/>
                  </a:cubicBezTo>
                  <a:cubicBezTo>
                    <a:pt x="6612" y="2250"/>
                    <a:pt x="6145" y="2969"/>
                    <a:pt x="5714" y="3700"/>
                  </a:cubicBezTo>
                  <a:cubicBezTo>
                    <a:pt x="4851" y="5173"/>
                    <a:pt x="4109" y="6706"/>
                    <a:pt x="3486" y="8287"/>
                  </a:cubicBezTo>
                  <a:cubicBezTo>
                    <a:pt x="2420" y="10978"/>
                    <a:pt x="1723" y="13790"/>
                    <a:pt x="1412" y="16664"/>
                  </a:cubicBezTo>
                  <a:lnTo>
                    <a:pt x="1412" y="16664"/>
                  </a:lnTo>
                  <a:cubicBezTo>
                    <a:pt x="3525" y="15019"/>
                    <a:pt x="5171" y="12779"/>
                    <a:pt x="6336" y="10359"/>
                  </a:cubicBezTo>
                  <a:cubicBezTo>
                    <a:pt x="7247" y="8419"/>
                    <a:pt x="7941" y="6394"/>
                    <a:pt x="8408" y="4310"/>
                  </a:cubicBezTo>
                  <a:cubicBezTo>
                    <a:pt x="8636" y="3316"/>
                    <a:pt x="8995" y="2202"/>
                    <a:pt x="9031" y="1172"/>
                  </a:cubicBezTo>
                  <a:cubicBezTo>
                    <a:pt x="9041" y="768"/>
                    <a:pt x="8965" y="0"/>
                    <a:pt x="8562" y="0"/>
                  </a:cubicBezTo>
                  <a:close/>
                  <a:moveTo>
                    <a:pt x="1412" y="16664"/>
                  </a:moveTo>
                  <a:cubicBezTo>
                    <a:pt x="963" y="17014"/>
                    <a:pt x="492" y="17337"/>
                    <a:pt x="1" y="17629"/>
                  </a:cubicBezTo>
                  <a:lnTo>
                    <a:pt x="1282" y="18216"/>
                  </a:lnTo>
                  <a:cubicBezTo>
                    <a:pt x="1313" y="17697"/>
                    <a:pt x="1356" y="17179"/>
                    <a:pt x="1412" y="1666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005" name="Google Shape;1005;p151"/>
            <p:cNvSpPr/>
            <p:nvPr/>
          </p:nvSpPr>
          <p:spPr>
            <a:xfrm>
              <a:off x="5739109" y="-459221"/>
              <a:ext cx="382854" cy="832177"/>
            </a:xfrm>
            <a:custGeom>
              <a:avLst/>
              <a:gdLst/>
              <a:ahLst/>
              <a:cxnLst/>
              <a:rect l="l" t="t" r="r" b="b"/>
              <a:pathLst>
                <a:path w="7511" h="16326" extrusionOk="0">
                  <a:moveTo>
                    <a:pt x="5223" y="9522"/>
                  </a:moveTo>
                  <a:lnTo>
                    <a:pt x="4971" y="9606"/>
                  </a:lnTo>
                  <a:cubicBezTo>
                    <a:pt x="3967" y="9918"/>
                    <a:pt x="3140" y="10196"/>
                    <a:pt x="3007" y="10259"/>
                  </a:cubicBezTo>
                  <a:lnTo>
                    <a:pt x="3007" y="10259"/>
                  </a:lnTo>
                  <a:cubicBezTo>
                    <a:pt x="3191" y="10219"/>
                    <a:pt x="4003" y="9983"/>
                    <a:pt x="4983" y="9678"/>
                  </a:cubicBezTo>
                  <a:lnTo>
                    <a:pt x="5187" y="9618"/>
                  </a:lnTo>
                  <a:cubicBezTo>
                    <a:pt x="5199" y="9582"/>
                    <a:pt x="5211" y="9546"/>
                    <a:pt x="5223" y="9522"/>
                  </a:cubicBezTo>
                  <a:close/>
                  <a:moveTo>
                    <a:pt x="3007" y="10259"/>
                  </a:moveTo>
                  <a:cubicBezTo>
                    <a:pt x="3003" y="10260"/>
                    <a:pt x="3000" y="10260"/>
                    <a:pt x="2997" y="10261"/>
                  </a:cubicBezTo>
                  <a:lnTo>
                    <a:pt x="2997" y="10261"/>
                  </a:lnTo>
                  <a:cubicBezTo>
                    <a:pt x="2996" y="10262"/>
                    <a:pt x="2996" y="10264"/>
                    <a:pt x="2995" y="10265"/>
                  </a:cubicBezTo>
                  <a:cubicBezTo>
                    <a:pt x="2998" y="10263"/>
                    <a:pt x="3002" y="10261"/>
                    <a:pt x="3007" y="10259"/>
                  </a:cubicBezTo>
                  <a:close/>
                  <a:moveTo>
                    <a:pt x="7343" y="0"/>
                  </a:moveTo>
                  <a:cubicBezTo>
                    <a:pt x="7283" y="168"/>
                    <a:pt x="7235" y="348"/>
                    <a:pt x="7163" y="527"/>
                  </a:cubicBezTo>
                  <a:cubicBezTo>
                    <a:pt x="6983" y="1054"/>
                    <a:pt x="6756" y="1629"/>
                    <a:pt x="6492" y="2252"/>
                  </a:cubicBezTo>
                  <a:cubicBezTo>
                    <a:pt x="6480" y="2156"/>
                    <a:pt x="6456" y="2072"/>
                    <a:pt x="6432" y="1977"/>
                  </a:cubicBezTo>
                  <a:cubicBezTo>
                    <a:pt x="6361" y="1701"/>
                    <a:pt x="6265" y="1426"/>
                    <a:pt x="6157" y="1162"/>
                  </a:cubicBezTo>
                  <a:cubicBezTo>
                    <a:pt x="6109" y="1066"/>
                    <a:pt x="6073" y="959"/>
                    <a:pt x="6037" y="863"/>
                  </a:cubicBezTo>
                  <a:lnTo>
                    <a:pt x="5977" y="947"/>
                  </a:lnTo>
                  <a:cubicBezTo>
                    <a:pt x="6013" y="1030"/>
                    <a:pt x="6037" y="1102"/>
                    <a:pt x="6073" y="1198"/>
                  </a:cubicBezTo>
                  <a:cubicBezTo>
                    <a:pt x="6205" y="1510"/>
                    <a:pt x="6313" y="1785"/>
                    <a:pt x="6373" y="1989"/>
                  </a:cubicBezTo>
                  <a:cubicBezTo>
                    <a:pt x="6421" y="2132"/>
                    <a:pt x="6456" y="2228"/>
                    <a:pt x="6468" y="2288"/>
                  </a:cubicBezTo>
                  <a:cubicBezTo>
                    <a:pt x="6468" y="2300"/>
                    <a:pt x="6468" y="2312"/>
                    <a:pt x="6456" y="2324"/>
                  </a:cubicBezTo>
                  <a:cubicBezTo>
                    <a:pt x="6289" y="2719"/>
                    <a:pt x="6109" y="3138"/>
                    <a:pt x="5929" y="3570"/>
                  </a:cubicBezTo>
                  <a:cubicBezTo>
                    <a:pt x="5786" y="3917"/>
                    <a:pt x="5630" y="4264"/>
                    <a:pt x="5474" y="4636"/>
                  </a:cubicBezTo>
                  <a:cubicBezTo>
                    <a:pt x="5474" y="4612"/>
                    <a:pt x="5462" y="4588"/>
                    <a:pt x="5450" y="4564"/>
                  </a:cubicBezTo>
                  <a:cubicBezTo>
                    <a:pt x="5426" y="4480"/>
                    <a:pt x="5390" y="4348"/>
                    <a:pt x="5331" y="4180"/>
                  </a:cubicBezTo>
                  <a:cubicBezTo>
                    <a:pt x="5223" y="3845"/>
                    <a:pt x="5055" y="3402"/>
                    <a:pt x="4863" y="2911"/>
                  </a:cubicBezTo>
                  <a:cubicBezTo>
                    <a:pt x="4840" y="2851"/>
                    <a:pt x="4816" y="2791"/>
                    <a:pt x="4792" y="2731"/>
                  </a:cubicBezTo>
                  <a:cubicBezTo>
                    <a:pt x="4768" y="2767"/>
                    <a:pt x="4756" y="2791"/>
                    <a:pt x="4732" y="2815"/>
                  </a:cubicBezTo>
                  <a:lnTo>
                    <a:pt x="4780" y="2935"/>
                  </a:lnTo>
                  <a:cubicBezTo>
                    <a:pt x="4983" y="3426"/>
                    <a:pt x="5151" y="3869"/>
                    <a:pt x="5283" y="4192"/>
                  </a:cubicBezTo>
                  <a:cubicBezTo>
                    <a:pt x="5367" y="4420"/>
                    <a:pt x="5426" y="4576"/>
                    <a:pt x="5462" y="4660"/>
                  </a:cubicBezTo>
                  <a:cubicBezTo>
                    <a:pt x="5103" y="5486"/>
                    <a:pt x="4708" y="6348"/>
                    <a:pt x="4301" y="7247"/>
                  </a:cubicBezTo>
                  <a:lnTo>
                    <a:pt x="4229" y="7414"/>
                  </a:lnTo>
                  <a:lnTo>
                    <a:pt x="4193" y="7318"/>
                  </a:lnTo>
                  <a:cubicBezTo>
                    <a:pt x="4157" y="7223"/>
                    <a:pt x="4097" y="7079"/>
                    <a:pt x="4025" y="6899"/>
                  </a:cubicBezTo>
                  <a:cubicBezTo>
                    <a:pt x="3881" y="6552"/>
                    <a:pt x="3690" y="6061"/>
                    <a:pt x="3462" y="5534"/>
                  </a:cubicBezTo>
                  <a:lnTo>
                    <a:pt x="3342" y="5258"/>
                  </a:lnTo>
                  <a:cubicBezTo>
                    <a:pt x="3330" y="5294"/>
                    <a:pt x="3318" y="5318"/>
                    <a:pt x="3294" y="5354"/>
                  </a:cubicBezTo>
                  <a:lnTo>
                    <a:pt x="3390" y="5558"/>
                  </a:lnTo>
                  <a:cubicBezTo>
                    <a:pt x="3618" y="6097"/>
                    <a:pt x="3821" y="6576"/>
                    <a:pt x="3977" y="6923"/>
                  </a:cubicBezTo>
                  <a:cubicBezTo>
                    <a:pt x="4049" y="7103"/>
                    <a:pt x="4121" y="7235"/>
                    <a:pt x="4169" y="7330"/>
                  </a:cubicBezTo>
                  <a:cubicBezTo>
                    <a:pt x="4181" y="7378"/>
                    <a:pt x="4205" y="7414"/>
                    <a:pt x="4217" y="7438"/>
                  </a:cubicBezTo>
                  <a:cubicBezTo>
                    <a:pt x="3774" y="8384"/>
                    <a:pt x="3354" y="9283"/>
                    <a:pt x="2947" y="10133"/>
                  </a:cubicBezTo>
                  <a:cubicBezTo>
                    <a:pt x="2947" y="10121"/>
                    <a:pt x="2947" y="10109"/>
                    <a:pt x="2935" y="10097"/>
                  </a:cubicBezTo>
                  <a:cubicBezTo>
                    <a:pt x="2911" y="10001"/>
                    <a:pt x="2863" y="9858"/>
                    <a:pt x="2815" y="9690"/>
                  </a:cubicBezTo>
                  <a:cubicBezTo>
                    <a:pt x="2708" y="9343"/>
                    <a:pt x="2540" y="8875"/>
                    <a:pt x="2360" y="8360"/>
                  </a:cubicBezTo>
                  <a:cubicBezTo>
                    <a:pt x="2300" y="8181"/>
                    <a:pt x="2229" y="8013"/>
                    <a:pt x="2169" y="7845"/>
                  </a:cubicBezTo>
                  <a:lnTo>
                    <a:pt x="2133" y="7953"/>
                  </a:lnTo>
                  <a:lnTo>
                    <a:pt x="2288" y="8384"/>
                  </a:lnTo>
                  <a:cubicBezTo>
                    <a:pt x="2432" y="8780"/>
                    <a:pt x="2576" y="9163"/>
                    <a:pt x="2767" y="9702"/>
                  </a:cubicBezTo>
                  <a:cubicBezTo>
                    <a:pt x="2815" y="9822"/>
                    <a:pt x="2863" y="9953"/>
                    <a:pt x="2911" y="10097"/>
                  </a:cubicBezTo>
                  <a:lnTo>
                    <a:pt x="2947" y="10169"/>
                  </a:lnTo>
                  <a:cubicBezTo>
                    <a:pt x="2552" y="10995"/>
                    <a:pt x="2181" y="11762"/>
                    <a:pt x="1845" y="12469"/>
                  </a:cubicBezTo>
                  <a:cubicBezTo>
                    <a:pt x="1785" y="12265"/>
                    <a:pt x="1654" y="11798"/>
                    <a:pt x="1474" y="11271"/>
                  </a:cubicBezTo>
                  <a:cubicBezTo>
                    <a:pt x="1378" y="10983"/>
                    <a:pt x="1294" y="10720"/>
                    <a:pt x="1222" y="10504"/>
                  </a:cubicBezTo>
                  <a:cubicBezTo>
                    <a:pt x="1210" y="10540"/>
                    <a:pt x="1198" y="10576"/>
                    <a:pt x="1187" y="10624"/>
                  </a:cubicBezTo>
                  <a:cubicBezTo>
                    <a:pt x="1246" y="10816"/>
                    <a:pt x="1318" y="11043"/>
                    <a:pt x="1402" y="11295"/>
                  </a:cubicBezTo>
                  <a:cubicBezTo>
                    <a:pt x="1582" y="11858"/>
                    <a:pt x="1749" y="12325"/>
                    <a:pt x="1821" y="12505"/>
                  </a:cubicBezTo>
                  <a:lnTo>
                    <a:pt x="1175" y="13834"/>
                  </a:lnTo>
                  <a:cubicBezTo>
                    <a:pt x="1091" y="14014"/>
                    <a:pt x="1007" y="14193"/>
                    <a:pt x="923" y="14361"/>
                  </a:cubicBezTo>
                  <a:cubicBezTo>
                    <a:pt x="911" y="14289"/>
                    <a:pt x="887" y="14169"/>
                    <a:pt x="851" y="14026"/>
                  </a:cubicBezTo>
                  <a:cubicBezTo>
                    <a:pt x="779" y="13774"/>
                    <a:pt x="695" y="13415"/>
                    <a:pt x="600" y="13020"/>
                  </a:cubicBezTo>
                  <a:cubicBezTo>
                    <a:pt x="600" y="12984"/>
                    <a:pt x="588" y="12948"/>
                    <a:pt x="576" y="12912"/>
                  </a:cubicBezTo>
                  <a:cubicBezTo>
                    <a:pt x="564" y="12960"/>
                    <a:pt x="552" y="13032"/>
                    <a:pt x="540" y="13091"/>
                  </a:cubicBezTo>
                  <a:cubicBezTo>
                    <a:pt x="624" y="13463"/>
                    <a:pt x="719" y="13798"/>
                    <a:pt x="791" y="14050"/>
                  </a:cubicBezTo>
                  <a:cubicBezTo>
                    <a:pt x="839" y="14205"/>
                    <a:pt x="887" y="14325"/>
                    <a:pt x="911" y="14397"/>
                  </a:cubicBezTo>
                  <a:lnTo>
                    <a:pt x="899" y="14421"/>
                  </a:lnTo>
                  <a:lnTo>
                    <a:pt x="887" y="14421"/>
                  </a:lnTo>
                  <a:cubicBezTo>
                    <a:pt x="636" y="14960"/>
                    <a:pt x="408" y="15427"/>
                    <a:pt x="216" y="15822"/>
                  </a:cubicBezTo>
                  <a:cubicBezTo>
                    <a:pt x="133" y="15990"/>
                    <a:pt x="61" y="16134"/>
                    <a:pt x="1" y="16277"/>
                  </a:cubicBezTo>
                  <a:lnTo>
                    <a:pt x="1" y="16325"/>
                  </a:lnTo>
                  <a:lnTo>
                    <a:pt x="252" y="15834"/>
                  </a:lnTo>
                  <a:lnTo>
                    <a:pt x="935" y="14445"/>
                  </a:lnTo>
                  <a:lnTo>
                    <a:pt x="935" y="14433"/>
                  </a:lnTo>
                  <a:lnTo>
                    <a:pt x="935" y="14421"/>
                  </a:lnTo>
                  <a:cubicBezTo>
                    <a:pt x="1019" y="14421"/>
                    <a:pt x="1175" y="14421"/>
                    <a:pt x="1378" y="14409"/>
                  </a:cubicBezTo>
                  <a:cubicBezTo>
                    <a:pt x="1618" y="14385"/>
                    <a:pt x="1917" y="14361"/>
                    <a:pt x="2264" y="14337"/>
                  </a:cubicBezTo>
                  <a:lnTo>
                    <a:pt x="2336" y="14241"/>
                  </a:lnTo>
                  <a:lnTo>
                    <a:pt x="1366" y="14349"/>
                  </a:lnTo>
                  <a:cubicBezTo>
                    <a:pt x="1187" y="14373"/>
                    <a:pt x="1031" y="14385"/>
                    <a:pt x="947" y="14397"/>
                  </a:cubicBezTo>
                  <a:cubicBezTo>
                    <a:pt x="1043" y="14229"/>
                    <a:pt x="1127" y="14038"/>
                    <a:pt x="1222" y="13846"/>
                  </a:cubicBezTo>
                  <a:lnTo>
                    <a:pt x="1857" y="12576"/>
                  </a:lnTo>
                  <a:lnTo>
                    <a:pt x="1857" y="12564"/>
                  </a:lnTo>
                  <a:cubicBezTo>
                    <a:pt x="1869" y="12529"/>
                    <a:pt x="1881" y="12505"/>
                    <a:pt x="1905" y="12469"/>
                  </a:cubicBezTo>
                  <a:cubicBezTo>
                    <a:pt x="1929" y="12469"/>
                    <a:pt x="1977" y="12457"/>
                    <a:pt x="2037" y="12445"/>
                  </a:cubicBezTo>
                  <a:lnTo>
                    <a:pt x="2480" y="12361"/>
                  </a:lnTo>
                  <a:cubicBezTo>
                    <a:pt x="2839" y="12289"/>
                    <a:pt x="3330" y="12193"/>
                    <a:pt x="3881" y="12085"/>
                  </a:cubicBezTo>
                  <a:lnTo>
                    <a:pt x="3941" y="11990"/>
                  </a:lnTo>
                  <a:lnTo>
                    <a:pt x="3941" y="11990"/>
                  </a:lnTo>
                  <a:cubicBezTo>
                    <a:pt x="3366" y="12097"/>
                    <a:pt x="2851" y="12217"/>
                    <a:pt x="2468" y="12301"/>
                  </a:cubicBezTo>
                  <a:cubicBezTo>
                    <a:pt x="2288" y="12349"/>
                    <a:pt x="2133" y="12385"/>
                    <a:pt x="2037" y="12421"/>
                  </a:cubicBezTo>
                  <a:lnTo>
                    <a:pt x="1917" y="12457"/>
                  </a:lnTo>
                  <a:cubicBezTo>
                    <a:pt x="2241" y="11786"/>
                    <a:pt x="2600" y="11043"/>
                    <a:pt x="2971" y="10265"/>
                  </a:cubicBezTo>
                  <a:cubicBezTo>
                    <a:pt x="2975" y="10265"/>
                    <a:pt x="2984" y="10264"/>
                    <a:pt x="2997" y="10261"/>
                  </a:cubicBezTo>
                  <a:lnTo>
                    <a:pt x="2997" y="10261"/>
                  </a:lnTo>
                  <a:cubicBezTo>
                    <a:pt x="3404" y="9400"/>
                    <a:pt x="3846" y="8479"/>
                    <a:pt x="4289" y="7510"/>
                  </a:cubicBezTo>
                  <a:lnTo>
                    <a:pt x="4432" y="7462"/>
                  </a:lnTo>
                  <a:cubicBezTo>
                    <a:pt x="4552" y="7426"/>
                    <a:pt x="4708" y="7378"/>
                    <a:pt x="4911" y="7306"/>
                  </a:cubicBezTo>
                  <a:cubicBezTo>
                    <a:pt x="5259" y="7175"/>
                    <a:pt x="5738" y="6995"/>
                    <a:pt x="6253" y="6780"/>
                  </a:cubicBezTo>
                  <a:cubicBezTo>
                    <a:pt x="6265" y="6744"/>
                    <a:pt x="6277" y="6708"/>
                    <a:pt x="6289" y="6672"/>
                  </a:cubicBezTo>
                  <a:lnTo>
                    <a:pt x="6289" y="6672"/>
                  </a:lnTo>
                  <a:cubicBezTo>
                    <a:pt x="5738" y="6899"/>
                    <a:pt x="5235" y="7103"/>
                    <a:pt x="4875" y="7247"/>
                  </a:cubicBezTo>
                  <a:lnTo>
                    <a:pt x="4420" y="7438"/>
                  </a:lnTo>
                  <a:cubicBezTo>
                    <a:pt x="4360" y="7462"/>
                    <a:pt x="4313" y="7486"/>
                    <a:pt x="4289" y="7498"/>
                  </a:cubicBezTo>
                  <a:cubicBezTo>
                    <a:pt x="4313" y="7426"/>
                    <a:pt x="4348" y="7342"/>
                    <a:pt x="4384" y="7271"/>
                  </a:cubicBezTo>
                  <a:cubicBezTo>
                    <a:pt x="4792" y="6384"/>
                    <a:pt x="5175" y="5534"/>
                    <a:pt x="5534" y="4707"/>
                  </a:cubicBezTo>
                  <a:lnTo>
                    <a:pt x="5642" y="4684"/>
                  </a:lnTo>
                  <a:cubicBezTo>
                    <a:pt x="5738" y="4660"/>
                    <a:pt x="5870" y="4624"/>
                    <a:pt x="6037" y="4564"/>
                  </a:cubicBezTo>
                  <a:cubicBezTo>
                    <a:pt x="6289" y="4480"/>
                    <a:pt x="6600" y="4360"/>
                    <a:pt x="6959" y="4216"/>
                  </a:cubicBezTo>
                  <a:lnTo>
                    <a:pt x="6959" y="4204"/>
                  </a:lnTo>
                  <a:cubicBezTo>
                    <a:pt x="6959" y="4180"/>
                    <a:pt x="6971" y="4145"/>
                    <a:pt x="6971" y="4121"/>
                  </a:cubicBezTo>
                  <a:lnTo>
                    <a:pt x="6971" y="4121"/>
                  </a:lnTo>
                  <a:cubicBezTo>
                    <a:pt x="6600" y="4276"/>
                    <a:pt x="6265" y="4420"/>
                    <a:pt x="6013" y="4516"/>
                  </a:cubicBezTo>
                  <a:cubicBezTo>
                    <a:pt x="5786" y="4600"/>
                    <a:pt x="5618" y="4660"/>
                    <a:pt x="5534" y="4684"/>
                  </a:cubicBezTo>
                  <a:cubicBezTo>
                    <a:pt x="5702" y="4312"/>
                    <a:pt x="5858" y="3953"/>
                    <a:pt x="6001" y="3594"/>
                  </a:cubicBezTo>
                  <a:cubicBezTo>
                    <a:pt x="6193" y="3150"/>
                    <a:pt x="6385" y="2707"/>
                    <a:pt x="6552" y="2288"/>
                  </a:cubicBezTo>
                  <a:cubicBezTo>
                    <a:pt x="6612" y="2264"/>
                    <a:pt x="6696" y="2228"/>
                    <a:pt x="6792" y="2180"/>
                  </a:cubicBezTo>
                  <a:cubicBezTo>
                    <a:pt x="6983" y="2096"/>
                    <a:pt x="7235" y="1965"/>
                    <a:pt x="7498" y="1821"/>
                  </a:cubicBezTo>
                  <a:cubicBezTo>
                    <a:pt x="7498" y="1785"/>
                    <a:pt x="7498" y="1749"/>
                    <a:pt x="7510" y="1725"/>
                  </a:cubicBezTo>
                  <a:lnTo>
                    <a:pt x="7510" y="1725"/>
                  </a:lnTo>
                  <a:lnTo>
                    <a:pt x="6768" y="2132"/>
                  </a:lnTo>
                  <a:cubicBezTo>
                    <a:pt x="6684" y="2180"/>
                    <a:pt x="6612" y="2216"/>
                    <a:pt x="6564" y="2252"/>
                  </a:cubicBezTo>
                  <a:cubicBezTo>
                    <a:pt x="6816" y="1641"/>
                    <a:pt x="7043" y="1066"/>
                    <a:pt x="7223" y="551"/>
                  </a:cubicBezTo>
                  <a:cubicBezTo>
                    <a:pt x="7283" y="372"/>
                    <a:pt x="7331" y="204"/>
                    <a:pt x="7379" y="48"/>
                  </a:cubicBezTo>
                  <a:cubicBezTo>
                    <a:pt x="7367" y="36"/>
                    <a:pt x="7355" y="12"/>
                    <a:pt x="734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006" name="Google Shape;1006;p151"/>
            <p:cNvSpPr/>
            <p:nvPr/>
          </p:nvSpPr>
          <p:spPr>
            <a:xfrm>
              <a:off x="5700064" y="191604"/>
              <a:ext cx="534854" cy="357776"/>
            </a:xfrm>
            <a:custGeom>
              <a:avLst/>
              <a:gdLst/>
              <a:ahLst/>
              <a:cxnLst/>
              <a:rect l="l" t="t" r="r" b="b"/>
              <a:pathLst>
                <a:path w="10493" h="7019" extrusionOk="0">
                  <a:moveTo>
                    <a:pt x="9905" y="0"/>
                  </a:moveTo>
                  <a:cubicBezTo>
                    <a:pt x="7977" y="12"/>
                    <a:pt x="6085" y="719"/>
                    <a:pt x="4516" y="1833"/>
                  </a:cubicBezTo>
                  <a:cubicBezTo>
                    <a:pt x="2947" y="2946"/>
                    <a:pt x="1689" y="4468"/>
                    <a:pt x="743" y="6156"/>
                  </a:cubicBezTo>
                  <a:lnTo>
                    <a:pt x="491" y="6448"/>
                  </a:lnTo>
                  <a:lnTo>
                    <a:pt x="491" y="6448"/>
                  </a:lnTo>
                  <a:cubicBezTo>
                    <a:pt x="749" y="6239"/>
                    <a:pt x="1053" y="6076"/>
                    <a:pt x="1366" y="5941"/>
                  </a:cubicBezTo>
                  <a:cubicBezTo>
                    <a:pt x="2527" y="5438"/>
                    <a:pt x="3797" y="5234"/>
                    <a:pt x="5055" y="4971"/>
                  </a:cubicBezTo>
                  <a:cubicBezTo>
                    <a:pt x="6300" y="4707"/>
                    <a:pt x="7558" y="4372"/>
                    <a:pt x="8612" y="3653"/>
                  </a:cubicBezTo>
                  <a:cubicBezTo>
                    <a:pt x="9666" y="2946"/>
                    <a:pt x="10492" y="1773"/>
                    <a:pt x="10480" y="491"/>
                  </a:cubicBezTo>
                  <a:cubicBezTo>
                    <a:pt x="10492" y="371"/>
                    <a:pt x="10456" y="252"/>
                    <a:pt x="10396" y="156"/>
                  </a:cubicBezTo>
                  <a:cubicBezTo>
                    <a:pt x="10289" y="12"/>
                    <a:pt x="10085" y="0"/>
                    <a:pt x="9905" y="0"/>
                  </a:cubicBezTo>
                  <a:close/>
                  <a:moveTo>
                    <a:pt x="491" y="6448"/>
                  </a:moveTo>
                  <a:cubicBezTo>
                    <a:pt x="294" y="6608"/>
                    <a:pt x="125" y="6795"/>
                    <a:pt x="0" y="7019"/>
                  </a:cubicBezTo>
                  <a:lnTo>
                    <a:pt x="491" y="6448"/>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007" name="Google Shape;1007;p151"/>
            <p:cNvSpPr/>
            <p:nvPr/>
          </p:nvSpPr>
          <p:spPr>
            <a:xfrm>
              <a:off x="5737886" y="196447"/>
              <a:ext cx="490916" cy="315112"/>
            </a:xfrm>
            <a:custGeom>
              <a:avLst/>
              <a:gdLst/>
              <a:ahLst/>
              <a:cxnLst/>
              <a:rect l="l" t="t" r="r" b="b"/>
              <a:pathLst>
                <a:path w="9631" h="6182" extrusionOk="0">
                  <a:moveTo>
                    <a:pt x="9594" y="1"/>
                  </a:moveTo>
                  <a:cubicBezTo>
                    <a:pt x="9427" y="157"/>
                    <a:pt x="9211" y="300"/>
                    <a:pt x="8984" y="456"/>
                  </a:cubicBezTo>
                  <a:cubicBezTo>
                    <a:pt x="8409" y="839"/>
                    <a:pt x="7810" y="1187"/>
                    <a:pt x="7199" y="1486"/>
                  </a:cubicBezTo>
                  <a:cubicBezTo>
                    <a:pt x="6995" y="1594"/>
                    <a:pt x="6792" y="1702"/>
                    <a:pt x="6576" y="1797"/>
                  </a:cubicBezTo>
                  <a:lnTo>
                    <a:pt x="6564" y="1797"/>
                  </a:lnTo>
                  <a:lnTo>
                    <a:pt x="6540" y="1809"/>
                  </a:lnTo>
                  <a:cubicBezTo>
                    <a:pt x="6576" y="1738"/>
                    <a:pt x="6624" y="1642"/>
                    <a:pt x="6672" y="1510"/>
                  </a:cubicBezTo>
                  <a:cubicBezTo>
                    <a:pt x="6768" y="1270"/>
                    <a:pt x="6900" y="923"/>
                    <a:pt x="7067" y="564"/>
                  </a:cubicBezTo>
                  <a:cubicBezTo>
                    <a:pt x="7127" y="408"/>
                    <a:pt x="7187" y="276"/>
                    <a:pt x="7247" y="145"/>
                  </a:cubicBezTo>
                  <a:lnTo>
                    <a:pt x="7247" y="145"/>
                  </a:lnTo>
                  <a:lnTo>
                    <a:pt x="7151" y="169"/>
                  </a:lnTo>
                  <a:cubicBezTo>
                    <a:pt x="7091" y="288"/>
                    <a:pt x="7043" y="408"/>
                    <a:pt x="6983" y="528"/>
                  </a:cubicBezTo>
                  <a:cubicBezTo>
                    <a:pt x="6828" y="899"/>
                    <a:pt x="6708" y="1235"/>
                    <a:pt x="6612" y="1486"/>
                  </a:cubicBezTo>
                  <a:cubicBezTo>
                    <a:pt x="6564" y="1642"/>
                    <a:pt x="6528" y="1762"/>
                    <a:pt x="6504" y="1833"/>
                  </a:cubicBezTo>
                  <a:cubicBezTo>
                    <a:pt x="6001" y="2073"/>
                    <a:pt x="5474" y="2324"/>
                    <a:pt x="4923" y="2600"/>
                  </a:cubicBezTo>
                  <a:cubicBezTo>
                    <a:pt x="4624" y="2756"/>
                    <a:pt x="4337" y="2899"/>
                    <a:pt x="4049" y="3067"/>
                  </a:cubicBezTo>
                  <a:cubicBezTo>
                    <a:pt x="4073" y="3007"/>
                    <a:pt x="4085" y="2887"/>
                    <a:pt x="4109" y="2732"/>
                  </a:cubicBezTo>
                  <a:cubicBezTo>
                    <a:pt x="4145" y="2504"/>
                    <a:pt x="4181" y="2193"/>
                    <a:pt x="4217" y="1833"/>
                  </a:cubicBezTo>
                  <a:cubicBezTo>
                    <a:pt x="4241" y="1690"/>
                    <a:pt x="4253" y="1534"/>
                    <a:pt x="4277" y="1402"/>
                  </a:cubicBezTo>
                  <a:lnTo>
                    <a:pt x="4277" y="1402"/>
                  </a:lnTo>
                  <a:lnTo>
                    <a:pt x="4193" y="1462"/>
                  </a:lnTo>
                  <a:cubicBezTo>
                    <a:pt x="4169" y="1582"/>
                    <a:pt x="4157" y="1702"/>
                    <a:pt x="4145" y="1821"/>
                  </a:cubicBezTo>
                  <a:cubicBezTo>
                    <a:pt x="4097" y="2181"/>
                    <a:pt x="4073" y="2492"/>
                    <a:pt x="4049" y="2720"/>
                  </a:cubicBezTo>
                  <a:cubicBezTo>
                    <a:pt x="4037" y="2899"/>
                    <a:pt x="4037" y="3019"/>
                    <a:pt x="4037" y="3067"/>
                  </a:cubicBezTo>
                  <a:cubicBezTo>
                    <a:pt x="3570" y="3331"/>
                    <a:pt x="3139" y="3594"/>
                    <a:pt x="2732" y="3869"/>
                  </a:cubicBezTo>
                  <a:cubicBezTo>
                    <a:pt x="2516" y="4013"/>
                    <a:pt x="2324" y="4145"/>
                    <a:pt x="2133" y="4289"/>
                  </a:cubicBezTo>
                  <a:cubicBezTo>
                    <a:pt x="2145" y="4193"/>
                    <a:pt x="2157" y="4085"/>
                    <a:pt x="2169" y="3977"/>
                  </a:cubicBezTo>
                  <a:cubicBezTo>
                    <a:pt x="2193" y="3582"/>
                    <a:pt x="2205" y="3354"/>
                    <a:pt x="2217" y="3175"/>
                  </a:cubicBezTo>
                  <a:lnTo>
                    <a:pt x="2217" y="3079"/>
                  </a:lnTo>
                  <a:lnTo>
                    <a:pt x="2133" y="3175"/>
                  </a:lnTo>
                  <a:cubicBezTo>
                    <a:pt x="2109" y="3486"/>
                    <a:pt x="2097" y="3774"/>
                    <a:pt x="2097" y="3977"/>
                  </a:cubicBezTo>
                  <a:cubicBezTo>
                    <a:pt x="2097" y="4085"/>
                    <a:pt x="2109" y="4193"/>
                    <a:pt x="2121" y="4301"/>
                  </a:cubicBezTo>
                  <a:cubicBezTo>
                    <a:pt x="1726" y="4588"/>
                    <a:pt x="1378" y="4864"/>
                    <a:pt x="1091" y="5115"/>
                  </a:cubicBezTo>
                  <a:cubicBezTo>
                    <a:pt x="743" y="5427"/>
                    <a:pt x="408" y="5750"/>
                    <a:pt x="85" y="6097"/>
                  </a:cubicBezTo>
                  <a:lnTo>
                    <a:pt x="1" y="6181"/>
                  </a:lnTo>
                  <a:lnTo>
                    <a:pt x="97" y="6121"/>
                  </a:lnTo>
                  <a:lnTo>
                    <a:pt x="109" y="6109"/>
                  </a:lnTo>
                  <a:cubicBezTo>
                    <a:pt x="336" y="5882"/>
                    <a:pt x="684" y="5546"/>
                    <a:pt x="1127" y="5163"/>
                  </a:cubicBezTo>
                  <a:cubicBezTo>
                    <a:pt x="1426" y="4911"/>
                    <a:pt x="1785" y="4624"/>
                    <a:pt x="2181" y="4337"/>
                  </a:cubicBezTo>
                  <a:cubicBezTo>
                    <a:pt x="2384" y="4373"/>
                    <a:pt x="3223" y="4456"/>
                    <a:pt x="4229" y="4540"/>
                  </a:cubicBezTo>
                  <a:cubicBezTo>
                    <a:pt x="4672" y="4576"/>
                    <a:pt x="5079" y="4600"/>
                    <a:pt x="5414" y="4624"/>
                  </a:cubicBezTo>
                  <a:lnTo>
                    <a:pt x="5594" y="4576"/>
                  </a:lnTo>
                  <a:cubicBezTo>
                    <a:pt x="5223" y="4540"/>
                    <a:pt x="4756" y="4492"/>
                    <a:pt x="4229" y="4456"/>
                  </a:cubicBezTo>
                  <a:cubicBezTo>
                    <a:pt x="3259" y="4373"/>
                    <a:pt x="2432" y="4325"/>
                    <a:pt x="2205" y="4325"/>
                  </a:cubicBezTo>
                  <a:cubicBezTo>
                    <a:pt x="2384" y="4193"/>
                    <a:pt x="2576" y="4061"/>
                    <a:pt x="2768" y="3929"/>
                  </a:cubicBezTo>
                  <a:cubicBezTo>
                    <a:pt x="3199" y="3642"/>
                    <a:pt x="3666" y="3366"/>
                    <a:pt x="4157" y="3091"/>
                  </a:cubicBezTo>
                  <a:cubicBezTo>
                    <a:pt x="4193" y="3091"/>
                    <a:pt x="4229" y="3103"/>
                    <a:pt x="4277" y="3115"/>
                  </a:cubicBezTo>
                  <a:cubicBezTo>
                    <a:pt x="4408" y="3127"/>
                    <a:pt x="4588" y="3163"/>
                    <a:pt x="4816" y="3199"/>
                  </a:cubicBezTo>
                  <a:cubicBezTo>
                    <a:pt x="5259" y="3271"/>
                    <a:pt x="5882" y="3390"/>
                    <a:pt x="6564" y="3522"/>
                  </a:cubicBezTo>
                  <a:cubicBezTo>
                    <a:pt x="6960" y="3594"/>
                    <a:pt x="7331" y="3666"/>
                    <a:pt x="7666" y="3702"/>
                  </a:cubicBezTo>
                  <a:lnTo>
                    <a:pt x="7762" y="3654"/>
                  </a:lnTo>
                  <a:cubicBezTo>
                    <a:pt x="7403" y="3594"/>
                    <a:pt x="7007" y="3522"/>
                    <a:pt x="6576" y="3450"/>
                  </a:cubicBezTo>
                  <a:cubicBezTo>
                    <a:pt x="5894" y="3319"/>
                    <a:pt x="5271" y="3199"/>
                    <a:pt x="4816" y="3151"/>
                  </a:cubicBezTo>
                  <a:cubicBezTo>
                    <a:pt x="4588" y="3115"/>
                    <a:pt x="4408" y="3091"/>
                    <a:pt x="4277" y="3091"/>
                  </a:cubicBezTo>
                  <a:lnTo>
                    <a:pt x="4193" y="3091"/>
                  </a:lnTo>
                  <a:cubicBezTo>
                    <a:pt x="4444" y="2947"/>
                    <a:pt x="4696" y="2815"/>
                    <a:pt x="4959" y="2684"/>
                  </a:cubicBezTo>
                  <a:cubicBezTo>
                    <a:pt x="5558" y="2384"/>
                    <a:pt x="6145" y="2109"/>
                    <a:pt x="6684" y="1845"/>
                  </a:cubicBezTo>
                  <a:lnTo>
                    <a:pt x="6732" y="1845"/>
                  </a:lnTo>
                  <a:cubicBezTo>
                    <a:pt x="6840" y="1857"/>
                    <a:pt x="6995" y="1881"/>
                    <a:pt x="7175" y="1893"/>
                  </a:cubicBezTo>
                  <a:cubicBezTo>
                    <a:pt x="7558" y="1941"/>
                    <a:pt x="8097" y="2001"/>
                    <a:pt x="8684" y="2049"/>
                  </a:cubicBezTo>
                  <a:lnTo>
                    <a:pt x="9271" y="2085"/>
                  </a:lnTo>
                  <a:cubicBezTo>
                    <a:pt x="9283" y="2061"/>
                    <a:pt x="9307" y="2037"/>
                    <a:pt x="9319" y="2013"/>
                  </a:cubicBezTo>
                  <a:lnTo>
                    <a:pt x="8708" y="1953"/>
                  </a:lnTo>
                  <a:lnTo>
                    <a:pt x="7187" y="1833"/>
                  </a:lnTo>
                  <a:lnTo>
                    <a:pt x="6744" y="1797"/>
                  </a:lnTo>
                  <a:cubicBezTo>
                    <a:pt x="6912" y="1714"/>
                    <a:pt x="7067" y="1642"/>
                    <a:pt x="7235" y="1558"/>
                  </a:cubicBezTo>
                  <a:cubicBezTo>
                    <a:pt x="7846" y="1246"/>
                    <a:pt x="8445" y="899"/>
                    <a:pt x="9008" y="504"/>
                  </a:cubicBezTo>
                  <a:cubicBezTo>
                    <a:pt x="9247" y="336"/>
                    <a:pt x="9463" y="181"/>
                    <a:pt x="9630" y="25"/>
                  </a:cubicBezTo>
                  <a:lnTo>
                    <a:pt x="9594"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008" name="Google Shape;1008;p151"/>
            <p:cNvSpPr/>
            <p:nvPr/>
          </p:nvSpPr>
          <p:spPr>
            <a:xfrm>
              <a:off x="5789624" y="1577"/>
              <a:ext cx="414152" cy="479753"/>
            </a:xfrm>
            <a:custGeom>
              <a:avLst/>
              <a:gdLst/>
              <a:ahLst/>
              <a:cxnLst/>
              <a:rect l="l" t="t" r="r" b="b"/>
              <a:pathLst>
                <a:path w="8125" h="9412" extrusionOk="0">
                  <a:moveTo>
                    <a:pt x="7912" y="1"/>
                  </a:moveTo>
                  <a:cubicBezTo>
                    <a:pt x="7840" y="1"/>
                    <a:pt x="7771" y="35"/>
                    <a:pt x="7729" y="87"/>
                  </a:cubicBezTo>
                  <a:cubicBezTo>
                    <a:pt x="7478" y="279"/>
                    <a:pt x="7298" y="542"/>
                    <a:pt x="7202" y="842"/>
                  </a:cubicBezTo>
                  <a:cubicBezTo>
                    <a:pt x="7142" y="1045"/>
                    <a:pt x="7058" y="1249"/>
                    <a:pt x="6975" y="1452"/>
                  </a:cubicBezTo>
                  <a:cubicBezTo>
                    <a:pt x="6687" y="1848"/>
                    <a:pt x="6376" y="2231"/>
                    <a:pt x="6040" y="2590"/>
                  </a:cubicBezTo>
                  <a:cubicBezTo>
                    <a:pt x="6256" y="2243"/>
                    <a:pt x="6376" y="1860"/>
                    <a:pt x="6400" y="1452"/>
                  </a:cubicBezTo>
                  <a:cubicBezTo>
                    <a:pt x="6400" y="1416"/>
                    <a:pt x="6400" y="1357"/>
                    <a:pt x="6364" y="1321"/>
                  </a:cubicBezTo>
                  <a:cubicBezTo>
                    <a:pt x="6343" y="1300"/>
                    <a:pt x="6316" y="1290"/>
                    <a:pt x="6287" y="1290"/>
                  </a:cubicBezTo>
                  <a:cubicBezTo>
                    <a:pt x="6234" y="1290"/>
                    <a:pt x="6175" y="1322"/>
                    <a:pt x="6136" y="1369"/>
                  </a:cubicBezTo>
                  <a:cubicBezTo>
                    <a:pt x="6016" y="1500"/>
                    <a:pt x="5933" y="1656"/>
                    <a:pt x="5897" y="1824"/>
                  </a:cubicBezTo>
                  <a:cubicBezTo>
                    <a:pt x="5801" y="2171"/>
                    <a:pt x="5765" y="2518"/>
                    <a:pt x="5777" y="2878"/>
                  </a:cubicBezTo>
                  <a:cubicBezTo>
                    <a:pt x="5298" y="3369"/>
                    <a:pt x="4807" y="3824"/>
                    <a:pt x="4292" y="4279"/>
                  </a:cubicBezTo>
                  <a:cubicBezTo>
                    <a:pt x="4555" y="3920"/>
                    <a:pt x="4735" y="3512"/>
                    <a:pt x="4819" y="3081"/>
                  </a:cubicBezTo>
                  <a:cubicBezTo>
                    <a:pt x="4855" y="2962"/>
                    <a:pt x="4843" y="2830"/>
                    <a:pt x="4783" y="2710"/>
                  </a:cubicBezTo>
                  <a:cubicBezTo>
                    <a:pt x="4771" y="2686"/>
                    <a:pt x="4735" y="2662"/>
                    <a:pt x="4711" y="2650"/>
                  </a:cubicBezTo>
                  <a:cubicBezTo>
                    <a:pt x="4651" y="2650"/>
                    <a:pt x="4603" y="2674"/>
                    <a:pt x="4579" y="2722"/>
                  </a:cubicBezTo>
                  <a:cubicBezTo>
                    <a:pt x="4376" y="2938"/>
                    <a:pt x="4244" y="3213"/>
                    <a:pt x="4196" y="3500"/>
                  </a:cubicBezTo>
                  <a:cubicBezTo>
                    <a:pt x="4160" y="3788"/>
                    <a:pt x="4160" y="4075"/>
                    <a:pt x="4208" y="4363"/>
                  </a:cubicBezTo>
                  <a:cubicBezTo>
                    <a:pt x="3717" y="4806"/>
                    <a:pt x="3214" y="5237"/>
                    <a:pt x="2735" y="5692"/>
                  </a:cubicBezTo>
                  <a:cubicBezTo>
                    <a:pt x="2974" y="5321"/>
                    <a:pt x="3142" y="4902"/>
                    <a:pt x="3238" y="4471"/>
                  </a:cubicBezTo>
                  <a:cubicBezTo>
                    <a:pt x="3262" y="4351"/>
                    <a:pt x="3274" y="4219"/>
                    <a:pt x="3262" y="4087"/>
                  </a:cubicBezTo>
                  <a:cubicBezTo>
                    <a:pt x="3250" y="4039"/>
                    <a:pt x="3238" y="4004"/>
                    <a:pt x="3214" y="3968"/>
                  </a:cubicBezTo>
                  <a:cubicBezTo>
                    <a:pt x="3184" y="3956"/>
                    <a:pt x="3154" y="3950"/>
                    <a:pt x="3125" y="3950"/>
                  </a:cubicBezTo>
                  <a:cubicBezTo>
                    <a:pt x="3097" y="3950"/>
                    <a:pt x="3070" y="3956"/>
                    <a:pt x="3046" y="3968"/>
                  </a:cubicBezTo>
                  <a:cubicBezTo>
                    <a:pt x="2998" y="3992"/>
                    <a:pt x="2962" y="4039"/>
                    <a:pt x="2926" y="4087"/>
                  </a:cubicBezTo>
                  <a:cubicBezTo>
                    <a:pt x="2795" y="4279"/>
                    <a:pt x="2699" y="4507"/>
                    <a:pt x="2663" y="4746"/>
                  </a:cubicBezTo>
                  <a:cubicBezTo>
                    <a:pt x="2639" y="4914"/>
                    <a:pt x="2627" y="5069"/>
                    <a:pt x="2627" y="5237"/>
                  </a:cubicBezTo>
                  <a:cubicBezTo>
                    <a:pt x="2627" y="5429"/>
                    <a:pt x="2615" y="5620"/>
                    <a:pt x="2615" y="5824"/>
                  </a:cubicBezTo>
                  <a:cubicBezTo>
                    <a:pt x="2184" y="6231"/>
                    <a:pt x="1765" y="6662"/>
                    <a:pt x="1381" y="7130"/>
                  </a:cubicBezTo>
                  <a:cubicBezTo>
                    <a:pt x="1489" y="6926"/>
                    <a:pt x="1585" y="6710"/>
                    <a:pt x="1657" y="6495"/>
                  </a:cubicBezTo>
                  <a:cubicBezTo>
                    <a:pt x="1776" y="6159"/>
                    <a:pt x="1788" y="5788"/>
                    <a:pt x="1693" y="5429"/>
                  </a:cubicBezTo>
                  <a:cubicBezTo>
                    <a:pt x="1669" y="5345"/>
                    <a:pt x="1621" y="5249"/>
                    <a:pt x="1525" y="5249"/>
                  </a:cubicBezTo>
                  <a:cubicBezTo>
                    <a:pt x="1519" y="5248"/>
                    <a:pt x="1513" y="5248"/>
                    <a:pt x="1507" y="5248"/>
                  </a:cubicBezTo>
                  <a:cubicBezTo>
                    <a:pt x="1432" y="5248"/>
                    <a:pt x="1379" y="5314"/>
                    <a:pt x="1345" y="5381"/>
                  </a:cubicBezTo>
                  <a:cubicBezTo>
                    <a:pt x="974" y="5968"/>
                    <a:pt x="926" y="6698"/>
                    <a:pt x="1226" y="7321"/>
                  </a:cubicBezTo>
                  <a:cubicBezTo>
                    <a:pt x="734" y="7944"/>
                    <a:pt x="327" y="8615"/>
                    <a:pt x="16" y="9333"/>
                  </a:cubicBezTo>
                  <a:cubicBezTo>
                    <a:pt x="0" y="9380"/>
                    <a:pt x="35" y="9411"/>
                    <a:pt x="71" y="9411"/>
                  </a:cubicBezTo>
                  <a:cubicBezTo>
                    <a:pt x="91" y="9411"/>
                    <a:pt x="111" y="9402"/>
                    <a:pt x="124" y="9381"/>
                  </a:cubicBezTo>
                  <a:cubicBezTo>
                    <a:pt x="339" y="8854"/>
                    <a:pt x="615" y="8351"/>
                    <a:pt x="950" y="7884"/>
                  </a:cubicBezTo>
                  <a:cubicBezTo>
                    <a:pt x="1081" y="7925"/>
                    <a:pt x="1223" y="7944"/>
                    <a:pt x="1369" y="7944"/>
                  </a:cubicBezTo>
                  <a:cubicBezTo>
                    <a:pt x="1436" y="7944"/>
                    <a:pt x="1505" y="7940"/>
                    <a:pt x="1573" y="7932"/>
                  </a:cubicBezTo>
                  <a:cubicBezTo>
                    <a:pt x="1788" y="7920"/>
                    <a:pt x="2016" y="7884"/>
                    <a:pt x="2232" y="7848"/>
                  </a:cubicBezTo>
                  <a:cubicBezTo>
                    <a:pt x="2567" y="7776"/>
                    <a:pt x="2926" y="7669"/>
                    <a:pt x="3130" y="7393"/>
                  </a:cubicBezTo>
                  <a:cubicBezTo>
                    <a:pt x="3154" y="7369"/>
                    <a:pt x="3166" y="7333"/>
                    <a:pt x="3178" y="7297"/>
                  </a:cubicBezTo>
                  <a:cubicBezTo>
                    <a:pt x="3178" y="7189"/>
                    <a:pt x="3058" y="7142"/>
                    <a:pt x="2950" y="7130"/>
                  </a:cubicBezTo>
                  <a:cubicBezTo>
                    <a:pt x="2878" y="7123"/>
                    <a:pt x="2806" y="7119"/>
                    <a:pt x="2734" y="7119"/>
                  </a:cubicBezTo>
                  <a:cubicBezTo>
                    <a:pt x="2420" y="7119"/>
                    <a:pt x="2107" y="7183"/>
                    <a:pt x="1824" y="7309"/>
                  </a:cubicBezTo>
                  <a:cubicBezTo>
                    <a:pt x="1525" y="7441"/>
                    <a:pt x="1250" y="7609"/>
                    <a:pt x="1010" y="7800"/>
                  </a:cubicBezTo>
                  <a:cubicBezTo>
                    <a:pt x="1381" y="7285"/>
                    <a:pt x="1788" y="6806"/>
                    <a:pt x="2232" y="6351"/>
                  </a:cubicBezTo>
                  <a:cubicBezTo>
                    <a:pt x="2625" y="6561"/>
                    <a:pt x="3069" y="6675"/>
                    <a:pt x="3512" y="6675"/>
                  </a:cubicBezTo>
                  <a:cubicBezTo>
                    <a:pt x="3677" y="6675"/>
                    <a:pt x="3842" y="6659"/>
                    <a:pt x="4004" y="6627"/>
                  </a:cubicBezTo>
                  <a:cubicBezTo>
                    <a:pt x="4112" y="6603"/>
                    <a:pt x="4232" y="6567"/>
                    <a:pt x="4256" y="6471"/>
                  </a:cubicBezTo>
                  <a:cubicBezTo>
                    <a:pt x="4268" y="6399"/>
                    <a:pt x="4244" y="6315"/>
                    <a:pt x="4184" y="6267"/>
                  </a:cubicBezTo>
                  <a:cubicBezTo>
                    <a:pt x="4124" y="6219"/>
                    <a:pt x="4064" y="6195"/>
                    <a:pt x="3992" y="6171"/>
                  </a:cubicBezTo>
                  <a:cubicBezTo>
                    <a:pt x="3760" y="6106"/>
                    <a:pt x="3519" y="6072"/>
                    <a:pt x="3279" y="6072"/>
                  </a:cubicBezTo>
                  <a:cubicBezTo>
                    <a:pt x="2949" y="6072"/>
                    <a:pt x="2620" y="6136"/>
                    <a:pt x="2315" y="6267"/>
                  </a:cubicBezTo>
                  <a:cubicBezTo>
                    <a:pt x="2687" y="5884"/>
                    <a:pt x="3082" y="5513"/>
                    <a:pt x="3477" y="5153"/>
                  </a:cubicBezTo>
                  <a:cubicBezTo>
                    <a:pt x="3717" y="5273"/>
                    <a:pt x="3968" y="5369"/>
                    <a:pt x="4232" y="5429"/>
                  </a:cubicBezTo>
                  <a:cubicBezTo>
                    <a:pt x="4358" y="5456"/>
                    <a:pt x="4487" y="5471"/>
                    <a:pt x="4616" y="5471"/>
                  </a:cubicBezTo>
                  <a:cubicBezTo>
                    <a:pt x="4768" y="5471"/>
                    <a:pt x="4921" y="5450"/>
                    <a:pt x="5070" y="5405"/>
                  </a:cubicBezTo>
                  <a:cubicBezTo>
                    <a:pt x="5202" y="5369"/>
                    <a:pt x="5334" y="5297"/>
                    <a:pt x="5430" y="5189"/>
                  </a:cubicBezTo>
                  <a:cubicBezTo>
                    <a:pt x="5441" y="5165"/>
                    <a:pt x="5453" y="5141"/>
                    <a:pt x="5465" y="5105"/>
                  </a:cubicBezTo>
                  <a:cubicBezTo>
                    <a:pt x="5465" y="5022"/>
                    <a:pt x="5382" y="4962"/>
                    <a:pt x="5298" y="4926"/>
                  </a:cubicBezTo>
                  <a:cubicBezTo>
                    <a:pt x="5064" y="4843"/>
                    <a:pt x="4819" y="4800"/>
                    <a:pt x="4574" y="4800"/>
                  </a:cubicBezTo>
                  <a:cubicBezTo>
                    <a:pt x="4255" y="4800"/>
                    <a:pt x="3936" y="4872"/>
                    <a:pt x="3645" y="5022"/>
                  </a:cubicBezTo>
                  <a:cubicBezTo>
                    <a:pt x="4124" y="4590"/>
                    <a:pt x="4603" y="4159"/>
                    <a:pt x="5070" y="3728"/>
                  </a:cubicBezTo>
                  <a:cubicBezTo>
                    <a:pt x="5358" y="3824"/>
                    <a:pt x="5645" y="3908"/>
                    <a:pt x="5933" y="3968"/>
                  </a:cubicBezTo>
                  <a:cubicBezTo>
                    <a:pt x="6069" y="4008"/>
                    <a:pt x="6205" y="4030"/>
                    <a:pt x="6341" y="4030"/>
                  </a:cubicBezTo>
                  <a:cubicBezTo>
                    <a:pt x="6444" y="4030"/>
                    <a:pt x="6548" y="4017"/>
                    <a:pt x="6651" y="3992"/>
                  </a:cubicBezTo>
                  <a:cubicBezTo>
                    <a:pt x="6723" y="3968"/>
                    <a:pt x="6795" y="3920"/>
                    <a:pt x="6855" y="3860"/>
                  </a:cubicBezTo>
                  <a:cubicBezTo>
                    <a:pt x="6903" y="3800"/>
                    <a:pt x="6927" y="3716"/>
                    <a:pt x="6903" y="3644"/>
                  </a:cubicBezTo>
                  <a:cubicBezTo>
                    <a:pt x="6855" y="3536"/>
                    <a:pt x="6759" y="3465"/>
                    <a:pt x="6651" y="3441"/>
                  </a:cubicBezTo>
                  <a:cubicBezTo>
                    <a:pt x="6468" y="3389"/>
                    <a:pt x="6280" y="3363"/>
                    <a:pt x="6095" y="3363"/>
                  </a:cubicBezTo>
                  <a:cubicBezTo>
                    <a:pt x="5807" y="3363"/>
                    <a:pt x="5524" y="3425"/>
                    <a:pt x="5262" y="3548"/>
                  </a:cubicBezTo>
                  <a:cubicBezTo>
                    <a:pt x="5681" y="3141"/>
                    <a:pt x="6076" y="2734"/>
                    <a:pt x="6448" y="2303"/>
                  </a:cubicBezTo>
                  <a:cubicBezTo>
                    <a:pt x="6662" y="2372"/>
                    <a:pt x="6880" y="2406"/>
                    <a:pt x="7098" y="2406"/>
                  </a:cubicBezTo>
                  <a:cubicBezTo>
                    <a:pt x="7369" y="2406"/>
                    <a:pt x="7638" y="2354"/>
                    <a:pt x="7897" y="2255"/>
                  </a:cubicBezTo>
                  <a:cubicBezTo>
                    <a:pt x="7957" y="2231"/>
                    <a:pt x="8017" y="2195"/>
                    <a:pt x="8064" y="2147"/>
                  </a:cubicBezTo>
                  <a:cubicBezTo>
                    <a:pt x="8112" y="2099"/>
                    <a:pt x="8124" y="2027"/>
                    <a:pt x="8100" y="1967"/>
                  </a:cubicBezTo>
                  <a:cubicBezTo>
                    <a:pt x="8053" y="1908"/>
                    <a:pt x="7993" y="1884"/>
                    <a:pt x="7933" y="1872"/>
                  </a:cubicBezTo>
                  <a:cubicBezTo>
                    <a:pt x="7821" y="1850"/>
                    <a:pt x="7708" y="1839"/>
                    <a:pt x="7596" y="1839"/>
                  </a:cubicBezTo>
                  <a:cubicBezTo>
                    <a:pt x="7218" y="1839"/>
                    <a:pt x="6849" y="1961"/>
                    <a:pt x="6543" y="2183"/>
                  </a:cubicBezTo>
                  <a:cubicBezTo>
                    <a:pt x="6675" y="2027"/>
                    <a:pt x="6807" y="1860"/>
                    <a:pt x="6939" y="1692"/>
                  </a:cubicBezTo>
                  <a:cubicBezTo>
                    <a:pt x="7178" y="1536"/>
                    <a:pt x="7406" y="1345"/>
                    <a:pt x="7609" y="1129"/>
                  </a:cubicBezTo>
                  <a:cubicBezTo>
                    <a:pt x="7837" y="913"/>
                    <a:pt x="7993" y="626"/>
                    <a:pt x="8064" y="315"/>
                  </a:cubicBezTo>
                  <a:cubicBezTo>
                    <a:pt x="8076" y="195"/>
                    <a:pt x="8064" y="27"/>
                    <a:pt x="7945" y="3"/>
                  </a:cubicBezTo>
                  <a:cubicBezTo>
                    <a:pt x="7934" y="2"/>
                    <a:pt x="7923" y="1"/>
                    <a:pt x="791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009" name="Google Shape;1009;p151"/>
            <p:cNvSpPr/>
            <p:nvPr/>
          </p:nvSpPr>
          <p:spPr>
            <a:xfrm>
              <a:off x="5607854" y="-786570"/>
              <a:ext cx="343147" cy="1101006"/>
            </a:xfrm>
            <a:custGeom>
              <a:avLst/>
              <a:gdLst/>
              <a:ahLst/>
              <a:cxnLst/>
              <a:rect l="l" t="t" r="r" b="b"/>
              <a:pathLst>
                <a:path w="6732" h="21600" extrusionOk="0">
                  <a:moveTo>
                    <a:pt x="4509" y="1"/>
                  </a:moveTo>
                  <a:cubicBezTo>
                    <a:pt x="4484" y="1"/>
                    <a:pt x="4458" y="5"/>
                    <a:pt x="4432" y="15"/>
                  </a:cubicBezTo>
                  <a:cubicBezTo>
                    <a:pt x="4300" y="87"/>
                    <a:pt x="4217" y="218"/>
                    <a:pt x="4193" y="362"/>
                  </a:cubicBezTo>
                  <a:cubicBezTo>
                    <a:pt x="4049" y="949"/>
                    <a:pt x="3989" y="1392"/>
                    <a:pt x="4169" y="1979"/>
                  </a:cubicBezTo>
                  <a:cubicBezTo>
                    <a:pt x="4277" y="2338"/>
                    <a:pt x="4360" y="2722"/>
                    <a:pt x="4420" y="3105"/>
                  </a:cubicBezTo>
                  <a:cubicBezTo>
                    <a:pt x="4396" y="3967"/>
                    <a:pt x="4312" y="4830"/>
                    <a:pt x="4181" y="5680"/>
                  </a:cubicBezTo>
                  <a:cubicBezTo>
                    <a:pt x="4145" y="4973"/>
                    <a:pt x="3941" y="4279"/>
                    <a:pt x="3594" y="3680"/>
                  </a:cubicBezTo>
                  <a:cubicBezTo>
                    <a:pt x="3558" y="3596"/>
                    <a:pt x="3486" y="3536"/>
                    <a:pt x="3414" y="3500"/>
                  </a:cubicBezTo>
                  <a:cubicBezTo>
                    <a:pt x="3401" y="3497"/>
                    <a:pt x="3387" y="3495"/>
                    <a:pt x="3374" y="3495"/>
                  </a:cubicBezTo>
                  <a:cubicBezTo>
                    <a:pt x="3238" y="3495"/>
                    <a:pt x="3137" y="3657"/>
                    <a:pt x="3115" y="3799"/>
                  </a:cubicBezTo>
                  <a:cubicBezTo>
                    <a:pt x="3067" y="4099"/>
                    <a:pt x="3103" y="4410"/>
                    <a:pt x="3223" y="4710"/>
                  </a:cubicBezTo>
                  <a:cubicBezTo>
                    <a:pt x="3414" y="5297"/>
                    <a:pt x="3702" y="5860"/>
                    <a:pt x="4061" y="6375"/>
                  </a:cubicBezTo>
                  <a:cubicBezTo>
                    <a:pt x="3857" y="7560"/>
                    <a:pt x="3570" y="8722"/>
                    <a:pt x="3270" y="9896"/>
                  </a:cubicBezTo>
                  <a:cubicBezTo>
                    <a:pt x="3306" y="9117"/>
                    <a:pt x="3163" y="8339"/>
                    <a:pt x="2875" y="7620"/>
                  </a:cubicBezTo>
                  <a:cubicBezTo>
                    <a:pt x="2791" y="7405"/>
                    <a:pt x="2672" y="7189"/>
                    <a:pt x="2456" y="7105"/>
                  </a:cubicBezTo>
                  <a:cubicBezTo>
                    <a:pt x="2426" y="7093"/>
                    <a:pt x="2396" y="7087"/>
                    <a:pt x="2366" y="7087"/>
                  </a:cubicBezTo>
                  <a:cubicBezTo>
                    <a:pt x="2336" y="7087"/>
                    <a:pt x="2306" y="7093"/>
                    <a:pt x="2276" y="7105"/>
                  </a:cubicBezTo>
                  <a:cubicBezTo>
                    <a:pt x="2204" y="7153"/>
                    <a:pt x="2157" y="7237"/>
                    <a:pt x="2157" y="7333"/>
                  </a:cubicBezTo>
                  <a:cubicBezTo>
                    <a:pt x="2061" y="7848"/>
                    <a:pt x="2145" y="8375"/>
                    <a:pt x="2372" y="8842"/>
                  </a:cubicBezTo>
                  <a:cubicBezTo>
                    <a:pt x="2588" y="9309"/>
                    <a:pt x="2875" y="9728"/>
                    <a:pt x="3223" y="10099"/>
                  </a:cubicBezTo>
                  <a:cubicBezTo>
                    <a:pt x="2935" y="11237"/>
                    <a:pt x="2636" y="12375"/>
                    <a:pt x="2372" y="13513"/>
                  </a:cubicBezTo>
                  <a:cubicBezTo>
                    <a:pt x="2348" y="12722"/>
                    <a:pt x="2181" y="11956"/>
                    <a:pt x="1893" y="11225"/>
                  </a:cubicBezTo>
                  <a:cubicBezTo>
                    <a:pt x="1821" y="11010"/>
                    <a:pt x="1701" y="10806"/>
                    <a:pt x="1558" y="10626"/>
                  </a:cubicBezTo>
                  <a:cubicBezTo>
                    <a:pt x="1510" y="10567"/>
                    <a:pt x="1438" y="10531"/>
                    <a:pt x="1366" y="10519"/>
                  </a:cubicBezTo>
                  <a:cubicBezTo>
                    <a:pt x="1270" y="10519"/>
                    <a:pt x="1174" y="10567"/>
                    <a:pt x="1127" y="10662"/>
                  </a:cubicBezTo>
                  <a:cubicBezTo>
                    <a:pt x="1091" y="10758"/>
                    <a:pt x="1067" y="10854"/>
                    <a:pt x="1079" y="10962"/>
                  </a:cubicBezTo>
                  <a:cubicBezTo>
                    <a:pt x="1067" y="11381"/>
                    <a:pt x="1151" y="11800"/>
                    <a:pt x="1330" y="12195"/>
                  </a:cubicBezTo>
                  <a:cubicBezTo>
                    <a:pt x="1450" y="12459"/>
                    <a:pt x="1594" y="12710"/>
                    <a:pt x="1749" y="12950"/>
                  </a:cubicBezTo>
                  <a:cubicBezTo>
                    <a:pt x="1941" y="13237"/>
                    <a:pt x="2121" y="13525"/>
                    <a:pt x="2312" y="13812"/>
                  </a:cubicBezTo>
                  <a:cubicBezTo>
                    <a:pt x="2073" y="14842"/>
                    <a:pt x="1893" y="15884"/>
                    <a:pt x="1785" y="16938"/>
                  </a:cubicBezTo>
                  <a:cubicBezTo>
                    <a:pt x="1749" y="16531"/>
                    <a:pt x="1666" y="16136"/>
                    <a:pt x="1558" y="15753"/>
                  </a:cubicBezTo>
                  <a:cubicBezTo>
                    <a:pt x="1402" y="15130"/>
                    <a:pt x="1055" y="14567"/>
                    <a:pt x="576" y="14148"/>
                  </a:cubicBezTo>
                  <a:cubicBezTo>
                    <a:pt x="488" y="14078"/>
                    <a:pt x="375" y="14008"/>
                    <a:pt x="269" y="14008"/>
                  </a:cubicBezTo>
                  <a:cubicBezTo>
                    <a:pt x="230" y="14008"/>
                    <a:pt x="192" y="14017"/>
                    <a:pt x="156" y="14040"/>
                  </a:cubicBezTo>
                  <a:cubicBezTo>
                    <a:pt x="25" y="14112"/>
                    <a:pt x="1" y="14267"/>
                    <a:pt x="1" y="14411"/>
                  </a:cubicBezTo>
                  <a:cubicBezTo>
                    <a:pt x="37" y="15633"/>
                    <a:pt x="683" y="16759"/>
                    <a:pt x="1737" y="17393"/>
                  </a:cubicBezTo>
                  <a:cubicBezTo>
                    <a:pt x="1606" y="18771"/>
                    <a:pt x="1677" y="20160"/>
                    <a:pt x="1929" y="21526"/>
                  </a:cubicBezTo>
                  <a:cubicBezTo>
                    <a:pt x="1944" y="21577"/>
                    <a:pt x="1986" y="21599"/>
                    <a:pt x="2027" y="21599"/>
                  </a:cubicBezTo>
                  <a:cubicBezTo>
                    <a:pt x="2083" y="21599"/>
                    <a:pt x="2139" y="21558"/>
                    <a:pt x="2133" y="21490"/>
                  </a:cubicBezTo>
                  <a:cubicBezTo>
                    <a:pt x="1941" y="20508"/>
                    <a:pt x="1857" y="19501"/>
                    <a:pt x="1881" y="18495"/>
                  </a:cubicBezTo>
                  <a:cubicBezTo>
                    <a:pt x="2240" y="18388"/>
                    <a:pt x="2564" y="18208"/>
                    <a:pt x="2851" y="17968"/>
                  </a:cubicBezTo>
                  <a:cubicBezTo>
                    <a:pt x="3151" y="17717"/>
                    <a:pt x="3450" y="17453"/>
                    <a:pt x="3738" y="17178"/>
                  </a:cubicBezTo>
                  <a:cubicBezTo>
                    <a:pt x="4169" y="16747"/>
                    <a:pt x="4576" y="16244"/>
                    <a:pt x="4612" y="15633"/>
                  </a:cubicBezTo>
                  <a:cubicBezTo>
                    <a:pt x="4612" y="15561"/>
                    <a:pt x="4600" y="15501"/>
                    <a:pt x="4576" y="15441"/>
                  </a:cubicBezTo>
                  <a:cubicBezTo>
                    <a:pt x="4530" y="15367"/>
                    <a:pt x="4452" y="15339"/>
                    <a:pt x="4366" y="15339"/>
                  </a:cubicBezTo>
                  <a:cubicBezTo>
                    <a:pt x="4271" y="15339"/>
                    <a:pt x="4167" y="15373"/>
                    <a:pt x="4085" y="15417"/>
                  </a:cubicBezTo>
                  <a:cubicBezTo>
                    <a:pt x="3474" y="15741"/>
                    <a:pt x="2971" y="16220"/>
                    <a:pt x="2600" y="16795"/>
                  </a:cubicBezTo>
                  <a:cubicBezTo>
                    <a:pt x="2300" y="17262"/>
                    <a:pt x="2061" y="17777"/>
                    <a:pt x="1881" y="18316"/>
                  </a:cubicBezTo>
                  <a:cubicBezTo>
                    <a:pt x="1929" y="17178"/>
                    <a:pt x="2049" y="16052"/>
                    <a:pt x="2276" y="14938"/>
                  </a:cubicBezTo>
                  <a:cubicBezTo>
                    <a:pt x="3354" y="14842"/>
                    <a:pt x="4372" y="14375"/>
                    <a:pt x="5151" y="13621"/>
                  </a:cubicBezTo>
                  <a:cubicBezTo>
                    <a:pt x="5283" y="13489"/>
                    <a:pt x="5414" y="13321"/>
                    <a:pt x="5354" y="13142"/>
                  </a:cubicBezTo>
                  <a:cubicBezTo>
                    <a:pt x="5307" y="13010"/>
                    <a:pt x="5187" y="12926"/>
                    <a:pt x="5055" y="12914"/>
                  </a:cubicBezTo>
                  <a:cubicBezTo>
                    <a:pt x="5032" y="12912"/>
                    <a:pt x="5010" y="12911"/>
                    <a:pt x="4987" y="12911"/>
                  </a:cubicBezTo>
                  <a:cubicBezTo>
                    <a:pt x="4878" y="12911"/>
                    <a:pt x="4771" y="12934"/>
                    <a:pt x="4672" y="12974"/>
                  </a:cubicBezTo>
                  <a:cubicBezTo>
                    <a:pt x="3714" y="13273"/>
                    <a:pt x="2875" y="13896"/>
                    <a:pt x="2312" y="14735"/>
                  </a:cubicBezTo>
                  <a:cubicBezTo>
                    <a:pt x="2480" y="13812"/>
                    <a:pt x="2696" y="12890"/>
                    <a:pt x="2935" y="11980"/>
                  </a:cubicBezTo>
                  <a:cubicBezTo>
                    <a:pt x="3390" y="11908"/>
                    <a:pt x="3845" y="11800"/>
                    <a:pt x="4289" y="11633"/>
                  </a:cubicBezTo>
                  <a:cubicBezTo>
                    <a:pt x="4768" y="11465"/>
                    <a:pt x="5187" y="11165"/>
                    <a:pt x="5510" y="10782"/>
                  </a:cubicBezTo>
                  <a:cubicBezTo>
                    <a:pt x="5678" y="10602"/>
                    <a:pt x="5786" y="10363"/>
                    <a:pt x="5810" y="10111"/>
                  </a:cubicBezTo>
                  <a:cubicBezTo>
                    <a:pt x="5822" y="10064"/>
                    <a:pt x="5810" y="10004"/>
                    <a:pt x="5786" y="9956"/>
                  </a:cubicBezTo>
                  <a:cubicBezTo>
                    <a:pt x="5740" y="9865"/>
                    <a:pt x="5648" y="9837"/>
                    <a:pt x="5550" y="9837"/>
                  </a:cubicBezTo>
                  <a:cubicBezTo>
                    <a:pt x="5492" y="9837"/>
                    <a:pt x="5432" y="9847"/>
                    <a:pt x="5378" y="9860"/>
                  </a:cubicBezTo>
                  <a:cubicBezTo>
                    <a:pt x="4384" y="10099"/>
                    <a:pt x="3534" y="10722"/>
                    <a:pt x="3019" y="11609"/>
                  </a:cubicBezTo>
                  <a:cubicBezTo>
                    <a:pt x="3294" y="10507"/>
                    <a:pt x="3594" y="9417"/>
                    <a:pt x="3845" y="8315"/>
                  </a:cubicBezTo>
                  <a:cubicBezTo>
                    <a:pt x="4360" y="8183"/>
                    <a:pt x="4863" y="8015"/>
                    <a:pt x="5366" y="7824"/>
                  </a:cubicBezTo>
                  <a:cubicBezTo>
                    <a:pt x="5762" y="7680"/>
                    <a:pt x="6169" y="7488"/>
                    <a:pt x="6432" y="7153"/>
                  </a:cubicBezTo>
                  <a:cubicBezTo>
                    <a:pt x="6528" y="7045"/>
                    <a:pt x="6588" y="6914"/>
                    <a:pt x="6600" y="6770"/>
                  </a:cubicBezTo>
                  <a:cubicBezTo>
                    <a:pt x="6624" y="6626"/>
                    <a:pt x="6576" y="6482"/>
                    <a:pt x="6468" y="6387"/>
                  </a:cubicBezTo>
                  <a:cubicBezTo>
                    <a:pt x="6391" y="6322"/>
                    <a:pt x="6290" y="6299"/>
                    <a:pt x="6183" y="6299"/>
                  </a:cubicBezTo>
                  <a:cubicBezTo>
                    <a:pt x="6091" y="6299"/>
                    <a:pt x="5994" y="6316"/>
                    <a:pt x="5905" y="6339"/>
                  </a:cubicBezTo>
                  <a:cubicBezTo>
                    <a:pt x="5091" y="6566"/>
                    <a:pt x="4432" y="7141"/>
                    <a:pt x="3953" y="7848"/>
                  </a:cubicBezTo>
                  <a:cubicBezTo>
                    <a:pt x="4181" y="6854"/>
                    <a:pt x="4360" y="5860"/>
                    <a:pt x="4480" y="4853"/>
                  </a:cubicBezTo>
                  <a:cubicBezTo>
                    <a:pt x="5331" y="4614"/>
                    <a:pt x="6061" y="4087"/>
                    <a:pt x="6564" y="3368"/>
                  </a:cubicBezTo>
                  <a:cubicBezTo>
                    <a:pt x="6636" y="3272"/>
                    <a:pt x="6696" y="3165"/>
                    <a:pt x="6720" y="3045"/>
                  </a:cubicBezTo>
                  <a:cubicBezTo>
                    <a:pt x="6732" y="2937"/>
                    <a:pt x="6684" y="2817"/>
                    <a:pt x="6576" y="2745"/>
                  </a:cubicBezTo>
                  <a:cubicBezTo>
                    <a:pt x="6536" y="2732"/>
                    <a:pt x="6494" y="2725"/>
                    <a:pt x="6451" y="2725"/>
                  </a:cubicBezTo>
                  <a:cubicBezTo>
                    <a:pt x="6380" y="2725"/>
                    <a:pt x="6308" y="2744"/>
                    <a:pt x="6241" y="2781"/>
                  </a:cubicBezTo>
                  <a:cubicBezTo>
                    <a:pt x="5438" y="3117"/>
                    <a:pt x="4816" y="3776"/>
                    <a:pt x="4516" y="4602"/>
                  </a:cubicBezTo>
                  <a:cubicBezTo>
                    <a:pt x="4552" y="4231"/>
                    <a:pt x="4588" y="3859"/>
                    <a:pt x="4600" y="3488"/>
                  </a:cubicBezTo>
                  <a:cubicBezTo>
                    <a:pt x="4816" y="3009"/>
                    <a:pt x="4959" y="2506"/>
                    <a:pt x="5055" y="2003"/>
                  </a:cubicBezTo>
                  <a:cubicBezTo>
                    <a:pt x="5163" y="1452"/>
                    <a:pt x="5115" y="877"/>
                    <a:pt x="4899" y="350"/>
                  </a:cubicBezTo>
                  <a:cubicBezTo>
                    <a:pt x="4827" y="184"/>
                    <a:pt x="4674" y="1"/>
                    <a:pt x="450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grpSp>
        <p:nvGrpSpPr>
          <p:cNvPr id="1010" name="Google Shape;1010;p151"/>
          <p:cNvGrpSpPr/>
          <p:nvPr/>
        </p:nvGrpSpPr>
        <p:grpSpPr>
          <a:xfrm>
            <a:off x="11354270" y="187845"/>
            <a:ext cx="837720" cy="1781268"/>
            <a:chOff x="2909050" y="-862043"/>
            <a:chExt cx="628290" cy="1335951"/>
          </a:xfrm>
        </p:grpSpPr>
        <p:sp>
          <p:nvSpPr>
            <p:cNvPr id="1011" name="Google Shape;1011;p151"/>
            <p:cNvSpPr/>
            <p:nvPr/>
          </p:nvSpPr>
          <p:spPr>
            <a:xfrm>
              <a:off x="3017215" y="-540096"/>
              <a:ext cx="460893" cy="928515"/>
            </a:xfrm>
            <a:custGeom>
              <a:avLst/>
              <a:gdLst/>
              <a:ahLst/>
              <a:cxnLst/>
              <a:rect l="l" t="t" r="r" b="b"/>
              <a:pathLst>
                <a:path w="9042" h="18216" extrusionOk="0">
                  <a:moveTo>
                    <a:pt x="479" y="0"/>
                  </a:moveTo>
                  <a:cubicBezTo>
                    <a:pt x="76" y="0"/>
                    <a:pt x="1" y="768"/>
                    <a:pt x="11" y="1172"/>
                  </a:cubicBezTo>
                  <a:cubicBezTo>
                    <a:pt x="46" y="2202"/>
                    <a:pt x="406" y="3316"/>
                    <a:pt x="633" y="4310"/>
                  </a:cubicBezTo>
                  <a:cubicBezTo>
                    <a:pt x="1100" y="6394"/>
                    <a:pt x="1795" y="8419"/>
                    <a:pt x="2705" y="10359"/>
                  </a:cubicBezTo>
                  <a:cubicBezTo>
                    <a:pt x="3871" y="12779"/>
                    <a:pt x="5517" y="15019"/>
                    <a:pt x="7630" y="16664"/>
                  </a:cubicBezTo>
                  <a:lnTo>
                    <a:pt x="7630" y="16664"/>
                  </a:lnTo>
                  <a:cubicBezTo>
                    <a:pt x="7318" y="13790"/>
                    <a:pt x="6622" y="10978"/>
                    <a:pt x="5556" y="8287"/>
                  </a:cubicBezTo>
                  <a:cubicBezTo>
                    <a:pt x="4933" y="6706"/>
                    <a:pt x="4191" y="5173"/>
                    <a:pt x="3328" y="3700"/>
                  </a:cubicBezTo>
                  <a:cubicBezTo>
                    <a:pt x="2897" y="2969"/>
                    <a:pt x="2430" y="2250"/>
                    <a:pt x="1939" y="1556"/>
                  </a:cubicBezTo>
                  <a:cubicBezTo>
                    <a:pt x="1615" y="1089"/>
                    <a:pt x="1304" y="502"/>
                    <a:pt x="837" y="154"/>
                  </a:cubicBezTo>
                  <a:cubicBezTo>
                    <a:pt x="696" y="46"/>
                    <a:pt x="578" y="0"/>
                    <a:pt x="479" y="0"/>
                  </a:cubicBezTo>
                  <a:close/>
                  <a:moveTo>
                    <a:pt x="7630" y="16664"/>
                  </a:moveTo>
                  <a:cubicBezTo>
                    <a:pt x="7685" y="17179"/>
                    <a:pt x="7729" y="17697"/>
                    <a:pt x="7760" y="18216"/>
                  </a:cubicBezTo>
                  <a:lnTo>
                    <a:pt x="9041" y="17629"/>
                  </a:lnTo>
                  <a:cubicBezTo>
                    <a:pt x="8550" y="17337"/>
                    <a:pt x="8079" y="17014"/>
                    <a:pt x="7630" y="16664"/>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012" name="Google Shape;1012;p151"/>
            <p:cNvSpPr/>
            <p:nvPr/>
          </p:nvSpPr>
          <p:spPr>
            <a:xfrm>
              <a:off x="3021395" y="-534693"/>
              <a:ext cx="383466" cy="832177"/>
            </a:xfrm>
            <a:custGeom>
              <a:avLst/>
              <a:gdLst/>
              <a:ahLst/>
              <a:cxnLst/>
              <a:rect l="l" t="t" r="r" b="b"/>
              <a:pathLst>
                <a:path w="7523" h="16326" extrusionOk="0">
                  <a:moveTo>
                    <a:pt x="2300" y="9522"/>
                  </a:moveTo>
                  <a:lnTo>
                    <a:pt x="2336" y="9618"/>
                  </a:lnTo>
                  <a:lnTo>
                    <a:pt x="2540" y="9678"/>
                  </a:lnTo>
                  <a:cubicBezTo>
                    <a:pt x="3560" y="9996"/>
                    <a:pt x="4398" y="10238"/>
                    <a:pt x="4535" y="10263"/>
                  </a:cubicBezTo>
                  <a:lnTo>
                    <a:pt x="4535" y="10263"/>
                  </a:lnTo>
                  <a:cubicBezTo>
                    <a:pt x="4421" y="10209"/>
                    <a:pt x="3579" y="9925"/>
                    <a:pt x="2552" y="9606"/>
                  </a:cubicBezTo>
                  <a:lnTo>
                    <a:pt x="2300" y="9522"/>
                  </a:lnTo>
                  <a:close/>
                  <a:moveTo>
                    <a:pt x="4535" y="10263"/>
                  </a:moveTo>
                  <a:cubicBezTo>
                    <a:pt x="4537" y="10263"/>
                    <a:pt x="4538" y="10264"/>
                    <a:pt x="4540" y="10265"/>
                  </a:cubicBezTo>
                  <a:cubicBezTo>
                    <a:pt x="4540" y="10264"/>
                    <a:pt x="4539" y="10264"/>
                    <a:pt x="4539" y="10263"/>
                  </a:cubicBezTo>
                  <a:lnTo>
                    <a:pt x="4539" y="10263"/>
                  </a:lnTo>
                  <a:cubicBezTo>
                    <a:pt x="4538" y="10263"/>
                    <a:pt x="4537" y="10263"/>
                    <a:pt x="4535" y="10263"/>
                  </a:cubicBezTo>
                  <a:close/>
                  <a:moveTo>
                    <a:pt x="180" y="0"/>
                  </a:moveTo>
                  <a:cubicBezTo>
                    <a:pt x="168" y="12"/>
                    <a:pt x="144" y="36"/>
                    <a:pt x="132" y="48"/>
                  </a:cubicBezTo>
                  <a:cubicBezTo>
                    <a:pt x="180" y="204"/>
                    <a:pt x="240" y="372"/>
                    <a:pt x="300" y="551"/>
                  </a:cubicBezTo>
                  <a:cubicBezTo>
                    <a:pt x="468" y="1066"/>
                    <a:pt x="695" y="1641"/>
                    <a:pt x="947" y="2252"/>
                  </a:cubicBezTo>
                  <a:cubicBezTo>
                    <a:pt x="899" y="2216"/>
                    <a:pt x="827" y="2180"/>
                    <a:pt x="755" y="2132"/>
                  </a:cubicBezTo>
                  <a:lnTo>
                    <a:pt x="0" y="1725"/>
                  </a:lnTo>
                  <a:lnTo>
                    <a:pt x="0" y="1725"/>
                  </a:lnTo>
                  <a:cubicBezTo>
                    <a:pt x="12" y="1749"/>
                    <a:pt x="12" y="1785"/>
                    <a:pt x="12" y="1821"/>
                  </a:cubicBezTo>
                  <a:cubicBezTo>
                    <a:pt x="288" y="1965"/>
                    <a:pt x="539" y="2096"/>
                    <a:pt x="719" y="2180"/>
                  </a:cubicBezTo>
                  <a:cubicBezTo>
                    <a:pt x="827" y="2228"/>
                    <a:pt x="911" y="2264"/>
                    <a:pt x="971" y="2288"/>
                  </a:cubicBezTo>
                  <a:cubicBezTo>
                    <a:pt x="1138" y="2707"/>
                    <a:pt x="1318" y="3150"/>
                    <a:pt x="1510" y="3594"/>
                  </a:cubicBezTo>
                  <a:cubicBezTo>
                    <a:pt x="1665" y="3953"/>
                    <a:pt x="1821" y="4312"/>
                    <a:pt x="1977" y="4684"/>
                  </a:cubicBezTo>
                  <a:cubicBezTo>
                    <a:pt x="1905" y="4660"/>
                    <a:pt x="1737" y="4600"/>
                    <a:pt x="1510" y="4516"/>
                  </a:cubicBezTo>
                  <a:cubicBezTo>
                    <a:pt x="1246" y="4420"/>
                    <a:pt x="911" y="4276"/>
                    <a:pt x="539" y="4121"/>
                  </a:cubicBezTo>
                  <a:lnTo>
                    <a:pt x="539" y="4121"/>
                  </a:lnTo>
                  <a:cubicBezTo>
                    <a:pt x="551" y="4145"/>
                    <a:pt x="563" y="4180"/>
                    <a:pt x="563" y="4204"/>
                  </a:cubicBezTo>
                  <a:lnTo>
                    <a:pt x="563" y="4216"/>
                  </a:lnTo>
                  <a:cubicBezTo>
                    <a:pt x="911" y="4360"/>
                    <a:pt x="1234" y="4480"/>
                    <a:pt x="1486" y="4564"/>
                  </a:cubicBezTo>
                  <a:cubicBezTo>
                    <a:pt x="1653" y="4624"/>
                    <a:pt x="1785" y="4660"/>
                    <a:pt x="1881" y="4684"/>
                  </a:cubicBezTo>
                  <a:lnTo>
                    <a:pt x="1989" y="4707"/>
                  </a:lnTo>
                  <a:cubicBezTo>
                    <a:pt x="2348" y="5534"/>
                    <a:pt x="2731" y="6384"/>
                    <a:pt x="3138" y="7271"/>
                  </a:cubicBezTo>
                  <a:lnTo>
                    <a:pt x="3234" y="7498"/>
                  </a:lnTo>
                  <a:lnTo>
                    <a:pt x="3102" y="7438"/>
                  </a:lnTo>
                  <a:cubicBezTo>
                    <a:pt x="2935" y="7366"/>
                    <a:pt x="2791" y="7306"/>
                    <a:pt x="2635" y="7247"/>
                  </a:cubicBezTo>
                  <a:cubicBezTo>
                    <a:pt x="2276" y="7103"/>
                    <a:pt x="1773" y="6899"/>
                    <a:pt x="1234" y="6672"/>
                  </a:cubicBezTo>
                  <a:lnTo>
                    <a:pt x="1234" y="6672"/>
                  </a:lnTo>
                  <a:lnTo>
                    <a:pt x="1258" y="6780"/>
                  </a:lnTo>
                  <a:cubicBezTo>
                    <a:pt x="1785" y="6995"/>
                    <a:pt x="2264" y="7175"/>
                    <a:pt x="2623" y="7306"/>
                  </a:cubicBezTo>
                  <a:cubicBezTo>
                    <a:pt x="2815" y="7378"/>
                    <a:pt x="2983" y="7426"/>
                    <a:pt x="3091" y="7462"/>
                  </a:cubicBezTo>
                  <a:lnTo>
                    <a:pt x="3246" y="7510"/>
                  </a:lnTo>
                  <a:cubicBezTo>
                    <a:pt x="3689" y="8480"/>
                    <a:pt x="4120" y="9401"/>
                    <a:pt x="4539" y="10263"/>
                  </a:cubicBezTo>
                  <a:lnTo>
                    <a:pt x="4539" y="10263"/>
                  </a:lnTo>
                  <a:cubicBezTo>
                    <a:pt x="4545" y="10264"/>
                    <a:pt x="4549" y="10265"/>
                    <a:pt x="4552" y="10265"/>
                  </a:cubicBezTo>
                  <a:cubicBezTo>
                    <a:pt x="4923" y="11043"/>
                    <a:pt x="5282" y="11786"/>
                    <a:pt x="5606" y="12457"/>
                  </a:cubicBezTo>
                  <a:lnTo>
                    <a:pt x="5486" y="12421"/>
                  </a:lnTo>
                  <a:cubicBezTo>
                    <a:pt x="5390" y="12385"/>
                    <a:pt x="5234" y="12349"/>
                    <a:pt x="5055" y="12301"/>
                  </a:cubicBezTo>
                  <a:cubicBezTo>
                    <a:pt x="4671" y="12217"/>
                    <a:pt x="4156" y="12097"/>
                    <a:pt x="3582" y="11990"/>
                  </a:cubicBezTo>
                  <a:lnTo>
                    <a:pt x="3582" y="11990"/>
                  </a:lnTo>
                  <a:lnTo>
                    <a:pt x="3641" y="12085"/>
                  </a:lnTo>
                  <a:cubicBezTo>
                    <a:pt x="4192" y="12193"/>
                    <a:pt x="4683" y="12289"/>
                    <a:pt x="5043" y="12361"/>
                  </a:cubicBezTo>
                  <a:lnTo>
                    <a:pt x="5486" y="12445"/>
                  </a:lnTo>
                  <a:cubicBezTo>
                    <a:pt x="5546" y="12457"/>
                    <a:pt x="5594" y="12469"/>
                    <a:pt x="5618" y="12469"/>
                  </a:cubicBezTo>
                  <a:cubicBezTo>
                    <a:pt x="5642" y="12505"/>
                    <a:pt x="5654" y="12529"/>
                    <a:pt x="5666" y="12564"/>
                  </a:cubicBezTo>
                  <a:lnTo>
                    <a:pt x="5666" y="12576"/>
                  </a:lnTo>
                  <a:lnTo>
                    <a:pt x="6300" y="13846"/>
                  </a:lnTo>
                  <a:cubicBezTo>
                    <a:pt x="6396" y="14038"/>
                    <a:pt x="6480" y="14229"/>
                    <a:pt x="6576" y="14397"/>
                  </a:cubicBezTo>
                  <a:cubicBezTo>
                    <a:pt x="6480" y="14385"/>
                    <a:pt x="6336" y="14373"/>
                    <a:pt x="6157" y="14349"/>
                  </a:cubicBezTo>
                  <a:lnTo>
                    <a:pt x="5187" y="14241"/>
                  </a:lnTo>
                  <a:lnTo>
                    <a:pt x="5258" y="14337"/>
                  </a:lnTo>
                  <a:cubicBezTo>
                    <a:pt x="5606" y="14361"/>
                    <a:pt x="5905" y="14385"/>
                    <a:pt x="6145" y="14409"/>
                  </a:cubicBezTo>
                  <a:cubicBezTo>
                    <a:pt x="6348" y="14421"/>
                    <a:pt x="6504" y="14421"/>
                    <a:pt x="6588" y="14421"/>
                  </a:cubicBezTo>
                  <a:lnTo>
                    <a:pt x="6588" y="14433"/>
                  </a:lnTo>
                  <a:lnTo>
                    <a:pt x="6588" y="14445"/>
                  </a:lnTo>
                  <a:cubicBezTo>
                    <a:pt x="6851" y="14972"/>
                    <a:pt x="7079" y="15439"/>
                    <a:pt x="7271" y="15834"/>
                  </a:cubicBezTo>
                  <a:cubicBezTo>
                    <a:pt x="7366" y="16014"/>
                    <a:pt x="7450" y="16182"/>
                    <a:pt x="7522" y="16325"/>
                  </a:cubicBezTo>
                  <a:lnTo>
                    <a:pt x="7522" y="16277"/>
                  </a:lnTo>
                  <a:cubicBezTo>
                    <a:pt x="7462" y="16134"/>
                    <a:pt x="7390" y="15990"/>
                    <a:pt x="7306" y="15822"/>
                  </a:cubicBezTo>
                  <a:cubicBezTo>
                    <a:pt x="7115" y="15427"/>
                    <a:pt x="6887" y="14960"/>
                    <a:pt x="6636" y="14421"/>
                  </a:cubicBezTo>
                  <a:lnTo>
                    <a:pt x="6624" y="14421"/>
                  </a:lnTo>
                  <a:lnTo>
                    <a:pt x="6612" y="14397"/>
                  </a:lnTo>
                  <a:cubicBezTo>
                    <a:pt x="6648" y="14325"/>
                    <a:pt x="6684" y="14205"/>
                    <a:pt x="6732" y="14050"/>
                  </a:cubicBezTo>
                  <a:cubicBezTo>
                    <a:pt x="6803" y="13798"/>
                    <a:pt x="6899" y="13463"/>
                    <a:pt x="6983" y="13091"/>
                  </a:cubicBezTo>
                  <a:cubicBezTo>
                    <a:pt x="6971" y="13032"/>
                    <a:pt x="6959" y="12960"/>
                    <a:pt x="6947" y="12912"/>
                  </a:cubicBezTo>
                  <a:cubicBezTo>
                    <a:pt x="6935" y="12948"/>
                    <a:pt x="6935" y="12984"/>
                    <a:pt x="6923" y="13020"/>
                  </a:cubicBezTo>
                  <a:cubicBezTo>
                    <a:pt x="6827" y="13415"/>
                    <a:pt x="6744" y="13774"/>
                    <a:pt x="6672" y="14026"/>
                  </a:cubicBezTo>
                  <a:cubicBezTo>
                    <a:pt x="6648" y="14169"/>
                    <a:pt x="6612" y="14289"/>
                    <a:pt x="6600" y="14361"/>
                  </a:cubicBezTo>
                  <a:lnTo>
                    <a:pt x="6348" y="13834"/>
                  </a:lnTo>
                  <a:cubicBezTo>
                    <a:pt x="6157" y="13427"/>
                    <a:pt x="5929" y="12984"/>
                    <a:pt x="5702" y="12505"/>
                  </a:cubicBezTo>
                  <a:cubicBezTo>
                    <a:pt x="5773" y="12325"/>
                    <a:pt x="5941" y="11858"/>
                    <a:pt x="6121" y="11295"/>
                  </a:cubicBezTo>
                  <a:cubicBezTo>
                    <a:pt x="6205" y="11043"/>
                    <a:pt x="6276" y="10816"/>
                    <a:pt x="6336" y="10624"/>
                  </a:cubicBezTo>
                  <a:cubicBezTo>
                    <a:pt x="6324" y="10576"/>
                    <a:pt x="6312" y="10540"/>
                    <a:pt x="6300" y="10504"/>
                  </a:cubicBezTo>
                  <a:cubicBezTo>
                    <a:pt x="6229" y="10720"/>
                    <a:pt x="6145" y="10983"/>
                    <a:pt x="6049" y="11271"/>
                  </a:cubicBezTo>
                  <a:cubicBezTo>
                    <a:pt x="5881" y="11798"/>
                    <a:pt x="5737" y="12265"/>
                    <a:pt x="5678" y="12469"/>
                  </a:cubicBezTo>
                  <a:cubicBezTo>
                    <a:pt x="5342" y="11762"/>
                    <a:pt x="4971" y="10995"/>
                    <a:pt x="4588" y="10169"/>
                  </a:cubicBezTo>
                  <a:cubicBezTo>
                    <a:pt x="4588" y="10145"/>
                    <a:pt x="4600" y="10133"/>
                    <a:pt x="4612" y="10097"/>
                  </a:cubicBezTo>
                  <a:lnTo>
                    <a:pt x="4755" y="9702"/>
                  </a:lnTo>
                  <a:lnTo>
                    <a:pt x="5234" y="8384"/>
                  </a:lnTo>
                  <a:lnTo>
                    <a:pt x="5402" y="7953"/>
                  </a:lnTo>
                  <a:lnTo>
                    <a:pt x="5354" y="7845"/>
                  </a:lnTo>
                  <a:cubicBezTo>
                    <a:pt x="5294" y="8013"/>
                    <a:pt x="5222" y="8181"/>
                    <a:pt x="5163" y="8360"/>
                  </a:cubicBezTo>
                  <a:cubicBezTo>
                    <a:pt x="4971" y="8875"/>
                    <a:pt x="4815" y="9343"/>
                    <a:pt x="4707" y="9690"/>
                  </a:cubicBezTo>
                  <a:cubicBezTo>
                    <a:pt x="4648" y="9858"/>
                    <a:pt x="4612" y="10001"/>
                    <a:pt x="4576" y="10097"/>
                  </a:cubicBezTo>
                  <a:cubicBezTo>
                    <a:pt x="4564" y="10109"/>
                    <a:pt x="4564" y="10121"/>
                    <a:pt x="4564" y="10133"/>
                  </a:cubicBezTo>
                  <a:cubicBezTo>
                    <a:pt x="4168" y="9283"/>
                    <a:pt x="3737" y="8384"/>
                    <a:pt x="3306" y="7438"/>
                  </a:cubicBezTo>
                  <a:cubicBezTo>
                    <a:pt x="3318" y="7414"/>
                    <a:pt x="3330" y="7378"/>
                    <a:pt x="3354" y="7330"/>
                  </a:cubicBezTo>
                  <a:cubicBezTo>
                    <a:pt x="3402" y="7235"/>
                    <a:pt x="3462" y="7103"/>
                    <a:pt x="3546" y="6923"/>
                  </a:cubicBezTo>
                  <a:cubicBezTo>
                    <a:pt x="3689" y="6576"/>
                    <a:pt x="3905" y="6097"/>
                    <a:pt x="4133" y="5558"/>
                  </a:cubicBezTo>
                  <a:lnTo>
                    <a:pt x="4216" y="5354"/>
                  </a:lnTo>
                  <a:cubicBezTo>
                    <a:pt x="4204" y="5318"/>
                    <a:pt x="4180" y="5294"/>
                    <a:pt x="4168" y="5258"/>
                  </a:cubicBezTo>
                  <a:lnTo>
                    <a:pt x="4061" y="5534"/>
                  </a:lnTo>
                  <a:cubicBezTo>
                    <a:pt x="3833" y="6061"/>
                    <a:pt x="3629" y="6552"/>
                    <a:pt x="3486" y="6899"/>
                  </a:cubicBezTo>
                  <a:cubicBezTo>
                    <a:pt x="3414" y="7079"/>
                    <a:pt x="3366" y="7223"/>
                    <a:pt x="3330" y="7318"/>
                  </a:cubicBezTo>
                  <a:cubicBezTo>
                    <a:pt x="3306" y="7354"/>
                    <a:pt x="3294" y="7390"/>
                    <a:pt x="3294" y="7414"/>
                  </a:cubicBezTo>
                  <a:cubicBezTo>
                    <a:pt x="3270" y="7354"/>
                    <a:pt x="3246" y="7295"/>
                    <a:pt x="3210" y="7247"/>
                  </a:cubicBezTo>
                  <a:cubicBezTo>
                    <a:pt x="2803" y="6348"/>
                    <a:pt x="2420" y="5486"/>
                    <a:pt x="2060" y="4660"/>
                  </a:cubicBezTo>
                  <a:cubicBezTo>
                    <a:pt x="2084" y="4576"/>
                    <a:pt x="2156" y="4420"/>
                    <a:pt x="2240" y="4192"/>
                  </a:cubicBezTo>
                  <a:cubicBezTo>
                    <a:pt x="2360" y="3869"/>
                    <a:pt x="2528" y="3426"/>
                    <a:pt x="2731" y="2935"/>
                  </a:cubicBezTo>
                  <a:cubicBezTo>
                    <a:pt x="2743" y="2899"/>
                    <a:pt x="2767" y="2863"/>
                    <a:pt x="2779" y="2815"/>
                  </a:cubicBezTo>
                  <a:lnTo>
                    <a:pt x="2731" y="2731"/>
                  </a:lnTo>
                  <a:lnTo>
                    <a:pt x="2659" y="2911"/>
                  </a:lnTo>
                  <a:cubicBezTo>
                    <a:pt x="2456" y="3402"/>
                    <a:pt x="2300" y="3845"/>
                    <a:pt x="2180" y="4180"/>
                  </a:cubicBezTo>
                  <a:cubicBezTo>
                    <a:pt x="2132" y="4348"/>
                    <a:pt x="2084" y="4480"/>
                    <a:pt x="2060" y="4564"/>
                  </a:cubicBezTo>
                  <a:cubicBezTo>
                    <a:pt x="2060" y="4588"/>
                    <a:pt x="2049" y="4612"/>
                    <a:pt x="2049" y="4636"/>
                  </a:cubicBezTo>
                  <a:cubicBezTo>
                    <a:pt x="1881" y="4264"/>
                    <a:pt x="1737" y="3917"/>
                    <a:pt x="1581" y="3570"/>
                  </a:cubicBezTo>
                  <a:cubicBezTo>
                    <a:pt x="1402" y="3138"/>
                    <a:pt x="1222" y="2719"/>
                    <a:pt x="1054" y="2324"/>
                  </a:cubicBezTo>
                  <a:cubicBezTo>
                    <a:pt x="1054" y="2312"/>
                    <a:pt x="1054" y="2300"/>
                    <a:pt x="1042" y="2288"/>
                  </a:cubicBezTo>
                  <a:cubicBezTo>
                    <a:pt x="1066" y="2228"/>
                    <a:pt x="1090" y="2132"/>
                    <a:pt x="1138" y="1989"/>
                  </a:cubicBezTo>
                  <a:cubicBezTo>
                    <a:pt x="1198" y="1785"/>
                    <a:pt x="1318" y="1510"/>
                    <a:pt x="1438" y="1198"/>
                  </a:cubicBezTo>
                  <a:cubicBezTo>
                    <a:pt x="1474" y="1102"/>
                    <a:pt x="1510" y="1030"/>
                    <a:pt x="1533" y="947"/>
                  </a:cubicBezTo>
                  <a:lnTo>
                    <a:pt x="1474" y="863"/>
                  </a:lnTo>
                  <a:cubicBezTo>
                    <a:pt x="1450" y="959"/>
                    <a:pt x="1402" y="1066"/>
                    <a:pt x="1366" y="1162"/>
                  </a:cubicBezTo>
                  <a:cubicBezTo>
                    <a:pt x="1258" y="1426"/>
                    <a:pt x="1162" y="1701"/>
                    <a:pt x="1078" y="1977"/>
                  </a:cubicBezTo>
                  <a:cubicBezTo>
                    <a:pt x="1054" y="2072"/>
                    <a:pt x="1042" y="2156"/>
                    <a:pt x="1018" y="2252"/>
                  </a:cubicBezTo>
                  <a:cubicBezTo>
                    <a:pt x="767" y="1629"/>
                    <a:pt x="527" y="1054"/>
                    <a:pt x="348" y="527"/>
                  </a:cubicBezTo>
                  <a:cubicBezTo>
                    <a:pt x="288" y="348"/>
                    <a:pt x="228" y="168"/>
                    <a:pt x="18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013" name="Google Shape;1013;p151"/>
            <p:cNvSpPr/>
            <p:nvPr/>
          </p:nvSpPr>
          <p:spPr>
            <a:xfrm>
              <a:off x="2909050" y="116132"/>
              <a:ext cx="534854" cy="357776"/>
            </a:xfrm>
            <a:custGeom>
              <a:avLst/>
              <a:gdLst/>
              <a:ahLst/>
              <a:cxnLst/>
              <a:rect l="l" t="t" r="r" b="b"/>
              <a:pathLst>
                <a:path w="10493" h="7019" extrusionOk="0">
                  <a:moveTo>
                    <a:pt x="588" y="0"/>
                  </a:moveTo>
                  <a:cubicBezTo>
                    <a:pt x="408" y="0"/>
                    <a:pt x="204" y="12"/>
                    <a:pt x="96" y="156"/>
                  </a:cubicBezTo>
                  <a:cubicBezTo>
                    <a:pt x="37" y="252"/>
                    <a:pt x="1" y="371"/>
                    <a:pt x="13" y="491"/>
                  </a:cubicBezTo>
                  <a:cubicBezTo>
                    <a:pt x="1" y="1773"/>
                    <a:pt x="827" y="2946"/>
                    <a:pt x="1881" y="3653"/>
                  </a:cubicBezTo>
                  <a:cubicBezTo>
                    <a:pt x="2935" y="4372"/>
                    <a:pt x="4193" y="4707"/>
                    <a:pt x="5438" y="4971"/>
                  </a:cubicBezTo>
                  <a:cubicBezTo>
                    <a:pt x="6696" y="5234"/>
                    <a:pt x="7965" y="5438"/>
                    <a:pt x="9139" y="5941"/>
                  </a:cubicBezTo>
                  <a:cubicBezTo>
                    <a:pt x="9437" y="6073"/>
                    <a:pt x="9735" y="6231"/>
                    <a:pt x="9988" y="6433"/>
                  </a:cubicBezTo>
                  <a:lnTo>
                    <a:pt x="9988" y="6433"/>
                  </a:lnTo>
                  <a:lnTo>
                    <a:pt x="9750" y="6156"/>
                  </a:lnTo>
                  <a:cubicBezTo>
                    <a:pt x="8816" y="4468"/>
                    <a:pt x="7546" y="2946"/>
                    <a:pt x="5977" y="1833"/>
                  </a:cubicBezTo>
                  <a:cubicBezTo>
                    <a:pt x="4408" y="719"/>
                    <a:pt x="2516" y="12"/>
                    <a:pt x="588" y="0"/>
                  </a:cubicBezTo>
                  <a:close/>
                  <a:moveTo>
                    <a:pt x="9988" y="6433"/>
                  </a:moveTo>
                  <a:lnTo>
                    <a:pt x="10493" y="7019"/>
                  </a:lnTo>
                  <a:cubicBezTo>
                    <a:pt x="10369" y="6788"/>
                    <a:pt x="10193" y="6596"/>
                    <a:pt x="9988" y="6433"/>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014" name="Google Shape;1014;p151"/>
            <p:cNvSpPr/>
            <p:nvPr/>
          </p:nvSpPr>
          <p:spPr>
            <a:xfrm>
              <a:off x="2915167" y="120974"/>
              <a:ext cx="491477" cy="315112"/>
            </a:xfrm>
            <a:custGeom>
              <a:avLst/>
              <a:gdLst/>
              <a:ahLst/>
              <a:cxnLst/>
              <a:rect l="l" t="t" r="r" b="b"/>
              <a:pathLst>
                <a:path w="9642" h="6182" extrusionOk="0">
                  <a:moveTo>
                    <a:pt x="36" y="1"/>
                  </a:moveTo>
                  <a:cubicBezTo>
                    <a:pt x="24" y="13"/>
                    <a:pt x="12" y="13"/>
                    <a:pt x="0" y="25"/>
                  </a:cubicBezTo>
                  <a:cubicBezTo>
                    <a:pt x="180" y="181"/>
                    <a:pt x="384" y="336"/>
                    <a:pt x="623" y="504"/>
                  </a:cubicBezTo>
                  <a:cubicBezTo>
                    <a:pt x="1198" y="899"/>
                    <a:pt x="1785" y="1246"/>
                    <a:pt x="2408" y="1558"/>
                  </a:cubicBezTo>
                  <a:cubicBezTo>
                    <a:pt x="2564" y="1630"/>
                    <a:pt x="2731" y="1714"/>
                    <a:pt x="2899" y="1797"/>
                  </a:cubicBezTo>
                  <a:lnTo>
                    <a:pt x="2444" y="1833"/>
                  </a:lnTo>
                  <a:lnTo>
                    <a:pt x="935" y="1953"/>
                  </a:lnTo>
                  <a:lnTo>
                    <a:pt x="312" y="2013"/>
                  </a:lnTo>
                  <a:cubicBezTo>
                    <a:pt x="336" y="2037"/>
                    <a:pt x="348" y="2061"/>
                    <a:pt x="360" y="2085"/>
                  </a:cubicBezTo>
                  <a:lnTo>
                    <a:pt x="947" y="2049"/>
                  </a:lnTo>
                  <a:cubicBezTo>
                    <a:pt x="1533" y="2001"/>
                    <a:pt x="2072" y="1941"/>
                    <a:pt x="2456" y="1893"/>
                  </a:cubicBezTo>
                  <a:cubicBezTo>
                    <a:pt x="2647" y="1881"/>
                    <a:pt x="2803" y="1857"/>
                    <a:pt x="2911" y="1845"/>
                  </a:cubicBezTo>
                  <a:lnTo>
                    <a:pt x="2947" y="1845"/>
                  </a:lnTo>
                  <a:cubicBezTo>
                    <a:pt x="3498" y="2109"/>
                    <a:pt x="4073" y="2384"/>
                    <a:pt x="4671" y="2684"/>
                  </a:cubicBezTo>
                  <a:cubicBezTo>
                    <a:pt x="4935" y="2815"/>
                    <a:pt x="5198" y="2947"/>
                    <a:pt x="5438" y="3091"/>
                  </a:cubicBezTo>
                  <a:lnTo>
                    <a:pt x="5354" y="3091"/>
                  </a:lnTo>
                  <a:cubicBezTo>
                    <a:pt x="5222" y="3091"/>
                    <a:pt x="5043" y="3115"/>
                    <a:pt x="4815" y="3151"/>
                  </a:cubicBezTo>
                  <a:cubicBezTo>
                    <a:pt x="4360" y="3199"/>
                    <a:pt x="3737" y="3319"/>
                    <a:pt x="3055" y="3450"/>
                  </a:cubicBezTo>
                  <a:cubicBezTo>
                    <a:pt x="2635" y="3522"/>
                    <a:pt x="2228" y="3594"/>
                    <a:pt x="1869" y="3654"/>
                  </a:cubicBezTo>
                  <a:lnTo>
                    <a:pt x="1965" y="3702"/>
                  </a:lnTo>
                  <a:cubicBezTo>
                    <a:pt x="2300" y="3666"/>
                    <a:pt x="2671" y="3594"/>
                    <a:pt x="3079" y="3522"/>
                  </a:cubicBezTo>
                  <a:cubicBezTo>
                    <a:pt x="3761" y="3390"/>
                    <a:pt x="4372" y="3271"/>
                    <a:pt x="4827" y="3199"/>
                  </a:cubicBezTo>
                  <a:cubicBezTo>
                    <a:pt x="5043" y="3163"/>
                    <a:pt x="5234" y="3127"/>
                    <a:pt x="5354" y="3115"/>
                  </a:cubicBezTo>
                  <a:cubicBezTo>
                    <a:pt x="5402" y="3103"/>
                    <a:pt x="5438" y="3091"/>
                    <a:pt x="5474" y="3091"/>
                  </a:cubicBezTo>
                  <a:cubicBezTo>
                    <a:pt x="5965" y="3366"/>
                    <a:pt x="6444" y="3642"/>
                    <a:pt x="6863" y="3929"/>
                  </a:cubicBezTo>
                  <a:cubicBezTo>
                    <a:pt x="7067" y="4061"/>
                    <a:pt x="7259" y="4193"/>
                    <a:pt x="7438" y="4325"/>
                  </a:cubicBezTo>
                  <a:cubicBezTo>
                    <a:pt x="7199" y="4325"/>
                    <a:pt x="6372" y="4373"/>
                    <a:pt x="5402" y="4456"/>
                  </a:cubicBezTo>
                  <a:cubicBezTo>
                    <a:pt x="4875" y="4492"/>
                    <a:pt x="4408" y="4540"/>
                    <a:pt x="4037" y="4576"/>
                  </a:cubicBezTo>
                  <a:lnTo>
                    <a:pt x="4216" y="4624"/>
                  </a:lnTo>
                  <a:cubicBezTo>
                    <a:pt x="4564" y="4600"/>
                    <a:pt x="4971" y="4576"/>
                    <a:pt x="5414" y="4540"/>
                  </a:cubicBezTo>
                  <a:cubicBezTo>
                    <a:pt x="6420" y="4456"/>
                    <a:pt x="7259" y="4373"/>
                    <a:pt x="7462" y="4337"/>
                  </a:cubicBezTo>
                  <a:cubicBezTo>
                    <a:pt x="7857" y="4624"/>
                    <a:pt x="8217" y="4911"/>
                    <a:pt x="8516" y="5163"/>
                  </a:cubicBezTo>
                  <a:cubicBezTo>
                    <a:pt x="8959" y="5546"/>
                    <a:pt x="9307" y="5882"/>
                    <a:pt x="9534" y="6109"/>
                  </a:cubicBezTo>
                  <a:lnTo>
                    <a:pt x="9546" y="6121"/>
                  </a:lnTo>
                  <a:lnTo>
                    <a:pt x="9642" y="6181"/>
                  </a:lnTo>
                  <a:lnTo>
                    <a:pt x="9558" y="6097"/>
                  </a:lnTo>
                  <a:cubicBezTo>
                    <a:pt x="9235" y="5750"/>
                    <a:pt x="8899" y="5427"/>
                    <a:pt x="8552" y="5115"/>
                  </a:cubicBezTo>
                  <a:cubicBezTo>
                    <a:pt x="8253" y="4864"/>
                    <a:pt x="7917" y="4588"/>
                    <a:pt x="7522" y="4301"/>
                  </a:cubicBezTo>
                  <a:cubicBezTo>
                    <a:pt x="7534" y="4193"/>
                    <a:pt x="7546" y="4085"/>
                    <a:pt x="7534" y="3977"/>
                  </a:cubicBezTo>
                  <a:cubicBezTo>
                    <a:pt x="7546" y="3774"/>
                    <a:pt x="7534" y="3486"/>
                    <a:pt x="7510" y="3175"/>
                  </a:cubicBezTo>
                  <a:lnTo>
                    <a:pt x="7426" y="3079"/>
                  </a:lnTo>
                  <a:lnTo>
                    <a:pt x="7426" y="3175"/>
                  </a:lnTo>
                  <a:cubicBezTo>
                    <a:pt x="7438" y="3354"/>
                    <a:pt x="7450" y="3582"/>
                    <a:pt x="7474" y="3977"/>
                  </a:cubicBezTo>
                  <a:cubicBezTo>
                    <a:pt x="7486" y="4145"/>
                    <a:pt x="7498" y="4253"/>
                    <a:pt x="7510" y="4289"/>
                  </a:cubicBezTo>
                  <a:cubicBezTo>
                    <a:pt x="7318" y="4145"/>
                    <a:pt x="7127" y="4013"/>
                    <a:pt x="6911" y="3869"/>
                  </a:cubicBezTo>
                  <a:cubicBezTo>
                    <a:pt x="6504" y="3594"/>
                    <a:pt x="6073" y="3331"/>
                    <a:pt x="5606" y="3067"/>
                  </a:cubicBezTo>
                  <a:cubicBezTo>
                    <a:pt x="5606" y="3019"/>
                    <a:pt x="5606" y="2899"/>
                    <a:pt x="5582" y="2720"/>
                  </a:cubicBezTo>
                  <a:cubicBezTo>
                    <a:pt x="5570" y="2492"/>
                    <a:pt x="5534" y="2181"/>
                    <a:pt x="5498" y="1821"/>
                  </a:cubicBezTo>
                  <a:cubicBezTo>
                    <a:pt x="5486" y="1702"/>
                    <a:pt x="5474" y="1582"/>
                    <a:pt x="5450" y="1462"/>
                  </a:cubicBezTo>
                  <a:lnTo>
                    <a:pt x="5366" y="1402"/>
                  </a:lnTo>
                  <a:lnTo>
                    <a:pt x="5366" y="1402"/>
                  </a:lnTo>
                  <a:cubicBezTo>
                    <a:pt x="5390" y="1534"/>
                    <a:pt x="5402" y="1690"/>
                    <a:pt x="5414" y="1833"/>
                  </a:cubicBezTo>
                  <a:cubicBezTo>
                    <a:pt x="5462" y="2193"/>
                    <a:pt x="5498" y="2504"/>
                    <a:pt x="5534" y="2732"/>
                  </a:cubicBezTo>
                  <a:cubicBezTo>
                    <a:pt x="5558" y="2887"/>
                    <a:pt x="5570" y="3007"/>
                    <a:pt x="5582" y="3067"/>
                  </a:cubicBezTo>
                  <a:cubicBezTo>
                    <a:pt x="5306" y="2899"/>
                    <a:pt x="5019" y="2756"/>
                    <a:pt x="4719" y="2600"/>
                  </a:cubicBezTo>
                  <a:cubicBezTo>
                    <a:pt x="4168" y="2324"/>
                    <a:pt x="3629" y="2073"/>
                    <a:pt x="3126" y="1833"/>
                  </a:cubicBezTo>
                  <a:cubicBezTo>
                    <a:pt x="3114" y="1762"/>
                    <a:pt x="3079" y="1642"/>
                    <a:pt x="3019" y="1486"/>
                  </a:cubicBezTo>
                  <a:cubicBezTo>
                    <a:pt x="2935" y="1235"/>
                    <a:pt x="2815" y="899"/>
                    <a:pt x="2647" y="528"/>
                  </a:cubicBezTo>
                  <a:cubicBezTo>
                    <a:pt x="2599" y="408"/>
                    <a:pt x="2540" y="288"/>
                    <a:pt x="2492" y="169"/>
                  </a:cubicBezTo>
                  <a:lnTo>
                    <a:pt x="2396" y="145"/>
                  </a:lnTo>
                  <a:lnTo>
                    <a:pt x="2396" y="145"/>
                  </a:lnTo>
                  <a:cubicBezTo>
                    <a:pt x="2456" y="276"/>
                    <a:pt x="2516" y="408"/>
                    <a:pt x="2575" y="564"/>
                  </a:cubicBezTo>
                  <a:cubicBezTo>
                    <a:pt x="2731" y="923"/>
                    <a:pt x="2875" y="1270"/>
                    <a:pt x="2971" y="1510"/>
                  </a:cubicBezTo>
                  <a:cubicBezTo>
                    <a:pt x="3019" y="1642"/>
                    <a:pt x="3067" y="1738"/>
                    <a:pt x="3102" y="1809"/>
                  </a:cubicBezTo>
                  <a:lnTo>
                    <a:pt x="3079" y="1797"/>
                  </a:lnTo>
                  <a:lnTo>
                    <a:pt x="3055" y="1797"/>
                  </a:lnTo>
                  <a:cubicBezTo>
                    <a:pt x="2851" y="1690"/>
                    <a:pt x="2635" y="1594"/>
                    <a:pt x="2444" y="1486"/>
                  </a:cubicBezTo>
                  <a:cubicBezTo>
                    <a:pt x="1821" y="1187"/>
                    <a:pt x="1234" y="839"/>
                    <a:pt x="659" y="456"/>
                  </a:cubicBezTo>
                  <a:cubicBezTo>
                    <a:pt x="420" y="300"/>
                    <a:pt x="216" y="157"/>
                    <a:pt x="3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015" name="Google Shape;1015;p151"/>
            <p:cNvSpPr/>
            <p:nvPr/>
          </p:nvSpPr>
          <p:spPr>
            <a:xfrm>
              <a:off x="2940195" y="-73896"/>
              <a:ext cx="414152" cy="479753"/>
            </a:xfrm>
            <a:custGeom>
              <a:avLst/>
              <a:gdLst/>
              <a:ahLst/>
              <a:cxnLst/>
              <a:rect l="l" t="t" r="r" b="b"/>
              <a:pathLst>
                <a:path w="8125" h="9412" extrusionOk="0">
                  <a:moveTo>
                    <a:pt x="213" y="1"/>
                  </a:moveTo>
                  <a:cubicBezTo>
                    <a:pt x="202" y="1"/>
                    <a:pt x="191" y="2"/>
                    <a:pt x="180" y="3"/>
                  </a:cubicBezTo>
                  <a:cubicBezTo>
                    <a:pt x="72" y="27"/>
                    <a:pt x="48" y="195"/>
                    <a:pt x="72" y="315"/>
                  </a:cubicBezTo>
                  <a:cubicBezTo>
                    <a:pt x="132" y="626"/>
                    <a:pt x="288" y="913"/>
                    <a:pt x="515" y="1129"/>
                  </a:cubicBezTo>
                  <a:cubicBezTo>
                    <a:pt x="719" y="1345"/>
                    <a:pt x="947" y="1536"/>
                    <a:pt x="1186" y="1692"/>
                  </a:cubicBezTo>
                  <a:cubicBezTo>
                    <a:pt x="1318" y="1860"/>
                    <a:pt x="1450" y="2027"/>
                    <a:pt x="1581" y="2183"/>
                  </a:cubicBezTo>
                  <a:cubicBezTo>
                    <a:pt x="1276" y="1961"/>
                    <a:pt x="907" y="1839"/>
                    <a:pt x="534" y="1839"/>
                  </a:cubicBezTo>
                  <a:cubicBezTo>
                    <a:pt x="424" y="1839"/>
                    <a:pt x="313" y="1850"/>
                    <a:pt x="204" y="1872"/>
                  </a:cubicBezTo>
                  <a:cubicBezTo>
                    <a:pt x="132" y="1884"/>
                    <a:pt x="72" y="1908"/>
                    <a:pt x="36" y="1967"/>
                  </a:cubicBezTo>
                  <a:cubicBezTo>
                    <a:pt x="0" y="2027"/>
                    <a:pt x="12" y="2099"/>
                    <a:pt x="60" y="2147"/>
                  </a:cubicBezTo>
                  <a:cubicBezTo>
                    <a:pt x="108" y="2195"/>
                    <a:pt x="168" y="2231"/>
                    <a:pt x="228" y="2255"/>
                  </a:cubicBezTo>
                  <a:cubicBezTo>
                    <a:pt x="487" y="2354"/>
                    <a:pt x="756" y="2406"/>
                    <a:pt x="1026" y="2406"/>
                  </a:cubicBezTo>
                  <a:cubicBezTo>
                    <a:pt x="1245" y="2406"/>
                    <a:pt x="1463" y="2372"/>
                    <a:pt x="1677" y="2303"/>
                  </a:cubicBezTo>
                  <a:cubicBezTo>
                    <a:pt x="2049" y="2734"/>
                    <a:pt x="2444" y="3141"/>
                    <a:pt x="2863" y="3548"/>
                  </a:cubicBezTo>
                  <a:cubicBezTo>
                    <a:pt x="2601" y="3425"/>
                    <a:pt x="2317" y="3363"/>
                    <a:pt x="2030" y="3363"/>
                  </a:cubicBezTo>
                  <a:cubicBezTo>
                    <a:pt x="1844" y="3363"/>
                    <a:pt x="1657" y="3389"/>
                    <a:pt x="1474" y="3441"/>
                  </a:cubicBezTo>
                  <a:cubicBezTo>
                    <a:pt x="1366" y="3465"/>
                    <a:pt x="1270" y="3536"/>
                    <a:pt x="1222" y="3644"/>
                  </a:cubicBezTo>
                  <a:cubicBezTo>
                    <a:pt x="1210" y="3716"/>
                    <a:pt x="1222" y="3800"/>
                    <a:pt x="1270" y="3860"/>
                  </a:cubicBezTo>
                  <a:cubicBezTo>
                    <a:pt x="1330" y="3920"/>
                    <a:pt x="1402" y="3968"/>
                    <a:pt x="1474" y="3992"/>
                  </a:cubicBezTo>
                  <a:cubicBezTo>
                    <a:pt x="1577" y="4017"/>
                    <a:pt x="1681" y="4030"/>
                    <a:pt x="1784" y="4030"/>
                  </a:cubicBezTo>
                  <a:cubicBezTo>
                    <a:pt x="1920" y="4030"/>
                    <a:pt x="2056" y="4008"/>
                    <a:pt x="2192" y="3968"/>
                  </a:cubicBezTo>
                  <a:cubicBezTo>
                    <a:pt x="2480" y="3896"/>
                    <a:pt x="2767" y="3824"/>
                    <a:pt x="3055" y="3716"/>
                  </a:cubicBezTo>
                  <a:cubicBezTo>
                    <a:pt x="3522" y="4159"/>
                    <a:pt x="4001" y="4578"/>
                    <a:pt x="4480" y="5010"/>
                  </a:cubicBezTo>
                  <a:cubicBezTo>
                    <a:pt x="4191" y="4869"/>
                    <a:pt x="3876" y="4799"/>
                    <a:pt x="3560" y="4799"/>
                  </a:cubicBezTo>
                  <a:cubicBezTo>
                    <a:pt x="3312" y="4799"/>
                    <a:pt x="3064" y="4842"/>
                    <a:pt x="2827" y="4926"/>
                  </a:cubicBezTo>
                  <a:cubicBezTo>
                    <a:pt x="2743" y="4962"/>
                    <a:pt x="2647" y="5022"/>
                    <a:pt x="2659" y="5105"/>
                  </a:cubicBezTo>
                  <a:cubicBezTo>
                    <a:pt x="2659" y="5129"/>
                    <a:pt x="2683" y="5165"/>
                    <a:pt x="2695" y="5189"/>
                  </a:cubicBezTo>
                  <a:cubicBezTo>
                    <a:pt x="2791" y="5297"/>
                    <a:pt x="2911" y="5369"/>
                    <a:pt x="3055" y="5405"/>
                  </a:cubicBezTo>
                  <a:cubicBezTo>
                    <a:pt x="3204" y="5450"/>
                    <a:pt x="3357" y="5471"/>
                    <a:pt x="3509" y="5471"/>
                  </a:cubicBezTo>
                  <a:cubicBezTo>
                    <a:pt x="3638" y="5471"/>
                    <a:pt x="3767" y="5456"/>
                    <a:pt x="3893" y="5429"/>
                  </a:cubicBezTo>
                  <a:cubicBezTo>
                    <a:pt x="4157" y="5369"/>
                    <a:pt x="4408" y="5273"/>
                    <a:pt x="4648" y="5153"/>
                  </a:cubicBezTo>
                  <a:cubicBezTo>
                    <a:pt x="5043" y="5513"/>
                    <a:pt x="5426" y="5884"/>
                    <a:pt x="5809" y="6255"/>
                  </a:cubicBezTo>
                  <a:cubicBezTo>
                    <a:pt x="5501" y="6132"/>
                    <a:pt x="5176" y="6071"/>
                    <a:pt x="4852" y="6071"/>
                  </a:cubicBezTo>
                  <a:cubicBezTo>
                    <a:pt x="4610" y="6071"/>
                    <a:pt x="4368" y="6105"/>
                    <a:pt x="4133" y="6171"/>
                  </a:cubicBezTo>
                  <a:cubicBezTo>
                    <a:pt x="4061" y="6195"/>
                    <a:pt x="4001" y="6219"/>
                    <a:pt x="3941" y="6267"/>
                  </a:cubicBezTo>
                  <a:cubicBezTo>
                    <a:pt x="3881" y="6315"/>
                    <a:pt x="3857" y="6387"/>
                    <a:pt x="3869" y="6471"/>
                  </a:cubicBezTo>
                  <a:cubicBezTo>
                    <a:pt x="3893" y="6567"/>
                    <a:pt x="4013" y="6603"/>
                    <a:pt x="4121" y="6627"/>
                  </a:cubicBezTo>
                  <a:cubicBezTo>
                    <a:pt x="4282" y="6659"/>
                    <a:pt x="4444" y="6674"/>
                    <a:pt x="4607" y="6674"/>
                  </a:cubicBezTo>
                  <a:cubicBezTo>
                    <a:pt x="5048" y="6674"/>
                    <a:pt x="5487" y="6558"/>
                    <a:pt x="5881" y="6339"/>
                  </a:cubicBezTo>
                  <a:cubicBezTo>
                    <a:pt x="6336" y="6794"/>
                    <a:pt x="6744" y="7285"/>
                    <a:pt x="7115" y="7800"/>
                  </a:cubicBezTo>
                  <a:cubicBezTo>
                    <a:pt x="6863" y="7609"/>
                    <a:pt x="6600" y="7441"/>
                    <a:pt x="6300" y="7309"/>
                  </a:cubicBezTo>
                  <a:cubicBezTo>
                    <a:pt x="6018" y="7183"/>
                    <a:pt x="5704" y="7119"/>
                    <a:pt x="5391" y="7119"/>
                  </a:cubicBezTo>
                  <a:cubicBezTo>
                    <a:pt x="5319" y="7119"/>
                    <a:pt x="5246" y="7123"/>
                    <a:pt x="5175" y="7130"/>
                  </a:cubicBezTo>
                  <a:cubicBezTo>
                    <a:pt x="5067" y="7142"/>
                    <a:pt x="4947" y="7189"/>
                    <a:pt x="4947" y="7297"/>
                  </a:cubicBezTo>
                  <a:cubicBezTo>
                    <a:pt x="4947" y="7333"/>
                    <a:pt x="4971" y="7369"/>
                    <a:pt x="4995" y="7393"/>
                  </a:cubicBezTo>
                  <a:cubicBezTo>
                    <a:pt x="5199" y="7669"/>
                    <a:pt x="5558" y="7776"/>
                    <a:pt x="5893" y="7848"/>
                  </a:cubicBezTo>
                  <a:cubicBezTo>
                    <a:pt x="6109" y="7884"/>
                    <a:pt x="6336" y="7920"/>
                    <a:pt x="6552" y="7932"/>
                  </a:cubicBezTo>
                  <a:cubicBezTo>
                    <a:pt x="6620" y="7940"/>
                    <a:pt x="6687" y="7944"/>
                    <a:pt x="6754" y="7944"/>
                  </a:cubicBezTo>
                  <a:cubicBezTo>
                    <a:pt x="6896" y="7944"/>
                    <a:pt x="7036" y="7925"/>
                    <a:pt x="7175" y="7884"/>
                  </a:cubicBezTo>
                  <a:cubicBezTo>
                    <a:pt x="7498" y="8351"/>
                    <a:pt x="7786" y="8854"/>
                    <a:pt x="8001" y="9381"/>
                  </a:cubicBezTo>
                  <a:cubicBezTo>
                    <a:pt x="8014" y="9402"/>
                    <a:pt x="8034" y="9411"/>
                    <a:pt x="8053" y="9411"/>
                  </a:cubicBezTo>
                  <a:cubicBezTo>
                    <a:pt x="8090" y="9411"/>
                    <a:pt x="8125" y="9380"/>
                    <a:pt x="8109" y="9333"/>
                  </a:cubicBezTo>
                  <a:cubicBezTo>
                    <a:pt x="7798" y="8615"/>
                    <a:pt x="7390" y="7932"/>
                    <a:pt x="6899" y="7321"/>
                  </a:cubicBezTo>
                  <a:cubicBezTo>
                    <a:pt x="7199" y="6698"/>
                    <a:pt x="7151" y="5968"/>
                    <a:pt x="6780" y="5381"/>
                  </a:cubicBezTo>
                  <a:cubicBezTo>
                    <a:pt x="6735" y="5314"/>
                    <a:pt x="6691" y="5248"/>
                    <a:pt x="6618" y="5248"/>
                  </a:cubicBezTo>
                  <a:cubicBezTo>
                    <a:pt x="6612" y="5248"/>
                    <a:pt x="6606" y="5248"/>
                    <a:pt x="6600" y="5249"/>
                  </a:cubicBezTo>
                  <a:cubicBezTo>
                    <a:pt x="6504" y="5249"/>
                    <a:pt x="6456" y="5345"/>
                    <a:pt x="6432" y="5429"/>
                  </a:cubicBezTo>
                  <a:cubicBezTo>
                    <a:pt x="6336" y="5776"/>
                    <a:pt x="6348" y="6147"/>
                    <a:pt x="6468" y="6495"/>
                  </a:cubicBezTo>
                  <a:cubicBezTo>
                    <a:pt x="6540" y="6710"/>
                    <a:pt x="6636" y="6926"/>
                    <a:pt x="6732" y="7118"/>
                  </a:cubicBezTo>
                  <a:cubicBezTo>
                    <a:pt x="6348" y="6662"/>
                    <a:pt x="5941" y="6231"/>
                    <a:pt x="5510" y="5812"/>
                  </a:cubicBezTo>
                  <a:cubicBezTo>
                    <a:pt x="5510" y="5620"/>
                    <a:pt x="5498" y="5429"/>
                    <a:pt x="5498" y="5237"/>
                  </a:cubicBezTo>
                  <a:cubicBezTo>
                    <a:pt x="5498" y="5069"/>
                    <a:pt x="5486" y="4914"/>
                    <a:pt x="5462" y="4746"/>
                  </a:cubicBezTo>
                  <a:cubicBezTo>
                    <a:pt x="5426" y="4507"/>
                    <a:pt x="5330" y="4279"/>
                    <a:pt x="5199" y="4087"/>
                  </a:cubicBezTo>
                  <a:cubicBezTo>
                    <a:pt x="5163" y="4039"/>
                    <a:pt x="5127" y="3992"/>
                    <a:pt x="5079" y="3968"/>
                  </a:cubicBezTo>
                  <a:cubicBezTo>
                    <a:pt x="5055" y="3956"/>
                    <a:pt x="5028" y="3950"/>
                    <a:pt x="5001" y="3950"/>
                  </a:cubicBezTo>
                  <a:cubicBezTo>
                    <a:pt x="4974" y="3950"/>
                    <a:pt x="4947" y="3956"/>
                    <a:pt x="4923" y="3968"/>
                  </a:cubicBezTo>
                  <a:cubicBezTo>
                    <a:pt x="4887" y="4004"/>
                    <a:pt x="4875" y="4039"/>
                    <a:pt x="4863" y="4087"/>
                  </a:cubicBezTo>
                  <a:cubicBezTo>
                    <a:pt x="4851" y="4219"/>
                    <a:pt x="4863" y="4351"/>
                    <a:pt x="4887" y="4471"/>
                  </a:cubicBezTo>
                  <a:cubicBezTo>
                    <a:pt x="4983" y="4902"/>
                    <a:pt x="5151" y="5321"/>
                    <a:pt x="5390" y="5692"/>
                  </a:cubicBezTo>
                  <a:cubicBezTo>
                    <a:pt x="4911" y="5237"/>
                    <a:pt x="4408" y="4806"/>
                    <a:pt x="3917" y="4363"/>
                  </a:cubicBezTo>
                  <a:cubicBezTo>
                    <a:pt x="3965" y="4075"/>
                    <a:pt x="3965" y="3788"/>
                    <a:pt x="3929" y="3500"/>
                  </a:cubicBezTo>
                  <a:cubicBezTo>
                    <a:pt x="3881" y="3213"/>
                    <a:pt x="3749" y="2938"/>
                    <a:pt x="3546" y="2722"/>
                  </a:cubicBezTo>
                  <a:cubicBezTo>
                    <a:pt x="3522" y="2674"/>
                    <a:pt x="3474" y="2650"/>
                    <a:pt x="3414" y="2650"/>
                  </a:cubicBezTo>
                  <a:cubicBezTo>
                    <a:pt x="3390" y="2662"/>
                    <a:pt x="3354" y="2686"/>
                    <a:pt x="3342" y="2710"/>
                  </a:cubicBezTo>
                  <a:cubicBezTo>
                    <a:pt x="3282" y="2830"/>
                    <a:pt x="3270" y="2962"/>
                    <a:pt x="3306" y="3081"/>
                  </a:cubicBezTo>
                  <a:cubicBezTo>
                    <a:pt x="3390" y="3512"/>
                    <a:pt x="3570" y="3920"/>
                    <a:pt x="3833" y="4279"/>
                  </a:cubicBezTo>
                  <a:cubicBezTo>
                    <a:pt x="3318" y="3824"/>
                    <a:pt x="2827" y="3369"/>
                    <a:pt x="2360" y="2878"/>
                  </a:cubicBezTo>
                  <a:cubicBezTo>
                    <a:pt x="2360" y="2518"/>
                    <a:pt x="2324" y="2171"/>
                    <a:pt x="2228" y="1824"/>
                  </a:cubicBezTo>
                  <a:cubicBezTo>
                    <a:pt x="2192" y="1656"/>
                    <a:pt x="2108" y="1500"/>
                    <a:pt x="1989" y="1369"/>
                  </a:cubicBezTo>
                  <a:cubicBezTo>
                    <a:pt x="1950" y="1322"/>
                    <a:pt x="1891" y="1290"/>
                    <a:pt x="1838" y="1290"/>
                  </a:cubicBezTo>
                  <a:cubicBezTo>
                    <a:pt x="1809" y="1290"/>
                    <a:pt x="1782" y="1300"/>
                    <a:pt x="1761" y="1321"/>
                  </a:cubicBezTo>
                  <a:cubicBezTo>
                    <a:pt x="1737" y="1357"/>
                    <a:pt x="1725" y="1416"/>
                    <a:pt x="1725" y="1452"/>
                  </a:cubicBezTo>
                  <a:cubicBezTo>
                    <a:pt x="1749" y="1860"/>
                    <a:pt x="1869" y="2243"/>
                    <a:pt x="2084" y="2590"/>
                  </a:cubicBezTo>
                  <a:cubicBezTo>
                    <a:pt x="1749" y="2231"/>
                    <a:pt x="1438" y="1848"/>
                    <a:pt x="1162" y="1452"/>
                  </a:cubicBezTo>
                  <a:cubicBezTo>
                    <a:pt x="1066" y="1249"/>
                    <a:pt x="983" y="1045"/>
                    <a:pt x="923" y="842"/>
                  </a:cubicBezTo>
                  <a:cubicBezTo>
                    <a:pt x="827" y="542"/>
                    <a:pt x="647" y="279"/>
                    <a:pt x="396" y="87"/>
                  </a:cubicBezTo>
                  <a:cubicBezTo>
                    <a:pt x="354" y="35"/>
                    <a:pt x="285" y="1"/>
                    <a:pt x="21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016" name="Google Shape;1016;p151"/>
            <p:cNvSpPr/>
            <p:nvPr/>
          </p:nvSpPr>
          <p:spPr>
            <a:xfrm>
              <a:off x="3192919" y="-862043"/>
              <a:ext cx="344421" cy="1101006"/>
            </a:xfrm>
            <a:custGeom>
              <a:avLst/>
              <a:gdLst/>
              <a:ahLst/>
              <a:cxnLst/>
              <a:rect l="l" t="t" r="r" b="b"/>
              <a:pathLst>
                <a:path w="6757" h="21600" extrusionOk="0">
                  <a:moveTo>
                    <a:pt x="2231" y="1"/>
                  </a:moveTo>
                  <a:cubicBezTo>
                    <a:pt x="2059" y="1"/>
                    <a:pt x="1906" y="184"/>
                    <a:pt x="1833" y="350"/>
                  </a:cubicBezTo>
                  <a:cubicBezTo>
                    <a:pt x="1618" y="877"/>
                    <a:pt x="1570" y="1452"/>
                    <a:pt x="1678" y="2003"/>
                  </a:cubicBezTo>
                  <a:cubicBezTo>
                    <a:pt x="1774" y="2506"/>
                    <a:pt x="1917" y="3009"/>
                    <a:pt x="2133" y="3488"/>
                  </a:cubicBezTo>
                  <a:cubicBezTo>
                    <a:pt x="2145" y="3859"/>
                    <a:pt x="2181" y="4231"/>
                    <a:pt x="2217" y="4602"/>
                  </a:cubicBezTo>
                  <a:cubicBezTo>
                    <a:pt x="1917" y="3776"/>
                    <a:pt x="1295" y="3117"/>
                    <a:pt x="492" y="2781"/>
                  </a:cubicBezTo>
                  <a:cubicBezTo>
                    <a:pt x="425" y="2744"/>
                    <a:pt x="353" y="2725"/>
                    <a:pt x="282" y="2725"/>
                  </a:cubicBezTo>
                  <a:cubicBezTo>
                    <a:pt x="239" y="2725"/>
                    <a:pt x="197" y="2732"/>
                    <a:pt x="157" y="2745"/>
                  </a:cubicBezTo>
                  <a:cubicBezTo>
                    <a:pt x="49" y="2817"/>
                    <a:pt x="1" y="2937"/>
                    <a:pt x="25" y="3045"/>
                  </a:cubicBezTo>
                  <a:cubicBezTo>
                    <a:pt x="37" y="3165"/>
                    <a:pt x="97" y="3272"/>
                    <a:pt x="169" y="3368"/>
                  </a:cubicBezTo>
                  <a:cubicBezTo>
                    <a:pt x="672" y="4087"/>
                    <a:pt x="1402" y="4614"/>
                    <a:pt x="2253" y="4853"/>
                  </a:cubicBezTo>
                  <a:cubicBezTo>
                    <a:pt x="2372" y="5860"/>
                    <a:pt x="2552" y="6854"/>
                    <a:pt x="2780" y="7848"/>
                  </a:cubicBezTo>
                  <a:cubicBezTo>
                    <a:pt x="2313" y="7141"/>
                    <a:pt x="1642" y="6566"/>
                    <a:pt x="839" y="6339"/>
                  </a:cubicBezTo>
                  <a:cubicBezTo>
                    <a:pt x="751" y="6316"/>
                    <a:pt x="652" y="6299"/>
                    <a:pt x="556" y="6299"/>
                  </a:cubicBezTo>
                  <a:cubicBezTo>
                    <a:pt x="446" y="6299"/>
                    <a:pt x="342" y="6322"/>
                    <a:pt x="264" y="6387"/>
                  </a:cubicBezTo>
                  <a:cubicBezTo>
                    <a:pt x="157" y="6494"/>
                    <a:pt x="109" y="6650"/>
                    <a:pt x="145" y="6794"/>
                  </a:cubicBezTo>
                  <a:cubicBezTo>
                    <a:pt x="169" y="6925"/>
                    <a:pt x="217" y="7069"/>
                    <a:pt x="312" y="7177"/>
                  </a:cubicBezTo>
                  <a:cubicBezTo>
                    <a:pt x="576" y="7512"/>
                    <a:pt x="983" y="7692"/>
                    <a:pt x="1390" y="7848"/>
                  </a:cubicBezTo>
                  <a:cubicBezTo>
                    <a:pt x="1881" y="8039"/>
                    <a:pt x="2384" y="8195"/>
                    <a:pt x="2899" y="8327"/>
                  </a:cubicBezTo>
                  <a:cubicBezTo>
                    <a:pt x="3163" y="9429"/>
                    <a:pt x="3450" y="10531"/>
                    <a:pt x="3726" y="11621"/>
                  </a:cubicBezTo>
                  <a:cubicBezTo>
                    <a:pt x="3211" y="10746"/>
                    <a:pt x="2360" y="10111"/>
                    <a:pt x="1378" y="9884"/>
                  </a:cubicBezTo>
                  <a:cubicBezTo>
                    <a:pt x="1319" y="9870"/>
                    <a:pt x="1254" y="9860"/>
                    <a:pt x="1192" y="9860"/>
                  </a:cubicBezTo>
                  <a:cubicBezTo>
                    <a:pt x="1093" y="9860"/>
                    <a:pt x="1003" y="9886"/>
                    <a:pt x="959" y="9968"/>
                  </a:cubicBezTo>
                  <a:cubicBezTo>
                    <a:pt x="935" y="10028"/>
                    <a:pt x="923" y="10087"/>
                    <a:pt x="935" y="10135"/>
                  </a:cubicBezTo>
                  <a:cubicBezTo>
                    <a:pt x="971" y="10387"/>
                    <a:pt x="1067" y="10626"/>
                    <a:pt x="1235" y="10806"/>
                  </a:cubicBezTo>
                  <a:cubicBezTo>
                    <a:pt x="1570" y="11189"/>
                    <a:pt x="1989" y="11489"/>
                    <a:pt x="2456" y="11656"/>
                  </a:cubicBezTo>
                  <a:cubicBezTo>
                    <a:pt x="2899" y="11824"/>
                    <a:pt x="3355" y="11932"/>
                    <a:pt x="3810" y="12004"/>
                  </a:cubicBezTo>
                  <a:cubicBezTo>
                    <a:pt x="4049" y="12914"/>
                    <a:pt x="4265" y="13836"/>
                    <a:pt x="4444" y="14759"/>
                  </a:cubicBezTo>
                  <a:cubicBezTo>
                    <a:pt x="3870" y="13920"/>
                    <a:pt x="3043" y="13297"/>
                    <a:pt x="2073" y="12998"/>
                  </a:cubicBezTo>
                  <a:cubicBezTo>
                    <a:pt x="1974" y="12958"/>
                    <a:pt x="1866" y="12935"/>
                    <a:pt x="1758" y="12935"/>
                  </a:cubicBezTo>
                  <a:cubicBezTo>
                    <a:pt x="1735" y="12935"/>
                    <a:pt x="1712" y="12936"/>
                    <a:pt x="1690" y="12938"/>
                  </a:cubicBezTo>
                  <a:cubicBezTo>
                    <a:pt x="1558" y="12950"/>
                    <a:pt x="1438" y="13034"/>
                    <a:pt x="1390" y="13166"/>
                  </a:cubicBezTo>
                  <a:cubicBezTo>
                    <a:pt x="1330" y="13345"/>
                    <a:pt x="1462" y="13513"/>
                    <a:pt x="1594" y="13645"/>
                  </a:cubicBezTo>
                  <a:cubicBezTo>
                    <a:pt x="2372" y="14399"/>
                    <a:pt x="3391" y="14866"/>
                    <a:pt x="4480" y="14962"/>
                  </a:cubicBezTo>
                  <a:cubicBezTo>
                    <a:pt x="4684" y="16064"/>
                    <a:pt x="4816" y="17190"/>
                    <a:pt x="4852" y="18316"/>
                  </a:cubicBezTo>
                  <a:cubicBezTo>
                    <a:pt x="4684" y="17777"/>
                    <a:pt x="4444" y="17262"/>
                    <a:pt x="4145" y="16795"/>
                  </a:cubicBezTo>
                  <a:cubicBezTo>
                    <a:pt x="3774" y="16220"/>
                    <a:pt x="3259" y="15741"/>
                    <a:pt x="2660" y="15417"/>
                  </a:cubicBezTo>
                  <a:cubicBezTo>
                    <a:pt x="2572" y="15373"/>
                    <a:pt x="2468" y="15339"/>
                    <a:pt x="2374" y="15339"/>
                  </a:cubicBezTo>
                  <a:cubicBezTo>
                    <a:pt x="2290" y="15339"/>
                    <a:pt x="2214" y="15367"/>
                    <a:pt x="2169" y="15441"/>
                  </a:cubicBezTo>
                  <a:cubicBezTo>
                    <a:pt x="2133" y="15501"/>
                    <a:pt x="2121" y="15561"/>
                    <a:pt x="2133" y="15633"/>
                  </a:cubicBezTo>
                  <a:cubicBezTo>
                    <a:pt x="2157" y="16244"/>
                    <a:pt x="2576" y="16747"/>
                    <a:pt x="3007" y="17178"/>
                  </a:cubicBezTo>
                  <a:cubicBezTo>
                    <a:pt x="3283" y="17453"/>
                    <a:pt x="3582" y="17717"/>
                    <a:pt x="3894" y="17968"/>
                  </a:cubicBezTo>
                  <a:cubicBezTo>
                    <a:pt x="4181" y="18208"/>
                    <a:pt x="4504" y="18388"/>
                    <a:pt x="4864" y="18495"/>
                  </a:cubicBezTo>
                  <a:cubicBezTo>
                    <a:pt x="4876" y="19501"/>
                    <a:pt x="4792" y="20508"/>
                    <a:pt x="4612" y="21490"/>
                  </a:cubicBezTo>
                  <a:cubicBezTo>
                    <a:pt x="4605" y="21558"/>
                    <a:pt x="4661" y="21599"/>
                    <a:pt x="4717" y="21599"/>
                  </a:cubicBezTo>
                  <a:cubicBezTo>
                    <a:pt x="4759" y="21599"/>
                    <a:pt x="4800" y="21577"/>
                    <a:pt x="4816" y="21526"/>
                  </a:cubicBezTo>
                  <a:cubicBezTo>
                    <a:pt x="5067" y="20160"/>
                    <a:pt x="5127" y="18771"/>
                    <a:pt x="5007" y="17393"/>
                  </a:cubicBezTo>
                  <a:cubicBezTo>
                    <a:pt x="6061" y="16759"/>
                    <a:pt x="6708" y="15633"/>
                    <a:pt x="6732" y="14411"/>
                  </a:cubicBezTo>
                  <a:cubicBezTo>
                    <a:pt x="6756" y="14267"/>
                    <a:pt x="6696" y="14124"/>
                    <a:pt x="6588" y="14040"/>
                  </a:cubicBezTo>
                  <a:cubicBezTo>
                    <a:pt x="6553" y="14017"/>
                    <a:pt x="6515" y="14008"/>
                    <a:pt x="6476" y="14008"/>
                  </a:cubicBezTo>
                  <a:cubicBezTo>
                    <a:pt x="6370" y="14008"/>
                    <a:pt x="6257" y="14078"/>
                    <a:pt x="6169" y="14148"/>
                  </a:cubicBezTo>
                  <a:cubicBezTo>
                    <a:pt x="5690" y="14567"/>
                    <a:pt x="5343" y="15130"/>
                    <a:pt x="5175" y="15753"/>
                  </a:cubicBezTo>
                  <a:cubicBezTo>
                    <a:pt x="5067" y="16136"/>
                    <a:pt x="4995" y="16531"/>
                    <a:pt x="4960" y="16938"/>
                  </a:cubicBezTo>
                  <a:cubicBezTo>
                    <a:pt x="4840" y="15884"/>
                    <a:pt x="4672" y="14842"/>
                    <a:pt x="4433" y="13812"/>
                  </a:cubicBezTo>
                  <a:cubicBezTo>
                    <a:pt x="4624" y="13525"/>
                    <a:pt x="4804" y="13237"/>
                    <a:pt x="4995" y="12950"/>
                  </a:cubicBezTo>
                  <a:cubicBezTo>
                    <a:pt x="5151" y="12710"/>
                    <a:pt x="5295" y="12459"/>
                    <a:pt x="5415" y="12195"/>
                  </a:cubicBezTo>
                  <a:cubicBezTo>
                    <a:pt x="5594" y="11800"/>
                    <a:pt x="5678" y="11381"/>
                    <a:pt x="5666" y="10962"/>
                  </a:cubicBezTo>
                  <a:cubicBezTo>
                    <a:pt x="5678" y="10854"/>
                    <a:pt x="5654" y="10758"/>
                    <a:pt x="5618" y="10662"/>
                  </a:cubicBezTo>
                  <a:cubicBezTo>
                    <a:pt x="5570" y="10567"/>
                    <a:pt x="5475" y="10519"/>
                    <a:pt x="5367" y="10519"/>
                  </a:cubicBezTo>
                  <a:cubicBezTo>
                    <a:pt x="5295" y="10531"/>
                    <a:pt x="5235" y="10567"/>
                    <a:pt x="5187" y="10626"/>
                  </a:cubicBezTo>
                  <a:cubicBezTo>
                    <a:pt x="5031" y="10806"/>
                    <a:pt x="4924" y="11010"/>
                    <a:pt x="4840" y="11225"/>
                  </a:cubicBezTo>
                  <a:cubicBezTo>
                    <a:pt x="4552" y="11956"/>
                    <a:pt x="4397" y="12722"/>
                    <a:pt x="4373" y="13513"/>
                  </a:cubicBezTo>
                  <a:cubicBezTo>
                    <a:pt x="4121" y="12375"/>
                    <a:pt x="3810" y="11237"/>
                    <a:pt x="3522" y="10099"/>
                  </a:cubicBezTo>
                  <a:cubicBezTo>
                    <a:pt x="3870" y="9728"/>
                    <a:pt x="4157" y="9309"/>
                    <a:pt x="4373" y="8842"/>
                  </a:cubicBezTo>
                  <a:cubicBezTo>
                    <a:pt x="4600" y="8375"/>
                    <a:pt x="4672" y="7848"/>
                    <a:pt x="4588" y="7333"/>
                  </a:cubicBezTo>
                  <a:cubicBezTo>
                    <a:pt x="4588" y="7237"/>
                    <a:pt x="4540" y="7153"/>
                    <a:pt x="4456" y="7105"/>
                  </a:cubicBezTo>
                  <a:cubicBezTo>
                    <a:pt x="4433" y="7093"/>
                    <a:pt x="4403" y="7087"/>
                    <a:pt x="4373" y="7087"/>
                  </a:cubicBezTo>
                  <a:cubicBezTo>
                    <a:pt x="4343" y="7087"/>
                    <a:pt x="4313" y="7093"/>
                    <a:pt x="4289" y="7105"/>
                  </a:cubicBezTo>
                  <a:cubicBezTo>
                    <a:pt x="4073" y="7189"/>
                    <a:pt x="3953" y="7405"/>
                    <a:pt x="3870" y="7620"/>
                  </a:cubicBezTo>
                  <a:cubicBezTo>
                    <a:pt x="3570" y="8339"/>
                    <a:pt x="3438" y="9117"/>
                    <a:pt x="3474" y="9896"/>
                  </a:cubicBezTo>
                  <a:cubicBezTo>
                    <a:pt x="3175" y="8722"/>
                    <a:pt x="2887" y="7560"/>
                    <a:pt x="2684" y="6375"/>
                  </a:cubicBezTo>
                  <a:cubicBezTo>
                    <a:pt x="3043" y="5860"/>
                    <a:pt x="3319" y="5297"/>
                    <a:pt x="3522" y="4710"/>
                  </a:cubicBezTo>
                  <a:cubicBezTo>
                    <a:pt x="3630" y="4410"/>
                    <a:pt x="3678" y="4099"/>
                    <a:pt x="3630" y="3799"/>
                  </a:cubicBezTo>
                  <a:cubicBezTo>
                    <a:pt x="3608" y="3657"/>
                    <a:pt x="3507" y="3495"/>
                    <a:pt x="3371" y="3495"/>
                  </a:cubicBezTo>
                  <a:cubicBezTo>
                    <a:pt x="3358" y="3495"/>
                    <a:pt x="3344" y="3497"/>
                    <a:pt x="3331" y="3500"/>
                  </a:cubicBezTo>
                  <a:cubicBezTo>
                    <a:pt x="3247" y="3536"/>
                    <a:pt x="3187" y="3596"/>
                    <a:pt x="3151" y="3680"/>
                  </a:cubicBezTo>
                  <a:cubicBezTo>
                    <a:pt x="2792" y="4279"/>
                    <a:pt x="2588" y="4973"/>
                    <a:pt x="2552" y="5680"/>
                  </a:cubicBezTo>
                  <a:cubicBezTo>
                    <a:pt x="2420" y="4830"/>
                    <a:pt x="2337" y="3967"/>
                    <a:pt x="2313" y="3105"/>
                  </a:cubicBezTo>
                  <a:cubicBezTo>
                    <a:pt x="2372" y="2722"/>
                    <a:pt x="2456" y="2338"/>
                    <a:pt x="2564" y="1979"/>
                  </a:cubicBezTo>
                  <a:cubicBezTo>
                    <a:pt x="2744" y="1392"/>
                    <a:pt x="2684" y="949"/>
                    <a:pt x="2540" y="362"/>
                  </a:cubicBezTo>
                  <a:cubicBezTo>
                    <a:pt x="2516" y="218"/>
                    <a:pt x="2432" y="87"/>
                    <a:pt x="2313" y="15"/>
                  </a:cubicBezTo>
                  <a:cubicBezTo>
                    <a:pt x="2285" y="5"/>
                    <a:pt x="2258" y="1"/>
                    <a:pt x="223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Title only 1">
  <p:cSld name="Title only 1">
    <p:bg>
      <p:bgPr>
        <a:solidFill>
          <a:schemeClr val="lt2"/>
        </a:solidFill>
        <a:effectLst/>
      </p:bgPr>
    </p:bg>
    <p:spTree>
      <p:nvGrpSpPr>
        <p:cNvPr id="1" name="Shape 1017"/>
        <p:cNvGrpSpPr/>
        <p:nvPr/>
      </p:nvGrpSpPr>
      <p:grpSpPr>
        <a:xfrm>
          <a:off x="0" y="0"/>
          <a:ext cx="0" cy="0"/>
          <a:chOff x="0" y="0"/>
          <a:chExt cx="0" cy="0"/>
        </a:xfrm>
      </p:grpSpPr>
      <p:sp>
        <p:nvSpPr>
          <p:cNvPr id="1018" name="Google Shape;1018;p152"/>
          <p:cNvSpPr txBox="1">
            <a:spLocks noGrp="1"/>
          </p:cNvSpPr>
          <p:nvPr>
            <p:ph type="title"/>
          </p:nvPr>
        </p:nvSpPr>
        <p:spPr>
          <a:xfrm>
            <a:off x="950967" y="719333"/>
            <a:ext cx="10290000" cy="817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600"/>
              <a:buNone/>
              <a:defRPr/>
            </a:lvl1pPr>
            <a:lvl2pPr lvl="1" algn="ctr">
              <a:lnSpc>
                <a:spcPct val="100000"/>
              </a:lnSpc>
              <a:spcBef>
                <a:spcPts val="0"/>
              </a:spcBef>
              <a:spcAft>
                <a:spcPts val="0"/>
              </a:spcAft>
              <a:buSzPts val="3600"/>
              <a:buNone/>
              <a:defRPr/>
            </a:lvl2pPr>
            <a:lvl3pPr lvl="2" algn="ctr">
              <a:lnSpc>
                <a:spcPct val="100000"/>
              </a:lnSpc>
              <a:spcBef>
                <a:spcPts val="0"/>
              </a:spcBef>
              <a:spcAft>
                <a:spcPts val="0"/>
              </a:spcAft>
              <a:buSzPts val="3600"/>
              <a:buNone/>
              <a:defRPr/>
            </a:lvl3pPr>
            <a:lvl4pPr lvl="3" algn="ctr">
              <a:lnSpc>
                <a:spcPct val="100000"/>
              </a:lnSpc>
              <a:spcBef>
                <a:spcPts val="0"/>
              </a:spcBef>
              <a:spcAft>
                <a:spcPts val="0"/>
              </a:spcAft>
              <a:buSzPts val="3600"/>
              <a:buNone/>
              <a:defRPr/>
            </a:lvl4pPr>
            <a:lvl5pPr lvl="4" algn="ctr">
              <a:lnSpc>
                <a:spcPct val="100000"/>
              </a:lnSpc>
              <a:spcBef>
                <a:spcPts val="0"/>
              </a:spcBef>
              <a:spcAft>
                <a:spcPts val="0"/>
              </a:spcAft>
              <a:buSzPts val="3600"/>
              <a:buNone/>
              <a:defRPr/>
            </a:lvl5pPr>
            <a:lvl6pPr lvl="5" algn="ctr">
              <a:lnSpc>
                <a:spcPct val="100000"/>
              </a:lnSpc>
              <a:spcBef>
                <a:spcPts val="0"/>
              </a:spcBef>
              <a:spcAft>
                <a:spcPts val="0"/>
              </a:spcAft>
              <a:buSzPts val="3600"/>
              <a:buNone/>
              <a:defRPr/>
            </a:lvl6pPr>
            <a:lvl7pPr lvl="6" algn="ctr">
              <a:lnSpc>
                <a:spcPct val="100000"/>
              </a:lnSpc>
              <a:spcBef>
                <a:spcPts val="0"/>
              </a:spcBef>
              <a:spcAft>
                <a:spcPts val="0"/>
              </a:spcAft>
              <a:buSzPts val="3600"/>
              <a:buNone/>
              <a:defRPr/>
            </a:lvl7pPr>
            <a:lvl8pPr lvl="7" algn="ctr">
              <a:lnSpc>
                <a:spcPct val="100000"/>
              </a:lnSpc>
              <a:spcBef>
                <a:spcPts val="0"/>
              </a:spcBef>
              <a:spcAft>
                <a:spcPts val="0"/>
              </a:spcAft>
              <a:buSzPts val="3600"/>
              <a:buNone/>
              <a:defRPr/>
            </a:lvl8pPr>
            <a:lvl9pPr lvl="8" algn="ctr">
              <a:lnSpc>
                <a:spcPct val="100000"/>
              </a:lnSpc>
              <a:spcBef>
                <a:spcPts val="0"/>
              </a:spcBef>
              <a:spcAft>
                <a:spcPts val="0"/>
              </a:spcAft>
              <a:buSzPts val="3600"/>
              <a:buNone/>
              <a:defRPr/>
            </a:lvl9pPr>
          </a:lstStyle>
          <a:p>
            <a:endParaRPr/>
          </a:p>
        </p:txBody>
      </p:sp>
      <p:grpSp>
        <p:nvGrpSpPr>
          <p:cNvPr id="1019" name="Google Shape;1019;p152"/>
          <p:cNvGrpSpPr/>
          <p:nvPr/>
        </p:nvGrpSpPr>
        <p:grpSpPr>
          <a:xfrm rot="-5400000" flipH="1">
            <a:off x="-2629988" y="2676347"/>
            <a:ext cx="5525667" cy="276692"/>
            <a:chOff x="0" y="-76"/>
            <a:chExt cx="2762649" cy="372832"/>
          </a:xfrm>
        </p:grpSpPr>
        <p:sp>
          <p:nvSpPr>
            <p:cNvPr id="1020" name="Google Shape;1020;p152"/>
            <p:cNvSpPr/>
            <p:nvPr/>
          </p:nvSpPr>
          <p:spPr>
            <a:xfrm rot="5400000" flipH="1">
              <a:off x="1199480" y="-1199554"/>
              <a:ext cx="363691" cy="2762647"/>
            </a:xfrm>
            <a:custGeom>
              <a:avLst/>
              <a:gdLst/>
              <a:ahLst/>
              <a:cxnLst/>
              <a:rect l="l" t="t" r="r" b="b"/>
              <a:pathLst>
                <a:path w="3755" h="3656" extrusionOk="0">
                  <a:moveTo>
                    <a:pt x="3288" y="1"/>
                  </a:moveTo>
                  <a:cubicBezTo>
                    <a:pt x="3249" y="1"/>
                    <a:pt x="3209" y="2"/>
                    <a:pt x="3169" y="4"/>
                  </a:cubicBezTo>
                  <a:cubicBezTo>
                    <a:pt x="801" y="84"/>
                    <a:pt x="0" y="3656"/>
                    <a:pt x="0" y="3656"/>
                  </a:cubicBezTo>
                  <a:cubicBezTo>
                    <a:pt x="17" y="3650"/>
                    <a:pt x="449" y="3622"/>
                    <a:pt x="1091" y="3582"/>
                  </a:cubicBezTo>
                  <a:cubicBezTo>
                    <a:pt x="1516" y="2710"/>
                    <a:pt x="2234" y="1999"/>
                    <a:pt x="3447" y="1999"/>
                  </a:cubicBezTo>
                  <a:cubicBezTo>
                    <a:pt x="3498" y="1999"/>
                    <a:pt x="3549" y="2001"/>
                    <a:pt x="3601" y="2003"/>
                  </a:cubicBezTo>
                  <a:cubicBezTo>
                    <a:pt x="3652" y="2003"/>
                    <a:pt x="3703" y="2015"/>
                    <a:pt x="3754" y="2020"/>
                  </a:cubicBezTo>
                  <a:lnTo>
                    <a:pt x="3754" y="55"/>
                  </a:lnTo>
                  <a:cubicBezTo>
                    <a:pt x="3600" y="19"/>
                    <a:pt x="3445" y="1"/>
                    <a:pt x="3288" y="1"/>
                  </a:cubicBezTo>
                  <a:close/>
                </a:path>
              </a:pathLst>
            </a:custGeom>
            <a:solidFill>
              <a:srgbClr val="1A4E6E">
                <a:alpha val="45490"/>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021" name="Google Shape;1021;p152"/>
            <p:cNvSpPr/>
            <p:nvPr/>
          </p:nvSpPr>
          <p:spPr>
            <a:xfrm rot="5400000" flipH="1">
              <a:off x="803247" y="-803252"/>
              <a:ext cx="372828" cy="1979189"/>
            </a:xfrm>
            <a:custGeom>
              <a:avLst/>
              <a:gdLst/>
              <a:ahLst/>
              <a:cxnLst/>
              <a:rect l="l" t="t" r="r" b="b"/>
              <a:pathLst>
                <a:path w="3346" h="4821" extrusionOk="0">
                  <a:moveTo>
                    <a:pt x="3038" y="0"/>
                  </a:moveTo>
                  <a:cubicBezTo>
                    <a:pt x="1825" y="0"/>
                    <a:pt x="1107" y="711"/>
                    <a:pt x="682" y="1583"/>
                  </a:cubicBezTo>
                  <a:cubicBezTo>
                    <a:pt x="0" y="2986"/>
                    <a:pt x="80" y="4820"/>
                    <a:pt x="80" y="4820"/>
                  </a:cubicBezTo>
                  <a:lnTo>
                    <a:pt x="3345" y="4633"/>
                  </a:lnTo>
                  <a:lnTo>
                    <a:pt x="3345" y="21"/>
                  </a:lnTo>
                  <a:cubicBezTo>
                    <a:pt x="3294" y="16"/>
                    <a:pt x="3243" y="10"/>
                    <a:pt x="3192" y="4"/>
                  </a:cubicBezTo>
                  <a:cubicBezTo>
                    <a:pt x="3140" y="2"/>
                    <a:pt x="3089" y="0"/>
                    <a:pt x="303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022" name="Google Shape;1022;p152"/>
            <p:cNvSpPr/>
            <p:nvPr/>
          </p:nvSpPr>
          <p:spPr>
            <a:xfrm>
              <a:off x="0" y="0"/>
              <a:ext cx="122425" cy="363675"/>
            </a:xfrm>
            <a:prstGeom prst="flowChartProcess">
              <a:avLst/>
            </a:pr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sp>
        <p:nvSpPr>
          <p:cNvPr id="1023" name="Google Shape;1023;p152"/>
          <p:cNvSpPr/>
          <p:nvPr/>
        </p:nvSpPr>
        <p:spPr>
          <a:xfrm rot="10203590" flipH="1">
            <a:off x="154797" y="-42188"/>
            <a:ext cx="262105" cy="2018161"/>
          </a:xfrm>
          <a:custGeom>
            <a:avLst/>
            <a:gdLst/>
            <a:ahLst/>
            <a:cxnLst/>
            <a:rect l="l" t="t" r="r" b="b"/>
            <a:pathLst>
              <a:path w="4564" h="35142" extrusionOk="0">
                <a:moveTo>
                  <a:pt x="3018" y="1"/>
                </a:moveTo>
                <a:cubicBezTo>
                  <a:pt x="587" y="3953"/>
                  <a:pt x="0" y="9606"/>
                  <a:pt x="323" y="14840"/>
                </a:cubicBezTo>
                <a:cubicBezTo>
                  <a:pt x="647" y="20074"/>
                  <a:pt x="1749" y="25141"/>
                  <a:pt x="2264" y="30339"/>
                </a:cubicBezTo>
                <a:cubicBezTo>
                  <a:pt x="2266" y="30358"/>
                  <a:pt x="2267" y="30378"/>
                  <a:pt x="2269" y="30398"/>
                </a:cubicBezTo>
                <a:lnTo>
                  <a:pt x="2269" y="30398"/>
                </a:lnTo>
                <a:cubicBezTo>
                  <a:pt x="3045" y="26619"/>
                  <a:pt x="3499" y="22705"/>
                  <a:pt x="3952" y="18805"/>
                </a:cubicBezTo>
                <a:cubicBezTo>
                  <a:pt x="4252" y="16146"/>
                  <a:pt x="4563" y="13475"/>
                  <a:pt x="4527" y="10780"/>
                </a:cubicBezTo>
                <a:cubicBezTo>
                  <a:pt x="4479" y="7103"/>
                  <a:pt x="3785" y="3510"/>
                  <a:pt x="3018" y="1"/>
                </a:cubicBezTo>
                <a:close/>
                <a:moveTo>
                  <a:pt x="2269" y="30398"/>
                </a:moveTo>
                <a:lnTo>
                  <a:pt x="2269" y="30398"/>
                </a:lnTo>
                <a:cubicBezTo>
                  <a:pt x="2042" y="31505"/>
                  <a:pt x="1788" y="32600"/>
                  <a:pt x="1497" y="33680"/>
                </a:cubicBezTo>
                <a:lnTo>
                  <a:pt x="1761" y="35141"/>
                </a:lnTo>
                <a:cubicBezTo>
                  <a:pt x="2483" y="33852"/>
                  <a:pt x="2421" y="32036"/>
                  <a:pt x="2269" y="30398"/>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024" name="Google Shape;1024;p152"/>
          <p:cNvSpPr/>
          <p:nvPr/>
        </p:nvSpPr>
        <p:spPr>
          <a:xfrm rot="-10098159" flipH="1">
            <a:off x="71920" y="100321"/>
            <a:ext cx="784829" cy="1010009"/>
          </a:xfrm>
          <a:custGeom>
            <a:avLst/>
            <a:gdLst/>
            <a:ahLst/>
            <a:cxnLst/>
            <a:rect l="l" t="t" r="r" b="b"/>
            <a:pathLst>
              <a:path w="13666" h="17587" extrusionOk="0">
                <a:moveTo>
                  <a:pt x="13630" y="1"/>
                </a:moveTo>
                <a:lnTo>
                  <a:pt x="13630" y="1"/>
                </a:lnTo>
                <a:cubicBezTo>
                  <a:pt x="11905" y="744"/>
                  <a:pt x="10348" y="1845"/>
                  <a:pt x="9067" y="3223"/>
                </a:cubicBezTo>
                <a:cubicBezTo>
                  <a:pt x="6228" y="6277"/>
                  <a:pt x="4935" y="10409"/>
                  <a:pt x="2946" y="14062"/>
                </a:cubicBezTo>
                <a:cubicBezTo>
                  <a:pt x="2252" y="15344"/>
                  <a:pt x="1425" y="16613"/>
                  <a:pt x="192" y="17368"/>
                </a:cubicBezTo>
                <a:lnTo>
                  <a:pt x="0" y="17032"/>
                </a:lnTo>
                <a:lnTo>
                  <a:pt x="0" y="17032"/>
                </a:lnTo>
                <a:lnTo>
                  <a:pt x="48" y="17583"/>
                </a:lnTo>
                <a:cubicBezTo>
                  <a:pt x="92" y="17585"/>
                  <a:pt x="137" y="17586"/>
                  <a:pt x="181" y="17586"/>
                </a:cubicBezTo>
                <a:cubicBezTo>
                  <a:pt x="1222" y="17586"/>
                  <a:pt x="2205" y="17056"/>
                  <a:pt x="3078" y="16481"/>
                </a:cubicBezTo>
                <a:cubicBezTo>
                  <a:pt x="6072" y="14493"/>
                  <a:pt x="8480" y="11727"/>
                  <a:pt x="10456" y="8732"/>
                </a:cubicBezTo>
                <a:cubicBezTo>
                  <a:pt x="12193" y="6109"/>
                  <a:pt x="13666" y="3139"/>
                  <a:pt x="13630"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025" name="Google Shape;1025;p152"/>
          <p:cNvSpPr/>
          <p:nvPr/>
        </p:nvSpPr>
        <p:spPr>
          <a:xfrm rot="10360619" flipH="1">
            <a:off x="142629" y="54340"/>
            <a:ext cx="431632" cy="1245464"/>
          </a:xfrm>
          <a:custGeom>
            <a:avLst/>
            <a:gdLst/>
            <a:ahLst/>
            <a:cxnLst/>
            <a:rect l="l" t="t" r="r" b="b"/>
            <a:pathLst>
              <a:path w="7516" h="21686" extrusionOk="0">
                <a:moveTo>
                  <a:pt x="4030" y="0"/>
                </a:moveTo>
                <a:lnTo>
                  <a:pt x="4030" y="0"/>
                </a:lnTo>
                <a:cubicBezTo>
                  <a:pt x="3300" y="1880"/>
                  <a:pt x="3312" y="3964"/>
                  <a:pt x="4054" y="5833"/>
                </a:cubicBezTo>
                <a:cubicBezTo>
                  <a:pt x="4066" y="6611"/>
                  <a:pt x="4042" y="7378"/>
                  <a:pt x="3995" y="8156"/>
                </a:cubicBezTo>
                <a:cubicBezTo>
                  <a:pt x="3827" y="6635"/>
                  <a:pt x="3312" y="5174"/>
                  <a:pt x="2485" y="3881"/>
                </a:cubicBezTo>
                <a:lnTo>
                  <a:pt x="2485" y="3881"/>
                </a:lnTo>
                <a:cubicBezTo>
                  <a:pt x="2186" y="5785"/>
                  <a:pt x="2701" y="7713"/>
                  <a:pt x="3911" y="9210"/>
                </a:cubicBezTo>
                <a:cubicBezTo>
                  <a:pt x="3803" y="10372"/>
                  <a:pt x="3623" y="11522"/>
                  <a:pt x="3384" y="12672"/>
                </a:cubicBezTo>
                <a:cubicBezTo>
                  <a:pt x="3539" y="11091"/>
                  <a:pt x="3132" y="9498"/>
                  <a:pt x="2234" y="8192"/>
                </a:cubicBezTo>
                <a:lnTo>
                  <a:pt x="2234" y="8192"/>
                </a:lnTo>
                <a:cubicBezTo>
                  <a:pt x="1887" y="10037"/>
                  <a:pt x="2222" y="11941"/>
                  <a:pt x="3180" y="13546"/>
                </a:cubicBezTo>
                <a:cubicBezTo>
                  <a:pt x="2845" y="14888"/>
                  <a:pt x="2438" y="16193"/>
                  <a:pt x="1934" y="17475"/>
                </a:cubicBezTo>
                <a:cubicBezTo>
                  <a:pt x="2186" y="15570"/>
                  <a:pt x="1982" y="13618"/>
                  <a:pt x="1360" y="11798"/>
                </a:cubicBezTo>
                <a:cubicBezTo>
                  <a:pt x="1048" y="12947"/>
                  <a:pt x="952" y="14133"/>
                  <a:pt x="1072" y="15307"/>
                </a:cubicBezTo>
                <a:cubicBezTo>
                  <a:pt x="1156" y="16145"/>
                  <a:pt x="1360" y="16996"/>
                  <a:pt x="1875" y="17654"/>
                </a:cubicBezTo>
                <a:cubicBezTo>
                  <a:pt x="1360" y="18936"/>
                  <a:pt x="761" y="20181"/>
                  <a:pt x="90" y="21391"/>
                </a:cubicBezTo>
                <a:cubicBezTo>
                  <a:pt x="0" y="21546"/>
                  <a:pt x="128" y="21685"/>
                  <a:pt x="260" y="21685"/>
                </a:cubicBezTo>
                <a:cubicBezTo>
                  <a:pt x="321" y="21685"/>
                  <a:pt x="384" y="21655"/>
                  <a:pt x="425" y="21583"/>
                </a:cubicBezTo>
                <a:cubicBezTo>
                  <a:pt x="1300" y="20026"/>
                  <a:pt x="2042" y="18397"/>
                  <a:pt x="2641" y="16708"/>
                </a:cubicBezTo>
                <a:cubicBezTo>
                  <a:pt x="4510" y="16193"/>
                  <a:pt x="6091" y="14900"/>
                  <a:pt x="6953" y="13151"/>
                </a:cubicBezTo>
                <a:lnTo>
                  <a:pt x="6953" y="13151"/>
                </a:lnTo>
                <a:cubicBezTo>
                  <a:pt x="6114" y="13319"/>
                  <a:pt x="5240" y="13498"/>
                  <a:pt x="4510" y="13965"/>
                </a:cubicBezTo>
                <a:cubicBezTo>
                  <a:pt x="3863" y="14385"/>
                  <a:pt x="3384" y="14983"/>
                  <a:pt x="2988" y="15654"/>
                </a:cubicBezTo>
                <a:cubicBezTo>
                  <a:pt x="3348" y="14504"/>
                  <a:pt x="3647" y="13343"/>
                  <a:pt x="3875" y="12169"/>
                </a:cubicBezTo>
                <a:cubicBezTo>
                  <a:pt x="5599" y="11714"/>
                  <a:pt x="6941" y="10372"/>
                  <a:pt x="7408" y="8660"/>
                </a:cubicBezTo>
                <a:lnTo>
                  <a:pt x="7408" y="8660"/>
                </a:lnTo>
                <a:cubicBezTo>
                  <a:pt x="5923" y="9127"/>
                  <a:pt x="4689" y="10169"/>
                  <a:pt x="3983" y="11558"/>
                </a:cubicBezTo>
                <a:cubicBezTo>
                  <a:pt x="4174" y="10456"/>
                  <a:pt x="4306" y="9354"/>
                  <a:pt x="4378" y="8240"/>
                </a:cubicBezTo>
                <a:cubicBezTo>
                  <a:pt x="5228" y="7917"/>
                  <a:pt x="5983" y="7378"/>
                  <a:pt x="6570" y="6683"/>
                </a:cubicBezTo>
                <a:cubicBezTo>
                  <a:pt x="7180" y="5917"/>
                  <a:pt x="7516" y="4911"/>
                  <a:pt x="7336" y="3953"/>
                </a:cubicBezTo>
                <a:lnTo>
                  <a:pt x="7336" y="3953"/>
                </a:lnTo>
                <a:cubicBezTo>
                  <a:pt x="6546" y="4408"/>
                  <a:pt x="5851" y="5018"/>
                  <a:pt x="5276" y="5725"/>
                </a:cubicBezTo>
                <a:cubicBezTo>
                  <a:pt x="4881" y="6228"/>
                  <a:pt x="4593" y="6803"/>
                  <a:pt x="4426" y="7414"/>
                </a:cubicBezTo>
                <a:cubicBezTo>
                  <a:pt x="4450" y="6875"/>
                  <a:pt x="4450" y="6324"/>
                  <a:pt x="4450" y="5773"/>
                </a:cubicBezTo>
                <a:cubicBezTo>
                  <a:pt x="4917" y="3857"/>
                  <a:pt x="4773" y="1833"/>
                  <a:pt x="4030" y="0"/>
                </a:cubicBezTo>
                <a:close/>
              </a:path>
            </a:pathLst>
          </a:custGeom>
          <a:solidFill>
            <a:srgbClr val="1A4E6E"/>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026" name="Google Shape;1026;p152"/>
          <p:cNvSpPr/>
          <p:nvPr/>
        </p:nvSpPr>
        <p:spPr>
          <a:xfrm rot="9459569" flipH="1">
            <a:off x="-24050" y="114020"/>
            <a:ext cx="252523" cy="753359"/>
          </a:xfrm>
          <a:custGeom>
            <a:avLst/>
            <a:gdLst/>
            <a:ahLst/>
            <a:cxnLst/>
            <a:rect l="l" t="t" r="r" b="b"/>
            <a:pathLst>
              <a:path w="4397" h="13118" extrusionOk="0">
                <a:moveTo>
                  <a:pt x="108" y="0"/>
                </a:moveTo>
                <a:lnTo>
                  <a:pt x="108" y="0"/>
                </a:lnTo>
                <a:cubicBezTo>
                  <a:pt x="72" y="1210"/>
                  <a:pt x="492" y="2396"/>
                  <a:pt x="1282" y="3318"/>
                </a:cubicBezTo>
                <a:cubicBezTo>
                  <a:pt x="1450" y="3761"/>
                  <a:pt x="1581" y="4204"/>
                  <a:pt x="1713" y="4659"/>
                </a:cubicBezTo>
                <a:cubicBezTo>
                  <a:pt x="1318" y="3821"/>
                  <a:pt x="731" y="3090"/>
                  <a:pt x="0" y="2527"/>
                </a:cubicBezTo>
                <a:lnTo>
                  <a:pt x="0" y="2527"/>
                </a:lnTo>
                <a:cubicBezTo>
                  <a:pt x="204" y="3665"/>
                  <a:pt x="887" y="4659"/>
                  <a:pt x="1869" y="5282"/>
                </a:cubicBezTo>
                <a:cubicBezTo>
                  <a:pt x="2037" y="5965"/>
                  <a:pt x="2168" y="6659"/>
                  <a:pt x="2252" y="7354"/>
                </a:cubicBezTo>
                <a:cubicBezTo>
                  <a:pt x="2037" y="6420"/>
                  <a:pt x="1486" y="5593"/>
                  <a:pt x="719" y="5030"/>
                </a:cubicBezTo>
                <a:lnTo>
                  <a:pt x="719" y="5030"/>
                </a:lnTo>
                <a:cubicBezTo>
                  <a:pt x="875" y="6144"/>
                  <a:pt x="1450" y="7174"/>
                  <a:pt x="2312" y="7905"/>
                </a:cubicBezTo>
                <a:cubicBezTo>
                  <a:pt x="2396" y="8731"/>
                  <a:pt x="2420" y="9558"/>
                  <a:pt x="2384" y="10384"/>
                </a:cubicBezTo>
                <a:cubicBezTo>
                  <a:pt x="2156" y="9246"/>
                  <a:pt x="1653" y="8180"/>
                  <a:pt x="935" y="7258"/>
                </a:cubicBezTo>
                <a:lnTo>
                  <a:pt x="935" y="7258"/>
                </a:lnTo>
                <a:cubicBezTo>
                  <a:pt x="983" y="7977"/>
                  <a:pt x="1162" y="8672"/>
                  <a:pt x="1462" y="9318"/>
                </a:cubicBezTo>
                <a:cubicBezTo>
                  <a:pt x="1677" y="9785"/>
                  <a:pt x="1965" y="10217"/>
                  <a:pt x="2384" y="10492"/>
                </a:cubicBezTo>
                <a:cubicBezTo>
                  <a:pt x="2348" y="11330"/>
                  <a:pt x="2252" y="12157"/>
                  <a:pt x="2108" y="12983"/>
                </a:cubicBezTo>
                <a:cubicBezTo>
                  <a:pt x="2095" y="13067"/>
                  <a:pt x="2161" y="13118"/>
                  <a:pt x="2227" y="13118"/>
                </a:cubicBezTo>
                <a:cubicBezTo>
                  <a:pt x="2274" y="13118"/>
                  <a:pt x="2321" y="13091"/>
                  <a:pt x="2336" y="13031"/>
                </a:cubicBezTo>
                <a:cubicBezTo>
                  <a:pt x="2528" y="11965"/>
                  <a:pt x="2635" y="10887"/>
                  <a:pt x="2635" y="9809"/>
                </a:cubicBezTo>
                <a:cubicBezTo>
                  <a:pt x="3606" y="9139"/>
                  <a:pt x="4240" y="8085"/>
                  <a:pt x="4396" y="6923"/>
                </a:cubicBezTo>
                <a:lnTo>
                  <a:pt x="4396" y="6923"/>
                </a:lnTo>
                <a:cubicBezTo>
                  <a:pt x="3941" y="7186"/>
                  <a:pt x="3486" y="7462"/>
                  <a:pt x="3162" y="7869"/>
                </a:cubicBezTo>
                <a:cubicBezTo>
                  <a:pt x="2887" y="8240"/>
                  <a:pt x="2707" y="8672"/>
                  <a:pt x="2623" y="9127"/>
                </a:cubicBezTo>
                <a:cubicBezTo>
                  <a:pt x="2599" y="8408"/>
                  <a:pt x="2540" y="7677"/>
                  <a:pt x="2432" y="6959"/>
                </a:cubicBezTo>
                <a:cubicBezTo>
                  <a:pt x="3330" y="6360"/>
                  <a:pt x="3833" y="5330"/>
                  <a:pt x="3749" y="4264"/>
                </a:cubicBezTo>
                <a:lnTo>
                  <a:pt x="3749" y="4264"/>
                </a:lnTo>
                <a:cubicBezTo>
                  <a:pt x="2995" y="4815"/>
                  <a:pt x="2504" y="5665"/>
                  <a:pt x="2384" y="6588"/>
                </a:cubicBezTo>
                <a:cubicBezTo>
                  <a:pt x="2264" y="5929"/>
                  <a:pt x="2120" y="5270"/>
                  <a:pt x="1941" y="4623"/>
                </a:cubicBezTo>
                <a:cubicBezTo>
                  <a:pt x="2372" y="4264"/>
                  <a:pt x="2695" y="3809"/>
                  <a:pt x="2887" y="3306"/>
                </a:cubicBezTo>
                <a:cubicBezTo>
                  <a:pt x="3091" y="2743"/>
                  <a:pt x="3055" y="2120"/>
                  <a:pt x="2779" y="1581"/>
                </a:cubicBezTo>
                <a:cubicBezTo>
                  <a:pt x="2420" y="2012"/>
                  <a:pt x="2144" y="2491"/>
                  <a:pt x="1953" y="3006"/>
                </a:cubicBezTo>
                <a:cubicBezTo>
                  <a:pt x="1833" y="3378"/>
                  <a:pt x="1785" y="3761"/>
                  <a:pt x="1809" y="4144"/>
                </a:cubicBezTo>
                <a:cubicBezTo>
                  <a:pt x="1713" y="3833"/>
                  <a:pt x="1605" y="3509"/>
                  <a:pt x="1498" y="3210"/>
                </a:cubicBezTo>
                <a:cubicBezTo>
                  <a:pt x="1390" y="2012"/>
                  <a:pt x="899" y="898"/>
                  <a:pt x="108"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nvGrpSpPr>
          <p:cNvPr id="1027" name="Google Shape;1027;p152"/>
          <p:cNvGrpSpPr/>
          <p:nvPr/>
        </p:nvGrpSpPr>
        <p:grpSpPr>
          <a:xfrm rot="5400000">
            <a:off x="9296289" y="2625583"/>
            <a:ext cx="5525667" cy="276692"/>
            <a:chOff x="0" y="-76"/>
            <a:chExt cx="2762649" cy="372832"/>
          </a:xfrm>
        </p:grpSpPr>
        <p:sp>
          <p:nvSpPr>
            <p:cNvPr id="1028" name="Google Shape;1028;p152"/>
            <p:cNvSpPr/>
            <p:nvPr/>
          </p:nvSpPr>
          <p:spPr>
            <a:xfrm rot="5400000" flipH="1">
              <a:off x="1199480" y="-1199554"/>
              <a:ext cx="363691" cy="2762647"/>
            </a:xfrm>
            <a:custGeom>
              <a:avLst/>
              <a:gdLst/>
              <a:ahLst/>
              <a:cxnLst/>
              <a:rect l="l" t="t" r="r" b="b"/>
              <a:pathLst>
                <a:path w="3755" h="3656" extrusionOk="0">
                  <a:moveTo>
                    <a:pt x="3288" y="1"/>
                  </a:moveTo>
                  <a:cubicBezTo>
                    <a:pt x="3249" y="1"/>
                    <a:pt x="3209" y="2"/>
                    <a:pt x="3169" y="4"/>
                  </a:cubicBezTo>
                  <a:cubicBezTo>
                    <a:pt x="801" y="84"/>
                    <a:pt x="0" y="3656"/>
                    <a:pt x="0" y="3656"/>
                  </a:cubicBezTo>
                  <a:cubicBezTo>
                    <a:pt x="17" y="3650"/>
                    <a:pt x="449" y="3622"/>
                    <a:pt x="1091" y="3582"/>
                  </a:cubicBezTo>
                  <a:cubicBezTo>
                    <a:pt x="1516" y="2710"/>
                    <a:pt x="2234" y="1999"/>
                    <a:pt x="3447" y="1999"/>
                  </a:cubicBezTo>
                  <a:cubicBezTo>
                    <a:pt x="3498" y="1999"/>
                    <a:pt x="3549" y="2001"/>
                    <a:pt x="3601" y="2003"/>
                  </a:cubicBezTo>
                  <a:cubicBezTo>
                    <a:pt x="3652" y="2003"/>
                    <a:pt x="3703" y="2015"/>
                    <a:pt x="3754" y="2020"/>
                  </a:cubicBezTo>
                  <a:lnTo>
                    <a:pt x="3754" y="55"/>
                  </a:lnTo>
                  <a:cubicBezTo>
                    <a:pt x="3600" y="19"/>
                    <a:pt x="3445" y="1"/>
                    <a:pt x="3288" y="1"/>
                  </a:cubicBezTo>
                  <a:close/>
                </a:path>
              </a:pathLst>
            </a:custGeom>
            <a:solidFill>
              <a:srgbClr val="1A4E6E">
                <a:alpha val="45490"/>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029" name="Google Shape;1029;p152"/>
            <p:cNvSpPr/>
            <p:nvPr/>
          </p:nvSpPr>
          <p:spPr>
            <a:xfrm rot="5400000" flipH="1">
              <a:off x="803247" y="-803252"/>
              <a:ext cx="372828" cy="1979189"/>
            </a:xfrm>
            <a:custGeom>
              <a:avLst/>
              <a:gdLst/>
              <a:ahLst/>
              <a:cxnLst/>
              <a:rect l="l" t="t" r="r" b="b"/>
              <a:pathLst>
                <a:path w="3346" h="4821" extrusionOk="0">
                  <a:moveTo>
                    <a:pt x="3038" y="0"/>
                  </a:moveTo>
                  <a:cubicBezTo>
                    <a:pt x="1825" y="0"/>
                    <a:pt x="1107" y="711"/>
                    <a:pt x="682" y="1583"/>
                  </a:cubicBezTo>
                  <a:cubicBezTo>
                    <a:pt x="0" y="2986"/>
                    <a:pt x="80" y="4820"/>
                    <a:pt x="80" y="4820"/>
                  </a:cubicBezTo>
                  <a:lnTo>
                    <a:pt x="3345" y="4633"/>
                  </a:lnTo>
                  <a:lnTo>
                    <a:pt x="3345" y="21"/>
                  </a:lnTo>
                  <a:cubicBezTo>
                    <a:pt x="3294" y="16"/>
                    <a:pt x="3243" y="10"/>
                    <a:pt x="3192" y="4"/>
                  </a:cubicBezTo>
                  <a:cubicBezTo>
                    <a:pt x="3140" y="2"/>
                    <a:pt x="3089" y="0"/>
                    <a:pt x="303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030" name="Google Shape;1030;p152"/>
            <p:cNvSpPr/>
            <p:nvPr/>
          </p:nvSpPr>
          <p:spPr>
            <a:xfrm>
              <a:off x="0" y="0"/>
              <a:ext cx="122425" cy="363675"/>
            </a:xfrm>
            <a:prstGeom prst="flowChartProcess">
              <a:avLst/>
            </a:pr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sp>
        <p:nvSpPr>
          <p:cNvPr id="1031" name="Google Shape;1031;p152"/>
          <p:cNvSpPr/>
          <p:nvPr/>
        </p:nvSpPr>
        <p:spPr>
          <a:xfrm rot="-10203590">
            <a:off x="11775072" y="-92957"/>
            <a:ext cx="262105" cy="2018161"/>
          </a:xfrm>
          <a:custGeom>
            <a:avLst/>
            <a:gdLst/>
            <a:ahLst/>
            <a:cxnLst/>
            <a:rect l="l" t="t" r="r" b="b"/>
            <a:pathLst>
              <a:path w="4564" h="35142" extrusionOk="0">
                <a:moveTo>
                  <a:pt x="3018" y="1"/>
                </a:moveTo>
                <a:cubicBezTo>
                  <a:pt x="587" y="3953"/>
                  <a:pt x="0" y="9606"/>
                  <a:pt x="323" y="14840"/>
                </a:cubicBezTo>
                <a:cubicBezTo>
                  <a:pt x="647" y="20074"/>
                  <a:pt x="1749" y="25141"/>
                  <a:pt x="2264" y="30339"/>
                </a:cubicBezTo>
                <a:cubicBezTo>
                  <a:pt x="2266" y="30358"/>
                  <a:pt x="2267" y="30378"/>
                  <a:pt x="2269" y="30398"/>
                </a:cubicBezTo>
                <a:lnTo>
                  <a:pt x="2269" y="30398"/>
                </a:lnTo>
                <a:cubicBezTo>
                  <a:pt x="3045" y="26619"/>
                  <a:pt x="3499" y="22705"/>
                  <a:pt x="3952" y="18805"/>
                </a:cubicBezTo>
                <a:cubicBezTo>
                  <a:pt x="4252" y="16146"/>
                  <a:pt x="4563" y="13475"/>
                  <a:pt x="4527" y="10780"/>
                </a:cubicBezTo>
                <a:cubicBezTo>
                  <a:pt x="4479" y="7103"/>
                  <a:pt x="3785" y="3510"/>
                  <a:pt x="3018" y="1"/>
                </a:cubicBezTo>
                <a:close/>
                <a:moveTo>
                  <a:pt x="2269" y="30398"/>
                </a:moveTo>
                <a:lnTo>
                  <a:pt x="2269" y="30398"/>
                </a:lnTo>
                <a:cubicBezTo>
                  <a:pt x="2042" y="31505"/>
                  <a:pt x="1788" y="32600"/>
                  <a:pt x="1497" y="33680"/>
                </a:cubicBezTo>
                <a:lnTo>
                  <a:pt x="1761" y="35141"/>
                </a:lnTo>
                <a:cubicBezTo>
                  <a:pt x="2483" y="33852"/>
                  <a:pt x="2421" y="32036"/>
                  <a:pt x="2269" y="30398"/>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032" name="Google Shape;1032;p152"/>
          <p:cNvSpPr/>
          <p:nvPr/>
        </p:nvSpPr>
        <p:spPr>
          <a:xfrm rot="10098159">
            <a:off x="11335220" y="49554"/>
            <a:ext cx="784829" cy="1010009"/>
          </a:xfrm>
          <a:custGeom>
            <a:avLst/>
            <a:gdLst/>
            <a:ahLst/>
            <a:cxnLst/>
            <a:rect l="l" t="t" r="r" b="b"/>
            <a:pathLst>
              <a:path w="13666" h="17587" extrusionOk="0">
                <a:moveTo>
                  <a:pt x="13630" y="1"/>
                </a:moveTo>
                <a:lnTo>
                  <a:pt x="13630" y="1"/>
                </a:lnTo>
                <a:cubicBezTo>
                  <a:pt x="11905" y="744"/>
                  <a:pt x="10348" y="1845"/>
                  <a:pt x="9067" y="3223"/>
                </a:cubicBezTo>
                <a:cubicBezTo>
                  <a:pt x="6228" y="6277"/>
                  <a:pt x="4935" y="10409"/>
                  <a:pt x="2946" y="14062"/>
                </a:cubicBezTo>
                <a:cubicBezTo>
                  <a:pt x="2252" y="15344"/>
                  <a:pt x="1425" y="16613"/>
                  <a:pt x="192" y="17368"/>
                </a:cubicBezTo>
                <a:lnTo>
                  <a:pt x="0" y="17032"/>
                </a:lnTo>
                <a:lnTo>
                  <a:pt x="0" y="17032"/>
                </a:lnTo>
                <a:lnTo>
                  <a:pt x="48" y="17583"/>
                </a:lnTo>
                <a:cubicBezTo>
                  <a:pt x="92" y="17585"/>
                  <a:pt x="137" y="17586"/>
                  <a:pt x="181" y="17586"/>
                </a:cubicBezTo>
                <a:cubicBezTo>
                  <a:pt x="1222" y="17586"/>
                  <a:pt x="2205" y="17056"/>
                  <a:pt x="3078" y="16481"/>
                </a:cubicBezTo>
                <a:cubicBezTo>
                  <a:pt x="6072" y="14493"/>
                  <a:pt x="8480" y="11727"/>
                  <a:pt x="10456" y="8732"/>
                </a:cubicBezTo>
                <a:cubicBezTo>
                  <a:pt x="12193" y="6109"/>
                  <a:pt x="13666" y="3139"/>
                  <a:pt x="13630"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033" name="Google Shape;1033;p152"/>
          <p:cNvSpPr/>
          <p:nvPr/>
        </p:nvSpPr>
        <p:spPr>
          <a:xfrm rot="-10360619">
            <a:off x="11617705" y="3573"/>
            <a:ext cx="431632" cy="1245464"/>
          </a:xfrm>
          <a:custGeom>
            <a:avLst/>
            <a:gdLst/>
            <a:ahLst/>
            <a:cxnLst/>
            <a:rect l="l" t="t" r="r" b="b"/>
            <a:pathLst>
              <a:path w="7516" h="21686" extrusionOk="0">
                <a:moveTo>
                  <a:pt x="4030" y="0"/>
                </a:moveTo>
                <a:lnTo>
                  <a:pt x="4030" y="0"/>
                </a:lnTo>
                <a:cubicBezTo>
                  <a:pt x="3300" y="1880"/>
                  <a:pt x="3312" y="3964"/>
                  <a:pt x="4054" y="5833"/>
                </a:cubicBezTo>
                <a:cubicBezTo>
                  <a:pt x="4066" y="6611"/>
                  <a:pt x="4042" y="7378"/>
                  <a:pt x="3995" y="8156"/>
                </a:cubicBezTo>
                <a:cubicBezTo>
                  <a:pt x="3827" y="6635"/>
                  <a:pt x="3312" y="5174"/>
                  <a:pt x="2485" y="3881"/>
                </a:cubicBezTo>
                <a:lnTo>
                  <a:pt x="2485" y="3881"/>
                </a:lnTo>
                <a:cubicBezTo>
                  <a:pt x="2186" y="5785"/>
                  <a:pt x="2701" y="7713"/>
                  <a:pt x="3911" y="9210"/>
                </a:cubicBezTo>
                <a:cubicBezTo>
                  <a:pt x="3803" y="10372"/>
                  <a:pt x="3623" y="11522"/>
                  <a:pt x="3384" y="12672"/>
                </a:cubicBezTo>
                <a:cubicBezTo>
                  <a:pt x="3539" y="11091"/>
                  <a:pt x="3132" y="9498"/>
                  <a:pt x="2234" y="8192"/>
                </a:cubicBezTo>
                <a:lnTo>
                  <a:pt x="2234" y="8192"/>
                </a:lnTo>
                <a:cubicBezTo>
                  <a:pt x="1887" y="10037"/>
                  <a:pt x="2222" y="11941"/>
                  <a:pt x="3180" y="13546"/>
                </a:cubicBezTo>
                <a:cubicBezTo>
                  <a:pt x="2845" y="14888"/>
                  <a:pt x="2438" y="16193"/>
                  <a:pt x="1934" y="17475"/>
                </a:cubicBezTo>
                <a:cubicBezTo>
                  <a:pt x="2186" y="15570"/>
                  <a:pt x="1982" y="13618"/>
                  <a:pt x="1360" y="11798"/>
                </a:cubicBezTo>
                <a:cubicBezTo>
                  <a:pt x="1048" y="12947"/>
                  <a:pt x="952" y="14133"/>
                  <a:pt x="1072" y="15307"/>
                </a:cubicBezTo>
                <a:cubicBezTo>
                  <a:pt x="1156" y="16145"/>
                  <a:pt x="1360" y="16996"/>
                  <a:pt x="1875" y="17654"/>
                </a:cubicBezTo>
                <a:cubicBezTo>
                  <a:pt x="1360" y="18936"/>
                  <a:pt x="761" y="20181"/>
                  <a:pt x="90" y="21391"/>
                </a:cubicBezTo>
                <a:cubicBezTo>
                  <a:pt x="0" y="21546"/>
                  <a:pt x="128" y="21685"/>
                  <a:pt x="260" y="21685"/>
                </a:cubicBezTo>
                <a:cubicBezTo>
                  <a:pt x="321" y="21685"/>
                  <a:pt x="384" y="21655"/>
                  <a:pt x="425" y="21583"/>
                </a:cubicBezTo>
                <a:cubicBezTo>
                  <a:pt x="1300" y="20026"/>
                  <a:pt x="2042" y="18397"/>
                  <a:pt x="2641" y="16708"/>
                </a:cubicBezTo>
                <a:cubicBezTo>
                  <a:pt x="4510" y="16193"/>
                  <a:pt x="6091" y="14900"/>
                  <a:pt x="6953" y="13151"/>
                </a:cubicBezTo>
                <a:lnTo>
                  <a:pt x="6953" y="13151"/>
                </a:lnTo>
                <a:cubicBezTo>
                  <a:pt x="6114" y="13319"/>
                  <a:pt x="5240" y="13498"/>
                  <a:pt x="4510" y="13965"/>
                </a:cubicBezTo>
                <a:cubicBezTo>
                  <a:pt x="3863" y="14385"/>
                  <a:pt x="3384" y="14983"/>
                  <a:pt x="2988" y="15654"/>
                </a:cubicBezTo>
                <a:cubicBezTo>
                  <a:pt x="3348" y="14504"/>
                  <a:pt x="3647" y="13343"/>
                  <a:pt x="3875" y="12169"/>
                </a:cubicBezTo>
                <a:cubicBezTo>
                  <a:pt x="5599" y="11714"/>
                  <a:pt x="6941" y="10372"/>
                  <a:pt x="7408" y="8660"/>
                </a:cubicBezTo>
                <a:lnTo>
                  <a:pt x="7408" y="8660"/>
                </a:lnTo>
                <a:cubicBezTo>
                  <a:pt x="5923" y="9127"/>
                  <a:pt x="4689" y="10169"/>
                  <a:pt x="3983" y="11558"/>
                </a:cubicBezTo>
                <a:cubicBezTo>
                  <a:pt x="4174" y="10456"/>
                  <a:pt x="4306" y="9354"/>
                  <a:pt x="4378" y="8240"/>
                </a:cubicBezTo>
                <a:cubicBezTo>
                  <a:pt x="5228" y="7917"/>
                  <a:pt x="5983" y="7378"/>
                  <a:pt x="6570" y="6683"/>
                </a:cubicBezTo>
                <a:cubicBezTo>
                  <a:pt x="7180" y="5917"/>
                  <a:pt x="7516" y="4911"/>
                  <a:pt x="7336" y="3953"/>
                </a:cubicBezTo>
                <a:lnTo>
                  <a:pt x="7336" y="3953"/>
                </a:lnTo>
                <a:cubicBezTo>
                  <a:pt x="6546" y="4408"/>
                  <a:pt x="5851" y="5018"/>
                  <a:pt x="5276" y="5725"/>
                </a:cubicBezTo>
                <a:cubicBezTo>
                  <a:pt x="4881" y="6228"/>
                  <a:pt x="4593" y="6803"/>
                  <a:pt x="4426" y="7414"/>
                </a:cubicBezTo>
                <a:cubicBezTo>
                  <a:pt x="4450" y="6875"/>
                  <a:pt x="4450" y="6324"/>
                  <a:pt x="4450" y="5773"/>
                </a:cubicBezTo>
                <a:cubicBezTo>
                  <a:pt x="4917" y="3857"/>
                  <a:pt x="4773" y="1833"/>
                  <a:pt x="4030" y="0"/>
                </a:cubicBezTo>
                <a:close/>
              </a:path>
            </a:pathLst>
          </a:custGeom>
          <a:solidFill>
            <a:srgbClr val="1A4E6E"/>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034" name="Google Shape;1034;p152"/>
          <p:cNvSpPr/>
          <p:nvPr/>
        </p:nvSpPr>
        <p:spPr>
          <a:xfrm rot="-9459569">
            <a:off x="11963493" y="63255"/>
            <a:ext cx="252523" cy="753359"/>
          </a:xfrm>
          <a:custGeom>
            <a:avLst/>
            <a:gdLst/>
            <a:ahLst/>
            <a:cxnLst/>
            <a:rect l="l" t="t" r="r" b="b"/>
            <a:pathLst>
              <a:path w="4397" h="13118" extrusionOk="0">
                <a:moveTo>
                  <a:pt x="108" y="0"/>
                </a:moveTo>
                <a:lnTo>
                  <a:pt x="108" y="0"/>
                </a:lnTo>
                <a:cubicBezTo>
                  <a:pt x="72" y="1210"/>
                  <a:pt x="492" y="2396"/>
                  <a:pt x="1282" y="3318"/>
                </a:cubicBezTo>
                <a:cubicBezTo>
                  <a:pt x="1450" y="3761"/>
                  <a:pt x="1581" y="4204"/>
                  <a:pt x="1713" y="4659"/>
                </a:cubicBezTo>
                <a:cubicBezTo>
                  <a:pt x="1318" y="3821"/>
                  <a:pt x="731" y="3090"/>
                  <a:pt x="0" y="2527"/>
                </a:cubicBezTo>
                <a:lnTo>
                  <a:pt x="0" y="2527"/>
                </a:lnTo>
                <a:cubicBezTo>
                  <a:pt x="204" y="3665"/>
                  <a:pt x="887" y="4659"/>
                  <a:pt x="1869" y="5282"/>
                </a:cubicBezTo>
                <a:cubicBezTo>
                  <a:pt x="2037" y="5965"/>
                  <a:pt x="2168" y="6659"/>
                  <a:pt x="2252" y="7354"/>
                </a:cubicBezTo>
                <a:cubicBezTo>
                  <a:pt x="2037" y="6420"/>
                  <a:pt x="1486" y="5593"/>
                  <a:pt x="719" y="5030"/>
                </a:cubicBezTo>
                <a:lnTo>
                  <a:pt x="719" y="5030"/>
                </a:lnTo>
                <a:cubicBezTo>
                  <a:pt x="875" y="6144"/>
                  <a:pt x="1450" y="7174"/>
                  <a:pt x="2312" y="7905"/>
                </a:cubicBezTo>
                <a:cubicBezTo>
                  <a:pt x="2396" y="8731"/>
                  <a:pt x="2420" y="9558"/>
                  <a:pt x="2384" y="10384"/>
                </a:cubicBezTo>
                <a:cubicBezTo>
                  <a:pt x="2156" y="9246"/>
                  <a:pt x="1653" y="8180"/>
                  <a:pt x="935" y="7258"/>
                </a:cubicBezTo>
                <a:lnTo>
                  <a:pt x="935" y="7258"/>
                </a:lnTo>
                <a:cubicBezTo>
                  <a:pt x="983" y="7977"/>
                  <a:pt x="1162" y="8672"/>
                  <a:pt x="1462" y="9318"/>
                </a:cubicBezTo>
                <a:cubicBezTo>
                  <a:pt x="1677" y="9785"/>
                  <a:pt x="1965" y="10217"/>
                  <a:pt x="2384" y="10492"/>
                </a:cubicBezTo>
                <a:cubicBezTo>
                  <a:pt x="2348" y="11330"/>
                  <a:pt x="2252" y="12157"/>
                  <a:pt x="2108" y="12983"/>
                </a:cubicBezTo>
                <a:cubicBezTo>
                  <a:pt x="2095" y="13067"/>
                  <a:pt x="2161" y="13118"/>
                  <a:pt x="2227" y="13118"/>
                </a:cubicBezTo>
                <a:cubicBezTo>
                  <a:pt x="2274" y="13118"/>
                  <a:pt x="2321" y="13091"/>
                  <a:pt x="2336" y="13031"/>
                </a:cubicBezTo>
                <a:cubicBezTo>
                  <a:pt x="2528" y="11965"/>
                  <a:pt x="2635" y="10887"/>
                  <a:pt x="2635" y="9809"/>
                </a:cubicBezTo>
                <a:cubicBezTo>
                  <a:pt x="3606" y="9139"/>
                  <a:pt x="4240" y="8085"/>
                  <a:pt x="4396" y="6923"/>
                </a:cubicBezTo>
                <a:lnTo>
                  <a:pt x="4396" y="6923"/>
                </a:lnTo>
                <a:cubicBezTo>
                  <a:pt x="3941" y="7186"/>
                  <a:pt x="3486" y="7462"/>
                  <a:pt x="3162" y="7869"/>
                </a:cubicBezTo>
                <a:cubicBezTo>
                  <a:pt x="2887" y="8240"/>
                  <a:pt x="2707" y="8672"/>
                  <a:pt x="2623" y="9127"/>
                </a:cubicBezTo>
                <a:cubicBezTo>
                  <a:pt x="2599" y="8408"/>
                  <a:pt x="2540" y="7677"/>
                  <a:pt x="2432" y="6959"/>
                </a:cubicBezTo>
                <a:cubicBezTo>
                  <a:pt x="3330" y="6360"/>
                  <a:pt x="3833" y="5330"/>
                  <a:pt x="3749" y="4264"/>
                </a:cubicBezTo>
                <a:lnTo>
                  <a:pt x="3749" y="4264"/>
                </a:lnTo>
                <a:cubicBezTo>
                  <a:pt x="2995" y="4815"/>
                  <a:pt x="2504" y="5665"/>
                  <a:pt x="2384" y="6588"/>
                </a:cubicBezTo>
                <a:cubicBezTo>
                  <a:pt x="2264" y="5929"/>
                  <a:pt x="2120" y="5270"/>
                  <a:pt x="1941" y="4623"/>
                </a:cubicBezTo>
                <a:cubicBezTo>
                  <a:pt x="2372" y="4264"/>
                  <a:pt x="2695" y="3809"/>
                  <a:pt x="2887" y="3306"/>
                </a:cubicBezTo>
                <a:cubicBezTo>
                  <a:pt x="3091" y="2743"/>
                  <a:pt x="3055" y="2120"/>
                  <a:pt x="2779" y="1581"/>
                </a:cubicBezTo>
                <a:cubicBezTo>
                  <a:pt x="2420" y="2012"/>
                  <a:pt x="2144" y="2491"/>
                  <a:pt x="1953" y="3006"/>
                </a:cubicBezTo>
                <a:cubicBezTo>
                  <a:pt x="1833" y="3378"/>
                  <a:pt x="1785" y="3761"/>
                  <a:pt x="1809" y="4144"/>
                </a:cubicBezTo>
                <a:cubicBezTo>
                  <a:pt x="1713" y="3833"/>
                  <a:pt x="1605" y="3509"/>
                  <a:pt x="1498" y="3210"/>
                </a:cubicBezTo>
                <a:cubicBezTo>
                  <a:pt x="1390" y="2012"/>
                  <a:pt x="899" y="898"/>
                  <a:pt x="108"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1035"/>
        <p:cNvGrpSpPr/>
        <p:nvPr/>
      </p:nvGrpSpPr>
      <p:grpSpPr>
        <a:xfrm>
          <a:off x="0" y="0"/>
          <a:ext cx="0" cy="0"/>
          <a:chOff x="0" y="0"/>
          <a:chExt cx="0" cy="0"/>
        </a:xfrm>
      </p:grpSpPr>
      <p:grpSp>
        <p:nvGrpSpPr>
          <p:cNvPr id="1036" name="Google Shape;1036;p153"/>
          <p:cNvGrpSpPr/>
          <p:nvPr/>
        </p:nvGrpSpPr>
        <p:grpSpPr>
          <a:xfrm>
            <a:off x="4829805" y="698203"/>
            <a:ext cx="6777793" cy="6159817"/>
            <a:chOff x="3622354" y="523650"/>
            <a:chExt cx="5083344" cy="4619863"/>
          </a:xfrm>
        </p:grpSpPr>
        <p:sp>
          <p:nvSpPr>
            <p:cNvPr id="1037" name="Google Shape;1037;p153"/>
            <p:cNvSpPr/>
            <p:nvPr/>
          </p:nvSpPr>
          <p:spPr>
            <a:xfrm>
              <a:off x="4181725" y="523650"/>
              <a:ext cx="4315032" cy="3319164"/>
            </a:xfrm>
            <a:prstGeom prst="cloud">
              <a:avLst/>
            </a:pr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038" name="Google Shape;1038;p153"/>
            <p:cNvSpPr/>
            <p:nvPr/>
          </p:nvSpPr>
          <p:spPr>
            <a:xfrm rot="995881">
              <a:off x="4006522" y="1277212"/>
              <a:ext cx="4315008" cy="3319149"/>
            </a:xfrm>
            <a:prstGeom prst="cloud">
              <a:avLst/>
            </a:pr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sp>
        <p:nvSpPr>
          <p:cNvPr id="1039" name="Google Shape;1039;p153"/>
          <p:cNvSpPr txBox="1">
            <a:spLocks noGrp="1"/>
          </p:cNvSpPr>
          <p:nvPr>
            <p:ph type="subTitle" idx="1"/>
          </p:nvPr>
        </p:nvSpPr>
        <p:spPr>
          <a:xfrm>
            <a:off x="950967" y="3577667"/>
            <a:ext cx="3765200" cy="1727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600"/>
              <a:buChar char="●"/>
              <a:defRPr sz="2133"/>
            </a:lvl1pPr>
            <a:lvl2pPr lvl="1" algn="l">
              <a:lnSpc>
                <a:spcPct val="100000"/>
              </a:lnSpc>
              <a:spcBef>
                <a:spcPts val="2133"/>
              </a:spcBef>
              <a:spcAft>
                <a:spcPts val="0"/>
              </a:spcAft>
              <a:buSzPts val="1600"/>
              <a:buChar char="○"/>
              <a:defRPr sz="2133"/>
            </a:lvl2pPr>
            <a:lvl3pPr lvl="2" algn="l">
              <a:lnSpc>
                <a:spcPct val="100000"/>
              </a:lnSpc>
              <a:spcBef>
                <a:spcPts val="2133"/>
              </a:spcBef>
              <a:spcAft>
                <a:spcPts val="0"/>
              </a:spcAft>
              <a:buSzPts val="1600"/>
              <a:buChar char="■"/>
              <a:defRPr sz="2133"/>
            </a:lvl3pPr>
            <a:lvl4pPr lvl="3" algn="l">
              <a:lnSpc>
                <a:spcPct val="100000"/>
              </a:lnSpc>
              <a:spcBef>
                <a:spcPts val="2133"/>
              </a:spcBef>
              <a:spcAft>
                <a:spcPts val="0"/>
              </a:spcAft>
              <a:buSzPts val="1600"/>
              <a:buChar char="●"/>
              <a:defRPr sz="2133"/>
            </a:lvl4pPr>
            <a:lvl5pPr lvl="4" algn="l">
              <a:lnSpc>
                <a:spcPct val="100000"/>
              </a:lnSpc>
              <a:spcBef>
                <a:spcPts val="2133"/>
              </a:spcBef>
              <a:spcAft>
                <a:spcPts val="0"/>
              </a:spcAft>
              <a:buSzPts val="1600"/>
              <a:buChar char="○"/>
              <a:defRPr sz="2133"/>
            </a:lvl5pPr>
            <a:lvl6pPr lvl="5" algn="l">
              <a:lnSpc>
                <a:spcPct val="100000"/>
              </a:lnSpc>
              <a:spcBef>
                <a:spcPts val="2133"/>
              </a:spcBef>
              <a:spcAft>
                <a:spcPts val="0"/>
              </a:spcAft>
              <a:buSzPts val="1600"/>
              <a:buChar char="■"/>
              <a:defRPr sz="2133"/>
            </a:lvl6pPr>
            <a:lvl7pPr lvl="6" algn="l">
              <a:lnSpc>
                <a:spcPct val="100000"/>
              </a:lnSpc>
              <a:spcBef>
                <a:spcPts val="2133"/>
              </a:spcBef>
              <a:spcAft>
                <a:spcPts val="0"/>
              </a:spcAft>
              <a:buSzPts val="1600"/>
              <a:buChar char="●"/>
              <a:defRPr sz="2133"/>
            </a:lvl7pPr>
            <a:lvl8pPr lvl="7" algn="l">
              <a:lnSpc>
                <a:spcPct val="100000"/>
              </a:lnSpc>
              <a:spcBef>
                <a:spcPts val="2133"/>
              </a:spcBef>
              <a:spcAft>
                <a:spcPts val="0"/>
              </a:spcAft>
              <a:buSzPts val="1600"/>
              <a:buChar char="○"/>
              <a:defRPr sz="2133"/>
            </a:lvl8pPr>
            <a:lvl9pPr lvl="8" algn="l">
              <a:lnSpc>
                <a:spcPct val="100000"/>
              </a:lnSpc>
              <a:spcBef>
                <a:spcPts val="2133"/>
              </a:spcBef>
              <a:spcAft>
                <a:spcPts val="2133"/>
              </a:spcAft>
              <a:buSzPts val="1600"/>
              <a:buChar char="■"/>
              <a:defRPr sz="2133"/>
            </a:lvl9pPr>
          </a:lstStyle>
          <a:p>
            <a:endParaRPr/>
          </a:p>
        </p:txBody>
      </p:sp>
      <p:sp>
        <p:nvSpPr>
          <p:cNvPr id="1040" name="Google Shape;1040;p153"/>
          <p:cNvSpPr txBox="1">
            <a:spLocks noGrp="1"/>
          </p:cNvSpPr>
          <p:nvPr>
            <p:ph type="title"/>
          </p:nvPr>
        </p:nvSpPr>
        <p:spPr>
          <a:xfrm>
            <a:off x="950967" y="1323467"/>
            <a:ext cx="3184400" cy="1406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600"/>
              <a:buNone/>
              <a:defRPr/>
            </a:lvl1pPr>
            <a:lvl2pPr lvl="1" algn="ctr">
              <a:lnSpc>
                <a:spcPct val="100000"/>
              </a:lnSpc>
              <a:spcBef>
                <a:spcPts val="0"/>
              </a:spcBef>
              <a:spcAft>
                <a:spcPts val="0"/>
              </a:spcAft>
              <a:buSzPts val="3600"/>
              <a:buNone/>
              <a:defRPr/>
            </a:lvl2pPr>
            <a:lvl3pPr lvl="2" algn="ctr">
              <a:lnSpc>
                <a:spcPct val="100000"/>
              </a:lnSpc>
              <a:spcBef>
                <a:spcPts val="0"/>
              </a:spcBef>
              <a:spcAft>
                <a:spcPts val="0"/>
              </a:spcAft>
              <a:buSzPts val="3600"/>
              <a:buNone/>
              <a:defRPr/>
            </a:lvl3pPr>
            <a:lvl4pPr lvl="3" algn="ctr">
              <a:lnSpc>
                <a:spcPct val="100000"/>
              </a:lnSpc>
              <a:spcBef>
                <a:spcPts val="0"/>
              </a:spcBef>
              <a:spcAft>
                <a:spcPts val="0"/>
              </a:spcAft>
              <a:buSzPts val="3600"/>
              <a:buNone/>
              <a:defRPr/>
            </a:lvl4pPr>
            <a:lvl5pPr lvl="4" algn="ctr">
              <a:lnSpc>
                <a:spcPct val="100000"/>
              </a:lnSpc>
              <a:spcBef>
                <a:spcPts val="0"/>
              </a:spcBef>
              <a:spcAft>
                <a:spcPts val="0"/>
              </a:spcAft>
              <a:buSzPts val="3600"/>
              <a:buNone/>
              <a:defRPr/>
            </a:lvl5pPr>
            <a:lvl6pPr lvl="5" algn="ctr">
              <a:lnSpc>
                <a:spcPct val="100000"/>
              </a:lnSpc>
              <a:spcBef>
                <a:spcPts val="0"/>
              </a:spcBef>
              <a:spcAft>
                <a:spcPts val="0"/>
              </a:spcAft>
              <a:buSzPts val="3600"/>
              <a:buNone/>
              <a:defRPr/>
            </a:lvl6pPr>
            <a:lvl7pPr lvl="6" algn="ctr">
              <a:lnSpc>
                <a:spcPct val="100000"/>
              </a:lnSpc>
              <a:spcBef>
                <a:spcPts val="0"/>
              </a:spcBef>
              <a:spcAft>
                <a:spcPts val="0"/>
              </a:spcAft>
              <a:buSzPts val="3600"/>
              <a:buNone/>
              <a:defRPr/>
            </a:lvl7pPr>
            <a:lvl8pPr lvl="7" algn="ctr">
              <a:lnSpc>
                <a:spcPct val="100000"/>
              </a:lnSpc>
              <a:spcBef>
                <a:spcPts val="0"/>
              </a:spcBef>
              <a:spcAft>
                <a:spcPts val="0"/>
              </a:spcAft>
              <a:buSzPts val="3600"/>
              <a:buNone/>
              <a:defRPr/>
            </a:lvl8pPr>
            <a:lvl9pPr lvl="8" algn="ctr">
              <a:lnSpc>
                <a:spcPct val="100000"/>
              </a:lnSpc>
              <a:spcBef>
                <a:spcPts val="0"/>
              </a:spcBef>
              <a:spcAft>
                <a:spcPts val="0"/>
              </a:spcAft>
              <a:buSzPts val="3600"/>
              <a:buNone/>
              <a:defRPr/>
            </a:lvl9pPr>
          </a:lstStyle>
          <a:p>
            <a:endParaRPr/>
          </a:p>
        </p:txBody>
      </p:sp>
      <p:grpSp>
        <p:nvGrpSpPr>
          <p:cNvPr id="1041" name="Google Shape;1041;p153"/>
          <p:cNvGrpSpPr/>
          <p:nvPr/>
        </p:nvGrpSpPr>
        <p:grpSpPr>
          <a:xfrm>
            <a:off x="6300675" y="1220772"/>
            <a:ext cx="4409612" cy="4474741"/>
            <a:chOff x="6425341" y="2702140"/>
            <a:chExt cx="1680236" cy="1705053"/>
          </a:xfrm>
        </p:grpSpPr>
        <p:sp>
          <p:nvSpPr>
            <p:cNvPr id="1042" name="Google Shape;1042;p153"/>
            <p:cNvSpPr/>
            <p:nvPr/>
          </p:nvSpPr>
          <p:spPr>
            <a:xfrm>
              <a:off x="7709689" y="3367240"/>
              <a:ext cx="65296" cy="65229"/>
            </a:xfrm>
            <a:custGeom>
              <a:avLst/>
              <a:gdLst/>
              <a:ahLst/>
              <a:cxnLst/>
              <a:rect l="l" t="t" r="r" b="b"/>
              <a:pathLst>
                <a:path w="984" h="983" extrusionOk="0">
                  <a:moveTo>
                    <a:pt x="492" y="1"/>
                  </a:moveTo>
                  <a:cubicBezTo>
                    <a:pt x="432" y="1"/>
                    <a:pt x="360" y="13"/>
                    <a:pt x="300" y="49"/>
                  </a:cubicBezTo>
                  <a:cubicBezTo>
                    <a:pt x="241" y="61"/>
                    <a:pt x="193" y="97"/>
                    <a:pt x="145" y="145"/>
                  </a:cubicBezTo>
                  <a:cubicBezTo>
                    <a:pt x="97" y="192"/>
                    <a:pt x="61" y="240"/>
                    <a:pt x="49" y="300"/>
                  </a:cubicBezTo>
                  <a:cubicBezTo>
                    <a:pt x="13" y="360"/>
                    <a:pt x="1" y="420"/>
                    <a:pt x="1" y="492"/>
                  </a:cubicBezTo>
                  <a:lnTo>
                    <a:pt x="25" y="624"/>
                  </a:lnTo>
                  <a:cubicBezTo>
                    <a:pt x="37" y="707"/>
                    <a:pt x="85" y="779"/>
                    <a:pt x="145" y="839"/>
                  </a:cubicBezTo>
                  <a:lnTo>
                    <a:pt x="241" y="911"/>
                  </a:lnTo>
                  <a:cubicBezTo>
                    <a:pt x="324" y="959"/>
                    <a:pt x="408" y="983"/>
                    <a:pt x="492" y="983"/>
                  </a:cubicBezTo>
                  <a:cubicBezTo>
                    <a:pt x="552" y="983"/>
                    <a:pt x="624" y="971"/>
                    <a:pt x="684" y="935"/>
                  </a:cubicBezTo>
                  <a:cubicBezTo>
                    <a:pt x="744" y="923"/>
                    <a:pt x="791" y="887"/>
                    <a:pt x="827" y="839"/>
                  </a:cubicBezTo>
                  <a:cubicBezTo>
                    <a:pt x="923" y="743"/>
                    <a:pt x="971" y="624"/>
                    <a:pt x="983" y="492"/>
                  </a:cubicBezTo>
                  <a:lnTo>
                    <a:pt x="959" y="360"/>
                  </a:lnTo>
                  <a:cubicBezTo>
                    <a:pt x="947" y="276"/>
                    <a:pt x="899" y="204"/>
                    <a:pt x="839" y="145"/>
                  </a:cubicBezTo>
                  <a:lnTo>
                    <a:pt x="744" y="73"/>
                  </a:lnTo>
                  <a:cubicBezTo>
                    <a:pt x="660" y="25"/>
                    <a:pt x="576" y="1"/>
                    <a:pt x="49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043" name="Google Shape;1043;p153"/>
            <p:cNvSpPr/>
            <p:nvPr/>
          </p:nvSpPr>
          <p:spPr>
            <a:xfrm>
              <a:off x="7890115" y="3402211"/>
              <a:ext cx="70007" cy="70007"/>
            </a:xfrm>
            <a:custGeom>
              <a:avLst/>
              <a:gdLst/>
              <a:ahLst/>
              <a:cxnLst/>
              <a:rect l="l" t="t" r="r" b="b"/>
              <a:pathLst>
                <a:path w="1055" h="1055" extrusionOk="0">
                  <a:moveTo>
                    <a:pt x="528" y="1"/>
                  </a:moveTo>
                  <a:cubicBezTo>
                    <a:pt x="456" y="1"/>
                    <a:pt x="384" y="13"/>
                    <a:pt x="324" y="49"/>
                  </a:cubicBezTo>
                  <a:cubicBezTo>
                    <a:pt x="252" y="73"/>
                    <a:pt x="204" y="109"/>
                    <a:pt x="156" y="156"/>
                  </a:cubicBezTo>
                  <a:cubicBezTo>
                    <a:pt x="97" y="204"/>
                    <a:pt x="61" y="264"/>
                    <a:pt x="49" y="324"/>
                  </a:cubicBezTo>
                  <a:cubicBezTo>
                    <a:pt x="13" y="384"/>
                    <a:pt x="1" y="456"/>
                    <a:pt x="1" y="528"/>
                  </a:cubicBezTo>
                  <a:cubicBezTo>
                    <a:pt x="1" y="576"/>
                    <a:pt x="13" y="624"/>
                    <a:pt x="13" y="672"/>
                  </a:cubicBezTo>
                  <a:cubicBezTo>
                    <a:pt x="37" y="755"/>
                    <a:pt x="85" y="839"/>
                    <a:pt x="156" y="899"/>
                  </a:cubicBezTo>
                  <a:lnTo>
                    <a:pt x="264" y="983"/>
                  </a:lnTo>
                  <a:cubicBezTo>
                    <a:pt x="336" y="1031"/>
                    <a:pt x="432" y="1055"/>
                    <a:pt x="528" y="1055"/>
                  </a:cubicBezTo>
                  <a:cubicBezTo>
                    <a:pt x="600" y="1055"/>
                    <a:pt x="671" y="1043"/>
                    <a:pt x="731" y="1007"/>
                  </a:cubicBezTo>
                  <a:cubicBezTo>
                    <a:pt x="791" y="995"/>
                    <a:pt x="851" y="947"/>
                    <a:pt x="899" y="899"/>
                  </a:cubicBezTo>
                  <a:cubicBezTo>
                    <a:pt x="947" y="851"/>
                    <a:pt x="983" y="803"/>
                    <a:pt x="1007" y="731"/>
                  </a:cubicBezTo>
                  <a:cubicBezTo>
                    <a:pt x="1043" y="672"/>
                    <a:pt x="1055" y="600"/>
                    <a:pt x="1055" y="528"/>
                  </a:cubicBezTo>
                  <a:lnTo>
                    <a:pt x="1031" y="384"/>
                  </a:lnTo>
                  <a:cubicBezTo>
                    <a:pt x="1007" y="300"/>
                    <a:pt x="959" y="216"/>
                    <a:pt x="899" y="156"/>
                  </a:cubicBezTo>
                  <a:lnTo>
                    <a:pt x="791" y="73"/>
                  </a:lnTo>
                  <a:cubicBezTo>
                    <a:pt x="707" y="25"/>
                    <a:pt x="624" y="1"/>
                    <a:pt x="52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044" name="Google Shape;1044;p153"/>
            <p:cNvSpPr/>
            <p:nvPr/>
          </p:nvSpPr>
          <p:spPr>
            <a:xfrm>
              <a:off x="7738356" y="3541097"/>
              <a:ext cx="70803" cy="70206"/>
            </a:xfrm>
            <a:custGeom>
              <a:avLst/>
              <a:gdLst/>
              <a:ahLst/>
              <a:cxnLst/>
              <a:rect l="l" t="t" r="r" b="b"/>
              <a:pathLst>
                <a:path w="1067" h="1058" extrusionOk="0">
                  <a:moveTo>
                    <a:pt x="493" y="1"/>
                  </a:moveTo>
                  <a:cubicBezTo>
                    <a:pt x="441" y="1"/>
                    <a:pt x="384" y="20"/>
                    <a:pt x="336" y="40"/>
                  </a:cubicBezTo>
                  <a:cubicBezTo>
                    <a:pt x="204" y="100"/>
                    <a:pt x="96" y="195"/>
                    <a:pt x="48" y="327"/>
                  </a:cubicBezTo>
                  <a:cubicBezTo>
                    <a:pt x="24" y="387"/>
                    <a:pt x="0" y="459"/>
                    <a:pt x="0" y="531"/>
                  </a:cubicBezTo>
                  <a:cubicBezTo>
                    <a:pt x="12" y="579"/>
                    <a:pt x="12" y="627"/>
                    <a:pt x="24" y="675"/>
                  </a:cubicBezTo>
                  <a:cubicBezTo>
                    <a:pt x="48" y="758"/>
                    <a:pt x="96" y="842"/>
                    <a:pt x="156" y="902"/>
                  </a:cubicBezTo>
                  <a:lnTo>
                    <a:pt x="264" y="986"/>
                  </a:lnTo>
                  <a:cubicBezTo>
                    <a:pt x="347" y="1034"/>
                    <a:pt x="443" y="1058"/>
                    <a:pt x="527" y="1058"/>
                  </a:cubicBezTo>
                  <a:cubicBezTo>
                    <a:pt x="599" y="1058"/>
                    <a:pt x="671" y="1046"/>
                    <a:pt x="731" y="1010"/>
                  </a:cubicBezTo>
                  <a:cubicBezTo>
                    <a:pt x="803" y="986"/>
                    <a:pt x="862" y="950"/>
                    <a:pt x="910" y="902"/>
                  </a:cubicBezTo>
                  <a:cubicBezTo>
                    <a:pt x="958" y="854"/>
                    <a:pt x="994" y="794"/>
                    <a:pt x="1018" y="734"/>
                  </a:cubicBezTo>
                  <a:cubicBezTo>
                    <a:pt x="1042" y="675"/>
                    <a:pt x="1066" y="603"/>
                    <a:pt x="1054" y="531"/>
                  </a:cubicBezTo>
                  <a:lnTo>
                    <a:pt x="1042" y="387"/>
                  </a:lnTo>
                  <a:cubicBezTo>
                    <a:pt x="1018" y="303"/>
                    <a:pt x="970" y="219"/>
                    <a:pt x="910" y="148"/>
                  </a:cubicBezTo>
                  <a:lnTo>
                    <a:pt x="803" y="76"/>
                  </a:lnTo>
                  <a:cubicBezTo>
                    <a:pt x="719" y="28"/>
                    <a:pt x="623" y="4"/>
                    <a:pt x="527" y="4"/>
                  </a:cubicBezTo>
                  <a:cubicBezTo>
                    <a:pt x="516" y="2"/>
                    <a:pt x="505" y="1"/>
                    <a:pt x="49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045" name="Google Shape;1045;p153"/>
            <p:cNvSpPr/>
            <p:nvPr/>
          </p:nvSpPr>
          <p:spPr>
            <a:xfrm>
              <a:off x="7247178" y="3604269"/>
              <a:ext cx="62841" cy="62442"/>
            </a:xfrm>
            <a:custGeom>
              <a:avLst/>
              <a:gdLst/>
              <a:ahLst/>
              <a:cxnLst/>
              <a:rect l="l" t="t" r="r" b="b"/>
              <a:pathLst>
                <a:path w="947" h="941" extrusionOk="0">
                  <a:moveTo>
                    <a:pt x="443" y="1"/>
                  </a:moveTo>
                  <a:cubicBezTo>
                    <a:pt x="411" y="1"/>
                    <a:pt x="378" y="4"/>
                    <a:pt x="348" y="10"/>
                  </a:cubicBezTo>
                  <a:lnTo>
                    <a:pt x="240" y="58"/>
                  </a:lnTo>
                  <a:lnTo>
                    <a:pt x="144" y="142"/>
                  </a:lnTo>
                  <a:cubicBezTo>
                    <a:pt x="96" y="178"/>
                    <a:pt x="60" y="226"/>
                    <a:pt x="48" y="285"/>
                  </a:cubicBezTo>
                  <a:cubicBezTo>
                    <a:pt x="24" y="321"/>
                    <a:pt x="12" y="357"/>
                    <a:pt x="12" y="405"/>
                  </a:cubicBezTo>
                  <a:cubicBezTo>
                    <a:pt x="0" y="465"/>
                    <a:pt x="0" y="537"/>
                    <a:pt x="24" y="597"/>
                  </a:cubicBezTo>
                  <a:lnTo>
                    <a:pt x="72" y="705"/>
                  </a:lnTo>
                  <a:cubicBezTo>
                    <a:pt x="96" y="741"/>
                    <a:pt x="120" y="765"/>
                    <a:pt x="144" y="800"/>
                  </a:cubicBezTo>
                  <a:cubicBezTo>
                    <a:pt x="180" y="848"/>
                    <a:pt x="228" y="872"/>
                    <a:pt x="288" y="896"/>
                  </a:cubicBezTo>
                  <a:cubicBezTo>
                    <a:pt x="324" y="920"/>
                    <a:pt x="372" y="932"/>
                    <a:pt x="408" y="932"/>
                  </a:cubicBezTo>
                  <a:cubicBezTo>
                    <a:pt x="432" y="937"/>
                    <a:pt x="459" y="940"/>
                    <a:pt x="486" y="940"/>
                  </a:cubicBezTo>
                  <a:cubicBezTo>
                    <a:pt x="525" y="940"/>
                    <a:pt x="564" y="934"/>
                    <a:pt x="599" y="920"/>
                  </a:cubicBezTo>
                  <a:lnTo>
                    <a:pt x="707" y="872"/>
                  </a:lnTo>
                  <a:lnTo>
                    <a:pt x="803" y="800"/>
                  </a:lnTo>
                  <a:cubicBezTo>
                    <a:pt x="863" y="741"/>
                    <a:pt x="911" y="669"/>
                    <a:pt x="923" y="597"/>
                  </a:cubicBezTo>
                  <a:cubicBezTo>
                    <a:pt x="923" y="585"/>
                    <a:pt x="923" y="585"/>
                    <a:pt x="923" y="585"/>
                  </a:cubicBezTo>
                  <a:cubicBezTo>
                    <a:pt x="923" y="549"/>
                    <a:pt x="934" y="501"/>
                    <a:pt x="946" y="465"/>
                  </a:cubicBezTo>
                  <a:cubicBezTo>
                    <a:pt x="946" y="405"/>
                    <a:pt x="923" y="333"/>
                    <a:pt x="899" y="285"/>
                  </a:cubicBezTo>
                  <a:cubicBezTo>
                    <a:pt x="887" y="249"/>
                    <a:pt x="863" y="214"/>
                    <a:pt x="839" y="190"/>
                  </a:cubicBezTo>
                  <a:cubicBezTo>
                    <a:pt x="827" y="166"/>
                    <a:pt x="815" y="142"/>
                    <a:pt x="791" y="130"/>
                  </a:cubicBezTo>
                  <a:cubicBezTo>
                    <a:pt x="779" y="118"/>
                    <a:pt x="767" y="106"/>
                    <a:pt x="755" y="94"/>
                  </a:cubicBezTo>
                  <a:cubicBezTo>
                    <a:pt x="743" y="82"/>
                    <a:pt x="731" y="82"/>
                    <a:pt x="719" y="70"/>
                  </a:cubicBezTo>
                  <a:cubicBezTo>
                    <a:pt x="707" y="58"/>
                    <a:pt x="683" y="46"/>
                    <a:pt x="659" y="34"/>
                  </a:cubicBezTo>
                  <a:cubicBezTo>
                    <a:pt x="623" y="22"/>
                    <a:pt x="575" y="10"/>
                    <a:pt x="539" y="10"/>
                  </a:cubicBezTo>
                  <a:cubicBezTo>
                    <a:pt x="509" y="4"/>
                    <a:pt x="476" y="1"/>
                    <a:pt x="44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046" name="Google Shape;1046;p153"/>
            <p:cNvSpPr/>
            <p:nvPr/>
          </p:nvSpPr>
          <p:spPr>
            <a:xfrm>
              <a:off x="6659848" y="3260737"/>
              <a:ext cx="59655" cy="58129"/>
            </a:xfrm>
            <a:custGeom>
              <a:avLst/>
              <a:gdLst/>
              <a:ahLst/>
              <a:cxnLst/>
              <a:rect l="l" t="t" r="r" b="b"/>
              <a:pathLst>
                <a:path w="899" h="876" extrusionOk="0">
                  <a:moveTo>
                    <a:pt x="443" y="1"/>
                  </a:moveTo>
                  <a:lnTo>
                    <a:pt x="371" y="13"/>
                  </a:lnTo>
                  <a:lnTo>
                    <a:pt x="324" y="13"/>
                  </a:lnTo>
                  <a:cubicBezTo>
                    <a:pt x="276" y="25"/>
                    <a:pt x="216" y="49"/>
                    <a:pt x="180" y="85"/>
                  </a:cubicBezTo>
                  <a:cubicBezTo>
                    <a:pt x="132" y="121"/>
                    <a:pt x="96" y="157"/>
                    <a:pt x="60" y="216"/>
                  </a:cubicBezTo>
                  <a:cubicBezTo>
                    <a:pt x="60" y="216"/>
                    <a:pt x="24" y="312"/>
                    <a:pt x="24" y="312"/>
                  </a:cubicBezTo>
                  <a:cubicBezTo>
                    <a:pt x="0" y="396"/>
                    <a:pt x="0" y="480"/>
                    <a:pt x="24" y="552"/>
                  </a:cubicBezTo>
                  <a:cubicBezTo>
                    <a:pt x="36" y="588"/>
                    <a:pt x="48" y="624"/>
                    <a:pt x="60" y="660"/>
                  </a:cubicBezTo>
                  <a:cubicBezTo>
                    <a:pt x="84" y="696"/>
                    <a:pt x="108" y="719"/>
                    <a:pt x="132" y="743"/>
                  </a:cubicBezTo>
                  <a:cubicBezTo>
                    <a:pt x="180" y="791"/>
                    <a:pt x="228" y="827"/>
                    <a:pt x="288" y="839"/>
                  </a:cubicBezTo>
                  <a:lnTo>
                    <a:pt x="336" y="863"/>
                  </a:lnTo>
                  <a:lnTo>
                    <a:pt x="348" y="863"/>
                  </a:lnTo>
                  <a:cubicBezTo>
                    <a:pt x="383" y="875"/>
                    <a:pt x="431" y="875"/>
                    <a:pt x="467" y="875"/>
                  </a:cubicBezTo>
                  <a:cubicBezTo>
                    <a:pt x="551" y="875"/>
                    <a:pt x="623" y="863"/>
                    <a:pt x="683" y="815"/>
                  </a:cubicBezTo>
                  <a:cubicBezTo>
                    <a:pt x="743" y="779"/>
                    <a:pt x="803" y="731"/>
                    <a:pt x="839" y="672"/>
                  </a:cubicBezTo>
                  <a:cubicBezTo>
                    <a:pt x="875" y="600"/>
                    <a:pt x="898" y="528"/>
                    <a:pt x="898" y="456"/>
                  </a:cubicBezTo>
                  <a:cubicBezTo>
                    <a:pt x="898" y="372"/>
                    <a:pt x="875" y="300"/>
                    <a:pt x="827" y="228"/>
                  </a:cubicBezTo>
                  <a:cubicBezTo>
                    <a:pt x="791" y="157"/>
                    <a:pt x="731" y="97"/>
                    <a:pt x="671" y="61"/>
                  </a:cubicBezTo>
                  <a:lnTo>
                    <a:pt x="563" y="13"/>
                  </a:lnTo>
                  <a:cubicBezTo>
                    <a:pt x="533" y="7"/>
                    <a:pt x="503" y="4"/>
                    <a:pt x="473" y="4"/>
                  </a:cubicBezTo>
                  <a:cubicBezTo>
                    <a:pt x="443" y="4"/>
                    <a:pt x="413" y="7"/>
                    <a:pt x="383" y="13"/>
                  </a:cubicBezTo>
                  <a:lnTo>
                    <a:pt x="443"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047" name="Google Shape;1047;p153"/>
            <p:cNvSpPr/>
            <p:nvPr/>
          </p:nvSpPr>
          <p:spPr>
            <a:xfrm>
              <a:off x="6681281" y="3261533"/>
              <a:ext cx="66" cy="66"/>
            </a:xfrm>
            <a:custGeom>
              <a:avLst/>
              <a:gdLst/>
              <a:ahLst/>
              <a:cxnLst/>
              <a:rect l="l" t="t" r="r" b="b"/>
              <a:pathLst>
                <a:path w="1" h="1" extrusionOk="0">
                  <a:moveTo>
                    <a:pt x="1" y="1"/>
                  </a:move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048" name="Google Shape;1048;p153"/>
            <p:cNvSpPr/>
            <p:nvPr/>
          </p:nvSpPr>
          <p:spPr>
            <a:xfrm>
              <a:off x="7113667" y="3175534"/>
              <a:ext cx="57267" cy="56669"/>
            </a:xfrm>
            <a:custGeom>
              <a:avLst/>
              <a:gdLst/>
              <a:ahLst/>
              <a:cxnLst/>
              <a:rect l="l" t="t" r="r" b="b"/>
              <a:pathLst>
                <a:path w="863" h="854" extrusionOk="0">
                  <a:moveTo>
                    <a:pt x="398" y="0"/>
                  </a:moveTo>
                  <a:cubicBezTo>
                    <a:pt x="350" y="0"/>
                    <a:pt x="303" y="20"/>
                    <a:pt x="264" y="39"/>
                  </a:cubicBezTo>
                  <a:cubicBezTo>
                    <a:pt x="156" y="75"/>
                    <a:pt x="72" y="159"/>
                    <a:pt x="36" y="267"/>
                  </a:cubicBezTo>
                  <a:cubicBezTo>
                    <a:pt x="12" y="315"/>
                    <a:pt x="0" y="375"/>
                    <a:pt x="0" y="423"/>
                  </a:cubicBezTo>
                  <a:lnTo>
                    <a:pt x="12" y="542"/>
                  </a:lnTo>
                  <a:cubicBezTo>
                    <a:pt x="36" y="614"/>
                    <a:pt x="72" y="674"/>
                    <a:pt x="132" y="734"/>
                  </a:cubicBezTo>
                  <a:lnTo>
                    <a:pt x="216" y="794"/>
                  </a:lnTo>
                  <a:cubicBezTo>
                    <a:pt x="276" y="842"/>
                    <a:pt x="359" y="854"/>
                    <a:pt x="431" y="854"/>
                  </a:cubicBezTo>
                  <a:cubicBezTo>
                    <a:pt x="491" y="854"/>
                    <a:pt x="539" y="842"/>
                    <a:pt x="599" y="818"/>
                  </a:cubicBezTo>
                  <a:cubicBezTo>
                    <a:pt x="755" y="746"/>
                    <a:pt x="851" y="602"/>
                    <a:pt x="862" y="423"/>
                  </a:cubicBezTo>
                  <a:lnTo>
                    <a:pt x="839" y="315"/>
                  </a:lnTo>
                  <a:cubicBezTo>
                    <a:pt x="827" y="243"/>
                    <a:pt x="791" y="171"/>
                    <a:pt x="731" y="123"/>
                  </a:cubicBezTo>
                  <a:lnTo>
                    <a:pt x="647" y="63"/>
                  </a:lnTo>
                  <a:cubicBezTo>
                    <a:pt x="575" y="15"/>
                    <a:pt x="503" y="3"/>
                    <a:pt x="431" y="3"/>
                  </a:cubicBezTo>
                  <a:cubicBezTo>
                    <a:pt x="420" y="1"/>
                    <a:pt x="409" y="0"/>
                    <a:pt x="39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049" name="Google Shape;1049;p153"/>
            <p:cNvSpPr/>
            <p:nvPr/>
          </p:nvSpPr>
          <p:spPr>
            <a:xfrm>
              <a:off x="7318709" y="3144409"/>
              <a:ext cx="52489" cy="52029"/>
            </a:xfrm>
            <a:custGeom>
              <a:avLst/>
              <a:gdLst/>
              <a:ahLst/>
              <a:cxnLst/>
              <a:rect l="l" t="t" r="r" b="b"/>
              <a:pathLst>
                <a:path w="1115" h="1024" extrusionOk="0">
                  <a:moveTo>
                    <a:pt x="576" y="1"/>
                  </a:moveTo>
                  <a:cubicBezTo>
                    <a:pt x="556" y="1"/>
                    <a:pt x="536" y="2"/>
                    <a:pt x="515" y="6"/>
                  </a:cubicBezTo>
                  <a:cubicBezTo>
                    <a:pt x="467" y="6"/>
                    <a:pt x="431" y="18"/>
                    <a:pt x="383" y="42"/>
                  </a:cubicBezTo>
                  <a:cubicBezTo>
                    <a:pt x="360" y="54"/>
                    <a:pt x="336" y="66"/>
                    <a:pt x="312" y="78"/>
                  </a:cubicBezTo>
                  <a:cubicBezTo>
                    <a:pt x="288" y="101"/>
                    <a:pt x="252" y="125"/>
                    <a:pt x="228" y="149"/>
                  </a:cubicBezTo>
                  <a:cubicBezTo>
                    <a:pt x="192" y="185"/>
                    <a:pt x="156" y="221"/>
                    <a:pt x="132" y="257"/>
                  </a:cubicBezTo>
                  <a:cubicBezTo>
                    <a:pt x="0" y="497"/>
                    <a:pt x="72" y="808"/>
                    <a:pt x="312" y="952"/>
                  </a:cubicBezTo>
                  <a:lnTo>
                    <a:pt x="324" y="952"/>
                  </a:lnTo>
                  <a:cubicBezTo>
                    <a:pt x="407" y="1000"/>
                    <a:pt x="491" y="1024"/>
                    <a:pt x="587" y="1024"/>
                  </a:cubicBezTo>
                  <a:cubicBezTo>
                    <a:pt x="671" y="1024"/>
                    <a:pt x="767" y="1000"/>
                    <a:pt x="839" y="952"/>
                  </a:cubicBezTo>
                  <a:cubicBezTo>
                    <a:pt x="922" y="904"/>
                    <a:pt x="982" y="844"/>
                    <a:pt x="1030" y="772"/>
                  </a:cubicBezTo>
                  <a:cubicBezTo>
                    <a:pt x="1114" y="605"/>
                    <a:pt x="1114" y="413"/>
                    <a:pt x="1030" y="257"/>
                  </a:cubicBezTo>
                  <a:cubicBezTo>
                    <a:pt x="982" y="185"/>
                    <a:pt x="922" y="113"/>
                    <a:pt x="839" y="78"/>
                  </a:cubicBezTo>
                  <a:lnTo>
                    <a:pt x="719" y="18"/>
                  </a:lnTo>
                  <a:cubicBezTo>
                    <a:pt x="668" y="9"/>
                    <a:pt x="623" y="1"/>
                    <a:pt x="57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050" name="Google Shape;1050;p153"/>
            <p:cNvSpPr/>
            <p:nvPr/>
          </p:nvSpPr>
          <p:spPr>
            <a:xfrm>
              <a:off x="6771859" y="3415747"/>
              <a:ext cx="62907" cy="62841"/>
            </a:xfrm>
            <a:custGeom>
              <a:avLst/>
              <a:gdLst/>
              <a:ahLst/>
              <a:cxnLst/>
              <a:rect l="l" t="t" r="r" b="b"/>
              <a:pathLst>
                <a:path w="948" h="947" extrusionOk="0">
                  <a:moveTo>
                    <a:pt x="468" y="0"/>
                  </a:moveTo>
                  <a:cubicBezTo>
                    <a:pt x="408" y="0"/>
                    <a:pt x="348" y="12"/>
                    <a:pt x="288" y="48"/>
                  </a:cubicBezTo>
                  <a:cubicBezTo>
                    <a:pt x="181" y="84"/>
                    <a:pt x="85" y="180"/>
                    <a:pt x="49" y="288"/>
                  </a:cubicBezTo>
                  <a:cubicBezTo>
                    <a:pt x="13" y="348"/>
                    <a:pt x="1" y="408"/>
                    <a:pt x="1" y="468"/>
                  </a:cubicBezTo>
                  <a:lnTo>
                    <a:pt x="25" y="599"/>
                  </a:lnTo>
                  <a:cubicBezTo>
                    <a:pt x="37" y="683"/>
                    <a:pt x="85" y="743"/>
                    <a:pt x="145" y="803"/>
                  </a:cubicBezTo>
                  <a:lnTo>
                    <a:pt x="241" y="875"/>
                  </a:lnTo>
                  <a:cubicBezTo>
                    <a:pt x="300" y="923"/>
                    <a:pt x="384" y="947"/>
                    <a:pt x="468" y="947"/>
                  </a:cubicBezTo>
                  <a:cubicBezTo>
                    <a:pt x="528" y="947"/>
                    <a:pt x="600" y="935"/>
                    <a:pt x="648" y="899"/>
                  </a:cubicBezTo>
                  <a:cubicBezTo>
                    <a:pt x="768" y="863"/>
                    <a:pt x="863" y="767"/>
                    <a:pt x="899" y="659"/>
                  </a:cubicBezTo>
                  <a:cubicBezTo>
                    <a:pt x="935" y="599"/>
                    <a:pt x="947" y="539"/>
                    <a:pt x="947" y="468"/>
                  </a:cubicBezTo>
                  <a:lnTo>
                    <a:pt x="923" y="348"/>
                  </a:lnTo>
                  <a:cubicBezTo>
                    <a:pt x="899" y="276"/>
                    <a:pt x="863" y="204"/>
                    <a:pt x="803" y="144"/>
                  </a:cubicBezTo>
                  <a:lnTo>
                    <a:pt x="708" y="72"/>
                  </a:lnTo>
                  <a:cubicBezTo>
                    <a:pt x="636" y="24"/>
                    <a:pt x="552" y="0"/>
                    <a:pt x="46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051" name="Google Shape;1051;p153"/>
            <p:cNvSpPr/>
            <p:nvPr/>
          </p:nvSpPr>
          <p:spPr>
            <a:xfrm>
              <a:off x="7135100" y="3786088"/>
              <a:ext cx="66026" cy="66026"/>
            </a:xfrm>
            <a:custGeom>
              <a:avLst/>
              <a:gdLst/>
              <a:ahLst/>
              <a:cxnLst/>
              <a:rect l="l" t="t" r="r" b="b"/>
              <a:pathLst>
                <a:path w="995" h="995" extrusionOk="0">
                  <a:moveTo>
                    <a:pt x="504" y="1"/>
                  </a:moveTo>
                  <a:cubicBezTo>
                    <a:pt x="432" y="1"/>
                    <a:pt x="372" y="13"/>
                    <a:pt x="312" y="49"/>
                  </a:cubicBezTo>
                  <a:cubicBezTo>
                    <a:pt x="192" y="97"/>
                    <a:pt x="96" y="180"/>
                    <a:pt x="48" y="312"/>
                  </a:cubicBezTo>
                  <a:cubicBezTo>
                    <a:pt x="24" y="360"/>
                    <a:pt x="1" y="432"/>
                    <a:pt x="12" y="492"/>
                  </a:cubicBezTo>
                  <a:lnTo>
                    <a:pt x="24" y="624"/>
                  </a:lnTo>
                  <a:cubicBezTo>
                    <a:pt x="48" y="707"/>
                    <a:pt x="96" y="779"/>
                    <a:pt x="156" y="851"/>
                  </a:cubicBezTo>
                  <a:lnTo>
                    <a:pt x="252" y="923"/>
                  </a:lnTo>
                  <a:cubicBezTo>
                    <a:pt x="324" y="971"/>
                    <a:pt x="408" y="995"/>
                    <a:pt x="504" y="995"/>
                  </a:cubicBezTo>
                  <a:cubicBezTo>
                    <a:pt x="563" y="995"/>
                    <a:pt x="635" y="983"/>
                    <a:pt x="695" y="947"/>
                  </a:cubicBezTo>
                  <a:cubicBezTo>
                    <a:pt x="815" y="899"/>
                    <a:pt x="911" y="803"/>
                    <a:pt x="947" y="683"/>
                  </a:cubicBezTo>
                  <a:cubicBezTo>
                    <a:pt x="983" y="624"/>
                    <a:pt x="995" y="564"/>
                    <a:pt x="995" y="492"/>
                  </a:cubicBezTo>
                  <a:cubicBezTo>
                    <a:pt x="995" y="456"/>
                    <a:pt x="983" y="408"/>
                    <a:pt x="983" y="372"/>
                  </a:cubicBezTo>
                  <a:cubicBezTo>
                    <a:pt x="959" y="288"/>
                    <a:pt x="911" y="204"/>
                    <a:pt x="851" y="144"/>
                  </a:cubicBezTo>
                  <a:lnTo>
                    <a:pt x="743" y="73"/>
                  </a:lnTo>
                  <a:cubicBezTo>
                    <a:pt x="671" y="25"/>
                    <a:pt x="587" y="1"/>
                    <a:pt x="50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052" name="Google Shape;1052;p153"/>
            <p:cNvSpPr/>
            <p:nvPr/>
          </p:nvSpPr>
          <p:spPr>
            <a:xfrm>
              <a:off x="6620896" y="3991132"/>
              <a:ext cx="117652" cy="101129"/>
            </a:xfrm>
            <a:custGeom>
              <a:avLst/>
              <a:gdLst/>
              <a:ahLst/>
              <a:cxnLst/>
              <a:rect l="l" t="t" r="r" b="b"/>
              <a:pathLst>
                <a:path w="1773" h="1524" extrusionOk="0">
                  <a:moveTo>
                    <a:pt x="383" y="0"/>
                  </a:moveTo>
                  <a:cubicBezTo>
                    <a:pt x="330" y="0"/>
                    <a:pt x="277" y="12"/>
                    <a:pt x="228" y="37"/>
                  </a:cubicBezTo>
                  <a:cubicBezTo>
                    <a:pt x="156" y="85"/>
                    <a:pt x="96" y="145"/>
                    <a:pt x="60" y="216"/>
                  </a:cubicBezTo>
                  <a:cubicBezTo>
                    <a:pt x="24" y="312"/>
                    <a:pt x="0" y="420"/>
                    <a:pt x="0" y="516"/>
                  </a:cubicBezTo>
                  <a:cubicBezTo>
                    <a:pt x="0" y="624"/>
                    <a:pt x="0" y="731"/>
                    <a:pt x="24" y="827"/>
                  </a:cubicBezTo>
                  <a:cubicBezTo>
                    <a:pt x="48" y="1103"/>
                    <a:pt x="216" y="1342"/>
                    <a:pt x="467" y="1450"/>
                  </a:cubicBezTo>
                  <a:cubicBezTo>
                    <a:pt x="593" y="1499"/>
                    <a:pt x="723" y="1523"/>
                    <a:pt x="855" y="1523"/>
                  </a:cubicBezTo>
                  <a:cubicBezTo>
                    <a:pt x="949" y="1523"/>
                    <a:pt x="1043" y="1511"/>
                    <a:pt x="1138" y="1486"/>
                  </a:cubicBezTo>
                  <a:cubicBezTo>
                    <a:pt x="1270" y="1462"/>
                    <a:pt x="1390" y="1414"/>
                    <a:pt x="1509" y="1342"/>
                  </a:cubicBezTo>
                  <a:cubicBezTo>
                    <a:pt x="1557" y="1306"/>
                    <a:pt x="1605" y="1258"/>
                    <a:pt x="1653" y="1199"/>
                  </a:cubicBezTo>
                  <a:cubicBezTo>
                    <a:pt x="1761" y="1067"/>
                    <a:pt x="1773" y="887"/>
                    <a:pt x="1701" y="731"/>
                  </a:cubicBezTo>
                  <a:cubicBezTo>
                    <a:pt x="1629" y="624"/>
                    <a:pt x="1521" y="552"/>
                    <a:pt x="1390" y="528"/>
                  </a:cubicBezTo>
                  <a:lnTo>
                    <a:pt x="1258" y="516"/>
                  </a:lnTo>
                  <a:cubicBezTo>
                    <a:pt x="1174" y="516"/>
                    <a:pt x="1090" y="516"/>
                    <a:pt x="1006" y="552"/>
                  </a:cubicBezTo>
                  <a:lnTo>
                    <a:pt x="851" y="576"/>
                  </a:lnTo>
                  <a:cubicBezTo>
                    <a:pt x="839" y="528"/>
                    <a:pt x="827" y="468"/>
                    <a:pt x="815" y="420"/>
                  </a:cubicBezTo>
                  <a:cubicBezTo>
                    <a:pt x="803" y="384"/>
                    <a:pt x="791" y="360"/>
                    <a:pt x="779" y="336"/>
                  </a:cubicBezTo>
                  <a:cubicBezTo>
                    <a:pt x="755" y="252"/>
                    <a:pt x="719" y="180"/>
                    <a:pt x="659" y="133"/>
                  </a:cubicBezTo>
                  <a:cubicBezTo>
                    <a:pt x="588" y="46"/>
                    <a:pt x="485" y="0"/>
                    <a:pt x="38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053" name="Google Shape;1053;p153"/>
            <p:cNvSpPr/>
            <p:nvPr/>
          </p:nvSpPr>
          <p:spPr>
            <a:xfrm>
              <a:off x="7868682" y="3967443"/>
              <a:ext cx="110552" cy="108826"/>
            </a:xfrm>
            <a:custGeom>
              <a:avLst/>
              <a:gdLst/>
              <a:ahLst/>
              <a:cxnLst/>
              <a:rect l="l" t="t" r="r" b="b"/>
              <a:pathLst>
                <a:path w="1666" h="1640" extrusionOk="0">
                  <a:moveTo>
                    <a:pt x="1286" y="1"/>
                  </a:moveTo>
                  <a:cubicBezTo>
                    <a:pt x="1217" y="1"/>
                    <a:pt x="1151" y="21"/>
                    <a:pt x="1090" y="46"/>
                  </a:cubicBezTo>
                  <a:cubicBezTo>
                    <a:pt x="1042" y="70"/>
                    <a:pt x="994" y="106"/>
                    <a:pt x="959" y="154"/>
                  </a:cubicBezTo>
                  <a:cubicBezTo>
                    <a:pt x="875" y="226"/>
                    <a:pt x="803" y="322"/>
                    <a:pt x="755" y="430"/>
                  </a:cubicBezTo>
                  <a:cubicBezTo>
                    <a:pt x="719" y="514"/>
                    <a:pt x="683" y="597"/>
                    <a:pt x="647" y="681"/>
                  </a:cubicBezTo>
                  <a:cubicBezTo>
                    <a:pt x="647" y="693"/>
                    <a:pt x="635" y="705"/>
                    <a:pt x="635" y="717"/>
                  </a:cubicBezTo>
                  <a:cubicBezTo>
                    <a:pt x="575" y="705"/>
                    <a:pt x="503" y="693"/>
                    <a:pt x="444" y="693"/>
                  </a:cubicBezTo>
                  <a:cubicBezTo>
                    <a:pt x="372" y="693"/>
                    <a:pt x="312" y="705"/>
                    <a:pt x="252" y="729"/>
                  </a:cubicBezTo>
                  <a:cubicBezTo>
                    <a:pt x="72" y="777"/>
                    <a:pt x="0" y="969"/>
                    <a:pt x="84" y="1124"/>
                  </a:cubicBezTo>
                  <a:cubicBezTo>
                    <a:pt x="120" y="1172"/>
                    <a:pt x="156" y="1232"/>
                    <a:pt x="204" y="1280"/>
                  </a:cubicBezTo>
                  <a:cubicBezTo>
                    <a:pt x="252" y="1316"/>
                    <a:pt x="312" y="1364"/>
                    <a:pt x="372" y="1400"/>
                  </a:cubicBezTo>
                  <a:cubicBezTo>
                    <a:pt x="456" y="1448"/>
                    <a:pt x="539" y="1496"/>
                    <a:pt x="623" y="1532"/>
                  </a:cubicBezTo>
                  <a:cubicBezTo>
                    <a:pt x="695" y="1603"/>
                    <a:pt x="803" y="1639"/>
                    <a:pt x="899" y="1639"/>
                  </a:cubicBezTo>
                  <a:cubicBezTo>
                    <a:pt x="1018" y="1639"/>
                    <a:pt x="1126" y="1591"/>
                    <a:pt x="1210" y="1520"/>
                  </a:cubicBezTo>
                  <a:cubicBezTo>
                    <a:pt x="1342" y="1388"/>
                    <a:pt x="1438" y="1232"/>
                    <a:pt x="1510" y="1053"/>
                  </a:cubicBezTo>
                  <a:cubicBezTo>
                    <a:pt x="1557" y="957"/>
                    <a:pt x="1593" y="861"/>
                    <a:pt x="1629" y="753"/>
                  </a:cubicBezTo>
                  <a:cubicBezTo>
                    <a:pt x="1641" y="681"/>
                    <a:pt x="1653" y="609"/>
                    <a:pt x="1665" y="537"/>
                  </a:cubicBezTo>
                  <a:lnTo>
                    <a:pt x="1665" y="478"/>
                  </a:lnTo>
                  <a:cubicBezTo>
                    <a:pt x="1653" y="454"/>
                    <a:pt x="1653" y="430"/>
                    <a:pt x="1641" y="418"/>
                  </a:cubicBezTo>
                  <a:cubicBezTo>
                    <a:pt x="1641" y="334"/>
                    <a:pt x="1617" y="250"/>
                    <a:pt x="1581" y="178"/>
                  </a:cubicBezTo>
                  <a:cubicBezTo>
                    <a:pt x="1533" y="94"/>
                    <a:pt x="1450" y="34"/>
                    <a:pt x="1366" y="10"/>
                  </a:cubicBezTo>
                  <a:cubicBezTo>
                    <a:pt x="1339" y="4"/>
                    <a:pt x="1312" y="1"/>
                    <a:pt x="128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054" name="Google Shape;1054;p153"/>
            <p:cNvSpPr/>
            <p:nvPr/>
          </p:nvSpPr>
          <p:spPr>
            <a:xfrm>
              <a:off x="6523152" y="2796102"/>
              <a:ext cx="91441" cy="85535"/>
            </a:xfrm>
            <a:custGeom>
              <a:avLst/>
              <a:gdLst/>
              <a:ahLst/>
              <a:cxnLst/>
              <a:rect l="l" t="t" r="r" b="b"/>
              <a:pathLst>
                <a:path w="1378" h="1289" extrusionOk="0">
                  <a:moveTo>
                    <a:pt x="298" y="0"/>
                  </a:moveTo>
                  <a:cubicBezTo>
                    <a:pt x="279" y="0"/>
                    <a:pt x="260" y="3"/>
                    <a:pt x="240" y="8"/>
                  </a:cubicBezTo>
                  <a:cubicBezTo>
                    <a:pt x="192" y="20"/>
                    <a:pt x="156" y="44"/>
                    <a:pt x="132" y="92"/>
                  </a:cubicBezTo>
                  <a:cubicBezTo>
                    <a:pt x="0" y="212"/>
                    <a:pt x="48" y="475"/>
                    <a:pt x="72" y="643"/>
                  </a:cubicBezTo>
                  <a:cubicBezTo>
                    <a:pt x="84" y="811"/>
                    <a:pt x="144" y="978"/>
                    <a:pt x="252" y="1122"/>
                  </a:cubicBezTo>
                  <a:cubicBezTo>
                    <a:pt x="368" y="1229"/>
                    <a:pt x="515" y="1288"/>
                    <a:pt x="675" y="1288"/>
                  </a:cubicBezTo>
                  <a:cubicBezTo>
                    <a:pt x="713" y="1288"/>
                    <a:pt x="752" y="1285"/>
                    <a:pt x="791" y="1278"/>
                  </a:cubicBezTo>
                  <a:cubicBezTo>
                    <a:pt x="958" y="1266"/>
                    <a:pt x="1126" y="1170"/>
                    <a:pt x="1234" y="1026"/>
                  </a:cubicBezTo>
                  <a:cubicBezTo>
                    <a:pt x="1342" y="954"/>
                    <a:pt x="1378" y="823"/>
                    <a:pt x="1354" y="703"/>
                  </a:cubicBezTo>
                  <a:cubicBezTo>
                    <a:pt x="1294" y="607"/>
                    <a:pt x="1186" y="547"/>
                    <a:pt x="1078" y="547"/>
                  </a:cubicBezTo>
                  <a:cubicBezTo>
                    <a:pt x="1024" y="535"/>
                    <a:pt x="970" y="529"/>
                    <a:pt x="918" y="529"/>
                  </a:cubicBezTo>
                  <a:cubicBezTo>
                    <a:pt x="865" y="529"/>
                    <a:pt x="815" y="535"/>
                    <a:pt x="767" y="547"/>
                  </a:cubicBezTo>
                  <a:lnTo>
                    <a:pt x="743" y="547"/>
                  </a:lnTo>
                  <a:cubicBezTo>
                    <a:pt x="719" y="499"/>
                    <a:pt x="695" y="439"/>
                    <a:pt x="671" y="391"/>
                  </a:cubicBezTo>
                  <a:cubicBezTo>
                    <a:pt x="623" y="248"/>
                    <a:pt x="527" y="56"/>
                    <a:pt x="371" y="20"/>
                  </a:cubicBezTo>
                  <a:cubicBezTo>
                    <a:pt x="350" y="6"/>
                    <a:pt x="325" y="0"/>
                    <a:pt x="29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055" name="Google Shape;1055;p153"/>
            <p:cNvSpPr/>
            <p:nvPr/>
          </p:nvSpPr>
          <p:spPr>
            <a:xfrm>
              <a:off x="6946711" y="3025500"/>
              <a:ext cx="92303" cy="72131"/>
            </a:xfrm>
            <a:custGeom>
              <a:avLst/>
              <a:gdLst/>
              <a:ahLst/>
              <a:cxnLst/>
              <a:rect l="l" t="t" r="r" b="b"/>
              <a:pathLst>
                <a:path w="1391" h="1087" extrusionOk="0">
                  <a:moveTo>
                    <a:pt x="1127" y="1"/>
                  </a:moveTo>
                  <a:cubicBezTo>
                    <a:pt x="1067" y="1"/>
                    <a:pt x="1007" y="13"/>
                    <a:pt x="959" y="37"/>
                  </a:cubicBezTo>
                  <a:cubicBezTo>
                    <a:pt x="911" y="61"/>
                    <a:pt x="863" y="96"/>
                    <a:pt x="827" y="132"/>
                  </a:cubicBezTo>
                  <a:cubicBezTo>
                    <a:pt x="779" y="192"/>
                    <a:pt x="744" y="240"/>
                    <a:pt x="720" y="300"/>
                  </a:cubicBezTo>
                  <a:lnTo>
                    <a:pt x="720" y="288"/>
                  </a:lnTo>
                  <a:cubicBezTo>
                    <a:pt x="696" y="336"/>
                    <a:pt x="672" y="384"/>
                    <a:pt x="648" y="420"/>
                  </a:cubicBezTo>
                  <a:lnTo>
                    <a:pt x="624" y="444"/>
                  </a:lnTo>
                  <a:cubicBezTo>
                    <a:pt x="612" y="456"/>
                    <a:pt x="600" y="456"/>
                    <a:pt x="576" y="468"/>
                  </a:cubicBezTo>
                  <a:cubicBezTo>
                    <a:pt x="564" y="468"/>
                    <a:pt x="564" y="456"/>
                    <a:pt x="552" y="456"/>
                  </a:cubicBezTo>
                  <a:lnTo>
                    <a:pt x="420" y="372"/>
                  </a:lnTo>
                  <a:cubicBezTo>
                    <a:pt x="372" y="336"/>
                    <a:pt x="324" y="312"/>
                    <a:pt x="264" y="300"/>
                  </a:cubicBezTo>
                  <a:cubicBezTo>
                    <a:pt x="240" y="294"/>
                    <a:pt x="220" y="291"/>
                    <a:pt x="199" y="291"/>
                  </a:cubicBezTo>
                  <a:cubicBezTo>
                    <a:pt x="178" y="291"/>
                    <a:pt x="157" y="294"/>
                    <a:pt x="133" y="300"/>
                  </a:cubicBezTo>
                  <a:cubicBezTo>
                    <a:pt x="49" y="324"/>
                    <a:pt x="1" y="408"/>
                    <a:pt x="25" y="492"/>
                  </a:cubicBezTo>
                  <a:cubicBezTo>
                    <a:pt x="37" y="528"/>
                    <a:pt x="61" y="564"/>
                    <a:pt x="85" y="576"/>
                  </a:cubicBezTo>
                  <a:cubicBezTo>
                    <a:pt x="97" y="588"/>
                    <a:pt x="97" y="599"/>
                    <a:pt x="109" y="611"/>
                  </a:cubicBezTo>
                  <a:cubicBezTo>
                    <a:pt x="133" y="647"/>
                    <a:pt x="157" y="707"/>
                    <a:pt x="181" y="755"/>
                  </a:cubicBezTo>
                  <a:cubicBezTo>
                    <a:pt x="264" y="911"/>
                    <a:pt x="408" y="1019"/>
                    <a:pt x="576" y="1067"/>
                  </a:cubicBezTo>
                  <a:cubicBezTo>
                    <a:pt x="623" y="1079"/>
                    <a:pt x="672" y="1086"/>
                    <a:pt x="721" y="1086"/>
                  </a:cubicBezTo>
                  <a:cubicBezTo>
                    <a:pt x="809" y="1086"/>
                    <a:pt x="899" y="1065"/>
                    <a:pt x="983" y="1019"/>
                  </a:cubicBezTo>
                  <a:cubicBezTo>
                    <a:pt x="1067" y="971"/>
                    <a:pt x="1139" y="911"/>
                    <a:pt x="1199" y="839"/>
                  </a:cubicBezTo>
                  <a:cubicBezTo>
                    <a:pt x="1247" y="791"/>
                    <a:pt x="1282" y="743"/>
                    <a:pt x="1306" y="683"/>
                  </a:cubicBezTo>
                  <a:cubicBezTo>
                    <a:pt x="1342" y="599"/>
                    <a:pt x="1366" y="516"/>
                    <a:pt x="1378" y="432"/>
                  </a:cubicBezTo>
                  <a:cubicBezTo>
                    <a:pt x="1390" y="300"/>
                    <a:pt x="1354" y="180"/>
                    <a:pt x="1271" y="72"/>
                  </a:cubicBezTo>
                  <a:cubicBezTo>
                    <a:pt x="1235" y="37"/>
                    <a:pt x="1187" y="13"/>
                    <a:pt x="112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056" name="Google Shape;1056;p153"/>
            <p:cNvSpPr/>
            <p:nvPr/>
          </p:nvSpPr>
          <p:spPr>
            <a:xfrm>
              <a:off x="6551752" y="3794847"/>
              <a:ext cx="89848" cy="78766"/>
            </a:xfrm>
            <a:custGeom>
              <a:avLst/>
              <a:gdLst/>
              <a:ahLst/>
              <a:cxnLst/>
              <a:rect l="l" t="t" r="r" b="b"/>
              <a:pathLst>
                <a:path w="1354" h="1187" extrusionOk="0">
                  <a:moveTo>
                    <a:pt x="1126" y="0"/>
                  </a:moveTo>
                  <a:cubicBezTo>
                    <a:pt x="1042" y="12"/>
                    <a:pt x="982" y="36"/>
                    <a:pt x="923" y="96"/>
                  </a:cubicBezTo>
                  <a:cubicBezTo>
                    <a:pt x="815" y="180"/>
                    <a:pt x="743" y="288"/>
                    <a:pt x="683" y="408"/>
                  </a:cubicBezTo>
                  <a:cubicBezTo>
                    <a:pt x="659" y="456"/>
                    <a:pt x="635" y="516"/>
                    <a:pt x="611" y="563"/>
                  </a:cubicBezTo>
                  <a:cubicBezTo>
                    <a:pt x="563" y="539"/>
                    <a:pt x="527" y="516"/>
                    <a:pt x="479" y="492"/>
                  </a:cubicBezTo>
                  <a:lnTo>
                    <a:pt x="324" y="420"/>
                  </a:lnTo>
                  <a:cubicBezTo>
                    <a:pt x="264" y="384"/>
                    <a:pt x="180" y="372"/>
                    <a:pt x="108" y="372"/>
                  </a:cubicBezTo>
                  <a:cubicBezTo>
                    <a:pt x="60" y="384"/>
                    <a:pt x="24" y="420"/>
                    <a:pt x="12" y="468"/>
                  </a:cubicBezTo>
                  <a:cubicBezTo>
                    <a:pt x="0" y="575"/>
                    <a:pt x="36" y="683"/>
                    <a:pt x="108" y="767"/>
                  </a:cubicBezTo>
                  <a:cubicBezTo>
                    <a:pt x="156" y="839"/>
                    <a:pt x="216" y="899"/>
                    <a:pt x="288" y="959"/>
                  </a:cubicBezTo>
                  <a:cubicBezTo>
                    <a:pt x="360" y="1019"/>
                    <a:pt x="443" y="1078"/>
                    <a:pt x="527" y="1126"/>
                  </a:cubicBezTo>
                  <a:cubicBezTo>
                    <a:pt x="599" y="1162"/>
                    <a:pt x="671" y="1186"/>
                    <a:pt x="755" y="1186"/>
                  </a:cubicBezTo>
                  <a:cubicBezTo>
                    <a:pt x="851" y="1174"/>
                    <a:pt x="947" y="1138"/>
                    <a:pt x="1018" y="1066"/>
                  </a:cubicBezTo>
                  <a:cubicBezTo>
                    <a:pt x="1090" y="995"/>
                    <a:pt x="1138" y="923"/>
                    <a:pt x="1174" y="839"/>
                  </a:cubicBezTo>
                  <a:cubicBezTo>
                    <a:pt x="1222" y="731"/>
                    <a:pt x="1270" y="623"/>
                    <a:pt x="1306" y="504"/>
                  </a:cubicBezTo>
                  <a:cubicBezTo>
                    <a:pt x="1354" y="384"/>
                    <a:pt x="1354" y="240"/>
                    <a:pt x="1306" y="120"/>
                  </a:cubicBezTo>
                  <a:cubicBezTo>
                    <a:pt x="1270" y="48"/>
                    <a:pt x="1198" y="0"/>
                    <a:pt x="112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057" name="Google Shape;1057;p153"/>
            <p:cNvSpPr/>
            <p:nvPr/>
          </p:nvSpPr>
          <p:spPr>
            <a:xfrm>
              <a:off x="7813008" y="2868166"/>
              <a:ext cx="66" cy="66"/>
            </a:xfrm>
            <a:custGeom>
              <a:avLst/>
              <a:gdLst/>
              <a:ahLst/>
              <a:cxnLst/>
              <a:rect l="l" t="t" r="r" b="b"/>
              <a:pathLst>
                <a:path w="1" h="1" extrusionOk="0">
                  <a:moveTo>
                    <a:pt x="1" y="0"/>
                  </a:moveTo>
                  <a:lnTo>
                    <a:pt x="1" y="0"/>
                  </a:lnTo>
                  <a:close/>
                </a:path>
              </a:pathLst>
            </a:custGeom>
            <a:solidFill>
              <a:srgbClr val="D353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058" name="Google Shape;1058;p153"/>
            <p:cNvSpPr/>
            <p:nvPr/>
          </p:nvSpPr>
          <p:spPr>
            <a:xfrm>
              <a:off x="7789982" y="2852241"/>
              <a:ext cx="66" cy="863"/>
            </a:xfrm>
            <a:custGeom>
              <a:avLst/>
              <a:gdLst/>
              <a:ahLst/>
              <a:cxnLst/>
              <a:rect l="l" t="t" r="r" b="b"/>
              <a:pathLst>
                <a:path w="1" h="13" extrusionOk="0">
                  <a:moveTo>
                    <a:pt x="1" y="1"/>
                  </a:moveTo>
                  <a:cubicBezTo>
                    <a:pt x="1" y="13"/>
                    <a:pt x="1" y="13"/>
                    <a:pt x="1" y="1"/>
                  </a:cubicBezTo>
                  <a:close/>
                </a:path>
              </a:pathLst>
            </a:custGeom>
            <a:solidFill>
              <a:srgbClr val="D353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059" name="Google Shape;1059;p153"/>
            <p:cNvSpPr/>
            <p:nvPr/>
          </p:nvSpPr>
          <p:spPr>
            <a:xfrm>
              <a:off x="7813008" y="2867370"/>
              <a:ext cx="66" cy="863"/>
            </a:xfrm>
            <a:custGeom>
              <a:avLst/>
              <a:gdLst/>
              <a:ahLst/>
              <a:cxnLst/>
              <a:rect l="l" t="t" r="r" b="b"/>
              <a:pathLst>
                <a:path w="1" h="13" extrusionOk="0">
                  <a:moveTo>
                    <a:pt x="1" y="12"/>
                  </a:moveTo>
                  <a:lnTo>
                    <a:pt x="1" y="12"/>
                  </a:lnTo>
                  <a:lnTo>
                    <a:pt x="1" y="12"/>
                  </a:lnTo>
                  <a:lnTo>
                    <a:pt x="1" y="12"/>
                  </a:lnTo>
                  <a:lnTo>
                    <a:pt x="1" y="12"/>
                  </a:lnTo>
                  <a:lnTo>
                    <a:pt x="1" y="0"/>
                  </a:lnTo>
                  <a:lnTo>
                    <a:pt x="1" y="0"/>
                  </a:lnTo>
                  <a:close/>
                </a:path>
              </a:pathLst>
            </a:custGeom>
            <a:solidFill>
              <a:srgbClr val="D353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060" name="Google Shape;1060;p153"/>
            <p:cNvSpPr/>
            <p:nvPr/>
          </p:nvSpPr>
          <p:spPr>
            <a:xfrm>
              <a:off x="7789185" y="2841093"/>
              <a:ext cx="65229" cy="58129"/>
            </a:xfrm>
            <a:custGeom>
              <a:avLst/>
              <a:gdLst/>
              <a:ahLst/>
              <a:cxnLst/>
              <a:rect l="l" t="t" r="r" b="b"/>
              <a:pathLst>
                <a:path w="983" h="876" extrusionOk="0">
                  <a:moveTo>
                    <a:pt x="168" y="1"/>
                  </a:moveTo>
                  <a:cubicBezTo>
                    <a:pt x="132" y="1"/>
                    <a:pt x="85" y="13"/>
                    <a:pt x="61" y="37"/>
                  </a:cubicBezTo>
                  <a:lnTo>
                    <a:pt x="49" y="49"/>
                  </a:lnTo>
                  <a:cubicBezTo>
                    <a:pt x="25" y="73"/>
                    <a:pt x="13" y="97"/>
                    <a:pt x="25" y="121"/>
                  </a:cubicBezTo>
                  <a:cubicBezTo>
                    <a:pt x="25" y="145"/>
                    <a:pt x="25" y="157"/>
                    <a:pt x="37" y="181"/>
                  </a:cubicBezTo>
                  <a:lnTo>
                    <a:pt x="37" y="193"/>
                  </a:lnTo>
                  <a:lnTo>
                    <a:pt x="37" y="240"/>
                  </a:lnTo>
                  <a:cubicBezTo>
                    <a:pt x="37" y="252"/>
                    <a:pt x="37" y="264"/>
                    <a:pt x="37" y="276"/>
                  </a:cubicBezTo>
                  <a:cubicBezTo>
                    <a:pt x="1" y="384"/>
                    <a:pt x="13" y="516"/>
                    <a:pt x="61" y="636"/>
                  </a:cubicBezTo>
                  <a:cubicBezTo>
                    <a:pt x="153" y="784"/>
                    <a:pt x="318" y="875"/>
                    <a:pt x="488" y="875"/>
                  </a:cubicBezTo>
                  <a:cubicBezTo>
                    <a:pt x="537" y="875"/>
                    <a:pt x="587" y="868"/>
                    <a:pt x="635" y="851"/>
                  </a:cubicBezTo>
                  <a:cubicBezTo>
                    <a:pt x="767" y="827"/>
                    <a:pt x="887" y="744"/>
                    <a:pt x="959" y="624"/>
                  </a:cubicBezTo>
                  <a:cubicBezTo>
                    <a:pt x="983" y="564"/>
                    <a:pt x="971" y="480"/>
                    <a:pt x="911" y="420"/>
                  </a:cubicBezTo>
                  <a:cubicBezTo>
                    <a:pt x="887" y="396"/>
                    <a:pt x="851" y="384"/>
                    <a:pt x="815" y="372"/>
                  </a:cubicBezTo>
                  <a:lnTo>
                    <a:pt x="695" y="372"/>
                  </a:lnTo>
                  <a:lnTo>
                    <a:pt x="635" y="384"/>
                  </a:lnTo>
                  <a:cubicBezTo>
                    <a:pt x="612" y="396"/>
                    <a:pt x="588" y="408"/>
                    <a:pt x="564" y="420"/>
                  </a:cubicBezTo>
                  <a:cubicBezTo>
                    <a:pt x="552" y="420"/>
                    <a:pt x="528" y="420"/>
                    <a:pt x="516" y="432"/>
                  </a:cubicBezTo>
                  <a:cubicBezTo>
                    <a:pt x="504" y="432"/>
                    <a:pt x="492" y="444"/>
                    <a:pt x="480" y="444"/>
                  </a:cubicBezTo>
                  <a:lnTo>
                    <a:pt x="432" y="444"/>
                  </a:lnTo>
                  <a:lnTo>
                    <a:pt x="384" y="420"/>
                  </a:lnTo>
                  <a:cubicBezTo>
                    <a:pt x="376" y="420"/>
                    <a:pt x="373" y="415"/>
                    <a:pt x="376" y="415"/>
                  </a:cubicBezTo>
                  <a:cubicBezTo>
                    <a:pt x="377" y="415"/>
                    <a:pt x="380" y="416"/>
                    <a:pt x="384" y="420"/>
                  </a:cubicBezTo>
                  <a:lnTo>
                    <a:pt x="384" y="396"/>
                  </a:lnTo>
                  <a:lnTo>
                    <a:pt x="384" y="384"/>
                  </a:lnTo>
                  <a:lnTo>
                    <a:pt x="384" y="300"/>
                  </a:lnTo>
                  <a:cubicBezTo>
                    <a:pt x="372" y="229"/>
                    <a:pt x="348" y="157"/>
                    <a:pt x="300" y="97"/>
                  </a:cubicBezTo>
                  <a:cubicBezTo>
                    <a:pt x="264" y="49"/>
                    <a:pt x="228" y="25"/>
                    <a:pt x="16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061" name="Google Shape;1061;p153"/>
            <p:cNvSpPr/>
            <p:nvPr/>
          </p:nvSpPr>
          <p:spPr>
            <a:xfrm>
              <a:off x="8009359" y="3509510"/>
              <a:ext cx="96218" cy="73391"/>
            </a:xfrm>
            <a:custGeom>
              <a:avLst/>
              <a:gdLst/>
              <a:ahLst/>
              <a:cxnLst/>
              <a:rect l="l" t="t" r="r" b="b"/>
              <a:pathLst>
                <a:path w="1450" h="1106" extrusionOk="0">
                  <a:moveTo>
                    <a:pt x="1068" y="1"/>
                  </a:moveTo>
                  <a:cubicBezTo>
                    <a:pt x="1044" y="1"/>
                    <a:pt x="1019" y="5"/>
                    <a:pt x="994" y="13"/>
                  </a:cubicBezTo>
                  <a:cubicBezTo>
                    <a:pt x="887" y="37"/>
                    <a:pt x="803" y="108"/>
                    <a:pt x="755" y="192"/>
                  </a:cubicBezTo>
                  <a:cubicBezTo>
                    <a:pt x="707" y="252"/>
                    <a:pt x="683" y="324"/>
                    <a:pt x="671" y="384"/>
                  </a:cubicBezTo>
                  <a:lnTo>
                    <a:pt x="551" y="348"/>
                  </a:lnTo>
                  <a:cubicBezTo>
                    <a:pt x="455" y="312"/>
                    <a:pt x="360" y="300"/>
                    <a:pt x="252" y="288"/>
                  </a:cubicBezTo>
                  <a:cubicBezTo>
                    <a:pt x="96" y="288"/>
                    <a:pt x="0" y="456"/>
                    <a:pt x="84" y="588"/>
                  </a:cubicBezTo>
                  <a:cubicBezTo>
                    <a:pt x="132" y="659"/>
                    <a:pt x="180" y="719"/>
                    <a:pt x="240" y="767"/>
                  </a:cubicBezTo>
                  <a:lnTo>
                    <a:pt x="396" y="911"/>
                  </a:lnTo>
                  <a:cubicBezTo>
                    <a:pt x="467" y="959"/>
                    <a:pt x="527" y="1007"/>
                    <a:pt x="599" y="1043"/>
                  </a:cubicBezTo>
                  <a:cubicBezTo>
                    <a:pt x="671" y="1085"/>
                    <a:pt x="749" y="1106"/>
                    <a:pt x="827" y="1106"/>
                  </a:cubicBezTo>
                  <a:cubicBezTo>
                    <a:pt x="905" y="1106"/>
                    <a:pt x="982" y="1085"/>
                    <a:pt x="1054" y="1043"/>
                  </a:cubicBezTo>
                  <a:cubicBezTo>
                    <a:pt x="1354" y="851"/>
                    <a:pt x="1450" y="444"/>
                    <a:pt x="1270" y="132"/>
                  </a:cubicBezTo>
                  <a:lnTo>
                    <a:pt x="1282" y="120"/>
                  </a:lnTo>
                  <a:cubicBezTo>
                    <a:pt x="1235" y="46"/>
                    <a:pt x="1153" y="1"/>
                    <a:pt x="106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062" name="Google Shape;1062;p153"/>
            <p:cNvSpPr/>
            <p:nvPr/>
          </p:nvSpPr>
          <p:spPr>
            <a:xfrm>
              <a:off x="7300396" y="4014955"/>
              <a:ext cx="59722" cy="50963"/>
            </a:xfrm>
            <a:custGeom>
              <a:avLst/>
              <a:gdLst/>
              <a:ahLst/>
              <a:cxnLst/>
              <a:rect l="l" t="t" r="r" b="b"/>
              <a:pathLst>
                <a:path w="900" h="768" extrusionOk="0">
                  <a:moveTo>
                    <a:pt x="408" y="229"/>
                  </a:moveTo>
                  <a:lnTo>
                    <a:pt x="432" y="261"/>
                  </a:lnTo>
                  <a:lnTo>
                    <a:pt x="432" y="261"/>
                  </a:lnTo>
                  <a:cubicBezTo>
                    <a:pt x="424" y="251"/>
                    <a:pt x="416" y="241"/>
                    <a:pt x="408" y="229"/>
                  </a:cubicBezTo>
                  <a:close/>
                  <a:moveTo>
                    <a:pt x="138" y="1"/>
                  </a:moveTo>
                  <a:cubicBezTo>
                    <a:pt x="120" y="1"/>
                    <a:pt x="102" y="5"/>
                    <a:pt x="85" y="13"/>
                  </a:cubicBezTo>
                  <a:cubicBezTo>
                    <a:pt x="37" y="37"/>
                    <a:pt x="1" y="85"/>
                    <a:pt x="1" y="133"/>
                  </a:cubicBezTo>
                  <a:cubicBezTo>
                    <a:pt x="1" y="193"/>
                    <a:pt x="13" y="253"/>
                    <a:pt x="13" y="301"/>
                  </a:cubicBezTo>
                  <a:cubicBezTo>
                    <a:pt x="37" y="360"/>
                    <a:pt x="49" y="408"/>
                    <a:pt x="73" y="468"/>
                  </a:cubicBezTo>
                  <a:cubicBezTo>
                    <a:pt x="132" y="564"/>
                    <a:pt x="204" y="648"/>
                    <a:pt x="300" y="708"/>
                  </a:cubicBezTo>
                  <a:cubicBezTo>
                    <a:pt x="374" y="749"/>
                    <a:pt x="453" y="767"/>
                    <a:pt x="534" y="767"/>
                  </a:cubicBezTo>
                  <a:cubicBezTo>
                    <a:pt x="572" y="767"/>
                    <a:pt x="610" y="763"/>
                    <a:pt x="648" y="756"/>
                  </a:cubicBezTo>
                  <a:cubicBezTo>
                    <a:pt x="707" y="732"/>
                    <a:pt x="767" y="696"/>
                    <a:pt x="803" y="648"/>
                  </a:cubicBezTo>
                  <a:cubicBezTo>
                    <a:pt x="827" y="636"/>
                    <a:pt x="851" y="612"/>
                    <a:pt x="863" y="588"/>
                  </a:cubicBezTo>
                  <a:cubicBezTo>
                    <a:pt x="899" y="528"/>
                    <a:pt x="899" y="456"/>
                    <a:pt x="875" y="396"/>
                  </a:cubicBezTo>
                  <a:cubicBezTo>
                    <a:pt x="863" y="360"/>
                    <a:pt x="839" y="325"/>
                    <a:pt x="815" y="301"/>
                  </a:cubicBezTo>
                  <a:cubicBezTo>
                    <a:pt x="803" y="301"/>
                    <a:pt x="803" y="289"/>
                    <a:pt x="803" y="289"/>
                  </a:cubicBezTo>
                  <a:cubicBezTo>
                    <a:pt x="783" y="269"/>
                    <a:pt x="760" y="260"/>
                    <a:pt x="737" y="260"/>
                  </a:cubicBezTo>
                  <a:cubicBezTo>
                    <a:pt x="718" y="260"/>
                    <a:pt x="700" y="266"/>
                    <a:pt x="683" y="277"/>
                  </a:cubicBezTo>
                  <a:cubicBezTo>
                    <a:pt x="659" y="277"/>
                    <a:pt x="636" y="289"/>
                    <a:pt x="624" y="289"/>
                  </a:cubicBezTo>
                  <a:lnTo>
                    <a:pt x="576" y="301"/>
                  </a:lnTo>
                  <a:lnTo>
                    <a:pt x="600" y="301"/>
                  </a:lnTo>
                  <a:lnTo>
                    <a:pt x="540" y="313"/>
                  </a:lnTo>
                  <a:lnTo>
                    <a:pt x="492" y="313"/>
                  </a:lnTo>
                  <a:lnTo>
                    <a:pt x="480" y="301"/>
                  </a:lnTo>
                  <a:cubicBezTo>
                    <a:pt x="464" y="293"/>
                    <a:pt x="448" y="279"/>
                    <a:pt x="432" y="261"/>
                  </a:cubicBezTo>
                  <a:lnTo>
                    <a:pt x="432" y="261"/>
                  </a:lnTo>
                  <a:lnTo>
                    <a:pt x="444" y="277"/>
                  </a:lnTo>
                  <a:lnTo>
                    <a:pt x="432" y="261"/>
                  </a:lnTo>
                  <a:lnTo>
                    <a:pt x="408" y="229"/>
                  </a:lnTo>
                  <a:lnTo>
                    <a:pt x="408" y="229"/>
                  </a:lnTo>
                  <a:lnTo>
                    <a:pt x="372" y="181"/>
                  </a:lnTo>
                  <a:lnTo>
                    <a:pt x="348" y="157"/>
                  </a:lnTo>
                  <a:cubicBezTo>
                    <a:pt x="336" y="133"/>
                    <a:pt x="312" y="109"/>
                    <a:pt x="288" y="85"/>
                  </a:cubicBezTo>
                  <a:lnTo>
                    <a:pt x="228" y="37"/>
                  </a:lnTo>
                  <a:cubicBezTo>
                    <a:pt x="205" y="14"/>
                    <a:pt x="172" y="1"/>
                    <a:pt x="1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063" name="Google Shape;1063;p153"/>
            <p:cNvSpPr/>
            <p:nvPr/>
          </p:nvSpPr>
          <p:spPr>
            <a:xfrm>
              <a:off x="6425341" y="3230544"/>
              <a:ext cx="90711" cy="77572"/>
            </a:xfrm>
            <a:custGeom>
              <a:avLst/>
              <a:gdLst/>
              <a:ahLst/>
              <a:cxnLst/>
              <a:rect l="l" t="t" r="r" b="b"/>
              <a:pathLst>
                <a:path w="1367" h="1169" extrusionOk="0">
                  <a:moveTo>
                    <a:pt x="779" y="1"/>
                  </a:moveTo>
                  <a:cubicBezTo>
                    <a:pt x="264" y="1"/>
                    <a:pt x="1" y="636"/>
                    <a:pt x="372" y="995"/>
                  </a:cubicBezTo>
                  <a:cubicBezTo>
                    <a:pt x="489" y="1115"/>
                    <a:pt x="634" y="1169"/>
                    <a:pt x="778" y="1169"/>
                  </a:cubicBezTo>
                  <a:cubicBezTo>
                    <a:pt x="1076" y="1169"/>
                    <a:pt x="1366" y="936"/>
                    <a:pt x="1366" y="588"/>
                  </a:cubicBezTo>
                  <a:cubicBezTo>
                    <a:pt x="1354" y="264"/>
                    <a:pt x="1103" y="13"/>
                    <a:pt x="77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064" name="Google Shape;1064;p153"/>
            <p:cNvSpPr/>
            <p:nvPr/>
          </p:nvSpPr>
          <p:spPr>
            <a:xfrm>
              <a:off x="6841800" y="2716009"/>
              <a:ext cx="47777" cy="47313"/>
            </a:xfrm>
            <a:custGeom>
              <a:avLst/>
              <a:gdLst/>
              <a:ahLst/>
              <a:cxnLst/>
              <a:rect l="l" t="t" r="r" b="b"/>
              <a:pathLst>
                <a:path w="720" h="713" extrusionOk="0">
                  <a:moveTo>
                    <a:pt x="322" y="1"/>
                  </a:moveTo>
                  <a:cubicBezTo>
                    <a:pt x="288" y="1"/>
                    <a:pt x="255" y="12"/>
                    <a:pt x="229" y="29"/>
                  </a:cubicBezTo>
                  <a:cubicBezTo>
                    <a:pt x="181" y="41"/>
                    <a:pt x="145" y="65"/>
                    <a:pt x="109" y="101"/>
                  </a:cubicBezTo>
                  <a:cubicBezTo>
                    <a:pt x="73" y="137"/>
                    <a:pt x="49" y="173"/>
                    <a:pt x="37" y="221"/>
                  </a:cubicBezTo>
                  <a:cubicBezTo>
                    <a:pt x="13" y="257"/>
                    <a:pt x="1" y="305"/>
                    <a:pt x="1" y="353"/>
                  </a:cubicBezTo>
                  <a:lnTo>
                    <a:pt x="13" y="449"/>
                  </a:lnTo>
                  <a:cubicBezTo>
                    <a:pt x="37" y="509"/>
                    <a:pt x="61" y="556"/>
                    <a:pt x="109" y="604"/>
                  </a:cubicBezTo>
                  <a:lnTo>
                    <a:pt x="181" y="664"/>
                  </a:lnTo>
                  <a:cubicBezTo>
                    <a:pt x="240" y="688"/>
                    <a:pt x="300" y="712"/>
                    <a:pt x="360" y="712"/>
                  </a:cubicBezTo>
                  <a:cubicBezTo>
                    <a:pt x="408" y="712"/>
                    <a:pt x="456" y="700"/>
                    <a:pt x="492" y="676"/>
                  </a:cubicBezTo>
                  <a:cubicBezTo>
                    <a:pt x="540" y="664"/>
                    <a:pt x="576" y="640"/>
                    <a:pt x="612" y="604"/>
                  </a:cubicBezTo>
                  <a:cubicBezTo>
                    <a:pt x="648" y="568"/>
                    <a:pt x="672" y="533"/>
                    <a:pt x="684" y="497"/>
                  </a:cubicBezTo>
                  <a:cubicBezTo>
                    <a:pt x="708" y="449"/>
                    <a:pt x="720" y="401"/>
                    <a:pt x="720" y="353"/>
                  </a:cubicBezTo>
                  <a:lnTo>
                    <a:pt x="708" y="257"/>
                  </a:lnTo>
                  <a:cubicBezTo>
                    <a:pt x="684" y="197"/>
                    <a:pt x="648" y="149"/>
                    <a:pt x="612" y="101"/>
                  </a:cubicBezTo>
                  <a:lnTo>
                    <a:pt x="540" y="53"/>
                  </a:lnTo>
                  <a:cubicBezTo>
                    <a:pt x="491" y="24"/>
                    <a:pt x="441" y="2"/>
                    <a:pt x="392" y="2"/>
                  </a:cubicBezTo>
                  <a:cubicBezTo>
                    <a:pt x="381" y="2"/>
                    <a:pt x="371" y="3"/>
                    <a:pt x="360" y="6"/>
                  </a:cubicBezTo>
                  <a:cubicBezTo>
                    <a:pt x="347" y="2"/>
                    <a:pt x="335" y="1"/>
                    <a:pt x="32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065" name="Google Shape;1065;p153"/>
            <p:cNvSpPr/>
            <p:nvPr/>
          </p:nvSpPr>
          <p:spPr>
            <a:xfrm>
              <a:off x="7673923" y="3116144"/>
              <a:ext cx="78766" cy="60452"/>
            </a:xfrm>
            <a:custGeom>
              <a:avLst/>
              <a:gdLst/>
              <a:ahLst/>
              <a:cxnLst/>
              <a:rect l="l" t="t" r="r" b="b"/>
              <a:pathLst>
                <a:path w="1187" h="911" extrusionOk="0">
                  <a:moveTo>
                    <a:pt x="588" y="0"/>
                  </a:moveTo>
                  <a:cubicBezTo>
                    <a:pt x="1" y="0"/>
                    <a:pt x="1" y="910"/>
                    <a:pt x="588" y="910"/>
                  </a:cubicBezTo>
                  <a:cubicBezTo>
                    <a:pt x="1175" y="910"/>
                    <a:pt x="1187" y="0"/>
                    <a:pt x="588"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066" name="Google Shape;1066;p153"/>
            <p:cNvSpPr/>
            <p:nvPr/>
          </p:nvSpPr>
          <p:spPr>
            <a:xfrm>
              <a:off x="8050700" y="2821252"/>
              <a:ext cx="54081" cy="42203"/>
            </a:xfrm>
            <a:custGeom>
              <a:avLst/>
              <a:gdLst/>
              <a:ahLst/>
              <a:cxnLst/>
              <a:rect l="l" t="t" r="r" b="b"/>
              <a:pathLst>
                <a:path w="815" h="636" extrusionOk="0">
                  <a:moveTo>
                    <a:pt x="407" y="1"/>
                  </a:moveTo>
                  <a:cubicBezTo>
                    <a:pt x="0" y="1"/>
                    <a:pt x="0" y="635"/>
                    <a:pt x="407" y="635"/>
                  </a:cubicBezTo>
                  <a:cubicBezTo>
                    <a:pt x="815" y="635"/>
                    <a:pt x="815" y="1"/>
                    <a:pt x="40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067" name="Google Shape;1067;p153"/>
            <p:cNvSpPr/>
            <p:nvPr/>
          </p:nvSpPr>
          <p:spPr>
            <a:xfrm>
              <a:off x="8010952" y="3778125"/>
              <a:ext cx="62044" cy="60120"/>
            </a:xfrm>
            <a:custGeom>
              <a:avLst/>
              <a:gdLst/>
              <a:ahLst/>
              <a:cxnLst/>
              <a:rect l="l" t="t" r="r" b="b"/>
              <a:pathLst>
                <a:path w="935" h="906" extrusionOk="0">
                  <a:moveTo>
                    <a:pt x="455" y="1"/>
                  </a:moveTo>
                  <a:cubicBezTo>
                    <a:pt x="372" y="1"/>
                    <a:pt x="288" y="25"/>
                    <a:pt x="228" y="61"/>
                  </a:cubicBezTo>
                  <a:cubicBezTo>
                    <a:pt x="84" y="145"/>
                    <a:pt x="0" y="288"/>
                    <a:pt x="0" y="456"/>
                  </a:cubicBezTo>
                  <a:cubicBezTo>
                    <a:pt x="0" y="516"/>
                    <a:pt x="12" y="576"/>
                    <a:pt x="36" y="624"/>
                  </a:cubicBezTo>
                  <a:cubicBezTo>
                    <a:pt x="60" y="684"/>
                    <a:pt x="84" y="732"/>
                    <a:pt x="132" y="779"/>
                  </a:cubicBezTo>
                  <a:cubicBezTo>
                    <a:pt x="192" y="827"/>
                    <a:pt x="252" y="863"/>
                    <a:pt x="336" y="887"/>
                  </a:cubicBezTo>
                  <a:cubicBezTo>
                    <a:pt x="372" y="899"/>
                    <a:pt x="411" y="905"/>
                    <a:pt x="451" y="905"/>
                  </a:cubicBezTo>
                  <a:cubicBezTo>
                    <a:pt x="491" y="905"/>
                    <a:pt x="533" y="899"/>
                    <a:pt x="575" y="887"/>
                  </a:cubicBezTo>
                  <a:cubicBezTo>
                    <a:pt x="647" y="863"/>
                    <a:pt x="719" y="827"/>
                    <a:pt x="767" y="779"/>
                  </a:cubicBezTo>
                  <a:cubicBezTo>
                    <a:pt x="791" y="744"/>
                    <a:pt x="827" y="708"/>
                    <a:pt x="851" y="672"/>
                  </a:cubicBezTo>
                  <a:cubicBezTo>
                    <a:pt x="851" y="672"/>
                    <a:pt x="851" y="672"/>
                    <a:pt x="851" y="660"/>
                  </a:cubicBezTo>
                  <a:cubicBezTo>
                    <a:pt x="923" y="528"/>
                    <a:pt x="935" y="360"/>
                    <a:pt x="851" y="217"/>
                  </a:cubicBezTo>
                  <a:cubicBezTo>
                    <a:pt x="815" y="157"/>
                    <a:pt x="755" y="97"/>
                    <a:pt x="695" y="61"/>
                  </a:cubicBezTo>
                  <a:cubicBezTo>
                    <a:pt x="623" y="25"/>
                    <a:pt x="551" y="1"/>
                    <a:pt x="47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068" name="Google Shape;1068;p153"/>
            <p:cNvSpPr/>
            <p:nvPr/>
          </p:nvSpPr>
          <p:spPr>
            <a:xfrm>
              <a:off x="7603252" y="4355169"/>
              <a:ext cx="52489" cy="52024"/>
            </a:xfrm>
            <a:custGeom>
              <a:avLst/>
              <a:gdLst/>
              <a:ahLst/>
              <a:cxnLst/>
              <a:rect l="l" t="t" r="r" b="b"/>
              <a:pathLst>
                <a:path w="791" h="784" extrusionOk="0">
                  <a:moveTo>
                    <a:pt x="395" y="0"/>
                  </a:moveTo>
                  <a:cubicBezTo>
                    <a:pt x="347" y="0"/>
                    <a:pt x="287" y="12"/>
                    <a:pt x="252" y="36"/>
                  </a:cubicBezTo>
                  <a:cubicBezTo>
                    <a:pt x="156" y="72"/>
                    <a:pt x="72" y="156"/>
                    <a:pt x="36" y="252"/>
                  </a:cubicBezTo>
                  <a:cubicBezTo>
                    <a:pt x="12" y="288"/>
                    <a:pt x="0" y="348"/>
                    <a:pt x="12" y="396"/>
                  </a:cubicBezTo>
                  <a:lnTo>
                    <a:pt x="24" y="503"/>
                  </a:lnTo>
                  <a:cubicBezTo>
                    <a:pt x="36" y="563"/>
                    <a:pt x="72" y="623"/>
                    <a:pt x="120" y="671"/>
                  </a:cubicBezTo>
                  <a:lnTo>
                    <a:pt x="204" y="731"/>
                  </a:lnTo>
                  <a:cubicBezTo>
                    <a:pt x="253" y="761"/>
                    <a:pt x="302" y="782"/>
                    <a:pt x="358" y="782"/>
                  </a:cubicBezTo>
                  <a:cubicBezTo>
                    <a:pt x="370" y="782"/>
                    <a:pt x="383" y="781"/>
                    <a:pt x="395" y="779"/>
                  </a:cubicBezTo>
                  <a:cubicBezTo>
                    <a:pt x="408" y="782"/>
                    <a:pt x="422" y="784"/>
                    <a:pt x="436" y="784"/>
                  </a:cubicBezTo>
                  <a:cubicBezTo>
                    <a:pt x="474" y="784"/>
                    <a:pt x="516" y="772"/>
                    <a:pt x="551" y="755"/>
                  </a:cubicBezTo>
                  <a:cubicBezTo>
                    <a:pt x="647" y="719"/>
                    <a:pt x="719" y="647"/>
                    <a:pt x="755" y="551"/>
                  </a:cubicBezTo>
                  <a:cubicBezTo>
                    <a:pt x="779" y="503"/>
                    <a:pt x="791" y="444"/>
                    <a:pt x="791" y="396"/>
                  </a:cubicBezTo>
                  <a:cubicBezTo>
                    <a:pt x="779" y="360"/>
                    <a:pt x="779" y="324"/>
                    <a:pt x="767" y="288"/>
                  </a:cubicBezTo>
                  <a:cubicBezTo>
                    <a:pt x="755" y="228"/>
                    <a:pt x="719" y="168"/>
                    <a:pt x="671" y="120"/>
                  </a:cubicBezTo>
                  <a:lnTo>
                    <a:pt x="599" y="60"/>
                  </a:lnTo>
                  <a:cubicBezTo>
                    <a:pt x="539" y="24"/>
                    <a:pt x="467" y="0"/>
                    <a:pt x="39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069" name="Google Shape;1069;p153"/>
            <p:cNvSpPr/>
            <p:nvPr/>
          </p:nvSpPr>
          <p:spPr>
            <a:xfrm>
              <a:off x="6891104" y="4355633"/>
              <a:ext cx="35037" cy="35369"/>
            </a:xfrm>
            <a:custGeom>
              <a:avLst/>
              <a:gdLst/>
              <a:ahLst/>
              <a:cxnLst/>
              <a:rect l="l" t="t" r="r" b="b"/>
              <a:pathLst>
                <a:path w="528" h="533" extrusionOk="0">
                  <a:moveTo>
                    <a:pt x="232" y="0"/>
                  </a:moveTo>
                  <a:cubicBezTo>
                    <a:pt x="207" y="0"/>
                    <a:pt x="182" y="9"/>
                    <a:pt x="156" y="17"/>
                  </a:cubicBezTo>
                  <a:cubicBezTo>
                    <a:pt x="96" y="53"/>
                    <a:pt x="48" y="101"/>
                    <a:pt x="24" y="161"/>
                  </a:cubicBezTo>
                  <a:cubicBezTo>
                    <a:pt x="1" y="197"/>
                    <a:pt x="1" y="233"/>
                    <a:pt x="1" y="269"/>
                  </a:cubicBezTo>
                  <a:lnTo>
                    <a:pt x="13" y="329"/>
                  </a:lnTo>
                  <a:cubicBezTo>
                    <a:pt x="24" y="377"/>
                    <a:pt x="48" y="413"/>
                    <a:pt x="72" y="448"/>
                  </a:cubicBezTo>
                  <a:lnTo>
                    <a:pt x="132" y="496"/>
                  </a:lnTo>
                  <a:cubicBezTo>
                    <a:pt x="168" y="508"/>
                    <a:pt x="216" y="532"/>
                    <a:pt x="264" y="532"/>
                  </a:cubicBezTo>
                  <a:cubicBezTo>
                    <a:pt x="300" y="532"/>
                    <a:pt x="336" y="520"/>
                    <a:pt x="360" y="508"/>
                  </a:cubicBezTo>
                  <a:cubicBezTo>
                    <a:pt x="432" y="472"/>
                    <a:pt x="480" y="425"/>
                    <a:pt x="504" y="365"/>
                  </a:cubicBezTo>
                  <a:cubicBezTo>
                    <a:pt x="516" y="329"/>
                    <a:pt x="528" y="293"/>
                    <a:pt x="528" y="269"/>
                  </a:cubicBezTo>
                  <a:lnTo>
                    <a:pt x="516" y="197"/>
                  </a:lnTo>
                  <a:cubicBezTo>
                    <a:pt x="504" y="149"/>
                    <a:pt x="480" y="113"/>
                    <a:pt x="444" y="77"/>
                  </a:cubicBezTo>
                  <a:lnTo>
                    <a:pt x="396" y="41"/>
                  </a:lnTo>
                  <a:cubicBezTo>
                    <a:pt x="366" y="22"/>
                    <a:pt x="329" y="2"/>
                    <a:pt x="290" y="2"/>
                  </a:cubicBezTo>
                  <a:cubicBezTo>
                    <a:pt x="282" y="2"/>
                    <a:pt x="273" y="3"/>
                    <a:pt x="264" y="5"/>
                  </a:cubicBezTo>
                  <a:cubicBezTo>
                    <a:pt x="254" y="2"/>
                    <a:pt x="243" y="0"/>
                    <a:pt x="232"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070" name="Google Shape;1070;p153"/>
            <p:cNvSpPr/>
            <p:nvPr/>
          </p:nvSpPr>
          <p:spPr>
            <a:xfrm>
              <a:off x="6426933" y="3829021"/>
              <a:ext cx="39018" cy="38222"/>
            </a:xfrm>
            <a:custGeom>
              <a:avLst/>
              <a:gdLst/>
              <a:ahLst/>
              <a:cxnLst/>
              <a:rect l="l" t="t" r="r" b="b"/>
              <a:pathLst>
                <a:path w="588" h="576" extrusionOk="0">
                  <a:moveTo>
                    <a:pt x="288" y="1"/>
                  </a:moveTo>
                  <a:cubicBezTo>
                    <a:pt x="216" y="1"/>
                    <a:pt x="145" y="36"/>
                    <a:pt x="85" y="84"/>
                  </a:cubicBezTo>
                  <a:cubicBezTo>
                    <a:pt x="61" y="108"/>
                    <a:pt x="37" y="144"/>
                    <a:pt x="25" y="180"/>
                  </a:cubicBezTo>
                  <a:cubicBezTo>
                    <a:pt x="13" y="204"/>
                    <a:pt x="1" y="252"/>
                    <a:pt x="1" y="288"/>
                  </a:cubicBezTo>
                  <a:cubicBezTo>
                    <a:pt x="1" y="312"/>
                    <a:pt x="1" y="336"/>
                    <a:pt x="13" y="360"/>
                  </a:cubicBezTo>
                  <a:cubicBezTo>
                    <a:pt x="25" y="408"/>
                    <a:pt x="49" y="456"/>
                    <a:pt x="85" y="492"/>
                  </a:cubicBezTo>
                  <a:lnTo>
                    <a:pt x="145" y="539"/>
                  </a:lnTo>
                  <a:cubicBezTo>
                    <a:pt x="193" y="563"/>
                    <a:pt x="240" y="575"/>
                    <a:pt x="300" y="575"/>
                  </a:cubicBezTo>
                  <a:cubicBezTo>
                    <a:pt x="336" y="575"/>
                    <a:pt x="372" y="563"/>
                    <a:pt x="408" y="551"/>
                  </a:cubicBezTo>
                  <a:cubicBezTo>
                    <a:pt x="480" y="527"/>
                    <a:pt x="528" y="468"/>
                    <a:pt x="552" y="396"/>
                  </a:cubicBezTo>
                  <a:cubicBezTo>
                    <a:pt x="576" y="360"/>
                    <a:pt x="588" y="324"/>
                    <a:pt x="576" y="288"/>
                  </a:cubicBezTo>
                  <a:cubicBezTo>
                    <a:pt x="576" y="264"/>
                    <a:pt x="576" y="240"/>
                    <a:pt x="576" y="216"/>
                  </a:cubicBezTo>
                  <a:cubicBezTo>
                    <a:pt x="564" y="168"/>
                    <a:pt x="540" y="120"/>
                    <a:pt x="504" y="84"/>
                  </a:cubicBezTo>
                  <a:lnTo>
                    <a:pt x="444" y="36"/>
                  </a:lnTo>
                  <a:cubicBezTo>
                    <a:pt x="396" y="12"/>
                    <a:pt x="348" y="1"/>
                    <a:pt x="28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071" name="Google Shape;1071;p153"/>
            <p:cNvSpPr/>
            <p:nvPr/>
          </p:nvSpPr>
          <p:spPr>
            <a:xfrm>
              <a:off x="6635163" y="3047597"/>
              <a:ext cx="54148" cy="61447"/>
            </a:xfrm>
            <a:custGeom>
              <a:avLst/>
              <a:gdLst/>
              <a:ahLst/>
              <a:cxnLst/>
              <a:rect l="l" t="t" r="r" b="b"/>
              <a:pathLst>
                <a:path w="816" h="926" extrusionOk="0">
                  <a:moveTo>
                    <a:pt x="346" y="1"/>
                  </a:moveTo>
                  <a:cubicBezTo>
                    <a:pt x="311" y="1"/>
                    <a:pt x="276" y="22"/>
                    <a:pt x="276" y="63"/>
                  </a:cubicBezTo>
                  <a:cubicBezTo>
                    <a:pt x="264" y="147"/>
                    <a:pt x="264" y="231"/>
                    <a:pt x="252" y="314"/>
                  </a:cubicBezTo>
                  <a:lnTo>
                    <a:pt x="240" y="314"/>
                  </a:lnTo>
                  <a:cubicBezTo>
                    <a:pt x="205" y="314"/>
                    <a:pt x="169" y="314"/>
                    <a:pt x="133" y="326"/>
                  </a:cubicBezTo>
                  <a:cubicBezTo>
                    <a:pt x="121" y="326"/>
                    <a:pt x="109" y="326"/>
                    <a:pt x="97" y="338"/>
                  </a:cubicBezTo>
                  <a:cubicBezTo>
                    <a:pt x="85" y="338"/>
                    <a:pt x="61" y="350"/>
                    <a:pt x="61" y="350"/>
                  </a:cubicBezTo>
                  <a:cubicBezTo>
                    <a:pt x="49" y="362"/>
                    <a:pt x="49" y="374"/>
                    <a:pt x="37" y="374"/>
                  </a:cubicBezTo>
                  <a:cubicBezTo>
                    <a:pt x="13" y="386"/>
                    <a:pt x="1" y="434"/>
                    <a:pt x="25" y="446"/>
                  </a:cubicBezTo>
                  <a:cubicBezTo>
                    <a:pt x="61" y="458"/>
                    <a:pt x="49" y="482"/>
                    <a:pt x="73" y="494"/>
                  </a:cubicBezTo>
                  <a:lnTo>
                    <a:pt x="121" y="506"/>
                  </a:lnTo>
                  <a:cubicBezTo>
                    <a:pt x="157" y="518"/>
                    <a:pt x="193" y="518"/>
                    <a:pt x="228" y="530"/>
                  </a:cubicBezTo>
                  <a:lnTo>
                    <a:pt x="252" y="530"/>
                  </a:lnTo>
                  <a:lnTo>
                    <a:pt x="252" y="614"/>
                  </a:lnTo>
                  <a:cubicBezTo>
                    <a:pt x="228" y="698"/>
                    <a:pt x="240" y="793"/>
                    <a:pt x="264" y="877"/>
                  </a:cubicBezTo>
                  <a:cubicBezTo>
                    <a:pt x="264" y="901"/>
                    <a:pt x="300" y="925"/>
                    <a:pt x="336" y="925"/>
                  </a:cubicBezTo>
                  <a:cubicBezTo>
                    <a:pt x="372" y="901"/>
                    <a:pt x="396" y="853"/>
                    <a:pt x="408" y="817"/>
                  </a:cubicBezTo>
                  <a:cubicBezTo>
                    <a:pt x="432" y="758"/>
                    <a:pt x="444" y="698"/>
                    <a:pt x="444" y="650"/>
                  </a:cubicBezTo>
                  <a:cubicBezTo>
                    <a:pt x="444" y="614"/>
                    <a:pt x="456" y="578"/>
                    <a:pt x="456" y="542"/>
                  </a:cubicBezTo>
                  <a:cubicBezTo>
                    <a:pt x="516" y="542"/>
                    <a:pt x="576" y="542"/>
                    <a:pt x="636" y="530"/>
                  </a:cubicBezTo>
                  <a:cubicBezTo>
                    <a:pt x="672" y="518"/>
                    <a:pt x="696" y="518"/>
                    <a:pt x="732" y="506"/>
                  </a:cubicBezTo>
                  <a:cubicBezTo>
                    <a:pt x="755" y="494"/>
                    <a:pt x="779" y="482"/>
                    <a:pt x="803" y="458"/>
                  </a:cubicBezTo>
                  <a:cubicBezTo>
                    <a:pt x="815" y="446"/>
                    <a:pt x="815" y="422"/>
                    <a:pt x="803" y="410"/>
                  </a:cubicBezTo>
                  <a:cubicBezTo>
                    <a:pt x="779" y="398"/>
                    <a:pt x="755" y="386"/>
                    <a:pt x="732" y="374"/>
                  </a:cubicBezTo>
                  <a:cubicBezTo>
                    <a:pt x="708" y="350"/>
                    <a:pt x="672" y="338"/>
                    <a:pt x="636" y="338"/>
                  </a:cubicBezTo>
                  <a:cubicBezTo>
                    <a:pt x="576" y="314"/>
                    <a:pt x="516" y="314"/>
                    <a:pt x="456" y="314"/>
                  </a:cubicBezTo>
                  <a:cubicBezTo>
                    <a:pt x="444" y="219"/>
                    <a:pt x="432" y="135"/>
                    <a:pt x="408" y="39"/>
                  </a:cubicBezTo>
                  <a:cubicBezTo>
                    <a:pt x="398" y="13"/>
                    <a:pt x="372" y="1"/>
                    <a:pt x="34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072" name="Google Shape;1072;p153"/>
            <p:cNvSpPr/>
            <p:nvPr/>
          </p:nvSpPr>
          <p:spPr>
            <a:xfrm>
              <a:off x="7535634" y="2702140"/>
              <a:ext cx="68481" cy="58793"/>
            </a:xfrm>
            <a:custGeom>
              <a:avLst/>
              <a:gdLst/>
              <a:ahLst/>
              <a:cxnLst/>
              <a:rect l="l" t="t" r="r" b="b"/>
              <a:pathLst>
                <a:path w="1032" h="886" extrusionOk="0">
                  <a:moveTo>
                    <a:pt x="425" y="0"/>
                  </a:moveTo>
                  <a:cubicBezTo>
                    <a:pt x="401" y="0"/>
                    <a:pt x="376" y="11"/>
                    <a:pt x="363" y="30"/>
                  </a:cubicBezTo>
                  <a:lnTo>
                    <a:pt x="363" y="30"/>
                  </a:lnTo>
                  <a:cubicBezTo>
                    <a:pt x="320" y="65"/>
                    <a:pt x="288" y="111"/>
                    <a:pt x="276" y="167"/>
                  </a:cubicBezTo>
                  <a:cubicBezTo>
                    <a:pt x="241" y="167"/>
                    <a:pt x="205" y="167"/>
                    <a:pt x="169" y="179"/>
                  </a:cubicBezTo>
                  <a:cubicBezTo>
                    <a:pt x="145" y="179"/>
                    <a:pt x="121" y="191"/>
                    <a:pt x="97" y="191"/>
                  </a:cubicBezTo>
                  <a:cubicBezTo>
                    <a:pt x="85" y="191"/>
                    <a:pt x="73" y="203"/>
                    <a:pt x="61" y="203"/>
                  </a:cubicBezTo>
                  <a:cubicBezTo>
                    <a:pt x="56" y="207"/>
                    <a:pt x="52" y="211"/>
                    <a:pt x="49" y="215"/>
                  </a:cubicBezTo>
                  <a:lnTo>
                    <a:pt x="49" y="215"/>
                  </a:lnTo>
                  <a:cubicBezTo>
                    <a:pt x="25" y="215"/>
                    <a:pt x="13" y="227"/>
                    <a:pt x="1" y="250"/>
                  </a:cubicBezTo>
                  <a:lnTo>
                    <a:pt x="1" y="262"/>
                  </a:lnTo>
                  <a:cubicBezTo>
                    <a:pt x="1" y="286"/>
                    <a:pt x="13" y="298"/>
                    <a:pt x="37" y="310"/>
                  </a:cubicBezTo>
                  <a:cubicBezTo>
                    <a:pt x="49" y="322"/>
                    <a:pt x="73" y="334"/>
                    <a:pt x="97" y="346"/>
                  </a:cubicBezTo>
                  <a:cubicBezTo>
                    <a:pt x="121" y="358"/>
                    <a:pt x="145" y="358"/>
                    <a:pt x="169" y="370"/>
                  </a:cubicBezTo>
                  <a:cubicBezTo>
                    <a:pt x="193" y="382"/>
                    <a:pt x="217" y="382"/>
                    <a:pt x="252" y="382"/>
                  </a:cubicBezTo>
                  <a:lnTo>
                    <a:pt x="252" y="454"/>
                  </a:lnTo>
                  <a:cubicBezTo>
                    <a:pt x="241" y="526"/>
                    <a:pt x="252" y="598"/>
                    <a:pt x="276" y="682"/>
                  </a:cubicBezTo>
                  <a:cubicBezTo>
                    <a:pt x="288" y="754"/>
                    <a:pt x="324" y="825"/>
                    <a:pt x="396" y="873"/>
                  </a:cubicBezTo>
                  <a:lnTo>
                    <a:pt x="408" y="873"/>
                  </a:lnTo>
                  <a:cubicBezTo>
                    <a:pt x="421" y="882"/>
                    <a:pt x="435" y="886"/>
                    <a:pt x="449" y="886"/>
                  </a:cubicBezTo>
                  <a:cubicBezTo>
                    <a:pt x="465" y="886"/>
                    <a:pt x="480" y="881"/>
                    <a:pt x="493" y="872"/>
                  </a:cubicBezTo>
                  <a:lnTo>
                    <a:pt x="493" y="872"/>
                  </a:lnTo>
                  <a:lnTo>
                    <a:pt x="492" y="873"/>
                  </a:lnTo>
                  <a:cubicBezTo>
                    <a:pt x="493" y="873"/>
                    <a:pt x="493" y="872"/>
                    <a:pt x="494" y="872"/>
                  </a:cubicBezTo>
                  <a:lnTo>
                    <a:pt x="494" y="872"/>
                  </a:lnTo>
                  <a:cubicBezTo>
                    <a:pt x="502" y="866"/>
                    <a:pt x="510" y="858"/>
                    <a:pt x="516" y="849"/>
                  </a:cubicBezTo>
                  <a:lnTo>
                    <a:pt x="516" y="849"/>
                  </a:lnTo>
                  <a:lnTo>
                    <a:pt x="514" y="851"/>
                  </a:lnTo>
                  <a:lnTo>
                    <a:pt x="514" y="851"/>
                  </a:lnTo>
                  <a:cubicBezTo>
                    <a:pt x="515" y="851"/>
                    <a:pt x="515" y="850"/>
                    <a:pt x="516" y="849"/>
                  </a:cubicBezTo>
                  <a:lnTo>
                    <a:pt x="516" y="849"/>
                  </a:lnTo>
                  <a:cubicBezTo>
                    <a:pt x="516" y="849"/>
                    <a:pt x="516" y="849"/>
                    <a:pt x="516" y="849"/>
                  </a:cubicBezTo>
                  <a:lnTo>
                    <a:pt x="516" y="849"/>
                  </a:lnTo>
                  <a:lnTo>
                    <a:pt x="528" y="837"/>
                  </a:lnTo>
                  <a:cubicBezTo>
                    <a:pt x="526" y="837"/>
                    <a:pt x="525" y="838"/>
                    <a:pt x="524" y="838"/>
                  </a:cubicBezTo>
                  <a:lnTo>
                    <a:pt x="524" y="838"/>
                  </a:lnTo>
                  <a:cubicBezTo>
                    <a:pt x="521" y="842"/>
                    <a:pt x="519" y="845"/>
                    <a:pt x="516" y="849"/>
                  </a:cubicBezTo>
                  <a:lnTo>
                    <a:pt x="516" y="849"/>
                  </a:lnTo>
                  <a:cubicBezTo>
                    <a:pt x="516" y="847"/>
                    <a:pt x="517" y="840"/>
                    <a:pt x="524" y="838"/>
                  </a:cubicBezTo>
                  <a:lnTo>
                    <a:pt x="524" y="838"/>
                  </a:lnTo>
                  <a:cubicBezTo>
                    <a:pt x="560" y="783"/>
                    <a:pt x="552" y="714"/>
                    <a:pt x="552" y="646"/>
                  </a:cubicBezTo>
                  <a:cubicBezTo>
                    <a:pt x="540" y="562"/>
                    <a:pt x="528" y="514"/>
                    <a:pt x="528" y="454"/>
                  </a:cubicBezTo>
                  <a:lnTo>
                    <a:pt x="528" y="430"/>
                  </a:lnTo>
                  <a:lnTo>
                    <a:pt x="576" y="430"/>
                  </a:lnTo>
                  <a:cubicBezTo>
                    <a:pt x="624" y="436"/>
                    <a:pt x="669" y="439"/>
                    <a:pt x="714" y="439"/>
                  </a:cubicBezTo>
                  <a:cubicBezTo>
                    <a:pt x="759" y="439"/>
                    <a:pt x="803" y="436"/>
                    <a:pt x="851" y="430"/>
                  </a:cubicBezTo>
                  <a:cubicBezTo>
                    <a:pt x="899" y="430"/>
                    <a:pt x="947" y="406"/>
                    <a:pt x="995" y="382"/>
                  </a:cubicBezTo>
                  <a:lnTo>
                    <a:pt x="995" y="382"/>
                  </a:lnTo>
                  <a:cubicBezTo>
                    <a:pt x="990" y="385"/>
                    <a:pt x="988" y="386"/>
                    <a:pt x="987" y="386"/>
                  </a:cubicBezTo>
                  <a:cubicBezTo>
                    <a:pt x="984" y="386"/>
                    <a:pt x="1007" y="370"/>
                    <a:pt x="1007" y="370"/>
                  </a:cubicBezTo>
                  <a:cubicBezTo>
                    <a:pt x="1019" y="358"/>
                    <a:pt x="1031" y="346"/>
                    <a:pt x="1031" y="322"/>
                  </a:cubicBezTo>
                  <a:cubicBezTo>
                    <a:pt x="1031" y="310"/>
                    <a:pt x="1019" y="298"/>
                    <a:pt x="1019" y="298"/>
                  </a:cubicBezTo>
                  <a:cubicBezTo>
                    <a:pt x="1007" y="286"/>
                    <a:pt x="1007" y="286"/>
                    <a:pt x="995" y="274"/>
                  </a:cubicBezTo>
                  <a:cubicBezTo>
                    <a:pt x="995" y="285"/>
                    <a:pt x="995" y="288"/>
                    <a:pt x="994" y="288"/>
                  </a:cubicBezTo>
                  <a:cubicBezTo>
                    <a:pt x="993" y="288"/>
                    <a:pt x="990" y="281"/>
                    <a:pt x="983" y="274"/>
                  </a:cubicBezTo>
                  <a:cubicBezTo>
                    <a:pt x="947" y="250"/>
                    <a:pt x="911" y="227"/>
                    <a:pt x="863" y="215"/>
                  </a:cubicBezTo>
                  <a:cubicBezTo>
                    <a:pt x="768" y="191"/>
                    <a:pt x="672" y="179"/>
                    <a:pt x="564" y="179"/>
                  </a:cubicBezTo>
                  <a:lnTo>
                    <a:pt x="504" y="179"/>
                  </a:lnTo>
                  <a:lnTo>
                    <a:pt x="504" y="155"/>
                  </a:lnTo>
                  <a:cubicBezTo>
                    <a:pt x="504" y="119"/>
                    <a:pt x="492" y="83"/>
                    <a:pt x="480" y="47"/>
                  </a:cubicBezTo>
                  <a:cubicBezTo>
                    <a:pt x="480" y="15"/>
                    <a:pt x="453" y="0"/>
                    <a:pt x="42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073" name="Google Shape;1073;p153"/>
            <p:cNvSpPr/>
            <p:nvPr/>
          </p:nvSpPr>
          <p:spPr>
            <a:xfrm>
              <a:off x="7972199" y="3298892"/>
              <a:ext cx="65030" cy="60983"/>
            </a:xfrm>
            <a:custGeom>
              <a:avLst/>
              <a:gdLst/>
              <a:ahLst/>
              <a:cxnLst/>
              <a:rect l="l" t="t" r="r" b="b"/>
              <a:pathLst>
                <a:path w="980" h="919" extrusionOk="0">
                  <a:moveTo>
                    <a:pt x="399" y="0"/>
                  </a:moveTo>
                  <a:cubicBezTo>
                    <a:pt x="374" y="0"/>
                    <a:pt x="348" y="13"/>
                    <a:pt x="333" y="37"/>
                  </a:cubicBezTo>
                  <a:cubicBezTo>
                    <a:pt x="321" y="73"/>
                    <a:pt x="309" y="109"/>
                    <a:pt x="309" y="144"/>
                  </a:cubicBezTo>
                  <a:cubicBezTo>
                    <a:pt x="309" y="180"/>
                    <a:pt x="309" y="216"/>
                    <a:pt x="309" y="252"/>
                  </a:cubicBezTo>
                  <a:lnTo>
                    <a:pt x="309" y="300"/>
                  </a:lnTo>
                  <a:lnTo>
                    <a:pt x="225" y="324"/>
                  </a:lnTo>
                  <a:cubicBezTo>
                    <a:pt x="189" y="336"/>
                    <a:pt x="141" y="348"/>
                    <a:pt x="105" y="372"/>
                  </a:cubicBezTo>
                  <a:cubicBezTo>
                    <a:pt x="81" y="384"/>
                    <a:pt x="69" y="396"/>
                    <a:pt x="57" y="408"/>
                  </a:cubicBezTo>
                  <a:cubicBezTo>
                    <a:pt x="45" y="420"/>
                    <a:pt x="33" y="444"/>
                    <a:pt x="21" y="456"/>
                  </a:cubicBezTo>
                  <a:cubicBezTo>
                    <a:pt x="1" y="456"/>
                    <a:pt x="7" y="482"/>
                    <a:pt x="24" y="482"/>
                  </a:cubicBezTo>
                  <a:cubicBezTo>
                    <a:pt x="27" y="482"/>
                    <a:pt x="30" y="482"/>
                    <a:pt x="33" y="480"/>
                  </a:cubicBezTo>
                  <a:cubicBezTo>
                    <a:pt x="45" y="480"/>
                    <a:pt x="69" y="504"/>
                    <a:pt x="81" y="516"/>
                  </a:cubicBezTo>
                  <a:lnTo>
                    <a:pt x="333" y="516"/>
                  </a:lnTo>
                  <a:cubicBezTo>
                    <a:pt x="333" y="564"/>
                    <a:pt x="345" y="612"/>
                    <a:pt x="345" y="660"/>
                  </a:cubicBezTo>
                  <a:cubicBezTo>
                    <a:pt x="345" y="726"/>
                    <a:pt x="367" y="793"/>
                    <a:pt x="407" y="841"/>
                  </a:cubicBezTo>
                  <a:lnTo>
                    <a:pt x="407" y="841"/>
                  </a:lnTo>
                  <a:lnTo>
                    <a:pt x="405" y="839"/>
                  </a:lnTo>
                  <a:lnTo>
                    <a:pt x="405" y="839"/>
                  </a:lnTo>
                  <a:cubicBezTo>
                    <a:pt x="417" y="875"/>
                    <a:pt x="441" y="899"/>
                    <a:pt x="465" y="911"/>
                  </a:cubicBezTo>
                  <a:cubicBezTo>
                    <a:pt x="474" y="916"/>
                    <a:pt x="484" y="919"/>
                    <a:pt x="494" y="919"/>
                  </a:cubicBezTo>
                  <a:cubicBezTo>
                    <a:pt x="508" y="919"/>
                    <a:pt x="522" y="913"/>
                    <a:pt x="536" y="899"/>
                  </a:cubicBezTo>
                  <a:cubicBezTo>
                    <a:pt x="548" y="887"/>
                    <a:pt x="560" y="875"/>
                    <a:pt x="572" y="863"/>
                  </a:cubicBezTo>
                  <a:cubicBezTo>
                    <a:pt x="584" y="839"/>
                    <a:pt x="584" y="827"/>
                    <a:pt x="596" y="803"/>
                  </a:cubicBezTo>
                  <a:cubicBezTo>
                    <a:pt x="608" y="767"/>
                    <a:pt x="608" y="719"/>
                    <a:pt x="608" y="683"/>
                  </a:cubicBezTo>
                  <a:cubicBezTo>
                    <a:pt x="608" y="624"/>
                    <a:pt x="608" y="564"/>
                    <a:pt x="596" y="504"/>
                  </a:cubicBezTo>
                  <a:lnTo>
                    <a:pt x="740" y="504"/>
                  </a:lnTo>
                  <a:cubicBezTo>
                    <a:pt x="776" y="504"/>
                    <a:pt x="824" y="492"/>
                    <a:pt x="872" y="480"/>
                  </a:cubicBezTo>
                  <a:cubicBezTo>
                    <a:pt x="884" y="468"/>
                    <a:pt x="908" y="456"/>
                    <a:pt x="920" y="444"/>
                  </a:cubicBezTo>
                  <a:cubicBezTo>
                    <a:pt x="932" y="432"/>
                    <a:pt x="956" y="432"/>
                    <a:pt x="968" y="420"/>
                  </a:cubicBezTo>
                  <a:cubicBezTo>
                    <a:pt x="980" y="408"/>
                    <a:pt x="980" y="384"/>
                    <a:pt x="980" y="372"/>
                  </a:cubicBezTo>
                  <a:cubicBezTo>
                    <a:pt x="968" y="360"/>
                    <a:pt x="956" y="348"/>
                    <a:pt x="932" y="336"/>
                  </a:cubicBezTo>
                  <a:cubicBezTo>
                    <a:pt x="920" y="324"/>
                    <a:pt x="896" y="300"/>
                    <a:pt x="872" y="288"/>
                  </a:cubicBezTo>
                  <a:cubicBezTo>
                    <a:pt x="836" y="276"/>
                    <a:pt x="788" y="264"/>
                    <a:pt x="740" y="264"/>
                  </a:cubicBezTo>
                  <a:cubicBezTo>
                    <a:pt x="710" y="258"/>
                    <a:pt x="680" y="255"/>
                    <a:pt x="650" y="255"/>
                  </a:cubicBezTo>
                  <a:cubicBezTo>
                    <a:pt x="620" y="255"/>
                    <a:pt x="590" y="258"/>
                    <a:pt x="560" y="264"/>
                  </a:cubicBezTo>
                  <a:cubicBezTo>
                    <a:pt x="560" y="252"/>
                    <a:pt x="560" y="240"/>
                    <a:pt x="548" y="228"/>
                  </a:cubicBezTo>
                  <a:cubicBezTo>
                    <a:pt x="536" y="144"/>
                    <a:pt x="500" y="61"/>
                    <a:pt x="441" y="13"/>
                  </a:cubicBezTo>
                  <a:cubicBezTo>
                    <a:pt x="428" y="4"/>
                    <a:pt x="414" y="0"/>
                    <a:pt x="39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074" name="Google Shape;1074;p153"/>
            <p:cNvSpPr/>
            <p:nvPr/>
          </p:nvSpPr>
          <p:spPr>
            <a:xfrm>
              <a:off x="7171663" y="4010708"/>
              <a:ext cx="46185" cy="48441"/>
            </a:xfrm>
            <a:custGeom>
              <a:avLst/>
              <a:gdLst/>
              <a:ahLst/>
              <a:cxnLst/>
              <a:rect l="l" t="t" r="r" b="b"/>
              <a:pathLst>
                <a:path w="696" h="730" extrusionOk="0">
                  <a:moveTo>
                    <a:pt x="256" y="1"/>
                  </a:moveTo>
                  <a:cubicBezTo>
                    <a:pt x="234" y="1"/>
                    <a:pt x="225" y="12"/>
                    <a:pt x="216" y="29"/>
                  </a:cubicBezTo>
                  <a:cubicBezTo>
                    <a:pt x="216" y="41"/>
                    <a:pt x="216" y="53"/>
                    <a:pt x="216" y="53"/>
                  </a:cubicBezTo>
                  <a:cubicBezTo>
                    <a:pt x="216" y="65"/>
                    <a:pt x="216" y="77"/>
                    <a:pt x="228" y="77"/>
                  </a:cubicBezTo>
                  <a:lnTo>
                    <a:pt x="228" y="89"/>
                  </a:lnTo>
                  <a:cubicBezTo>
                    <a:pt x="228" y="101"/>
                    <a:pt x="228" y="137"/>
                    <a:pt x="216" y="161"/>
                  </a:cubicBezTo>
                  <a:cubicBezTo>
                    <a:pt x="216" y="209"/>
                    <a:pt x="204" y="269"/>
                    <a:pt x="204" y="329"/>
                  </a:cubicBezTo>
                  <a:cubicBezTo>
                    <a:pt x="204" y="389"/>
                    <a:pt x="204" y="424"/>
                    <a:pt x="204" y="472"/>
                  </a:cubicBezTo>
                  <a:lnTo>
                    <a:pt x="192" y="472"/>
                  </a:lnTo>
                  <a:cubicBezTo>
                    <a:pt x="132" y="472"/>
                    <a:pt x="84" y="496"/>
                    <a:pt x="48" y="532"/>
                  </a:cubicBezTo>
                  <a:cubicBezTo>
                    <a:pt x="48" y="544"/>
                    <a:pt x="36" y="544"/>
                    <a:pt x="36" y="544"/>
                  </a:cubicBezTo>
                  <a:cubicBezTo>
                    <a:pt x="36" y="544"/>
                    <a:pt x="24" y="568"/>
                    <a:pt x="12" y="568"/>
                  </a:cubicBezTo>
                  <a:cubicBezTo>
                    <a:pt x="0" y="568"/>
                    <a:pt x="0" y="592"/>
                    <a:pt x="12" y="592"/>
                  </a:cubicBezTo>
                  <a:cubicBezTo>
                    <a:pt x="24" y="592"/>
                    <a:pt x="36" y="604"/>
                    <a:pt x="36" y="604"/>
                  </a:cubicBezTo>
                  <a:lnTo>
                    <a:pt x="60" y="604"/>
                  </a:lnTo>
                  <a:cubicBezTo>
                    <a:pt x="87" y="631"/>
                    <a:pt x="128" y="645"/>
                    <a:pt x="166" y="645"/>
                  </a:cubicBezTo>
                  <a:cubicBezTo>
                    <a:pt x="179" y="645"/>
                    <a:pt x="192" y="643"/>
                    <a:pt x="204" y="640"/>
                  </a:cubicBezTo>
                  <a:lnTo>
                    <a:pt x="216" y="640"/>
                  </a:lnTo>
                  <a:cubicBezTo>
                    <a:pt x="216" y="652"/>
                    <a:pt x="216" y="652"/>
                    <a:pt x="216" y="652"/>
                  </a:cubicBezTo>
                  <a:cubicBezTo>
                    <a:pt x="228" y="676"/>
                    <a:pt x="240" y="700"/>
                    <a:pt x="252" y="712"/>
                  </a:cubicBezTo>
                  <a:cubicBezTo>
                    <a:pt x="264" y="724"/>
                    <a:pt x="279" y="730"/>
                    <a:pt x="294" y="730"/>
                  </a:cubicBezTo>
                  <a:cubicBezTo>
                    <a:pt x="309" y="730"/>
                    <a:pt x="324" y="724"/>
                    <a:pt x="336" y="712"/>
                  </a:cubicBezTo>
                  <a:cubicBezTo>
                    <a:pt x="348" y="700"/>
                    <a:pt x="360" y="676"/>
                    <a:pt x="360" y="664"/>
                  </a:cubicBezTo>
                  <a:lnTo>
                    <a:pt x="360" y="640"/>
                  </a:lnTo>
                  <a:cubicBezTo>
                    <a:pt x="420" y="640"/>
                    <a:pt x="468" y="640"/>
                    <a:pt x="527" y="628"/>
                  </a:cubicBezTo>
                  <a:cubicBezTo>
                    <a:pt x="575" y="616"/>
                    <a:pt x="623" y="604"/>
                    <a:pt x="671" y="592"/>
                  </a:cubicBezTo>
                  <a:cubicBezTo>
                    <a:pt x="695" y="592"/>
                    <a:pt x="683" y="556"/>
                    <a:pt x="671" y="544"/>
                  </a:cubicBezTo>
                  <a:cubicBezTo>
                    <a:pt x="635" y="520"/>
                    <a:pt x="587" y="496"/>
                    <a:pt x="539" y="484"/>
                  </a:cubicBezTo>
                  <a:cubicBezTo>
                    <a:pt x="492" y="460"/>
                    <a:pt x="444" y="460"/>
                    <a:pt x="396" y="460"/>
                  </a:cubicBezTo>
                  <a:lnTo>
                    <a:pt x="396" y="389"/>
                  </a:lnTo>
                  <a:cubicBezTo>
                    <a:pt x="396" y="281"/>
                    <a:pt x="384" y="185"/>
                    <a:pt x="360" y="89"/>
                  </a:cubicBezTo>
                  <a:cubicBezTo>
                    <a:pt x="360" y="41"/>
                    <a:pt x="324" y="5"/>
                    <a:pt x="288" y="5"/>
                  </a:cubicBezTo>
                  <a:cubicBezTo>
                    <a:pt x="275" y="2"/>
                    <a:pt x="265" y="1"/>
                    <a:pt x="25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075" name="Google Shape;1075;p153"/>
            <p:cNvSpPr/>
            <p:nvPr/>
          </p:nvSpPr>
          <p:spPr>
            <a:xfrm>
              <a:off x="7834508" y="4298964"/>
              <a:ext cx="46185" cy="51626"/>
            </a:xfrm>
            <a:custGeom>
              <a:avLst/>
              <a:gdLst/>
              <a:ahLst/>
              <a:cxnLst/>
              <a:rect l="l" t="t" r="r" b="b"/>
              <a:pathLst>
                <a:path w="696" h="778" extrusionOk="0">
                  <a:moveTo>
                    <a:pt x="379" y="1"/>
                  </a:moveTo>
                  <a:cubicBezTo>
                    <a:pt x="372" y="1"/>
                    <a:pt x="365" y="3"/>
                    <a:pt x="360" y="9"/>
                  </a:cubicBezTo>
                  <a:cubicBezTo>
                    <a:pt x="312" y="57"/>
                    <a:pt x="300" y="129"/>
                    <a:pt x="300" y="189"/>
                  </a:cubicBezTo>
                  <a:lnTo>
                    <a:pt x="300" y="284"/>
                  </a:lnTo>
                  <a:lnTo>
                    <a:pt x="84" y="284"/>
                  </a:lnTo>
                  <a:cubicBezTo>
                    <a:pt x="60" y="284"/>
                    <a:pt x="48" y="296"/>
                    <a:pt x="36" y="296"/>
                  </a:cubicBezTo>
                  <a:cubicBezTo>
                    <a:pt x="24" y="296"/>
                    <a:pt x="24" y="308"/>
                    <a:pt x="12" y="308"/>
                  </a:cubicBezTo>
                  <a:cubicBezTo>
                    <a:pt x="0" y="308"/>
                    <a:pt x="0" y="320"/>
                    <a:pt x="12" y="320"/>
                  </a:cubicBezTo>
                  <a:cubicBezTo>
                    <a:pt x="12" y="332"/>
                    <a:pt x="24" y="344"/>
                    <a:pt x="24" y="356"/>
                  </a:cubicBezTo>
                  <a:cubicBezTo>
                    <a:pt x="24" y="356"/>
                    <a:pt x="24" y="368"/>
                    <a:pt x="24" y="368"/>
                  </a:cubicBezTo>
                  <a:cubicBezTo>
                    <a:pt x="24" y="380"/>
                    <a:pt x="36" y="392"/>
                    <a:pt x="48" y="392"/>
                  </a:cubicBezTo>
                  <a:cubicBezTo>
                    <a:pt x="72" y="404"/>
                    <a:pt x="84" y="428"/>
                    <a:pt x="108" y="440"/>
                  </a:cubicBezTo>
                  <a:cubicBezTo>
                    <a:pt x="168" y="464"/>
                    <a:pt x="216" y="488"/>
                    <a:pt x="276" y="500"/>
                  </a:cubicBezTo>
                  <a:lnTo>
                    <a:pt x="300" y="500"/>
                  </a:lnTo>
                  <a:lnTo>
                    <a:pt x="300" y="524"/>
                  </a:lnTo>
                  <a:cubicBezTo>
                    <a:pt x="288" y="584"/>
                    <a:pt x="300" y="632"/>
                    <a:pt x="312" y="692"/>
                  </a:cubicBezTo>
                  <a:cubicBezTo>
                    <a:pt x="312" y="704"/>
                    <a:pt x="312" y="716"/>
                    <a:pt x="312" y="728"/>
                  </a:cubicBezTo>
                  <a:cubicBezTo>
                    <a:pt x="319" y="757"/>
                    <a:pt x="349" y="778"/>
                    <a:pt x="383" y="778"/>
                  </a:cubicBezTo>
                  <a:cubicBezTo>
                    <a:pt x="403" y="778"/>
                    <a:pt x="425" y="770"/>
                    <a:pt x="444" y="752"/>
                  </a:cubicBezTo>
                  <a:cubicBezTo>
                    <a:pt x="444" y="752"/>
                    <a:pt x="456" y="740"/>
                    <a:pt x="456" y="728"/>
                  </a:cubicBezTo>
                  <a:cubicBezTo>
                    <a:pt x="491" y="704"/>
                    <a:pt x="503" y="668"/>
                    <a:pt x="515" y="632"/>
                  </a:cubicBezTo>
                  <a:cubicBezTo>
                    <a:pt x="527" y="608"/>
                    <a:pt x="527" y="572"/>
                    <a:pt x="539" y="548"/>
                  </a:cubicBezTo>
                  <a:cubicBezTo>
                    <a:pt x="539" y="536"/>
                    <a:pt x="539" y="512"/>
                    <a:pt x="539" y="500"/>
                  </a:cubicBezTo>
                  <a:cubicBezTo>
                    <a:pt x="563" y="500"/>
                    <a:pt x="587" y="488"/>
                    <a:pt x="611" y="464"/>
                  </a:cubicBezTo>
                  <a:lnTo>
                    <a:pt x="635" y="452"/>
                  </a:lnTo>
                  <a:cubicBezTo>
                    <a:pt x="647" y="452"/>
                    <a:pt x="647" y="440"/>
                    <a:pt x="659" y="428"/>
                  </a:cubicBezTo>
                  <a:cubicBezTo>
                    <a:pt x="695" y="404"/>
                    <a:pt x="695" y="356"/>
                    <a:pt x="659" y="332"/>
                  </a:cubicBezTo>
                  <a:cubicBezTo>
                    <a:pt x="647" y="320"/>
                    <a:pt x="635" y="320"/>
                    <a:pt x="623" y="320"/>
                  </a:cubicBezTo>
                  <a:lnTo>
                    <a:pt x="611" y="308"/>
                  </a:lnTo>
                  <a:cubicBezTo>
                    <a:pt x="587" y="296"/>
                    <a:pt x="563" y="296"/>
                    <a:pt x="539" y="296"/>
                  </a:cubicBezTo>
                  <a:cubicBezTo>
                    <a:pt x="539" y="237"/>
                    <a:pt x="515" y="177"/>
                    <a:pt x="491" y="117"/>
                  </a:cubicBezTo>
                  <a:cubicBezTo>
                    <a:pt x="479" y="81"/>
                    <a:pt x="467" y="57"/>
                    <a:pt x="432" y="33"/>
                  </a:cubicBezTo>
                  <a:cubicBezTo>
                    <a:pt x="422" y="24"/>
                    <a:pt x="400" y="1"/>
                    <a:pt x="37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076" name="Google Shape;1076;p153"/>
            <p:cNvSpPr/>
            <p:nvPr/>
          </p:nvSpPr>
          <p:spPr>
            <a:xfrm>
              <a:off x="6657459" y="4239906"/>
              <a:ext cx="48507" cy="42203"/>
            </a:xfrm>
            <a:custGeom>
              <a:avLst/>
              <a:gdLst/>
              <a:ahLst/>
              <a:cxnLst/>
              <a:rect l="l" t="t" r="r" b="b"/>
              <a:pathLst>
                <a:path w="731" h="636" extrusionOk="0">
                  <a:moveTo>
                    <a:pt x="360" y="1"/>
                  </a:moveTo>
                  <a:cubicBezTo>
                    <a:pt x="324" y="13"/>
                    <a:pt x="300" y="37"/>
                    <a:pt x="288" y="61"/>
                  </a:cubicBezTo>
                  <a:cubicBezTo>
                    <a:pt x="276" y="85"/>
                    <a:pt x="264" y="108"/>
                    <a:pt x="264" y="132"/>
                  </a:cubicBezTo>
                  <a:cubicBezTo>
                    <a:pt x="252" y="180"/>
                    <a:pt x="240" y="228"/>
                    <a:pt x="228" y="276"/>
                  </a:cubicBezTo>
                  <a:cubicBezTo>
                    <a:pt x="228" y="300"/>
                    <a:pt x="228" y="324"/>
                    <a:pt x="216" y="336"/>
                  </a:cubicBezTo>
                  <a:cubicBezTo>
                    <a:pt x="204" y="336"/>
                    <a:pt x="180" y="348"/>
                    <a:pt x="168" y="348"/>
                  </a:cubicBezTo>
                  <a:cubicBezTo>
                    <a:pt x="132" y="360"/>
                    <a:pt x="108" y="372"/>
                    <a:pt x="72" y="384"/>
                  </a:cubicBezTo>
                  <a:cubicBezTo>
                    <a:pt x="60" y="384"/>
                    <a:pt x="48" y="396"/>
                    <a:pt x="36" y="408"/>
                  </a:cubicBezTo>
                  <a:cubicBezTo>
                    <a:pt x="24" y="420"/>
                    <a:pt x="24" y="420"/>
                    <a:pt x="12" y="420"/>
                  </a:cubicBezTo>
                  <a:cubicBezTo>
                    <a:pt x="0" y="432"/>
                    <a:pt x="0" y="492"/>
                    <a:pt x="24" y="492"/>
                  </a:cubicBezTo>
                  <a:lnTo>
                    <a:pt x="48" y="492"/>
                  </a:lnTo>
                  <a:cubicBezTo>
                    <a:pt x="84" y="504"/>
                    <a:pt x="132" y="504"/>
                    <a:pt x="180" y="504"/>
                  </a:cubicBezTo>
                  <a:lnTo>
                    <a:pt x="192" y="504"/>
                  </a:lnTo>
                  <a:cubicBezTo>
                    <a:pt x="192" y="528"/>
                    <a:pt x="192" y="552"/>
                    <a:pt x="204" y="564"/>
                  </a:cubicBezTo>
                  <a:cubicBezTo>
                    <a:pt x="204" y="588"/>
                    <a:pt x="216" y="612"/>
                    <a:pt x="228" y="623"/>
                  </a:cubicBezTo>
                  <a:cubicBezTo>
                    <a:pt x="240" y="635"/>
                    <a:pt x="264" y="635"/>
                    <a:pt x="276" y="635"/>
                  </a:cubicBezTo>
                  <a:cubicBezTo>
                    <a:pt x="312" y="635"/>
                    <a:pt x="336" y="600"/>
                    <a:pt x="348" y="564"/>
                  </a:cubicBezTo>
                  <a:cubicBezTo>
                    <a:pt x="360" y="540"/>
                    <a:pt x="372" y="516"/>
                    <a:pt x="372" y="504"/>
                  </a:cubicBezTo>
                  <a:lnTo>
                    <a:pt x="503" y="504"/>
                  </a:lnTo>
                  <a:cubicBezTo>
                    <a:pt x="556" y="504"/>
                    <a:pt x="609" y="494"/>
                    <a:pt x="662" y="467"/>
                  </a:cubicBezTo>
                  <a:lnTo>
                    <a:pt x="662" y="467"/>
                  </a:lnTo>
                  <a:cubicBezTo>
                    <a:pt x="674" y="466"/>
                    <a:pt x="687" y="464"/>
                    <a:pt x="695" y="456"/>
                  </a:cubicBezTo>
                  <a:cubicBezTo>
                    <a:pt x="731" y="444"/>
                    <a:pt x="731" y="396"/>
                    <a:pt x="707" y="372"/>
                  </a:cubicBezTo>
                  <a:cubicBezTo>
                    <a:pt x="695" y="372"/>
                    <a:pt x="683" y="360"/>
                    <a:pt x="671" y="360"/>
                  </a:cubicBezTo>
                  <a:cubicBezTo>
                    <a:pt x="659" y="336"/>
                    <a:pt x="635" y="336"/>
                    <a:pt x="623" y="324"/>
                  </a:cubicBezTo>
                  <a:cubicBezTo>
                    <a:pt x="587" y="312"/>
                    <a:pt x="551" y="312"/>
                    <a:pt x="527" y="312"/>
                  </a:cubicBezTo>
                  <a:cubicBezTo>
                    <a:pt x="503" y="306"/>
                    <a:pt x="482" y="303"/>
                    <a:pt x="463" y="303"/>
                  </a:cubicBezTo>
                  <a:cubicBezTo>
                    <a:pt x="443" y="303"/>
                    <a:pt x="425" y="306"/>
                    <a:pt x="407" y="312"/>
                  </a:cubicBezTo>
                  <a:cubicBezTo>
                    <a:pt x="419" y="264"/>
                    <a:pt x="419" y="216"/>
                    <a:pt x="431" y="168"/>
                  </a:cubicBezTo>
                  <a:cubicBezTo>
                    <a:pt x="431" y="132"/>
                    <a:pt x="419" y="108"/>
                    <a:pt x="419" y="73"/>
                  </a:cubicBezTo>
                  <a:cubicBezTo>
                    <a:pt x="419" y="61"/>
                    <a:pt x="407" y="37"/>
                    <a:pt x="396" y="25"/>
                  </a:cubicBezTo>
                  <a:cubicBezTo>
                    <a:pt x="384" y="13"/>
                    <a:pt x="372" y="1"/>
                    <a:pt x="36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sp>
        <p:nvSpPr>
          <p:cNvPr id="1077" name="Google Shape;1077;p153"/>
          <p:cNvSpPr/>
          <p:nvPr/>
        </p:nvSpPr>
        <p:spPr>
          <a:xfrm rot="5400000" flipH="1">
            <a:off x="-3223497" y="3211591"/>
            <a:ext cx="6857921" cy="410908"/>
          </a:xfrm>
          <a:custGeom>
            <a:avLst/>
            <a:gdLst/>
            <a:ahLst/>
            <a:cxnLst/>
            <a:rect l="l" t="t" r="r" b="b"/>
            <a:pathLst>
              <a:path w="34106" h="10942" extrusionOk="0">
                <a:moveTo>
                  <a:pt x="34106" y="1"/>
                </a:moveTo>
                <a:cubicBezTo>
                  <a:pt x="33610" y="64"/>
                  <a:pt x="33127" y="166"/>
                  <a:pt x="32644" y="293"/>
                </a:cubicBezTo>
                <a:lnTo>
                  <a:pt x="32492" y="331"/>
                </a:lnTo>
                <a:cubicBezTo>
                  <a:pt x="32034" y="471"/>
                  <a:pt x="31602" y="623"/>
                  <a:pt x="31170" y="827"/>
                </a:cubicBezTo>
                <a:cubicBezTo>
                  <a:pt x="30980" y="928"/>
                  <a:pt x="30776" y="1030"/>
                  <a:pt x="30573" y="1144"/>
                </a:cubicBezTo>
                <a:cubicBezTo>
                  <a:pt x="28159" y="2517"/>
                  <a:pt x="26392" y="4867"/>
                  <a:pt x="23965" y="6278"/>
                </a:cubicBezTo>
                <a:cubicBezTo>
                  <a:pt x="23305" y="6659"/>
                  <a:pt x="22619" y="6964"/>
                  <a:pt x="21894" y="7205"/>
                </a:cubicBezTo>
                <a:cubicBezTo>
                  <a:pt x="20887" y="7525"/>
                  <a:pt x="19844" y="7702"/>
                  <a:pt x="18778" y="7702"/>
                </a:cubicBezTo>
                <a:cubicBezTo>
                  <a:pt x="18741" y="7702"/>
                  <a:pt x="18704" y="7701"/>
                  <a:pt x="18667" y="7701"/>
                </a:cubicBezTo>
                <a:cubicBezTo>
                  <a:pt x="16824" y="7701"/>
                  <a:pt x="14969" y="7218"/>
                  <a:pt x="13177" y="6354"/>
                </a:cubicBezTo>
                <a:cubicBezTo>
                  <a:pt x="13063" y="6303"/>
                  <a:pt x="12949" y="6240"/>
                  <a:pt x="12834" y="6176"/>
                </a:cubicBezTo>
                <a:cubicBezTo>
                  <a:pt x="12402" y="5935"/>
                  <a:pt x="11983" y="5681"/>
                  <a:pt x="11589" y="5388"/>
                </a:cubicBezTo>
                <a:lnTo>
                  <a:pt x="11360" y="5223"/>
                </a:lnTo>
                <a:cubicBezTo>
                  <a:pt x="10763" y="4791"/>
                  <a:pt x="10179" y="4321"/>
                  <a:pt x="9569" y="3927"/>
                </a:cubicBezTo>
                <a:cubicBezTo>
                  <a:pt x="9213" y="3698"/>
                  <a:pt x="8844" y="3495"/>
                  <a:pt x="8463" y="3317"/>
                </a:cubicBezTo>
                <a:cubicBezTo>
                  <a:pt x="7040" y="2669"/>
                  <a:pt x="5464" y="2415"/>
                  <a:pt x="3901" y="2377"/>
                </a:cubicBezTo>
                <a:cubicBezTo>
                  <a:pt x="3786" y="2373"/>
                  <a:pt x="3670" y="2372"/>
                  <a:pt x="3554" y="2372"/>
                </a:cubicBezTo>
                <a:cubicBezTo>
                  <a:pt x="3239" y="2372"/>
                  <a:pt x="2925" y="2384"/>
                  <a:pt x="2618" y="2402"/>
                </a:cubicBezTo>
                <a:cubicBezTo>
                  <a:pt x="1754" y="2440"/>
                  <a:pt x="852" y="2478"/>
                  <a:pt x="26" y="2745"/>
                </a:cubicBezTo>
                <a:lnTo>
                  <a:pt x="1" y="2745"/>
                </a:lnTo>
                <a:lnTo>
                  <a:pt x="1" y="10878"/>
                </a:lnTo>
                <a:lnTo>
                  <a:pt x="5808" y="10878"/>
                </a:lnTo>
                <a:cubicBezTo>
                  <a:pt x="5808" y="10916"/>
                  <a:pt x="5833" y="10935"/>
                  <a:pt x="5860" y="10935"/>
                </a:cubicBezTo>
                <a:cubicBezTo>
                  <a:pt x="5887" y="10935"/>
                  <a:pt x="5916" y="10916"/>
                  <a:pt x="5922" y="10878"/>
                </a:cubicBezTo>
                <a:lnTo>
                  <a:pt x="6633" y="10878"/>
                </a:lnTo>
                <a:cubicBezTo>
                  <a:pt x="6640" y="10916"/>
                  <a:pt x="6668" y="10935"/>
                  <a:pt x="6695" y="10935"/>
                </a:cubicBezTo>
                <a:cubicBezTo>
                  <a:pt x="6722" y="10935"/>
                  <a:pt x="6748" y="10916"/>
                  <a:pt x="6748" y="10878"/>
                </a:cubicBezTo>
                <a:lnTo>
                  <a:pt x="7472" y="10878"/>
                </a:lnTo>
                <a:cubicBezTo>
                  <a:pt x="7472" y="10916"/>
                  <a:pt x="7498" y="10935"/>
                  <a:pt x="7525" y="10935"/>
                </a:cubicBezTo>
                <a:cubicBezTo>
                  <a:pt x="7552" y="10935"/>
                  <a:pt x="7580" y="10916"/>
                  <a:pt x="7586" y="10878"/>
                </a:cubicBezTo>
                <a:lnTo>
                  <a:pt x="8298" y="10878"/>
                </a:lnTo>
                <a:cubicBezTo>
                  <a:pt x="8298" y="10916"/>
                  <a:pt x="8323" y="10941"/>
                  <a:pt x="8362" y="10941"/>
                </a:cubicBezTo>
                <a:cubicBezTo>
                  <a:pt x="8387" y="10941"/>
                  <a:pt x="8412" y="10916"/>
                  <a:pt x="8412" y="10878"/>
                </a:cubicBezTo>
                <a:lnTo>
                  <a:pt x="34106" y="10878"/>
                </a:lnTo>
                <a:lnTo>
                  <a:pt x="34106"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078" name="Google Shape;1078;p153"/>
          <p:cNvSpPr/>
          <p:nvPr/>
        </p:nvSpPr>
        <p:spPr>
          <a:xfrm rot="-5418985">
            <a:off x="-2839711" y="3530406"/>
            <a:ext cx="6212752" cy="328487"/>
          </a:xfrm>
          <a:custGeom>
            <a:avLst/>
            <a:gdLst/>
            <a:ahLst/>
            <a:cxnLst/>
            <a:rect l="l" t="t" r="r" b="b"/>
            <a:pathLst>
              <a:path w="5936" h="1694" extrusionOk="0">
                <a:moveTo>
                  <a:pt x="5867" y="1"/>
                </a:moveTo>
                <a:lnTo>
                  <a:pt x="0" y="40"/>
                </a:lnTo>
                <a:cubicBezTo>
                  <a:pt x="0" y="40"/>
                  <a:pt x="63" y="1364"/>
                  <a:pt x="460" y="1443"/>
                </a:cubicBezTo>
                <a:cubicBezTo>
                  <a:pt x="1121" y="1572"/>
                  <a:pt x="2385" y="1693"/>
                  <a:pt x="3511" y="1693"/>
                </a:cubicBezTo>
                <a:cubicBezTo>
                  <a:pt x="4467" y="1693"/>
                  <a:pt x="5324" y="1606"/>
                  <a:pt x="5629" y="1364"/>
                </a:cubicBezTo>
                <a:cubicBezTo>
                  <a:pt x="5935" y="1120"/>
                  <a:pt x="5867" y="1"/>
                  <a:pt x="5867" y="1"/>
                </a:cubicBezTo>
                <a:close/>
              </a:path>
            </a:pathLst>
          </a:custGeom>
          <a:solidFill>
            <a:srgbClr val="00DFD1">
              <a:alpha val="43137"/>
            </a:srgbClr>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1079"/>
        <p:cNvGrpSpPr/>
        <p:nvPr/>
      </p:nvGrpSpPr>
      <p:grpSpPr>
        <a:xfrm>
          <a:off x="0" y="0"/>
          <a:ext cx="0" cy="0"/>
          <a:chOff x="0" y="0"/>
          <a:chExt cx="0" cy="0"/>
        </a:xfrm>
      </p:grpSpPr>
      <p:grpSp>
        <p:nvGrpSpPr>
          <p:cNvPr id="1080" name="Google Shape;1080;p154"/>
          <p:cNvGrpSpPr/>
          <p:nvPr/>
        </p:nvGrpSpPr>
        <p:grpSpPr>
          <a:xfrm>
            <a:off x="-52395" y="682667"/>
            <a:ext cx="6777793" cy="6159817"/>
            <a:chOff x="3622354" y="523650"/>
            <a:chExt cx="5083344" cy="4619863"/>
          </a:xfrm>
        </p:grpSpPr>
        <p:sp>
          <p:nvSpPr>
            <p:cNvPr id="1081" name="Google Shape;1081;p154"/>
            <p:cNvSpPr/>
            <p:nvPr/>
          </p:nvSpPr>
          <p:spPr>
            <a:xfrm>
              <a:off x="4181725" y="523650"/>
              <a:ext cx="4315032" cy="3319164"/>
            </a:xfrm>
            <a:prstGeom prst="cloud">
              <a:avLst/>
            </a:pr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082" name="Google Shape;1082;p154"/>
            <p:cNvSpPr/>
            <p:nvPr/>
          </p:nvSpPr>
          <p:spPr>
            <a:xfrm rot="995881">
              <a:off x="4006522" y="1277212"/>
              <a:ext cx="4315008" cy="3319149"/>
            </a:xfrm>
            <a:prstGeom prst="cloud">
              <a:avLst/>
            </a:pr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sp>
        <p:nvSpPr>
          <p:cNvPr id="1083" name="Google Shape;1083;p154"/>
          <p:cNvSpPr txBox="1">
            <a:spLocks noGrp="1"/>
          </p:cNvSpPr>
          <p:nvPr>
            <p:ph type="subTitle" idx="1"/>
          </p:nvPr>
        </p:nvSpPr>
        <p:spPr>
          <a:xfrm flipH="1">
            <a:off x="7605500" y="3577667"/>
            <a:ext cx="3605600" cy="17276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1600"/>
              <a:buChar char="●"/>
              <a:defRPr sz="2133"/>
            </a:lvl1pPr>
            <a:lvl2pPr lvl="1" algn="r">
              <a:lnSpc>
                <a:spcPct val="100000"/>
              </a:lnSpc>
              <a:spcBef>
                <a:spcPts val="2133"/>
              </a:spcBef>
              <a:spcAft>
                <a:spcPts val="0"/>
              </a:spcAft>
              <a:buSzPts val="1600"/>
              <a:buChar char="○"/>
              <a:defRPr sz="2133"/>
            </a:lvl2pPr>
            <a:lvl3pPr lvl="2" algn="r">
              <a:lnSpc>
                <a:spcPct val="100000"/>
              </a:lnSpc>
              <a:spcBef>
                <a:spcPts val="2133"/>
              </a:spcBef>
              <a:spcAft>
                <a:spcPts val="0"/>
              </a:spcAft>
              <a:buSzPts val="1600"/>
              <a:buChar char="■"/>
              <a:defRPr sz="2133"/>
            </a:lvl3pPr>
            <a:lvl4pPr lvl="3" algn="r">
              <a:lnSpc>
                <a:spcPct val="100000"/>
              </a:lnSpc>
              <a:spcBef>
                <a:spcPts val="2133"/>
              </a:spcBef>
              <a:spcAft>
                <a:spcPts val="0"/>
              </a:spcAft>
              <a:buSzPts val="1600"/>
              <a:buChar char="●"/>
              <a:defRPr sz="2133"/>
            </a:lvl4pPr>
            <a:lvl5pPr lvl="4" algn="r">
              <a:lnSpc>
                <a:spcPct val="100000"/>
              </a:lnSpc>
              <a:spcBef>
                <a:spcPts val="2133"/>
              </a:spcBef>
              <a:spcAft>
                <a:spcPts val="0"/>
              </a:spcAft>
              <a:buSzPts val="1600"/>
              <a:buChar char="○"/>
              <a:defRPr sz="2133"/>
            </a:lvl5pPr>
            <a:lvl6pPr lvl="5" algn="r">
              <a:lnSpc>
                <a:spcPct val="100000"/>
              </a:lnSpc>
              <a:spcBef>
                <a:spcPts val="2133"/>
              </a:spcBef>
              <a:spcAft>
                <a:spcPts val="0"/>
              </a:spcAft>
              <a:buSzPts val="1600"/>
              <a:buChar char="■"/>
              <a:defRPr sz="2133"/>
            </a:lvl6pPr>
            <a:lvl7pPr lvl="6" algn="r">
              <a:lnSpc>
                <a:spcPct val="100000"/>
              </a:lnSpc>
              <a:spcBef>
                <a:spcPts val="2133"/>
              </a:spcBef>
              <a:spcAft>
                <a:spcPts val="0"/>
              </a:spcAft>
              <a:buSzPts val="1600"/>
              <a:buChar char="●"/>
              <a:defRPr sz="2133"/>
            </a:lvl7pPr>
            <a:lvl8pPr lvl="7" algn="r">
              <a:lnSpc>
                <a:spcPct val="100000"/>
              </a:lnSpc>
              <a:spcBef>
                <a:spcPts val="2133"/>
              </a:spcBef>
              <a:spcAft>
                <a:spcPts val="0"/>
              </a:spcAft>
              <a:buSzPts val="1600"/>
              <a:buChar char="○"/>
              <a:defRPr sz="2133"/>
            </a:lvl8pPr>
            <a:lvl9pPr lvl="8" algn="r">
              <a:lnSpc>
                <a:spcPct val="100000"/>
              </a:lnSpc>
              <a:spcBef>
                <a:spcPts val="2133"/>
              </a:spcBef>
              <a:spcAft>
                <a:spcPts val="2133"/>
              </a:spcAft>
              <a:buSzPts val="1600"/>
              <a:buChar char="■"/>
              <a:defRPr sz="2133"/>
            </a:lvl9pPr>
          </a:lstStyle>
          <a:p>
            <a:endParaRPr/>
          </a:p>
        </p:txBody>
      </p:sp>
      <p:sp>
        <p:nvSpPr>
          <p:cNvPr id="1084" name="Google Shape;1084;p154"/>
          <p:cNvSpPr txBox="1">
            <a:spLocks noGrp="1"/>
          </p:cNvSpPr>
          <p:nvPr>
            <p:ph type="title"/>
          </p:nvPr>
        </p:nvSpPr>
        <p:spPr>
          <a:xfrm flipH="1">
            <a:off x="8241100" y="1323467"/>
            <a:ext cx="2970000" cy="14064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3600"/>
              <a:buNone/>
              <a:defRPr/>
            </a:lvl1pPr>
            <a:lvl2pPr lvl="1" algn="r">
              <a:lnSpc>
                <a:spcPct val="100000"/>
              </a:lnSpc>
              <a:spcBef>
                <a:spcPts val="0"/>
              </a:spcBef>
              <a:spcAft>
                <a:spcPts val="0"/>
              </a:spcAft>
              <a:buSzPts val="3600"/>
              <a:buNone/>
              <a:defRPr/>
            </a:lvl2pPr>
            <a:lvl3pPr lvl="2" algn="r">
              <a:lnSpc>
                <a:spcPct val="100000"/>
              </a:lnSpc>
              <a:spcBef>
                <a:spcPts val="0"/>
              </a:spcBef>
              <a:spcAft>
                <a:spcPts val="0"/>
              </a:spcAft>
              <a:buSzPts val="3600"/>
              <a:buNone/>
              <a:defRPr/>
            </a:lvl3pPr>
            <a:lvl4pPr lvl="3" algn="r">
              <a:lnSpc>
                <a:spcPct val="100000"/>
              </a:lnSpc>
              <a:spcBef>
                <a:spcPts val="0"/>
              </a:spcBef>
              <a:spcAft>
                <a:spcPts val="0"/>
              </a:spcAft>
              <a:buSzPts val="3600"/>
              <a:buNone/>
              <a:defRPr/>
            </a:lvl4pPr>
            <a:lvl5pPr lvl="4" algn="r">
              <a:lnSpc>
                <a:spcPct val="100000"/>
              </a:lnSpc>
              <a:spcBef>
                <a:spcPts val="0"/>
              </a:spcBef>
              <a:spcAft>
                <a:spcPts val="0"/>
              </a:spcAft>
              <a:buSzPts val="3600"/>
              <a:buNone/>
              <a:defRPr/>
            </a:lvl5pPr>
            <a:lvl6pPr lvl="5" algn="r">
              <a:lnSpc>
                <a:spcPct val="100000"/>
              </a:lnSpc>
              <a:spcBef>
                <a:spcPts val="0"/>
              </a:spcBef>
              <a:spcAft>
                <a:spcPts val="0"/>
              </a:spcAft>
              <a:buSzPts val="3600"/>
              <a:buNone/>
              <a:defRPr/>
            </a:lvl6pPr>
            <a:lvl7pPr lvl="6" algn="r">
              <a:lnSpc>
                <a:spcPct val="100000"/>
              </a:lnSpc>
              <a:spcBef>
                <a:spcPts val="0"/>
              </a:spcBef>
              <a:spcAft>
                <a:spcPts val="0"/>
              </a:spcAft>
              <a:buSzPts val="3600"/>
              <a:buNone/>
              <a:defRPr/>
            </a:lvl7pPr>
            <a:lvl8pPr lvl="7" algn="r">
              <a:lnSpc>
                <a:spcPct val="100000"/>
              </a:lnSpc>
              <a:spcBef>
                <a:spcPts val="0"/>
              </a:spcBef>
              <a:spcAft>
                <a:spcPts val="0"/>
              </a:spcAft>
              <a:buSzPts val="3600"/>
              <a:buNone/>
              <a:defRPr/>
            </a:lvl8pPr>
            <a:lvl9pPr lvl="8" algn="r">
              <a:lnSpc>
                <a:spcPct val="100000"/>
              </a:lnSpc>
              <a:spcBef>
                <a:spcPts val="0"/>
              </a:spcBef>
              <a:spcAft>
                <a:spcPts val="0"/>
              </a:spcAft>
              <a:buSzPts val="3600"/>
              <a:buNone/>
              <a:defRPr/>
            </a:lvl9pPr>
          </a:lstStyle>
          <a:p>
            <a:endParaRPr/>
          </a:p>
        </p:txBody>
      </p:sp>
      <p:grpSp>
        <p:nvGrpSpPr>
          <p:cNvPr id="1085" name="Google Shape;1085;p154"/>
          <p:cNvGrpSpPr/>
          <p:nvPr/>
        </p:nvGrpSpPr>
        <p:grpSpPr>
          <a:xfrm>
            <a:off x="1517745" y="1323592"/>
            <a:ext cx="4207534" cy="4269680"/>
            <a:chOff x="6425341" y="2702140"/>
            <a:chExt cx="1680236" cy="1705053"/>
          </a:xfrm>
        </p:grpSpPr>
        <p:sp>
          <p:nvSpPr>
            <p:cNvPr id="1086" name="Google Shape;1086;p154"/>
            <p:cNvSpPr/>
            <p:nvPr/>
          </p:nvSpPr>
          <p:spPr>
            <a:xfrm>
              <a:off x="7166049" y="2802238"/>
              <a:ext cx="59655" cy="59191"/>
            </a:xfrm>
            <a:custGeom>
              <a:avLst/>
              <a:gdLst/>
              <a:ahLst/>
              <a:cxnLst/>
              <a:rect l="l" t="t" r="r" b="b"/>
              <a:pathLst>
                <a:path w="899" h="892" extrusionOk="0">
                  <a:moveTo>
                    <a:pt x="500" y="1"/>
                  </a:moveTo>
                  <a:cubicBezTo>
                    <a:pt x="485" y="1"/>
                    <a:pt x="470" y="2"/>
                    <a:pt x="455" y="5"/>
                  </a:cubicBezTo>
                  <a:lnTo>
                    <a:pt x="335" y="17"/>
                  </a:lnTo>
                  <a:cubicBezTo>
                    <a:pt x="228" y="53"/>
                    <a:pt x="132" y="125"/>
                    <a:pt x="72" y="221"/>
                  </a:cubicBezTo>
                  <a:cubicBezTo>
                    <a:pt x="36" y="269"/>
                    <a:pt x="24" y="329"/>
                    <a:pt x="12" y="389"/>
                  </a:cubicBezTo>
                  <a:cubicBezTo>
                    <a:pt x="0" y="448"/>
                    <a:pt x="0" y="508"/>
                    <a:pt x="24" y="556"/>
                  </a:cubicBezTo>
                  <a:lnTo>
                    <a:pt x="72" y="664"/>
                  </a:lnTo>
                  <a:cubicBezTo>
                    <a:pt x="132" y="760"/>
                    <a:pt x="228" y="832"/>
                    <a:pt x="335" y="868"/>
                  </a:cubicBezTo>
                  <a:lnTo>
                    <a:pt x="455" y="892"/>
                  </a:lnTo>
                  <a:cubicBezTo>
                    <a:pt x="527" y="892"/>
                    <a:pt x="611" y="868"/>
                    <a:pt x="671" y="832"/>
                  </a:cubicBezTo>
                  <a:lnTo>
                    <a:pt x="767" y="760"/>
                  </a:lnTo>
                  <a:cubicBezTo>
                    <a:pt x="791" y="724"/>
                    <a:pt x="814" y="700"/>
                    <a:pt x="838" y="664"/>
                  </a:cubicBezTo>
                  <a:cubicBezTo>
                    <a:pt x="874" y="592"/>
                    <a:pt x="898" y="520"/>
                    <a:pt x="898" y="448"/>
                  </a:cubicBezTo>
                  <a:cubicBezTo>
                    <a:pt x="898" y="365"/>
                    <a:pt x="886" y="293"/>
                    <a:pt x="850" y="233"/>
                  </a:cubicBezTo>
                  <a:cubicBezTo>
                    <a:pt x="838" y="221"/>
                    <a:pt x="838" y="221"/>
                    <a:pt x="838" y="209"/>
                  </a:cubicBezTo>
                  <a:cubicBezTo>
                    <a:pt x="814" y="185"/>
                    <a:pt x="791" y="149"/>
                    <a:pt x="767" y="125"/>
                  </a:cubicBezTo>
                  <a:cubicBezTo>
                    <a:pt x="731" y="89"/>
                    <a:pt x="683" y="53"/>
                    <a:pt x="623" y="41"/>
                  </a:cubicBezTo>
                  <a:cubicBezTo>
                    <a:pt x="587" y="14"/>
                    <a:pt x="544" y="1"/>
                    <a:pt x="50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087" name="Google Shape;1087;p154"/>
            <p:cNvSpPr/>
            <p:nvPr/>
          </p:nvSpPr>
          <p:spPr>
            <a:xfrm>
              <a:off x="7709689" y="3367240"/>
              <a:ext cx="65296" cy="65229"/>
            </a:xfrm>
            <a:custGeom>
              <a:avLst/>
              <a:gdLst/>
              <a:ahLst/>
              <a:cxnLst/>
              <a:rect l="l" t="t" r="r" b="b"/>
              <a:pathLst>
                <a:path w="984" h="983" extrusionOk="0">
                  <a:moveTo>
                    <a:pt x="492" y="1"/>
                  </a:moveTo>
                  <a:cubicBezTo>
                    <a:pt x="432" y="1"/>
                    <a:pt x="360" y="13"/>
                    <a:pt x="300" y="49"/>
                  </a:cubicBezTo>
                  <a:cubicBezTo>
                    <a:pt x="241" y="61"/>
                    <a:pt x="193" y="97"/>
                    <a:pt x="145" y="145"/>
                  </a:cubicBezTo>
                  <a:cubicBezTo>
                    <a:pt x="97" y="192"/>
                    <a:pt x="61" y="240"/>
                    <a:pt x="49" y="300"/>
                  </a:cubicBezTo>
                  <a:cubicBezTo>
                    <a:pt x="13" y="360"/>
                    <a:pt x="1" y="420"/>
                    <a:pt x="1" y="492"/>
                  </a:cubicBezTo>
                  <a:lnTo>
                    <a:pt x="25" y="624"/>
                  </a:lnTo>
                  <a:cubicBezTo>
                    <a:pt x="37" y="707"/>
                    <a:pt x="85" y="779"/>
                    <a:pt x="145" y="839"/>
                  </a:cubicBezTo>
                  <a:lnTo>
                    <a:pt x="241" y="911"/>
                  </a:lnTo>
                  <a:cubicBezTo>
                    <a:pt x="324" y="959"/>
                    <a:pt x="408" y="983"/>
                    <a:pt x="492" y="983"/>
                  </a:cubicBezTo>
                  <a:cubicBezTo>
                    <a:pt x="552" y="983"/>
                    <a:pt x="624" y="971"/>
                    <a:pt x="684" y="935"/>
                  </a:cubicBezTo>
                  <a:cubicBezTo>
                    <a:pt x="744" y="923"/>
                    <a:pt x="791" y="887"/>
                    <a:pt x="827" y="839"/>
                  </a:cubicBezTo>
                  <a:cubicBezTo>
                    <a:pt x="923" y="743"/>
                    <a:pt x="971" y="624"/>
                    <a:pt x="983" y="492"/>
                  </a:cubicBezTo>
                  <a:lnTo>
                    <a:pt x="959" y="360"/>
                  </a:lnTo>
                  <a:cubicBezTo>
                    <a:pt x="947" y="276"/>
                    <a:pt x="899" y="204"/>
                    <a:pt x="839" y="145"/>
                  </a:cubicBezTo>
                  <a:lnTo>
                    <a:pt x="744" y="73"/>
                  </a:lnTo>
                  <a:cubicBezTo>
                    <a:pt x="660" y="25"/>
                    <a:pt x="576" y="1"/>
                    <a:pt x="49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088" name="Google Shape;1088;p154"/>
            <p:cNvSpPr/>
            <p:nvPr/>
          </p:nvSpPr>
          <p:spPr>
            <a:xfrm>
              <a:off x="7890115" y="3402211"/>
              <a:ext cx="70007" cy="70007"/>
            </a:xfrm>
            <a:custGeom>
              <a:avLst/>
              <a:gdLst/>
              <a:ahLst/>
              <a:cxnLst/>
              <a:rect l="l" t="t" r="r" b="b"/>
              <a:pathLst>
                <a:path w="1055" h="1055" extrusionOk="0">
                  <a:moveTo>
                    <a:pt x="528" y="1"/>
                  </a:moveTo>
                  <a:cubicBezTo>
                    <a:pt x="456" y="1"/>
                    <a:pt x="384" y="13"/>
                    <a:pt x="324" y="49"/>
                  </a:cubicBezTo>
                  <a:cubicBezTo>
                    <a:pt x="252" y="73"/>
                    <a:pt x="204" y="109"/>
                    <a:pt x="156" y="156"/>
                  </a:cubicBezTo>
                  <a:cubicBezTo>
                    <a:pt x="97" y="204"/>
                    <a:pt x="61" y="264"/>
                    <a:pt x="49" y="324"/>
                  </a:cubicBezTo>
                  <a:cubicBezTo>
                    <a:pt x="13" y="384"/>
                    <a:pt x="1" y="456"/>
                    <a:pt x="1" y="528"/>
                  </a:cubicBezTo>
                  <a:cubicBezTo>
                    <a:pt x="1" y="576"/>
                    <a:pt x="13" y="624"/>
                    <a:pt x="13" y="672"/>
                  </a:cubicBezTo>
                  <a:cubicBezTo>
                    <a:pt x="37" y="755"/>
                    <a:pt x="85" y="839"/>
                    <a:pt x="156" y="899"/>
                  </a:cubicBezTo>
                  <a:lnTo>
                    <a:pt x="264" y="983"/>
                  </a:lnTo>
                  <a:cubicBezTo>
                    <a:pt x="336" y="1031"/>
                    <a:pt x="432" y="1055"/>
                    <a:pt x="528" y="1055"/>
                  </a:cubicBezTo>
                  <a:cubicBezTo>
                    <a:pt x="600" y="1055"/>
                    <a:pt x="671" y="1043"/>
                    <a:pt x="731" y="1007"/>
                  </a:cubicBezTo>
                  <a:cubicBezTo>
                    <a:pt x="791" y="995"/>
                    <a:pt x="851" y="947"/>
                    <a:pt x="899" y="899"/>
                  </a:cubicBezTo>
                  <a:cubicBezTo>
                    <a:pt x="947" y="851"/>
                    <a:pt x="983" y="803"/>
                    <a:pt x="1007" y="731"/>
                  </a:cubicBezTo>
                  <a:cubicBezTo>
                    <a:pt x="1043" y="672"/>
                    <a:pt x="1055" y="600"/>
                    <a:pt x="1055" y="528"/>
                  </a:cubicBezTo>
                  <a:lnTo>
                    <a:pt x="1031" y="384"/>
                  </a:lnTo>
                  <a:cubicBezTo>
                    <a:pt x="1007" y="300"/>
                    <a:pt x="959" y="216"/>
                    <a:pt x="899" y="156"/>
                  </a:cubicBezTo>
                  <a:lnTo>
                    <a:pt x="791" y="73"/>
                  </a:lnTo>
                  <a:cubicBezTo>
                    <a:pt x="707" y="25"/>
                    <a:pt x="624" y="1"/>
                    <a:pt x="52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089" name="Google Shape;1089;p154"/>
            <p:cNvSpPr/>
            <p:nvPr/>
          </p:nvSpPr>
          <p:spPr>
            <a:xfrm>
              <a:off x="7557930" y="3506060"/>
              <a:ext cx="66026" cy="64964"/>
            </a:xfrm>
            <a:custGeom>
              <a:avLst/>
              <a:gdLst/>
              <a:ahLst/>
              <a:cxnLst/>
              <a:rect l="l" t="t" r="r" b="b"/>
              <a:pathLst>
                <a:path w="995" h="979" extrusionOk="0">
                  <a:moveTo>
                    <a:pt x="452" y="0"/>
                  </a:moveTo>
                  <a:cubicBezTo>
                    <a:pt x="402" y="0"/>
                    <a:pt x="357" y="14"/>
                    <a:pt x="312" y="41"/>
                  </a:cubicBezTo>
                  <a:cubicBezTo>
                    <a:pt x="252" y="65"/>
                    <a:pt x="192" y="101"/>
                    <a:pt x="156" y="149"/>
                  </a:cubicBezTo>
                  <a:cubicBezTo>
                    <a:pt x="108" y="184"/>
                    <a:pt x="72" y="244"/>
                    <a:pt x="48" y="304"/>
                  </a:cubicBezTo>
                  <a:cubicBezTo>
                    <a:pt x="24" y="352"/>
                    <a:pt x="0" y="424"/>
                    <a:pt x="12" y="484"/>
                  </a:cubicBezTo>
                  <a:cubicBezTo>
                    <a:pt x="12" y="532"/>
                    <a:pt x="24" y="580"/>
                    <a:pt x="24" y="616"/>
                  </a:cubicBezTo>
                  <a:cubicBezTo>
                    <a:pt x="48" y="699"/>
                    <a:pt x="96" y="771"/>
                    <a:pt x="156" y="831"/>
                  </a:cubicBezTo>
                  <a:lnTo>
                    <a:pt x="252" y="915"/>
                  </a:lnTo>
                  <a:cubicBezTo>
                    <a:pt x="324" y="951"/>
                    <a:pt x="408" y="975"/>
                    <a:pt x="503" y="975"/>
                  </a:cubicBezTo>
                  <a:cubicBezTo>
                    <a:pt x="514" y="977"/>
                    <a:pt x="526" y="978"/>
                    <a:pt x="537" y="978"/>
                  </a:cubicBezTo>
                  <a:cubicBezTo>
                    <a:pt x="589" y="978"/>
                    <a:pt x="644" y="959"/>
                    <a:pt x="683" y="939"/>
                  </a:cubicBezTo>
                  <a:cubicBezTo>
                    <a:pt x="743" y="915"/>
                    <a:pt x="803" y="879"/>
                    <a:pt x="851" y="831"/>
                  </a:cubicBezTo>
                  <a:cubicBezTo>
                    <a:pt x="935" y="747"/>
                    <a:pt x="982" y="616"/>
                    <a:pt x="994" y="484"/>
                  </a:cubicBezTo>
                  <a:lnTo>
                    <a:pt x="970" y="364"/>
                  </a:lnTo>
                  <a:cubicBezTo>
                    <a:pt x="947" y="280"/>
                    <a:pt x="911" y="196"/>
                    <a:pt x="851" y="149"/>
                  </a:cubicBezTo>
                  <a:lnTo>
                    <a:pt x="743" y="65"/>
                  </a:lnTo>
                  <a:cubicBezTo>
                    <a:pt x="683" y="25"/>
                    <a:pt x="616" y="2"/>
                    <a:pt x="546" y="2"/>
                  </a:cubicBezTo>
                  <a:cubicBezTo>
                    <a:pt x="532" y="2"/>
                    <a:pt x="518" y="3"/>
                    <a:pt x="503" y="5"/>
                  </a:cubicBezTo>
                  <a:cubicBezTo>
                    <a:pt x="485" y="2"/>
                    <a:pt x="468" y="0"/>
                    <a:pt x="45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090" name="Google Shape;1090;p154"/>
            <p:cNvSpPr/>
            <p:nvPr/>
          </p:nvSpPr>
          <p:spPr>
            <a:xfrm>
              <a:off x="7738356" y="3541097"/>
              <a:ext cx="70803" cy="70206"/>
            </a:xfrm>
            <a:custGeom>
              <a:avLst/>
              <a:gdLst/>
              <a:ahLst/>
              <a:cxnLst/>
              <a:rect l="l" t="t" r="r" b="b"/>
              <a:pathLst>
                <a:path w="1067" h="1058" extrusionOk="0">
                  <a:moveTo>
                    <a:pt x="493" y="1"/>
                  </a:moveTo>
                  <a:cubicBezTo>
                    <a:pt x="441" y="1"/>
                    <a:pt x="384" y="20"/>
                    <a:pt x="336" y="40"/>
                  </a:cubicBezTo>
                  <a:cubicBezTo>
                    <a:pt x="204" y="100"/>
                    <a:pt x="96" y="195"/>
                    <a:pt x="48" y="327"/>
                  </a:cubicBezTo>
                  <a:cubicBezTo>
                    <a:pt x="24" y="387"/>
                    <a:pt x="0" y="459"/>
                    <a:pt x="0" y="531"/>
                  </a:cubicBezTo>
                  <a:cubicBezTo>
                    <a:pt x="12" y="579"/>
                    <a:pt x="12" y="627"/>
                    <a:pt x="24" y="675"/>
                  </a:cubicBezTo>
                  <a:cubicBezTo>
                    <a:pt x="48" y="758"/>
                    <a:pt x="96" y="842"/>
                    <a:pt x="156" y="902"/>
                  </a:cubicBezTo>
                  <a:lnTo>
                    <a:pt x="264" y="986"/>
                  </a:lnTo>
                  <a:cubicBezTo>
                    <a:pt x="347" y="1034"/>
                    <a:pt x="443" y="1058"/>
                    <a:pt x="527" y="1058"/>
                  </a:cubicBezTo>
                  <a:cubicBezTo>
                    <a:pt x="599" y="1058"/>
                    <a:pt x="671" y="1046"/>
                    <a:pt x="731" y="1010"/>
                  </a:cubicBezTo>
                  <a:cubicBezTo>
                    <a:pt x="803" y="986"/>
                    <a:pt x="862" y="950"/>
                    <a:pt x="910" y="902"/>
                  </a:cubicBezTo>
                  <a:cubicBezTo>
                    <a:pt x="958" y="854"/>
                    <a:pt x="994" y="794"/>
                    <a:pt x="1018" y="734"/>
                  </a:cubicBezTo>
                  <a:cubicBezTo>
                    <a:pt x="1042" y="675"/>
                    <a:pt x="1066" y="603"/>
                    <a:pt x="1054" y="531"/>
                  </a:cubicBezTo>
                  <a:lnTo>
                    <a:pt x="1042" y="387"/>
                  </a:lnTo>
                  <a:cubicBezTo>
                    <a:pt x="1018" y="303"/>
                    <a:pt x="970" y="219"/>
                    <a:pt x="910" y="148"/>
                  </a:cubicBezTo>
                  <a:lnTo>
                    <a:pt x="803" y="76"/>
                  </a:lnTo>
                  <a:cubicBezTo>
                    <a:pt x="719" y="28"/>
                    <a:pt x="623" y="4"/>
                    <a:pt x="527" y="4"/>
                  </a:cubicBezTo>
                  <a:cubicBezTo>
                    <a:pt x="516" y="2"/>
                    <a:pt x="505" y="1"/>
                    <a:pt x="49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091" name="Google Shape;1091;p154"/>
            <p:cNvSpPr/>
            <p:nvPr/>
          </p:nvSpPr>
          <p:spPr>
            <a:xfrm>
              <a:off x="7519774" y="3846473"/>
              <a:ext cx="51692" cy="52091"/>
            </a:xfrm>
            <a:custGeom>
              <a:avLst/>
              <a:gdLst/>
              <a:ahLst/>
              <a:cxnLst/>
              <a:rect l="l" t="t" r="r" b="b"/>
              <a:pathLst>
                <a:path w="779" h="785" extrusionOk="0">
                  <a:moveTo>
                    <a:pt x="384" y="1"/>
                  </a:moveTo>
                  <a:cubicBezTo>
                    <a:pt x="336" y="1"/>
                    <a:pt x="288" y="13"/>
                    <a:pt x="240" y="37"/>
                  </a:cubicBezTo>
                  <a:cubicBezTo>
                    <a:pt x="144" y="73"/>
                    <a:pt x="72" y="145"/>
                    <a:pt x="36" y="241"/>
                  </a:cubicBezTo>
                  <a:cubicBezTo>
                    <a:pt x="12" y="288"/>
                    <a:pt x="0" y="336"/>
                    <a:pt x="0" y="396"/>
                  </a:cubicBezTo>
                  <a:lnTo>
                    <a:pt x="12" y="504"/>
                  </a:lnTo>
                  <a:cubicBezTo>
                    <a:pt x="36" y="564"/>
                    <a:pt x="60" y="624"/>
                    <a:pt x="108" y="672"/>
                  </a:cubicBezTo>
                  <a:lnTo>
                    <a:pt x="192" y="732"/>
                  </a:lnTo>
                  <a:cubicBezTo>
                    <a:pt x="252" y="768"/>
                    <a:pt x="324" y="780"/>
                    <a:pt x="396" y="780"/>
                  </a:cubicBezTo>
                  <a:cubicBezTo>
                    <a:pt x="409" y="783"/>
                    <a:pt x="421" y="784"/>
                    <a:pt x="434" y="784"/>
                  </a:cubicBezTo>
                  <a:cubicBezTo>
                    <a:pt x="469" y="784"/>
                    <a:pt x="504" y="773"/>
                    <a:pt x="539" y="756"/>
                  </a:cubicBezTo>
                  <a:cubicBezTo>
                    <a:pt x="587" y="732"/>
                    <a:pt x="635" y="708"/>
                    <a:pt x="671" y="672"/>
                  </a:cubicBezTo>
                  <a:cubicBezTo>
                    <a:pt x="707" y="636"/>
                    <a:pt x="731" y="588"/>
                    <a:pt x="743" y="540"/>
                  </a:cubicBezTo>
                  <a:cubicBezTo>
                    <a:pt x="767" y="492"/>
                    <a:pt x="779" y="444"/>
                    <a:pt x="779" y="396"/>
                  </a:cubicBezTo>
                  <a:lnTo>
                    <a:pt x="767" y="288"/>
                  </a:lnTo>
                  <a:cubicBezTo>
                    <a:pt x="743" y="229"/>
                    <a:pt x="707" y="169"/>
                    <a:pt x="659" y="121"/>
                  </a:cubicBezTo>
                  <a:lnTo>
                    <a:pt x="587" y="61"/>
                  </a:lnTo>
                  <a:cubicBezTo>
                    <a:pt x="527" y="25"/>
                    <a:pt x="456" y="1"/>
                    <a:pt x="38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092" name="Google Shape;1092;p154"/>
            <p:cNvSpPr/>
            <p:nvPr/>
          </p:nvSpPr>
          <p:spPr>
            <a:xfrm>
              <a:off x="6659848" y="3260737"/>
              <a:ext cx="59655" cy="58129"/>
            </a:xfrm>
            <a:custGeom>
              <a:avLst/>
              <a:gdLst/>
              <a:ahLst/>
              <a:cxnLst/>
              <a:rect l="l" t="t" r="r" b="b"/>
              <a:pathLst>
                <a:path w="899" h="876" extrusionOk="0">
                  <a:moveTo>
                    <a:pt x="443" y="1"/>
                  </a:moveTo>
                  <a:lnTo>
                    <a:pt x="371" y="13"/>
                  </a:lnTo>
                  <a:lnTo>
                    <a:pt x="324" y="13"/>
                  </a:lnTo>
                  <a:cubicBezTo>
                    <a:pt x="276" y="25"/>
                    <a:pt x="216" y="49"/>
                    <a:pt x="180" y="85"/>
                  </a:cubicBezTo>
                  <a:cubicBezTo>
                    <a:pt x="132" y="121"/>
                    <a:pt x="96" y="157"/>
                    <a:pt x="60" y="216"/>
                  </a:cubicBezTo>
                  <a:cubicBezTo>
                    <a:pt x="60" y="216"/>
                    <a:pt x="24" y="312"/>
                    <a:pt x="24" y="312"/>
                  </a:cubicBezTo>
                  <a:cubicBezTo>
                    <a:pt x="0" y="396"/>
                    <a:pt x="0" y="480"/>
                    <a:pt x="24" y="552"/>
                  </a:cubicBezTo>
                  <a:cubicBezTo>
                    <a:pt x="36" y="588"/>
                    <a:pt x="48" y="624"/>
                    <a:pt x="60" y="660"/>
                  </a:cubicBezTo>
                  <a:cubicBezTo>
                    <a:pt x="84" y="696"/>
                    <a:pt x="108" y="719"/>
                    <a:pt x="132" y="743"/>
                  </a:cubicBezTo>
                  <a:cubicBezTo>
                    <a:pt x="180" y="791"/>
                    <a:pt x="228" y="827"/>
                    <a:pt x="288" y="839"/>
                  </a:cubicBezTo>
                  <a:lnTo>
                    <a:pt x="336" y="863"/>
                  </a:lnTo>
                  <a:lnTo>
                    <a:pt x="348" y="863"/>
                  </a:lnTo>
                  <a:cubicBezTo>
                    <a:pt x="383" y="875"/>
                    <a:pt x="431" y="875"/>
                    <a:pt x="467" y="875"/>
                  </a:cubicBezTo>
                  <a:cubicBezTo>
                    <a:pt x="551" y="875"/>
                    <a:pt x="623" y="863"/>
                    <a:pt x="683" y="815"/>
                  </a:cubicBezTo>
                  <a:cubicBezTo>
                    <a:pt x="743" y="779"/>
                    <a:pt x="803" y="731"/>
                    <a:pt x="839" y="672"/>
                  </a:cubicBezTo>
                  <a:cubicBezTo>
                    <a:pt x="875" y="600"/>
                    <a:pt x="898" y="528"/>
                    <a:pt x="898" y="456"/>
                  </a:cubicBezTo>
                  <a:cubicBezTo>
                    <a:pt x="898" y="372"/>
                    <a:pt x="875" y="300"/>
                    <a:pt x="827" y="228"/>
                  </a:cubicBezTo>
                  <a:cubicBezTo>
                    <a:pt x="791" y="157"/>
                    <a:pt x="731" y="97"/>
                    <a:pt x="671" y="61"/>
                  </a:cubicBezTo>
                  <a:lnTo>
                    <a:pt x="563" y="13"/>
                  </a:lnTo>
                  <a:cubicBezTo>
                    <a:pt x="533" y="7"/>
                    <a:pt x="503" y="4"/>
                    <a:pt x="473" y="4"/>
                  </a:cubicBezTo>
                  <a:cubicBezTo>
                    <a:pt x="443" y="4"/>
                    <a:pt x="413" y="7"/>
                    <a:pt x="383" y="13"/>
                  </a:cubicBezTo>
                  <a:lnTo>
                    <a:pt x="443"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093" name="Google Shape;1093;p154"/>
            <p:cNvSpPr/>
            <p:nvPr/>
          </p:nvSpPr>
          <p:spPr>
            <a:xfrm>
              <a:off x="6681281" y="3261533"/>
              <a:ext cx="66" cy="66"/>
            </a:xfrm>
            <a:custGeom>
              <a:avLst/>
              <a:gdLst/>
              <a:ahLst/>
              <a:cxnLst/>
              <a:rect l="l" t="t" r="r" b="b"/>
              <a:pathLst>
                <a:path w="1" h="1" extrusionOk="0">
                  <a:moveTo>
                    <a:pt x="1" y="1"/>
                  </a:move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094" name="Google Shape;1094;p154"/>
            <p:cNvSpPr/>
            <p:nvPr/>
          </p:nvSpPr>
          <p:spPr>
            <a:xfrm>
              <a:off x="6860115" y="3197764"/>
              <a:ext cx="62841" cy="63040"/>
            </a:xfrm>
            <a:custGeom>
              <a:avLst/>
              <a:gdLst/>
              <a:ahLst/>
              <a:cxnLst/>
              <a:rect l="l" t="t" r="r" b="b"/>
              <a:pathLst>
                <a:path w="947" h="950" extrusionOk="0">
                  <a:moveTo>
                    <a:pt x="462" y="1"/>
                  </a:moveTo>
                  <a:cubicBezTo>
                    <a:pt x="381" y="1"/>
                    <a:pt x="300" y="22"/>
                    <a:pt x="228" y="64"/>
                  </a:cubicBezTo>
                  <a:cubicBezTo>
                    <a:pt x="168" y="99"/>
                    <a:pt x="108" y="159"/>
                    <a:pt x="72" y="219"/>
                  </a:cubicBezTo>
                  <a:cubicBezTo>
                    <a:pt x="24" y="291"/>
                    <a:pt x="0" y="375"/>
                    <a:pt x="0" y="459"/>
                  </a:cubicBezTo>
                  <a:lnTo>
                    <a:pt x="0" y="471"/>
                  </a:lnTo>
                  <a:cubicBezTo>
                    <a:pt x="0" y="495"/>
                    <a:pt x="0" y="519"/>
                    <a:pt x="12" y="543"/>
                  </a:cubicBezTo>
                  <a:cubicBezTo>
                    <a:pt x="12" y="579"/>
                    <a:pt x="24" y="626"/>
                    <a:pt x="48" y="662"/>
                  </a:cubicBezTo>
                  <a:cubicBezTo>
                    <a:pt x="60" y="698"/>
                    <a:pt x="72" y="734"/>
                    <a:pt x="108" y="770"/>
                  </a:cubicBezTo>
                  <a:lnTo>
                    <a:pt x="144" y="818"/>
                  </a:lnTo>
                  <a:cubicBezTo>
                    <a:pt x="180" y="854"/>
                    <a:pt x="240" y="890"/>
                    <a:pt x="288" y="914"/>
                  </a:cubicBezTo>
                  <a:cubicBezTo>
                    <a:pt x="348" y="938"/>
                    <a:pt x="408" y="950"/>
                    <a:pt x="480" y="950"/>
                  </a:cubicBezTo>
                  <a:lnTo>
                    <a:pt x="599" y="938"/>
                  </a:lnTo>
                  <a:cubicBezTo>
                    <a:pt x="659" y="926"/>
                    <a:pt x="719" y="890"/>
                    <a:pt x="767" y="854"/>
                  </a:cubicBezTo>
                  <a:cubicBezTo>
                    <a:pt x="803" y="830"/>
                    <a:pt x="827" y="806"/>
                    <a:pt x="851" y="770"/>
                  </a:cubicBezTo>
                  <a:cubicBezTo>
                    <a:pt x="887" y="722"/>
                    <a:pt x="923" y="662"/>
                    <a:pt x="935" y="603"/>
                  </a:cubicBezTo>
                  <a:lnTo>
                    <a:pt x="947" y="483"/>
                  </a:lnTo>
                  <a:cubicBezTo>
                    <a:pt x="947" y="387"/>
                    <a:pt x="923" y="303"/>
                    <a:pt x="887" y="231"/>
                  </a:cubicBezTo>
                  <a:cubicBezTo>
                    <a:pt x="839" y="159"/>
                    <a:pt x="779" y="99"/>
                    <a:pt x="707" y="64"/>
                  </a:cubicBezTo>
                  <a:lnTo>
                    <a:pt x="695" y="64"/>
                  </a:lnTo>
                  <a:cubicBezTo>
                    <a:pt x="623" y="22"/>
                    <a:pt x="542" y="1"/>
                    <a:pt x="46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095" name="Google Shape;1095;p154"/>
            <p:cNvSpPr/>
            <p:nvPr/>
          </p:nvSpPr>
          <p:spPr>
            <a:xfrm>
              <a:off x="7318711" y="3128486"/>
              <a:ext cx="73989" cy="67950"/>
            </a:xfrm>
            <a:custGeom>
              <a:avLst/>
              <a:gdLst/>
              <a:ahLst/>
              <a:cxnLst/>
              <a:rect l="l" t="t" r="r" b="b"/>
              <a:pathLst>
                <a:path w="1115" h="1024" extrusionOk="0">
                  <a:moveTo>
                    <a:pt x="576" y="1"/>
                  </a:moveTo>
                  <a:cubicBezTo>
                    <a:pt x="556" y="1"/>
                    <a:pt x="536" y="2"/>
                    <a:pt x="515" y="6"/>
                  </a:cubicBezTo>
                  <a:cubicBezTo>
                    <a:pt x="467" y="6"/>
                    <a:pt x="431" y="18"/>
                    <a:pt x="383" y="42"/>
                  </a:cubicBezTo>
                  <a:cubicBezTo>
                    <a:pt x="360" y="54"/>
                    <a:pt x="336" y="66"/>
                    <a:pt x="312" y="78"/>
                  </a:cubicBezTo>
                  <a:cubicBezTo>
                    <a:pt x="288" y="101"/>
                    <a:pt x="252" y="125"/>
                    <a:pt x="228" y="149"/>
                  </a:cubicBezTo>
                  <a:cubicBezTo>
                    <a:pt x="192" y="185"/>
                    <a:pt x="156" y="221"/>
                    <a:pt x="132" y="257"/>
                  </a:cubicBezTo>
                  <a:cubicBezTo>
                    <a:pt x="0" y="497"/>
                    <a:pt x="72" y="808"/>
                    <a:pt x="312" y="952"/>
                  </a:cubicBezTo>
                  <a:lnTo>
                    <a:pt x="324" y="952"/>
                  </a:lnTo>
                  <a:cubicBezTo>
                    <a:pt x="407" y="1000"/>
                    <a:pt x="491" y="1024"/>
                    <a:pt x="587" y="1024"/>
                  </a:cubicBezTo>
                  <a:cubicBezTo>
                    <a:pt x="671" y="1024"/>
                    <a:pt x="767" y="1000"/>
                    <a:pt x="839" y="952"/>
                  </a:cubicBezTo>
                  <a:cubicBezTo>
                    <a:pt x="922" y="904"/>
                    <a:pt x="982" y="844"/>
                    <a:pt x="1030" y="772"/>
                  </a:cubicBezTo>
                  <a:cubicBezTo>
                    <a:pt x="1114" y="605"/>
                    <a:pt x="1114" y="413"/>
                    <a:pt x="1030" y="257"/>
                  </a:cubicBezTo>
                  <a:cubicBezTo>
                    <a:pt x="982" y="185"/>
                    <a:pt x="922" y="113"/>
                    <a:pt x="839" y="78"/>
                  </a:cubicBezTo>
                  <a:lnTo>
                    <a:pt x="719" y="18"/>
                  </a:lnTo>
                  <a:cubicBezTo>
                    <a:pt x="668" y="9"/>
                    <a:pt x="623" y="1"/>
                    <a:pt x="57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096" name="Google Shape;1096;p154"/>
            <p:cNvSpPr/>
            <p:nvPr/>
          </p:nvSpPr>
          <p:spPr>
            <a:xfrm>
              <a:off x="6732974" y="3671290"/>
              <a:ext cx="70803" cy="70405"/>
            </a:xfrm>
            <a:custGeom>
              <a:avLst/>
              <a:gdLst/>
              <a:ahLst/>
              <a:cxnLst/>
              <a:rect l="l" t="t" r="r" b="b"/>
              <a:pathLst>
                <a:path w="1067" h="1061" extrusionOk="0">
                  <a:moveTo>
                    <a:pt x="533" y="0"/>
                  </a:moveTo>
                  <a:cubicBezTo>
                    <a:pt x="395" y="0"/>
                    <a:pt x="258" y="54"/>
                    <a:pt x="156" y="162"/>
                  </a:cubicBezTo>
                  <a:lnTo>
                    <a:pt x="72" y="270"/>
                  </a:lnTo>
                  <a:cubicBezTo>
                    <a:pt x="60" y="305"/>
                    <a:pt x="36" y="353"/>
                    <a:pt x="24" y="389"/>
                  </a:cubicBezTo>
                  <a:cubicBezTo>
                    <a:pt x="0" y="425"/>
                    <a:pt x="12" y="485"/>
                    <a:pt x="0" y="533"/>
                  </a:cubicBezTo>
                  <a:cubicBezTo>
                    <a:pt x="0" y="605"/>
                    <a:pt x="12" y="677"/>
                    <a:pt x="48" y="737"/>
                  </a:cubicBezTo>
                  <a:cubicBezTo>
                    <a:pt x="84" y="820"/>
                    <a:pt x="144" y="892"/>
                    <a:pt x="216" y="940"/>
                  </a:cubicBezTo>
                  <a:cubicBezTo>
                    <a:pt x="240" y="976"/>
                    <a:pt x="288" y="1000"/>
                    <a:pt x="323" y="1012"/>
                  </a:cubicBezTo>
                  <a:cubicBezTo>
                    <a:pt x="395" y="1048"/>
                    <a:pt x="455" y="1060"/>
                    <a:pt x="527" y="1060"/>
                  </a:cubicBezTo>
                  <a:cubicBezTo>
                    <a:pt x="623" y="1060"/>
                    <a:pt x="719" y="1036"/>
                    <a:pt x="803" y="988"/>
                  </a:cubicBezTo>
                  <a:cubicBezTo>
                    <a:pt x="874" y="940"/>
                    <a:pt x="946" y="868"/>
                    <a:pt x="982" y="797"/>
                  </a:cubicBezTo>
                  <a:cubicBezTo>
                    <a:pt x="1030" y="713"/>
                    <a:pt x="1066" y="617"/>
                    <a:pt x="1054" y="533"/>
                  </a:cubicBezTo>
                  <a:cubicBezTo>
                    <a:pt x="1066" y="461"/>
                    <a:pt x="1054" y="389"/>
                    <a:pt x="1018" y="329"/>
                  </a:cubicBezTo>
                  <a:cubicBezTo>
                    <a:pt x="994" y="258"/>
                    <a:pt x="958" y="198"/>
                    <a:pt x="910" y="162"/>
                  </a:cubicBezTo>
                  <a:cubicBezTo>
                    <a:pt x="809" y="54"/>
                    <a:pt x="671" y="0"/>
                    <a:pt x="53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097" name="Google Shape;1097;p154"/>
            <p:cNvSpPr/>
            <p:nvPr/>
          </p:nvSpPr>
          <p:spPr>
            <a:xfrm>
              <a:off x="6620896" y="3991132"/>
              <a:ext cx="117652" cy="101129"/>
            </a:xfrm>
            <a:custGeom>
              <a:avLst/>
              <a:gdLst/>
              <a:ahLst/>
              <a:cxnLst/>
              <a:rect l="l" t="t" r="r" b="b"/>
              <a:pathLst>
                <a:path w="1773" h="1524" extrusionOk="0">
                  <a:moveTo>
                    <a:pt x="383" y="0"/>
                  </a:moveTo>
                  <a:cubicBezTo>
                    <a:pt x="330" y="0"/>
                    <a:pt x="277" y="12"/>
                    <a:pt x="228" y="37"/>
                  </a:cubicBezTo>
                  <a:cubicBezTo>
                    <a:pt x="156" y="85"/>
                    <a:pt x="96" y="145"/>
                    <a:pt x="60" y="216"/>
                  </a:cubicBezTo>
                  <a:cubicBezTo>
                    <a:pt x="24" y="312"/>
                    <a:pt x="0" y="420"/>
                    <a:pt x="0" y="516"/>
                  </a:cubicBezTo>
                  <a:cubicBezTo>
                    <a:pt x="0" y="624"/>
                    <a:pt x="0" y="731"/>
                    <a:pt x="24" y="827"/>
                  </a:cubicBezTo>
                  <a:cubicBezTo>
                    <a:pt x="48" y="1103"/>
                    <a:pt x="216" y="1342"/>
                    <a:pt x="467" y="1450"/>
                  </a:cubicBezTo>
                  <a:cubicBezTo>
                    <a:pt x="593" y="1499"/>
                    <a:pt x="723" y="1523"/>
                    <a:pt x="855" y="1523"/>
                  </a:cubicBezTo>
                  <a:cubicBezTo>
                    <a:pt x="949" y="1523"/>
                    <a:pt x="1043" y="1511"/>
                    <a:pt x="1138" y="1486"/>
                  </a:cubicBezTo>
                  <a:cubicBezTo>
                    <a:pt x="1270" y="1462"/>
                    <a:pt x="1390" y="1414"/>
                    <a:pt x="1509" y="1342"/>
                  </a:cubicBezTo>
                  <a:cubicBezTo>
                    <a:pt x="1557" y="1306"/>
                    <a:pt x="1605" y="1258"/>
                    <a:pt x="1653" y="1199"/>
                  </a:cubicBezTo>
                  <a:cubicBezTo>
                    <a:pt x="1761" y="1067"/>
                    <a:pt x="1773" y="887"/>
                    <a:pt x="1701" y="731"/>
                  </a:cubicBezTo>
                  <a:cubicBezTo>
                    <a:pt x="1629" y="624"/>
                    <a:pt x="1521" y="552"/>
                    <a:pt x="1390" y="528"/>
                  </a:cubicBezTo>
                  <a:lnTo>
                    <a:pt x="1258" y="516"/>
                  </a:lnTo>
                  <a:cubicBezTo>
                    <a:pt x="1174" y="516"/>
                    <a:pt x="1090" y="516"/>
                    <a:pt x="1006" y="552"/>
                  </a:cubicBezTo>
                  <a:lnTo>
                    <a:pt x="851" y="576"/>
                  </a:lnTo>
                  <a:cubicBezTo>
                    <a:pt x="839" y="528"/>
                    <a:pt x="827" y="468"/>
                    <a:pt x="815" y="420"/>
                  </a:cubicBezTo>
                  <a:cubicBezTo>
                    <a:pt x="803" y="384"/>
                    <a:pt x="791" y="360"/>
                    <a:pt x="779" y="336"/>
                  </a:cubicBezTo>
                  <a:cubicBezTo>
                    <a:pt x="755" y="252"/>
                    <a:pt x="719" y="180"/>
                    <a:pt x="659" y="133"/>
                  </a:cubicBezTo>
                  <a:cubicBezTo>
                    <a:pt x="588" y="46"/>
                    <a:pt x="485" y="0"/>
                    <a:pt x="38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098" name="Google Shape;1098;p154"/>
            <p:cNvSpPr/>
            <p:nvPr/>
          </p:nvSpPr>
          <p:spPr>
            <a:xfrm>
              <a:off x="7868682" y="3967443"/>
              <a:ext cx="110552" cy="108826"/>
            </a:xfrm>
            <a:custGeom>
              <a:avLst/>
              <a:gdLst/>
              <a:ahLst/>
              <a:cxnLst/>
              <a:rect l="l" t="t" r="r" b="b"/>
              <a:pathLst>
                <a:path w="1666" h="1640" extrusionOk="0">
                  <a:moveTo>
                    <a:pt x="1286" y="1"/>
                  </a:moveTo>
                  <a:cubicBezTo>
                    <a:pt x="1217" y="1"/>
                    <a:pt x="1151" y="21"/>
                    <a:pt x="1090" y="46"/>
                  </a:cubicBezTo>
                  <a:cubicBezTo>
                    <a:pt x="1042" y="70"/>
                    <a:pt x="994" y="106"/>
                    <a:pt x="959" y="154"/>
                  </a:cubicBezTo>
                  <a:cubicBezTo>
                    <a:pt x="875" y="226"/>
                    <a:pt x="803" y="322"/>
                    <a:pt x="755" y="430"/>
                  </a:cubicBezTo>
                  <a:cubicBezTo>
                    <a:pt x="719" y="514"/>
                    <a:pt x="683" y="597"/>
                    <a:pt x="647" y="681"/>
                  </a:cubicBezTo>
                  <a:cubicBezTo>
                    <a:pt x="647" y="693"/>
                    <a:pt x="635" y="705"/>
                    <a:pt x="635" y="717"/>
                  </a:cubicBezTo>
                  <a:cubicBezTo>
                    <a:pt x="575" y="705"/>
                    <a:pt x="503" y="693"/>
                    <a:pt x="444" y="693"/>
                  </a:cubicBezTo>
                  <a:cubicBezTo>
                    <a:pt x="372" y="693"/>
                    <a:pt x="312" y="705"/>
                    <a:pt x="252" y="729"/>
                  </a:cubicBezTo>
                  <a:cubicBezTo>
                    <a:pt x="72" y="777"/>
                    <a:pt x="0" y="969"/>
                    <a:pt x="84" y="1124"/>
                  </a:cubicBezTo>
                  <a:cubicBezTo>
                    <a:pt x="120" y="1172"/>
                    <a:pt x="156" y="1232"/>
                    <a:pt x="204" y="1280"/>
                  </a:cubicBezTo>
                  <a:cubicBezTo>
                    <a:pt x="252" y="1316"/>
                    <a:pt x="312" y="1364"/>
                    <a:pt x="372" y="1400"/>
                  </a:cubicBezTo>
                  <a:cubicBezTo>
                    <a:pt x="456" y="1448"/>
                    <a:pt x="539" y="1496"/>
                    <a:pt x="623" y="1532"/>
                  </a:cubicBezTo>
                  <a:cubicBezTo>
                    <a:pt x="695" y="1603"/>
                    <a:pt x="803" y="1639"/>
                    <a:pt x="899" y="1639"/>
                  </a:cubicBezTo>
                  <a:cubicBezTo>
                    <a:pt x="1018" y="1639"/>
                    <a:pt x="1126" y="1591"/>
                    <a:pt x="1210" y="1520"/>
                  </a:cubicBezTo>
                  <a:cubicBezTo>
                    <a:pt x="1342" y="1388"/>
                    <a:pt x="1438" y="1232"/>
                    <a:pt x="1510" y="1053"/>
                  </a:cubicBezTo>
                  <a:cubicBezTo>
                    <a:pt x="1557" y="957"/>
                    <a:pt x="1593" y="861"/>
                    <a:pt x="1629" y="753"/>
                  </a:cubicBezTo>
                  <a:cubicBezTo>
                    <a:pt x="1641" y="681"/>
                    <a:pt x="1653" y="609"/>
                    <a:pt x="1665" y="537"/>
                  </a:cubicBezTo>
                  <a:lnTo>
                    <a:pt x="1665" y="478"/>
                  </a:lnTo>
                  <a:cubicBezTo>
                    <a:pt x="1653" y="454"/>
                    <a:pt x="1653" y="430"/>
                    <a:pt x="1641" y="418"/>
                  </a:cubicBezTo>
                  <a:cubicBezTo>
                    <a:pt x="1641" y="334"/>
                    <a:pt x="1617" y="250"/>
                    <a:pt x="1581" y="178"/>
                  </a:cubicBezTo>
                  <a:cubicBezTo>
                    <a:pt x="1533" y="94"/>
                    <a:pt x="1450" y="34"/>
                    <a:pt x="1366" y="10"/>
                  </a:cubicBezTo>
                  <a:cubicBezTo>
                    <a:pt x="1339" y="4"/>
                    <a:pt x="1312" y="1"/>
                    <a:pt x="128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099" name="Google Shape;1099;p154"/>
            <p:cNvSpPr/>
            <p:nvPr/>
          </p:nvSpPr>
          <p:spPr>
            <a:xfrm>
              <a:off x="6523152" y="2796102"/>
              <a:ext cx="91441" cy="85535"/>
            </a:xfrm>
            <a:custGeom>
              <a:avLst/>
              <a:gdLst/>
              <a:ahLst/>
              <a:cxnLst/>
              <a:rect l="l" t="t" r="r" b="b"/>
              <a:pathLst>
                <a:path w="1378" h="1289" extrusionOk="0">
                  <a:moveTo>
                    <a:pt x="298" y="0"/>
                  </a:moveTo>
                  <a:cubicBezTo>
                    <a:pt x="279" y="0"/>
                    <a:pt x="260" y="3"/>
                    <a:pt x="240" y="8"/>
                  </a:cubicBezTo>
                  <a:cubicBezTo>
                    <a:pt x="192" y="20"/>
                    <a:pt x="156" y="44"/>
                    <a:pt x="132" y="92"/>
                  </a:cubicBezTo>
                  <a:cubicBezTo>
                    <a:pt x="0" y="212"/>
                    <a:pt x="48" y="475"/>
                    <a:pt x="72" y="643"/>
                  </a:cubicBezTo>
                  <a:cubicBezTo>
                    <a:pt x="84" y="811"/>
                    <a:pt x="144" y="978"/>
                    <a:pt x="252" y="1122"/>
                  </a:cubicBezTo>
                  <a:cubicBezTo>
                    <a:pt x="368" y="1229"/>
                    <a:pt x="515" y="1288"/>
                    <a:pt x="675" y="1288"/>
                  </a:cubicBezTo>
                  <a:cubicBezTo>
                    <a:pt x="713" y="1288"/>
                    <a:pt x="752" y="1285"/>
                    <a:pt x="791" y="1278"/>
                  </a:cubicBezTo>
                  <a:cubicBezTo>
                    <a:pt x="958" y="1266"/>
                    <a:pt x="1126" y="1170"/>
                    <a:pt x="1234" y="1026"/>
                  </a:cubicBezTo>
                  <a:cubicBezTo>
                    <a:pt x="1342" y="954"/>
                    <a:pt x="1378" y="823"/>
                    <a:pt x="1354" y="703"/>
                  </a:cubicBezTo>
                  <a:cubicBezTo>
                    <a:pt x="1294" y="607"/>
                    <a:pt x="1186" y="547"/>
                    <a:pt x="1078" y="547"/>
                  </a:cubicBezTo>
                  <a:cubicBezTo>
                    <a:pt x="1024" y="535"/>
                    <a:pt x="970" y="529"/>
                    <a:pt x="918" y="529"/>
                  </a:cubicBezTo>
                  <a:cubicBezTo>
                    <a:pt x="865" y="529"/>
                    <a:pt x="815" y="535"/>
                    <a:pt x="767" y="547"/>
                  </a:cubicBezTo>
                  <a:lnTo>
                    <a:pt x="743" y="547"/>
                  </a:lnTo>
                  <a:cubicBezTo>
                    <a:pt x="719" y="499"/>
                    <a:pt x="695" y="439"/>
                    <a:pt x="671" y="391"/>
                  </a:cubicBezTo>
                  <a:cubicBezTo>
                    <a:pt x="623" y="248"/>
                    <a:pt x="527" y="56"/>
                    <a:pt x="371" y="20"/>
                  </a:cubicBezTo>
                  <a:cubicBezTo>
                    <a:pt x="350" y="6"/>
                    <a:pt x="325" y="0"/>
                    <a:pt x="29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100" name="Google Shape;1100;p154"/>
            <p:cNvSpPr/>
            <p:nvPr/>
          </p:nvSpPr>
          <p:spPr>
            <a:xfrm>
              <a:off x="6946711" y="3025500"/>
              <a:ext cx="92303" cy="72131"/>
            </a:xfrm>
            <a:custGeom>
              <a:avLst/>
              <a:gdLst/>
              <a:ahLst/>
              <a:cxnLst/>
              <a:rect l="l" t="t" r="r" b="b"/>
              <a:pathLst>
                <a:path w="1391" h="1087" extrusionOk="0">
                  <a:moveTo>
                    <a:pt x="1127" y="1"/>
                  </a:moveTo>
                  <a:cubicBezTo>
                    <a:pt x="1067" y="1"/>
                    <a:pt x="1007" y="13"/>
                    <a:pt x="959" y="37"/>
                  </a:cubicBezTo>
                  <a:cubicBezTo>
                    <a:pt x="911" y="61"/>
                    <a:pt x="863" y="96"/>
                    <a:pt x="827" y="132"/>
                  </a:cubicBezTo>
                  <a:cubicBezTo>
                    <a:pt x="779" y="192"/>
                    <a:pt x="744" y="240"/>
                    <a:pt x="720" y="300"/>
                  </a:cubicBezTo>
                  <a:lnTo>
                    <a:pt x="720" y="288"/>
                  </a:lnTo>
                  <a:cubicBezTo>
                    <a:pt x="696" y="336"/>
                    <a:pt x="672" y="384"/>
                    <a:pt x="648" y="420"/>
                  </a:cubicBezTo>
                  <a:lnTo>
                    <a:pt x="624" y="444"/>
                  </a:lnTo>
                  <a:cubicBezTo>
                    <a:pt x="612" y="456"/>
                    <a:pt x="600" y="456"/>
                    <a:pt x="576" y="468"/>
                  </a:cubicBezTo>
                  <a:cubicBezTo>
                    <a:pt x="564" y="468"/>
                    <a:pt x="564" y="456"/>
                    <a:pt x="552" y="456"/>
                  </a:cubicBezTo>
                  <a:lnTo>
                    <a:pt x="420" y="372"/>
                  </a:lnTo>
                  <a:cubicBezTo>
                    <a:pt x="372" y="336"/>
                    <a:pt x="324" y="312"/>
                    <a:pt x="264" y="300"/>
                  </a:cubicBezTo>
                  <a:cubicBezTo>
                    <a:pt x="240" y="294"/>
                    <a:pt x="220" y="291"/>
                    <a:pt x="199" y="291"/>
                  </a:cubicBezTo>
                  <a:cubicBezTo>
                    <a:pt x="178" y="291"/>
                    <a:pt x="157" y="294"/>
                    <a:pt x="133" y="300"/>
                  </a:cubicBezTo>
                  <a:cubicBezTo>
                    <a:pt x="49" y="324"/>
                    <a:pt x="1" y="408"/>
                    <a:pt x="25" y="492"/>
                  </a:cubicBezTo>
                  <a:cubicBezTo>
                    <a:pt x="37" y="528"/>
                    <a:pt x="61" y="564"/>
                    <a:pt x="85" y="576"/>
                  </a:cubicBezTo>
                  <a:cubicBezTo>
                    <a:pt x="97" y="588"/>
                    <a:pt x="97" y="599"/>
                    <a:pt x="109" y="611"/>
                  </a:cubicBezTo>
                  <a:cubicBezTo>
                    <a:pt x="133" y="647"/>
                    <a:pt x="157" y="707"/>
                    <a:pt x="181" y="755"/>
                  </a:cubicBezTo>
                  <a:cubicBezTo>
                    <a:pt x="264" y="911"/>
                    <a:pt x="408" y="1019"/>
                    <a:pt x="576" y="1067"/>
                  </a:cubicBezTo>
                  <a:cubicBezTo>
                    <a:pt x="623" y="1079"/>
                    <a:pt x="672" y="1086"/>
                    <a:pt x="721" y="1086"/>
                  </a:cubicBezTo>
                  <a:cubicBezTo>
                    <a:pt x="809" y="1086"/>
                    <a:pt x="899" y="1065"/>
                    <a:pt x="983" y="1019"/>
                  </a:cubicBezTo>
                  <a:cubicBezTo>
                    <a:pt x="1067" y="971"/>
                    <a:pt x="1139" y="911"/>
                    <a:pt x="1199" y="839"/>
                  </a:cubicBezTo>
                  <a:cubicBezTo>
                    <a:pt x="1247" y="791"/>
                    <a:pt x="1282" y="743"/>
                    <a:pt x="1306" y="683"/>
                  </a:cubicBezTo>
                  <a:cubicBezTo>
                    <a:pt x="1342" y="599"/>
                    <a:pt x="1366" y="516"/>
                    <a:pt x="1378" y="432"/>
                  </a:cubicBezTo>
                  <a:cubicBezTo>
                    <a:pt x="1390" y="300"/>
                    <a:pt x="1354" y="180"/>
                    <a:pt x="1271" y="72"/>
                  </a:cubicBezTo>
                  <a:cubicBezTo>
                    <a:pt x="1235" y="37"/>
                    <a:pt x="1187" y="13"/>
                    <a:pt x="112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101" name="Google Shape;1101;p154"/>
            <p:cNvSpPr/>
            <p:nvPr/>
          </p:nvSpPr>
          <p:spPr>
            <a:xfrm>
              <a:off x="6551752" y="3794847"/>
              <a:ext cx="89848" cy="78766"/>
            </a:xfrm>
            <a:custGeom>
              <a:avLst/>
              <a:gdLst/>
              <a:ahLst/>
              <a:cxnLst/>
              <a:rect l="l" t="t" r="r" b="b"/>
              <a:pathLst>
                <a:path w="1354" h="1187" extrusionOk="0">
                  <a:moveTo>
                    <a:pt x="1126" y="0"/>
                  </a:moveTo>
                  <a:cubicBezTo>
                    <a:pt x="1042" y="12"/>
                    <a:pt x="982" y="36"/>
                    <a:pt x="923" y="96"/>
                  </a:cubicBezTo>
                  <a:cubicBezTo>
                    <a:pt x="815" y="180"/>
                    <a:pt x="743" y="288"/>
                    <a:pt x="683" y="408"/>
                  </a:cubicBezTo>
                  <a:cubicBezTo>
                    <a:pt x="659" y="456"/>
                    <a:pt x="635" y="516"/>
                    <a:pt x="611" y="563"/>
                  </a:cubicBezTo>
                  <a:cubicBezTo>
                    <a:pt x="563" y="539"/>
                    <a:pt x="527" y="516"/>
                    <a:pt x="479" y="492"/>
                  </a:cubicBezTo>
                  <a:lnTo>
                    <a:pt x="324" y="420"/>
                  </a:lnTo>
                  <a:cubicBezTo>
                    <a:pt x="264" y="384"/>
                    <a:pt x="180" y="372"/>
                    <a:pt x="108" y="372"/>
                  </a:cubicBezTo>
                  <a:cubicBezTo>
                    <a:pt x="60" y="384"/>
                    <a:pt x="24" y="420"/>
                    <a:pt x="12" y="468"/>
                  </a:cubicBezTo>
                  <a:cubicBezTo>
                    <a:pt x="0" y="575"/>
                    <a:pt x="36" y="683"/>
                    <a:pt x="108" y="767"/>
                  </a:cubicBezTo>
                  <a:cubicBezTo>
                    <a:pt x="156" y="839"/>
                    <a:pt x="216" y="899"/>
                    <a:pt x="288" y="959"/>
                  </a:cubicBezTo>
                  <a:cubicBezTo>
                    <a:pt x="360" y="1019"/>
                    <a:pt x="443" y="1078"/>
                    <a:pt x="527" y="1126"/>
                  </a:cubicBezTo>
                  <a:cubicBezTo>
                    <a:pt x="599" y="1162"/>
                    <a:pt x="671" y="1186"/>
                    <a:pt x="755" y="1186"/>
                  </a:cubicBezTo>
                  <a:cubicBezTo>
                    <a:pt x="851" y="1174"/>
                    <a:pt x="947" y="1138"/>
                    <a:pt x="1018" y="1066"/>
                  </a:cubicBezTo>
                  <a:cubicBezTo>
                    <a:pt x="1090" y="995"/>
                    <a:pt x="1138" y="923"/>
                    <a:pt x="1174" y="839"/>
                  </a:cubicBezTo>
                  <a:cubicBezTo>
                    <a:pt x="1222" y="731"/>
                    <a:pt x="1270" y="623"/>
                    <a:pt x="1306" y="504"/>
                  </a:cubicBezTo>
                  <a:cubicBezTo>
                    <a:pt x="1354" y="384"/>
                    <a:pt x="1354" y="240"/>
                    <a:pt x="1306" y="120"/>
                  </a:cubicBezTo>
                  <a:cubicBezTo>
                    <a:pt x="1270" y="48"/>
                    <a:pt x="1198" y="0"/>
                    <a:pt x="112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102" name="Google Shape;1102;p154"/>
            <p:cNvSpPr/>
            <p:nvPr/>
          </p:nvSpPr>
          <p:spPr>
            <a:xfrm>
              <a:off x="7813008" y="2868166"/>
              <a:ext cx="66" cy="66"/>
            </a:xfrm>
            <a:custGeom>
              <a:avLst/>
              <a:gdLst/>
              <a:ahLst/>
              <a:cxnLst/>
              <a:rect l="l" t="t" r="r" b="b"/>
              <a:pathLst>
                <a:path w="1" h="1" extrusionOk="0">
                  <a:moveTo>
                    <a:pt x="1" y="0"/>
                  </a:moveTo>
                  <a:lnTo>
                    <a:pt x="1"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103" name="Google Shape;1103;p154"/>
            <p:cNvSpPr/>
            <p:nvPr/>
          </p:nvSpPr>
          <p:spPr>
            <a:xfrm>
              <a:off x="7789982" y="2852241"/>
              <a:ext cx="66" cy="863"/>
            </a:xfrm>
            <a:custGeom>
              <a:avLst/>
              <a:gdLst/>
              <a:ahLst/>
              <a:cxnLst/>
              <a:rect l="l" t="t" r="r" b="b"/>
              <a:pathLst>
                <a:path w="1" h="13" extrusionOk="0">
                  <a:moveTo>
                    <a:pt x="1" y="1"/>
                  </a:moveTo>
                  <a:cubicBezTo>
                    <a:pt x="1" y="13"/>
                    <a:pt x="1" y="13"/>
                    <a:pt x="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104" name="Google Shape;1104;p154"/>
            <p:cNvSpPr/>
            <p:nvPr/>
          </p:nvSpPr>
          <p:spPr>
            <a:xfrm>
              <a:off x="7813008" y="2867370"/>
              <a:ext cx="66" cy="863"/>
            </a:xfrm>
            <a:custGeom>
              <a:avLst/>
              <a:gdLst/>
              <a:ahLst/>
              <a:cxnLst/>
              <a:rect l="l" t="t" r="r" b="b"/>
              <a:pathLst>
                <a:path w="1" h="13" extrusionOk="0">
                  <a:moveTo>
                    <a:pt x="1" y="12"/>
                  </a:moveTo>
                  <a:lnTo>
                    <a:pt x="1" y="12"/>
                  </a:lnTo>
                  <a:lnTo>
                    <a:pt x="1" y="12"/>
                  </a:lnTo>
                  <a:lnTo>
                    <a:pt x="1" y="12"/>
                  </a:lnTo>
                  <a:lnTo>
                    <a:pt x="1" y="12"/>
                  </a:lnTo>
                  <a:lnTo>
                    <a:pt x="1" y="0"/>
                  </a:lnTo>
                  <a:lnTo>
                    <a:pt x="1"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105" name="Google Shape;1105;p154"/>
            <p:cNvSpPr/>
            <p:nvPr/>
          </p:nvSpPr>
          <p:spPr>
            <a:xfrm>
              <a:off x="7789185" y="2841093"/>
              <a:ext cx="65229" cy="58129"/>
            </a:xfrm>
            <a:custGeom>
              <a:avLst/>
              <a:gdLst/>
              <a:ahLst/>
              <a:cxnLst/>
              <a:rect l="l" t="t" r="r" b="b"/>
              <a:pathLst>
                <a:path w="983" h="876" extrusionOk="0">
                  <a:moveTo>
                    <a:pt x="168" y="1"/>
                  </a:moveTo>
                  <a:cubicBezTo>
                    <a:pt x="132" y="1"/>
                    <a:pt x="85" y="13"/>
                    <a:pt x="61" y="37"/>
                  </a:cubicBezTo>
                  <a:lnTo>
                    <a:pt x="49" y="49"/>
                  </a:lnTo>
                  <a:cubicBezTo>
                    <a:pt x="25" y="73"/>
                    <a:pt x="13" y="97"/>
                    <a:pt x="25" y="121"/>
                  </a:cubicBezTo>
                  <a:cubicBezTo>
                    <a:pt x="25" y="145"/>
                    <a:pt x="25" y="157"/>
                    <a:pt x="37" y="181"/>
                  </a:cubicBezTo>
                  <a:lnTo>
                    <a:pt x="37" y="193"/>
                  </a:lnTo>
                  <a:lnTo>
                    <a:pt x="37" y="240"/>
                  </a:lnTo>
                  <a:cubicBezTo>
                    <a:pt x="37" y="252"/>
                    <a:pt x="37" y="264"/>
                    <a:pt x="37" y="276"/>
                  </a:cubicBezTo>
                  <a:cubicBezTo>
                    <a:pt x="1" y="384"/>
                    <a:pt x="13" y="516"/>
                    <a:pt x="61" y="636"/>
                  </a:cubicBezTo>
                  <a:cubicBezTo>
                    <a:pt x="153" y="784"/>
                    <a:pt x="318" y="875"/>
                    <a:pt x="488" y="875"/>
                  </a:cubicBezTo>
                  <a:cubicBezTo>
                    <a:pt x="537" y="875"/>
                    <a:pt x="587" y="868"/>
                    <a:pt x="635" y="851"/>
                  </a:cubicBezTo>
                  <a:cubicBezTo>
                    <a:pt x="767" y="827"/>
                    <a:pt x="887" y="744"/>
                    <a:pt x="959" y="624"/>
                  </a:cubicBezTo>
                  <a:cubicBezTo>
                    <a:pt x="983" y="564"/>
                    <a:pt x="971" y="480"/>
                    <a:pt x="911" y="420"/>
                  </a:cubicBezTo>
                  <a:cubicBezTo>
                    <a:pt x="887" y="396"/>
                    <a:pt x="851" y="384"/>
                    <a:pt x="815" y="372"/>
                  </a:cubicBezTo>
                  <a:lnTo>
                    <a:pt x="695" y="372"/>
                  </a:lnTo>
                  <a:lnTo>
                    <a:pt x="635" y="384"/>
                  </a:lnTo>
                  <a:cubicBezTo>
                    <a:pt x="612" y="396"/>
                    <a:pt x="588" y="408"/>
                    <a:pt x="564" y="420"/>
                  </a:cubicBezTo>
                  <a:cubicBezTo>
                    <a:pt x="552" y="420"/>
                    <a:pt x="528" y="420"/>
                    <a:pt x="516" y="432"/>
                  </a:cubicBezTo>
                  <a:cubicBezTo>
                    <a:pt x="504" y="432"/>
                    <a:pt x="492" y="444"/>
                    <a:pt x="480" y="444"/>
                  </a:cubicBezTo>
                  <a:lnTo>
                    <a:pt x="432" y="444"/>
                  </a:lnTo>
                  <a:lnTo>
                    <a:pt x="384" y="420"/>
                  </a:lnTo>
                  <a:cubicBezTo>
                    <a:pt x="376" y="420"/>
                    <a:pt x="373" y="415"/>
                    <a:pt x="376" y="415"/>
                  </a:cubicBezTo>
                  <a:cubicBezTo>
                    <a:pt x="377" y="415"/>
                    <a:pt x="380" y="416"/>
                    <a:pt x="384" y="420"/>
                  </a:cubicBezTo>
                  <a:lnTo>
                    <a:pt x="384" y="396"/>
                  </a:lnTo>
                  <a:lnTo>
                    <a:pt x="384" y="384"/>
                  </a:lnTo>
                  <a:lnTo>
                    <a:pt x="384" y="300"/>
                  </a:lnTo>
                  <a:cubicBezTo>
                    <a:pt x="372" y="229"/>
                    <a:pt x="348" y="157"/>
                    <a:pt x="300" y="97"/>
                  </a:cubicBezTo>
                  <a:cubicBezTo>
                    <a:pt x="264" y="49"/>
                    <a:pt x="228" y="25"/>
                    <a:pt x="16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106" name="Google Shape;1106;p154"/>
            <p:cNvSpPr/>
            <p:nvPr/>
          </p:nvSpPr>
          <p:spPr>
            <a:xfrm>
              <a:off x="8009359" y="3509510"/>
              <a:ext cx="96218" cy="73391"/>
            </a:xfrm>
            <a:custGeom>
              <a:avLst/>
              <a:gdLst/>
              <a:ahLst/>
              <a:cxnLst/>
              <a:rect l="l" t="t" r="r" b="b"/>
              <a:pathLst>
                <a:path w="1450" h="1106" extrusionOk="0">
                  <a:moveTo>
                    <a:pt x="1068" y="1"/>
                  </a:moveTo>
                  <a:cubicBezTo>
                    <a:pt x="1044" y="1"/>
                    <a:pt x="1019" y="5"/>
                    <a:pt x="994" y="13"/>
                  </a:cubicBezTo>
                  <a:cubicBezTo>
                    <a:pt x="887" y="37"/>
                    <a:pt x="803" y="108"/>
                    <a:pt x="755" y="192"/>
                  </a:cubicBezTo>
                  <a:cubicBezTo>
                    <a:pt x="707" y="252"/>
                    <a:pt x="683" y="324"/>
                    <a:pt x="671" y="384"/>
                  </a:cubicBezTo>
                  <a:lnTo>
                    <a:pt x="551" y="348"/>
                  </a:lnTo>
                  <a:cubicBezTo>
                    <a:pt x="455" y="312"/>
                    <a:pt x="360" y="300"/>
                    <a:pt x="252" y="288"/>
                  </a:cubicBezTo>
                  <a:cubicBezTo>
                    <a:pt x="96" y="288"/>
                    <a:pt x="0" y="456"/>
                    <a:pt x="84" y="588"/>
                  </a:cubicBezTo>
                  <a:cubicBezTo>
                    <a:pt x="132" y="659"/>
                    <a:pt x="180" y="719"/>
                    <a:pt x="240" y="767"/>
                  </a:cubicBezTo>
                  <a:lnTo>
                    <a:pt x="396" y="911"/>
                  </a:lnTo>
                  <a:cubicBezTo>
                    <a:pt x="467" y="959"/>
                    <a:pt x="527" y="1007"/>
                    <a:pt x="599" y="1043"/>
                  </a:cubicBezTo>
                  <a:cubicBezTo>
                    <a:pt x="671" y="1085"/>
                    <a:pt x="749" y="1106"/>
                    <a:pt x="827" y="1106"/>
                  </a:cubicBezTo>
                  <a:cubicBezTo>
                    <a:pt x="905" y="1106"/>
                    <a:pt x="982" y="1085"/>
                    <a:pt x="1054" y="1043"/>
                  </a:cubicBezTo>
                  <a:cubicBezTo>
                    <a:pt x="1354" y="851"/>
                    <a:pt x="1450" y="444"/>
                    <a:pt x="1270" y="132"/>
                  </a:cubicBezTo>
                  <a:lnTo>
                    <a:pt x="1282" y="120"/>
                  </a:lnTo>
                  <a:cubicBezTo>
                    <a:pt x="1235" y="46"/>
                    <a:pt x="1153" y="1"/>
                    <a:pt x="106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107" name="Google Shape;1107;p154"/>
            <p:cNvSpPr/>
            <p:nvPr/>
          </p:nvSpPr>
          <p:spPr>
            <a:xfrm>
              <a:off x="7300396" y="4014955"/>
              <a:ext cx="59722" cy="50963"/>
            </a:xfrm>
            <a:custGeom>
              <a:avLst/>
              <a:gdLst/>
              <a:ahLst/>
              <a:cxnLst/>
              <a:rect l="l" t="t" r="r" b="b"/>
              <a:pathLst>
                <a:path w="900" h="768" extrusionOk="0">
                  <a:moveTo>
                    <a:pt x="408" y="229"/>
                  </a:moveTo>
                  <a:lnTo>
                    <a:pt x="432" y="261"/>
                  </a:lnTo>
                  <a:lnTo>
                    <a:pt x="432" y="261"/>
                  </a:lnTo>
                  <a:cubicBezTo>
                    <a:pt x="424" y="251"/>
                    <a:pt x="416" y="241"/>
                    <a:pt x="408" y="229"/>
                  </a:cubicBezTo>
                  <a:close/>
                  <a:moveTo>
                    <a:pt x="138" y="1"/>
                  </a:moveTo>
                  <a:cubicBezTo>
                    <a:pt x="120" y="1"/>
                    <a:pt x="102" y="5"/>
                    <a:pt x="85" y="13"/>
                  </a:cubicBezTo>
                  <a:cubicBezTo>
                    <a:pt x="37" y="37"/>
                    <a:pt x="1" y="85"/>
                    <a:pt x="1" y="133"/>
                  </a:cubicBezTo>
                  <a:cubicBezTo>
                    <a:pt x="1" y="193"/>
                    <a:pt x="13" y="253"/>
                    <a:pt x="13" y="301"/>
                  </a:cubicBezTo>
                  <a:cubicBezTo>
                    <a:pt x="37" y="360"/>
                    <a:pt x="49" y="408"/>
                    <a:pt x="73" y="468"/>
                  </a:cubicBezTo>
                  <a:cubicBezTo>
                    <a:pt x="132" y="564"/>
                    <a:pt x="204" y="648"/>
                    <a:pt x="300" y="708"/>
                  </a:cubicBezTo>
                  <a:cubicBezTo>
                    <a:pt x="374" y="749"/>
                    <a:pt x="453" y="767"/>
                    <a:pt x="534" y="767"/>
                  </a:cubicBezTo>
                  <a:cubicBezTo>
                    <a:pt x="572" y="767"/>
                    <a:pt x="610" y="763"/>
                    <a:pt x="648" y="756"/>
                  </a:cubicBezTo>
                  <a:cubicBezTo>
                    <a:pt x="707" y="732"/>
                    <a:pt x="767" y="696"/>
                    <a:pt x="803" y="648"/>
                  </a:cubicBezTo>
                  <a:cubicBezTo>
                    <a:pt x="827" y="636"/>
                    <a:pt x="851" y="612"/>
                    <a:pt x="863" y="588"/>
                  </a:cubicBezTo>
                  <a:cubicBezTo>
                    <a:pt x="899" y="528"/>
                    <a:pt x="899" y="456"/>
                    <a:pt x="875" y="396"/>
                  </a:cubicBezTo>
                  <a:cubicBezTo>
                    <a:pt x="863" y="360"/>
                    <a:pt x="839" y="325"/>
                    <a:pt x="815" y="301"/>
                  </a:cubicBezTo>
                  <a:cubicBezTo>
                    <a:pt x="803" y="301"/>
                    <a:pt x="803" y="289"/>
                    <a:pt x="803" y="289"/>
                  </a:cubicBezTo>
                  <a:cubicBezTo>
                    <a:pt x="783" y="269"/>
                    <a:pt x="760" y="260"/>
                    <a:pt x="737" y="260"/>
                  </a:cubicBezTo>
                  <a:cubicBezTo>
                    <a:pt x="718" y="260"/>
                    <a:pt x="700" y="266"/>
                    <a:pt x="683" y="277"/>
                  </a:cubicBezTo>
                  <a:cubicBezTo>
                    <a:pt x="659" y="277"/>
                    <a:pt x="636" y="289"/>
                    <a:pt x="624" y="289"/>
                  </a:cubicBezTo>
                  <a:lnTo>
                    <a:pt x="576" y="301"/>
                  </a:lnTo>
                  <a:lnTo>
                    <a:pt x="600" y="301"/>
                  </a:lnTo>
                  <a:lnTo>
                    <a:pt x="540" y="313"/>
                  </a:lnTo>
                  <a:lnTo>
                    <a:pt x="492" y="313"/>
                  </a:lnTo>
                  <a:lnTo>
                    <a:pt x="480" y="301"/>
                  </a:lnTo>
                  <a:cubicBezTo>
                    <a:pt x="464" y="293"/>
                    <a:pt x="448" y="279"/>
                    <a:pt x="432" y="261"/>
                  </a:cubicBezTo>
                  <a:lnTo>
                    <a:pt x="432" y="261"/>
                  </a:lnTo>
                  <a:lnTo>
                    <a:pt x="444" y="277"/>
                  </a:lnTo>
                  <a:lnTo>
                    <a:pt x="432" y="261"/>
                  </a:lnTo>
                  <a:lnTo>
                    <a:pt x="408" y="229"/>
                  </a:lnTo>
                  <a:lnTo>
                    <a:pt x="408" y="229"/>
                  </a:lnTo>
                  <a:lnTo>
                    <a:pt x="372" y="181"/>
                  </a:lnTo>
                  <a:lnTo>
                    <a:pt x="348" y="157"/>
                  </a:lnTo>
                  <a:cubicBezTo>
                    <a:pt x="336" y="133"/>
                    <a:pt x="312" y="109"/>
                    <a:pt x="288" y="85"/>
                  </a:cubicBezTo>
                  <a:lnTo>
                    <a:pt x="228" y="37"/>
                  </a:lnTo>
                  <a:cubicBezTo>
                    <a:pt x="205" y="14"/>
                    <a:pt x="172" y="1"/>
                    <a:pt x="13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108" name="Google Shape;1108;p154"/>
            <p:cNvSpPr/>
            <p:nvPr/>
          </p:nvSpPr>
          <p:spPr>
            <a:xfrm>
              <a:off x="6425341" y="3230544"/>
              <a:ext cx="90711" cy="77572"/>
            </a:xfrm>
            <a:custGeom>
              <a:avLst/>
              <a:gdLst/>
              <a:ahLst/>
              <a:cxnLst/>
              <a:rect l="l" t="t" r="r" b="b"/>
              <a:pathLst>
                <a:path w="1367" h="1169" extrusionOk="0">
                  <a:moveTo>
                    <a:pt x="779" y="1"/>
                  </a:moveTo>
                  <a:cubicBezTo>
                    <a:pt x="264" y="1"/>
                    <a:pt x="1" y="636"/>
                    <a:pt x="372" y="995"/>
                  </a:cubicBezTo>
                  <a:cubicBezTo>
                    <a:pt x="489" y="1115"/>
                    <a:pt x="634" y="1169"/>
                    <a:pt x="778" y="1169"/>
                  </a:cubicBezTo>
                  <a:cubicBezTo>
                    <a:pt x="1076" y="1169"/>
                    <a:pt x="1366" y="936"/>
                    <a:pt x="1366" y="588"/>
                  </a:cubicBezTo>
                  <a:cubicBezTo>
                    <a:pt x="1354" y="264"/>
                    <a:pt x="1103" y="13"/>
                    <a:pt x="77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109" name="Google Shape;1109;p154"/>
            <p:cNvSpPr/>
            <p:nvPr/>
          </p:nvSpPr>
          <p:spPr>
            <a:xfrm>
              <a:off x="6841800" y="2716009"/>
              <a:ext cx="47777" cy="47313"/>
            </a:xfrm>
            <a:custGeom>
              <a:avLst/>
              <a:gdLst/>
              <a:ahLst/>
              <a:cxnLst/>
              <a:rect l="l" t="t" r="r" b="b"/>
              <a:pathLst>
                <a:path w="720" h="713" extrusionOk="0">
                  <a:moveTo>
                    <a:pt x="322" y="1"/>
                  </a:moveTo>
                  <a:cubicBezTo>
                    <a:pt x="288" y="1"/>
                    <a:pt x="255" y="12"/>
                    <a:pt x="229" y="29"/>
                  </a:cubicBezTo>
                  <a:cubicBezTo>
                    <a:pt x="181" y="41"/>
                    <a:pt x="145" y="65"/>
                    <a:pt x="109" y="101"/>
                  </a:cubicBezTo>
                  <a:cubicBezTo>
                    <a:pt x="73" y="137"/>
                    <a:pt x="49" y="173"/>
                    <a:pt x="37" y="221"/>
                  </a:cubicBezTo>
                  <a:cubicBezTo>
                    <a:pt x="13" y="257"/>
                    <a:pt x="1" y="305"/>
                    <a:pt x="1" y="353"/>
                  </a:cubicBezTo>
                  <a:lnTo>
                    <a:pt x="13" y="449"/>
                  </a:lnTo>
                  <a:cubicBezTo>
                    <a:pt x="37" y="509"/>
                    <a:pt x="61" y="556"/>
                    <a:pt x="109" y="604"/>
                  </a:cubicBezTo>
                  <a:lnTo>
                    <a:pt x="181" y="664"/>
                  </a:lnTo>
                  <a:cubicBezTo>
                    <a:pt x="240" y="688"/>
                    <a:pt x="300" y="712"/>
                    <a:pt x="360" y="712"/>
                  </a:cubicBezTo>
                  <a:cubicBezTo>
                    <a:pt x="408" y="712"/>
                    <a:pt x="456" y="700"/>
                    <a:pt x="492" y="676"/>
                  </a:cubicBezTo>
                  <a:cubicBezTo>
                    <a:pt x="540" y="664"/>
                    <a:pt x="576" y="640"/>
                    <a:pt x="612" y="604"/>
                  </a:cubicBezTo>
                  <a:cubicBezTo>
                    <a:pt x="648" y="568"/>
                    <a:pt x="672" y="533"/>
                    <a:pt x="684" y="497"/>
                  </a:cubicBezTo>
                  <a:cubicBezTo>
                    <a:pt x="708" y="449"/>
                    <a:pt x="720" y="401"/>
                    <a:pt x="720" y="353"/>
                  </a:cubicBezTo>
                  <a:lnTo>
                    <a:pt x="708" y="257"/>
                  </a:lnTo>
                  <a:cubicBezTo>
                    <a:pt x="684" y="197"/>
                    <a:pt x="648" y="149"/>
                    <a:pt x="612" y="101"/>
                  </a:cubicBezTo>
                  <a:lnTo>
                    <a:pt x="540" y="53"/>
                  </a:lnTo>
                  <a:cubicBezTo>
                    <a:pt x="491" y="24"/>
                    <a:pt x="441" y="2"/>
                    <a:pt x="392" y="2"/>
                  </a:cubicBezTo>
                  <a:cubicBezTo>
                    <a:pt x="381" y="2"/>
                    <a:pt x="371" y="3"/>
                    <a:pt x="360" y="6"/>
                  </a:cubicBezTo>
                  <a:cubicBezTo>
                    <a:pt x="347" y="2"/>
                    <a:pt x="335" y="1"/>
                    <a:pt x="32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110" name="Google Shape;1110;p154"/>
            <p:cNvSpPr/>
            <p:nvPr/>
          </p:nvSpPr>
          <p:spPr>
            <a:xfrm>
              <a:off x="7673923" y="3116144"/>
              <a:ext cx="78766" cy="60452"/>
            </a:xfrm>
            <a:custGeom>
              <a:avLst/>
              <a:gdLst/>
              <a:ahLst/>
              <a:cxnLst/>
              <a:rect l="l" t="t" r="r" b="b"/>
              <a:pathLst>
                <a:path w="1187" h="911" extrusionOk="0">
                  <a:moveTo>
                    <a:pt x="588" y="0"/>
                  </a:moveTo>
                  <a:cubicBezTo>
                    <a:pt x="1" y="0"/>
                    <a:pt x="1" y="910"/>
                    <a:pt x="588" y="910"/>
                  </a:cubicBezTo>
                  <a:cubicBezTo>
                    <a:pt x="1175" y="910"/>
                    <a:pt x="1187" y="0"/>
                    <a:pt x="588"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111" name="Google Shape;1111;p154"/>
            <p:cNvSpPr/>
            <p:nvPr/>
          </p:nvSpPr>
          <p:spPr>
            <a:xfrm>
              <a:off x="8050700" y="2821252"/>
              <a:ext cx="54081" cy="42203"/>
            </a:xfrm>
            <a:custGeom>
              <a:avLst/>
              <a:gdLst/>
              <a:ahLst/>
              <a:cxnLst/>
              <a:rect l="l" t="t" r="r" b="b"/>
              <a:pathLst>
                <a:path w="815" h="636" extrusionOk="0">
                  <a:moveTo>
                    <a:pt x="407" y="1"/>
                  </a:moveTo>
                  <a:cubicBezTo>
                    <a:pt x="0" y="1"/>
                    <a:pt x="0" y="635"/>
                    <a:pt x="407" y="635"/>
                  </a:cubicBezTo>
                  <a:cubicBezTo>
                    <a:pt x="815" y="635"/>
                    <a:pt x="815" y="1"/>
                    <a:pt x="40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112" name="Google Shape;1112;p154"/>
            <p:cNvSpPr/>
            <p:nvPr/>
          </p:nvSpPr>
          <p:spPr>
            <a:xfrm>
              <a:off x="8010952" y="3778125"/>
              <a:ext cx="62044" cy="60120"/>
            </a:xfrm>
            <a:custGeom>
              <a:avLst/>
              <a:gdLst/>
              <a:ahLst/>
              <a:cxnLst/>
              <a:rect l="l" t="t" r="r" b="b"/>
              <a:pathLst>
                <a:path w="935" h="906" extrusionOk="0">
                  <a:moveTo>
                    <a:pt x="455" y="1"/>
                  </a:moveTo>
                  <a:cubicBezTo>
                    <a:pt x="372" y="1"/>
                    <a:pt x="288" y="25"/>
                    <a:pt x="228" y="61"/>
                  </a:cubicBezTo>
                  <a:cubicBezTo>
                    <a:pt x="84" y="145"/>
                    <a:pt x="0" y="288"/>
                    <a:pt x="0" y="456"/>
                  </a:cubicBezTo>
                  <a:cubicBezTo>
                    <a:pt x="0" y="516"/>
                    <a:pt x="12" y="576"/>
                    <a:pt x="36" y="624"/>
                  </a:cubicBezTo>
                  <a:cubicBezTo>
                    <a:pt x="60" y="684"/>
                    <a:pt x="84" y="732"/>
                    <a:pt x="132" y="779"/>
                  </a:cubicBezTo>
                  <a:cubicBezTo>
                    <a:pt x="192" y="827"/>
                    <a:pt x="252" y="863"/>
                    <a:pt x="336" y="887"/>
                  </a:cubicBezTo>
                  <a:cubicBezTo>
                    <a:pt x="372" y="899"/>
                    <a:pt x="411" y="905"/>
                    <a:pt x="451" y="905"/>
                  </a:cubicBezTo>
                  <a:cubicBezTo>
                    <a:pt x="491" y="905"/>
                    <a:pt x="533" y="899"/>
                    <a:pt x="575" y="887"/>
                  </a:cubicBezTo>
                  <a:cubicBezTo>
                    <a:pt x="647" y="863"/>
                    <a:pt x="719" y="827"/>
                    <a:pt x="767" y="779"/>
                  </a:cubicBezTo>
                  <a:cubicBezTo>
                    <a:pt x="791" y="744"/>
                    <a:pt x="827" y="708"/>
                    <a:pt x="851" y="672"/>
                  </a:cubicBezTo>
                  <a:cubicBezTo>
                    <a:pt x="851" y="672"/>
                    <a:pt x="851" y="672"/>
                    <a:pt x="851" y="660"/>
                  </a:cubicBezTo>
                  <a:cubicBezTo>
                    <a:pt x="923" y="528"/>
                    <a:pt x="935" y="360"/>
                    <a:pt x="851" y="217"/>
                  </a:cubicBezTo>
                  <a:cubicBezTo>
                    <a:pt x="815" y="157"/>
                    <a:pt x="755" y="97"/>
                    <a:pt x="695" y="61"/>
                  </a:cubicBezTo>
                  <a:cubicBezTo>
                    <a:pt x="623" y="25"/>
                    <a:pt x="551" y="1"/>
                    <a:pt x="47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113" name="Google Shape;1113;p154"/>
            <p:cNvSpPr/>
            <p:nvPr/>
          </p:nvSpPr>
          <p:spPr>
            <a:xfrm>
              <a:off x="7603252" y="4355169"/>
              <a:ext cx="52489" cy="52024"/>
            </a:xfrm>
            <a:custGeom>
              <a:avLst/>
              <a:gdLst/>
              <a:ahLst/>
              <a:cxnLst/>
              <a:rect l="l" t="t" r="r" b="b"/>
              <a:pathLst>
                <a:path w="791" h="784" extrusionOk="0">
                  <a:moveTo>
                    <a:pt x="395" y="0"/>
                  </a:moveTo>
                  <a:cubicBezTo>
                    <a:pt x="347" y="0"/>
                    <a:pt x="287" y="12"/>
                    <a:pt x="252" y="36"/>
                  </a:cubicBezTo>
                  <a:cubicBezTo>
                    <a:pt x="156" y="72"/>
                    <a:pt x="72" y="156"/>
                    <a:pt x="36" y="252"/>
                  </a:cubicBezTo>
                  <a:cubicBezTo>
                    <a:pt x="12" y="288"/>
                    <a:pt x="0" y="348"/>
                    <a:pt x="12" y="396"/>
                  </a:cubicBezTo>
                  <a:lnTo>
                    <a:pt x="24" y="503"/>
                  </a:lnTo>
                  <a:cubicBezTo>
                    <a:pt x="36" y="563"/>
                    <a:pt x="72" y="623"/>
                    <a:pt x="120" y="671"/>
                  </a:cubicBezTo>
                  <a:lnTo>
                    <a:pt x="204" y="731"/>
                  </a:lnTo>
                  <a:cubicBezTo>
                    <a:pt x="253" y="761"/>
                    <a:pt x="302" y="782"/>
                    <a:pt x="358" y="782"/>
                  </a:cubicBezTo>
                  <a:cubicBezTo>
                    <a:pt x="370" y="782"/>
                    <a:pt x="383" y="781"/>
                    <a:pt x="395" y="779"/>
                  </a:cubicBezTo>
                  <a:cubicBezTo>
                    <a:pt x="408" y="782"/>
                    <a:pt x="422" y="784"/>
                    <a:pt x="436" y="784"/>
                  </a:cubicBezTo>
                  <a:cubicBezTo>
                    <a:pt x="474" y="784"/>
                    <a:pt x="516" y="772"/>
                    <a:pt x="551" y="755"/>
                  </a:cubicBezTo>
                  <a:cubicBezTo>
                    <a:pt x="647" y="719"/>
                    <a:pt x="719" y="647"/>
                    <a:pt x="755" y="551"/>
                  </a:cubicBezTo>
                  <a:cubicBezTo>
                    <a:pt x="779" y="503"/>
                    <a:pt x="791" y="444"/>
                    <a:pt x="791" y="396"/>
                  </a:cubicBezTo>
                  <a:cubicBezTo>
                    <a:pt x="779" y="360"/>
                    <a:pt x="779" y="324"/>
                    <a:pt x="767" y="288"/>
                  </a:cubicBezTo>
                  <a:cubicBezTo>
                    <a:pt x="755" y="228"/>
                    <a:pt x="719" y="168"/>
                    <a:pt x="671" y="120"/>
                  </a:cubicBezTo>
                  <a:lnTo>
                    <a:pt x="599" y="60"/>
                  </a:lnTo>
                  <a:cubicBezTo>
                    <a:pt x="539" y="24"/>
                    <a:pt x="467" y="0"/>
                    <a:pt x="39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114" name="Google Shape;1114;p154"/>
            <p:cNvSpPr/>
            <p:nvPr/>
          </p:nvSpPr>
          <p:spPr>
            <a:xfrm>
              <a:off x="6891104" y="4355633"/>
              <a:ext cx="35037" cy="35369"/>
            </a:xfrm>
            <a:custGeom>
              <a:avLst/>
              <a:gdLst/>
              <a:ahLst/>
              <a:cxnLst/>
              <a:rect l="l" t="t" r="r" b="b"/>
              <a:pathLst>
                <a:path w="528" h="533" extrusionOk="0">
                  <a:moveTo>
                    <a:pt x="232" y="0"/>
                  </a:moveTo>
                  <a:cubicBezTo>
                    <a:pt x="207" y="0"/>
                    <a:pt x="182" y="9"/>
                    <a:pt x="156" y="17"/>
                  </a:cubicBezTo>
                  <a:cubicBezTo>
                    <a:pt x="96" y="53"/>
                    <a:pt x="48" y="101"/>
                    <a:pt x="24" y="161"/>
                  </a:cubicBezTo>
                  <a:cubicBezTo>
                    <a:pt x="1" y="197"/>
                    <a:pt x="1" y="233"/>
                    <a:pt x="1" y="269"/>
                  </a:cubicBezTo>
                  <a:lnTo>
                    <a:pt x="13" y="329"/>
                  </a:lnTo>
                  <a:cubicBezTo>
                    <a:pt x="24" y="377"/>
                    <a:pt x="48" y="413"/>
                    <a:pt x="72" y="448"/>
                  </a:cubicBezTo>
                  <a:lnTo>
                    <a:pt x="132" y="496"/>
                  </a:lnTo>
                  <a:cubicBezTo>
                    <a:pt x="168" y="508"/>
                    <a:pt x="216" y="532"/>
                    <a:pt x="264" y="532"/>
                  </a:cubicBezTo>
                  <a:cubicBezTo>
                    <a:pt x="300" y="532"/>
                    <a:pt x="336" y="520"/>
                    <a:pt x="360" y="508"/>
                  </a:cubicBezTo>
                  <a:cubicBezTo>
                    <a:pt x="432" y="472"/>
                    <a:pt x="480" y="425"/>
                    <a:pt x="504" y="365"/>
                  </a:cubicBezTo>
                  <a:cubicBezTo>
                    <a:pt x="516" y="329"/>
                    <a:pt x="528" y="293"/>
                    <a:pt x="528" y="269"/>
                  </a:cubicBezTo>
                  <a:lnTo>
                    <a:pt x="516" y="197"/>
                  </a:lnTo>
                  <a:cubicBezTo>
                    <a:pt x="504" y="149"/>
                    <a:pt x="480" y="113"/>
                    <a:pt x="444" y="77"/>
                  </a:cubicBezTo>
                  <a:lnTo>
                    <a:pt x="396" y="41"/>
                  </a:lnTo>
                  <a:cubicBezTo>
                    <a:pt x="366" y="22"/>
                    <a:pt x="329" y="2"/>
                    <a:pt x="290" y="2"/>
                  </a:cubicBezTo>
                  <a:cubicBezTo>
                    <a:pt x="282" y="2"/>
                    <a:pt x="273" y="3"/>
                    <a:pt x="264" y="5"/>
                  </a:cubicBezTo>
                  <a:cubicBezTo>
                    <a:pt x="254" y="2"/>
                    <a:pt x="243" y="0"/>
                    <a:pt x="23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115" name="Google Shape;1115;p154"/>
            <p:cNvSpPr/>
            <p:nvPr/>
          </p:nvSpPr>
          <p:spPr>
            <a:xfrm>
              <a:off x="6426933" y="3829021"/>
              <a:ext cx="39018" cy="38222"/>
            </a:xfrm>
            <a:custGeom>
              <a:avLst/>
              <a:gdLst/>
              <a:ahLst/>
              <a:cxnLst/>
              <a:rect l="l" t="t" r="r" b="b"/>
              <a:pathLst>
                <a:path w="588" h="576" extrusionOk="0">
                  <a:moveTo>
                    <a:pt x="288" y="1"/>
                  </a:moveTo>
                  <a:cubicBezTo>
                    <a:pt x="216" y="1"/>
                    <a:pt x="145" y="36"/>
                    <a:pt x="85" y="84"/>
                  </a:cubicBezTo>
                  <a:cubicBezTo>
                    <a:pt x="61" y="108"/>
                    <a:pt x="37" y="144"/>
                    <a:pt x="25" y="180"/>
                  </a:cubicBezTo>
                  <a:cubicBezTo>
                    <a:pt x="13" y="204"/>
                    <a:pt x="1" y="252"/>
                    <a:pt x="1" y="288"/>
                  </a:cubicBezTo>
                  <a:cubicBezTo>
                    <a:pt x="1" y="312"/>
                    <a:pt x="1" y="336"/>
                    <a:pt x="13" y="360"/>
                  </a:cubicBezTo>
                  <a:cubicBezTo>
                    <a:pt x="25" y="408"/>
                    <a:pt x="49" y="456"/>
                    <a:pt x="85" y="492"/>
                  </a:cubicBezTo>
                  <a:lnTo>
                    <a:pt x="145" y="539"/>
                  </a:lnTo>
                  <a:cubicBezTo>
                    <a:pt x="193" y="563"/>
                    <a:pt x="240" y="575"/>
                    <a:pt x="300" y="575"/>
                  </a:cubicBezTo>
                  <a:cubicBezTo>
                    <a:pt x="336" y="575"/>
                    <a:pt x="372" y="563"/>
                    <a:pt x="408" y="551"/>
                  </a:cubicBezTo>
                  <a:cubicBezTo>
                    <a:pt x="480" y="527"/>
                    <a:pt x="528" y="468"/>
                    <a:pt x="552" y="396"/>
                  </a:cubicBezTo>
                  <a:cubicBezTo>
                    <a:pt x="576" y="360"/>
                    <a:pt x="588" y="324"/>
                    <a:pt x="576" y="288"/>
                  </a:cubicBezTo>
                  <a:cubicBezTo>
                    <a:pt x="576" y="264"/>
                    <a:pt x="576" y="240"/>
                    <a:pt x="576" y="216"/>
                  </a:cubicBezTo>
                  <a:cubicBezTo>
                    <a:pt x="564" y="168"/>
                    <a:pt x="540" y="120"/>
                    <a:pt x="504" y="84"/>
                  </a:cubicBezTo>
                  <a:lnTo>
                    <a:pt x="444" y="36"/>
                  </a:lnTo>
                  <a:cubicBezTo>
                    <a:pt x="396" y="12"/>
                    <a:pt x="348" y="1"/>
                    <a:pt x="28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116" name="Google Shape;1116;p154"/>
            <p:cNvSpPr/>
            <p:nvPr/>
          </p:nvSpPr>
          <p:spPr>
            <a:xfrm>
              <a:off x="6635163" y="3047597"/>
              <a:ext cx="54148" cy="61447"/>
            </a:xfrm>
            <a:custGeom>
              <a:avLst/>
              <a:gdLst/>
              <a:ahLst/>
              <a:cxnLst/>
              <a:rect l="l" t="t" r="r" b="b"/>
              <a:pathLst>
                <a:path w="816" h="926" extrusionOk="0">
                  <a:moveTo>
                    <a:pt x="346" y="1"/>
                  </a:moveTo>
                  <a:cubicBezTo>
                    <a:pt x="311" y="1"/>
                    <a:pt x="276" y="22"/>
                    <a:pt x="276" y="63"/>
                  </a:cubicBezTo>
                  <a:cubicBezTo>
                    <a:pt x="264" y="147"/>
                    <a:pt x="264" y="231"/>
                    <a:pt x="252" y="314"/>
                  </a:cubicBezTo>
                  <a:lnTo>
                    <a:pt x="240" y="314"/>
                  </a:lnTo>
                  <a:cubicBezTo>
                    <a:pt x="205" y="314"/>
                    <a:pt x="169" y="314"/>
                    <a:pt x="133" y="326"/>
                  </a:cubicBezTo>
                  <a:cubicBezTo>
                    <a:pt x="121" y="326"/>
                    <a:pt x="109" y="326"/>
                    <a:pt x="97" y="338"/>
                  </a:cubicBezTo>
                  <a:cubicBezTo>
                    <a:pt x="85" y="338"/>
                    <a:pt x="61" y="350"/>
                    <a:pt x="61" y="350"/>
                  </a:cubicBezTo>
                  <a:cubicBezTo>
                    <a:pt x="49" y="362"/>
                    <a:pt x="49" y="374"/>
                    <a:pt x="37" y="374"/>
                  </a:cubicBezTo>
                  <a:cubicBezTo>
                    <a:pt x="13" y="386"/>
                    <a:pt x="1" y="434"/>
                    <a:pt x="25" y="446"/>
                  </a:cubicBezTo>
                  <a:cubicBezTo>
                    <a:pt x="61" y="458"/>
                    <a:pt x="49" y="482"/>
                    <a:pt x="73" y="494"/>
                  </a:cubicBezTo>
                  <a:lnTo>
                    <a:pt x="121" y="506"/>
                  </a:lnTo>
                  <a:cubicBezTo>
                    <a:pt x="157" y="518"/>
                    <a:pt x="193" y="518"/>
                    <a:pt x="228" y="530"/>
                  </a:cubicBezTo>
                  <a:lnTo>
                    <a:pt x="252" y="530"/>
                  </a:lnTo>
                  <a:lnTo>
                    <a:pt x="252" y="614"/>
                  </a:lnTo>
                  <a:cubicBezTo>
                    <a:pt x="228" y="698"/>
                    <a:pt x="240" y="793"/>
                    <a:pt x="264" y="877"/>
                  </a:cubicBezTo>
                  <a:cubicBezTo>
                    <a:pt x="264" y="901"/>
                    <a:pt x="300" y="925"/>
                    <a:pt x="336" y="925"/>
                  </a:cubicBezTo>
                  <a:cubicBezTo>
                    <a:pt x="372" y="901"/>
                    <a:pt x="396" y="853"/>
                    <a:pt x="408" y="817"/>
                  </a:cubicBezTo>
                  <a:cubicBezTo>
                    <a:pt x="432" y="758"/>
                    <a:pt x="444" y="698"/>
                    <a:pt x="444" y="650"/>
                  </a:cubicBezTo>
                  <a:cubicBezTo>
                    <a:pt x="444" y="614"/>
                    <a:pt x="456" y="578"/>
                    <a:pt x="456" y="542"/>
                  </a:cubicBezTo>
                  <a:cubicBezTo>
                    <a:pt x="516" y="542"/>
                    <a:pt x="576" y="542"/>
                    <a:pt x="636" y="530"/>
                  </a:cubicBezTo>
                  <a:cubicBezTo>
                    <a:pt x="672" y="518"/>
                    <a:pt x="696" y="518"/>
                    <a:pt x="732" y="506"/>
                  </a:cubicBezTo>
                  <a:cubicBezTo>
                    <a:pt x="755" y="494"/>
                    <a:pt x="779" y="482"/>
                    <a:pt x="803" y="458"/>
                  </a:cubicBezTo>
                  <a:cubicBezTo>
                    <a:pt x="815" y="446"/>
                    <a:pt x="815" y="422"/>
                    <a:pt x="803" y="410"/>
                  </a:cubicBezTo>
                  <a:cubicBezTo>
                    <a:pt x="779" y="398"/>
                    <a:pt x="755" y="386"/>
                    <a:pt x="732" y="374"/>
                  </a:cubicBezTo>
                  <a:cubicBezTo>
                    <a:pt x="708" y="350"/>
                    <a:pt x="672" y="338"/>
                    <a:pt x="636" y="338"/>
                  </a:cubicBezTo>
                  <a:cubicBezTo>
                    <a:pt x="576" y="314"/>
                    <a:pt x="516" y="314"/>
                    <a:pt x="456" y="314"/>
                  </a:cubicBezTo>
                  <a:cubicBezTo>
                    <a:pt x="444" y="219"/>
                    <a:pt x="432" y="135"/>
                    <a:pt x="408" y="39"/>
                  </a:cubicBezTo>
                  <a:cubicBezTo>
                    <a:pt x="398" y="13"/>
                    <a:pt x="372" y="1"/>
                    <a:pt x="34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117" name="Google Shape;1117;p154"/>
            <p:cNvSpPr/>
            <p:nvPr/>
          </p:nvSpPr>
          <p:spPr>
            <a:xfrm>
              <a:off x="7535634" y="2702140"/>
              <a:ext cx="68481" cy="58793"/>
            </a:xfrm>
            <a:custGeom>
              <a:avLst/>
              <a:gdLst/>
              <a:ahLst/>
              <a:cxnLst/>
              <a:rect l="l" t="t" r="r" b="b"/>
              <a:pathLst>
                <a:path w="1032" h="886" extrusionOk="0">
                  <a:moveTo>
                    <a:pt x="425" y="0"/>
                  </a:moveTo>
                  <a:cubicBezTo>
                    <a:pt x="401" y="0"/>
                    <a:pt x="376" y="11"/>
                    <a:pt x="363" y="30"/>
                  </a:cubicBezTo>
                  <a:lnTo>
                    <a:pt x="363" y="30"/>
                  </a:lnTo>
                  <a:cubicBezTo>
                    <a:pt x="320" y="65"/>
                    <a:pt x="288" y="111"/>
                    <a:pt x="276" y="167"/>
                  </a:cubicBezTo>
                  <a:cubicBezTo>
                    <a:pt x="241" y="167"/>
                    <a:pt x="205" y="167"/>
                    <a:pt x="169" y="179"/>
                  </a:cubicBezTo>
                  <a:cubicBezTo>
                    <a:pt x="145" y="179"/>
                    <a:pt x="121" y="191"/>
                    <a:pt x="97" y="191"/>
                  </a:cubicBezTo>
                  <a:cubicBezTo>
                    <a:pt x="85" y="191"/>
                    <a:pt x="73" y="203"/>
                    <a:pt x="61" y="203"/>
                  </a:cubicBezTo>
                  <a:cubicBezTo>
                    <a:pt x="56" y="207"/>
                    <a:pt x="52" y="211"/>
                    <a:pt x="49" y="215"/>
                  </a:cubicBezTo>
                  <a:lnTo>
                    <a:pt x="49" y="215"/>
                  </a:lnTo>
                  <a:cubicBezTo>
                    <a:pt x="25" y="215"/>
                    <a:pt x="13" y="227"/>
                    <a:pt x="1" y="250"/>
                  </a:cubicBezTo>
                  <a:lnTo>
                    <a:pt x="1" y="262"/>
                  </a:lnTo>
                  <a:cubicBezTo>
                    <a:pt x="1" y="286"/>
                    <a:pt x="13" y="298"/>
                    <a:pt x="37" y="310"/>
                  </a:cubicBezTo>
                  <a:cubicBezTo>
                    <a:pt x="49" y="322"/>
                    <a:pt x="73" y="334"/>
                    <a:pt x="97" y="346"/>
                  </a:cubicBezTo>
                  <a:cubicBezTo>
                    <a:pt x="121" y="358"/>
                    <a:pt x="145" y="358"/>
                    <a:pt x="169" y="370"/>
                  </a:cubicBezTo>
                  <a:cubicBezTo>
                    <a:pt x="193" y="382"/>
                    <a:pt x="217" y="382"/>
                    <a:pt x="252" y="382"/>
                  </a:cubicBezTo>
                  <a:lnTo>
                    <a:pt x="252" y="454"/>
                  </a:lnTo>
                  <a:cubicBezTo>
                    <a:pt x="241" y="526"/>
                    <a:pt x="252" y="598"/>
                    <a:pt x="276" y="682"/>
                  </a:cubicBezTo>
                  <a:cubicBezTo>
                    <a:pt x="288" y="754"/>
                    <a:pt x="324" y="825"/>
                    <a:pt x="396" y="873"/>
                  </a:cubicBezTo>
                  <a:lnTo>
                    <a:pt x="408" y="873"/>
                  </a:lnTo>
                  <a:cubicBezTo>
                    <a:pt x="421" y="882"/>
                    <a:pt x="435" y="886"/>
                    <a:pt x="449" y="886"/>
                  </a:cubicBezTo>
                  <a:cubicBezTo>
                    <a:pt x="465" y="886"/>
                    <a:pt x="480" y="881"/>
                    <a:pt x="493" y="872"/>
                  </a:cubicBezTo>
                  <a:lnTo>
                    <a:pt x="493" y="872"/>
                  </a:lnTo>
                  <a:lnTo>
                    <a:pt x="492" y="873"/>
                  </a:lnTo>
                  <a:cubicBezTo>
                    <a:pt x="493" y="873"/>
                    <a:pt x="493" y="872"/>
                    <a:pt x="494" y="872"/>
                  </a:cubicBezTo>
                  <a:lnTo>
                    <a:pt x="494" y="872"/>
                  </a:lnTo>
                  <a:cubicBezTo>
                    <a:pt x="502" y="866"/>
                    <a:pt x="510" y="858"/>
                    <a:pt x="516" y="849"/>
                  </a:cubicBezTo>
                  <a:lnTo>
                    <a:pt x="516" y="849"/>
                  </a:lnTo>
                  <a:lnTo>
                    <a:pt x="514" y="851"/>
                  </a:lnTo>
                  <a:lnTo>
                    <a:pt x="514" y="851"/>
                  </a:lnTo>
                  <a:cubicBezTo>
                    <a:pt x="515" y="851"/>
                    <a:pt x="515" y="850"/>
                    <a:pt x="516" y="849"/>
                  </a:cubicBezTo>
                  <a:lnTo>
                    <a:pt x="516" y="849"/>
                  </a:lnTo>
                  <a:cubicBezTo>
                    <a:pt x="516" y="849"/>
                    <a:pt x="516" y="849"/>
                    <a:pt x="516" y="849"/>
                  </a:cubicBezTo>
                  <a:lnTo>
                    <a:pt x="516" y="849"/>
                  </a:lnTo>
                  <a:lnTo>
                    <a:pt x="528" y="837"/>
                  </a:lnTo>
                  <a:cubicBezTo>
                    <a:pt x="526" y="837"/>
                    <a:pt x="525" y="838"/>
                    <a:pt x="524" y="838"/>
                  </a:cubicBezTo>
                  <a:lnTo>
                    <a:pt x="524" y="838"/>
                  </a:lnTo>
                  <a:cubicBezTo>
                    <a:pt x="521" y="842"/>
                    <a:pt x="519" y="845"/>
                    <a:pt x="516" y="849"/>
                  </a:cubicBezTo>
                  <a:lnTo>
                    <a:pt x="516" y="849"/>
                  </a:lnTo>
                  <a:cubicBezTo>
                    <a:pt x="516" y="847"/>
                    <a:pt x="517" y="840"/>
                    <a:pt x="524" y="838"/>
                  </a:cubicBezTo>
                  <a:lnTo>
                    <a:pt x="524" y="838"/>
                  </a:lnTo>
                  <a:cubicBezTo>
                    <a:pt x="560" y="783"/>
                    <a:pt x="552" y="714"/>
                    <a:pt x="552" y="646"/>
                  </a:cubicBezTo>
                  <a:cubicBezTo>
                    <a:pt x="540" y="562"/>
                    <a:pt x="528" y="514"/>
                    <a:pt x="528" y="454"/>
                  </a:cubicBezTo>
                  <a:lnTo>
                    <a:pt x="528" y="430"/>
                  </a:lnTo>
                  <a:lnTo>
                    <a:pt x="576" y="430"/>
                  </a:lnTo>
                  <a:cubicBezTo>
                    <a:pt x="624" y="436"/>
                    <a:pt x="669" y="439"/>
                    <a:pt x="714" y="439"/>
                  </a:cubicBezTo>
                  <a:cubicBezTo>
                    <a:pt x="759" y="439"/>
                    <a:pt x="803" y="436"/>
                    <a:pt x="851" y="430"/>
                  </a:cubicBezTo>
                  <a:cubicBezTo>
                    <a:pt x="899" y="430"/>
                    <a:pt x="947" y="406"/>
                    <a:pt x="995" y="382"/>
                  </a:cubicBezTo>
                  <a:lnTo>
                    <a:pt x="995" y="382"/>
                  </a:lnTo>
                  <a:cubicBezTo>
                    <a:pt x="990" y="385"/>
                    <a:pt x="988" y="386"/>
                    <a:pt x="987" y="386"/>
                  </a:cubicBezTo>
                  <a:cubicBezTo>
                    <a:pt x="984" y="386"/>
                    <a:pt x="1007" y="370"/>
                    <a:pt x="1007" y="370"/>
                  </a:cubicBezTo>
                  <a:cubicBezTo>
                    <a:pt x="1019" y="358"/>
                    <a:pt x="1031" y="346"/>
                    <a:pt x="1031" y="322"/>
                  </a:cubicBezTo>
                  <a:cubicBezTo>
                    <a:pt x="1031" y="310"/>
                    <a:pt x="1019" y="298"/>
                    <a:pt x="1019" y="298"/>
                  </a:cubicBezTo>
                  <a:cubicBezTo>
                    <a:pt x="1007" y="286"/>
                    <a:pt x="1007" y="286"/>
                    <a:pt x="995" y="274"/>
                  </a:cubicBezTo>
                  <a:cubicBezTo>
                    <a:pt x="995" y="285"/>
                    <a:pt x="995" y="288"/>
                    <a:pt x="994" y="288"/>
                  </a:cubicBezTo>
                  <a:cubicBezTo>
                    <a:pt x="993" y="288"/>
                    <a:pt x="990" y="281"/>
                    <a:pt x="983" y="274"/>
                  </a:cubicBezTo>
                  <a:cubicBezTo>
                    <a:pt x="947" y="250"/>
                    <a:pt x="911" y="227"/>
                    <a:pt x="863" y="215"/>
                  </a:cubicBezTo>
                  <a:cubicBezTo>
                    <a:pt x="768" y="191"/>
                    <a:pt x="672" y="179"/>
                    <a:pt x="564" y="179"/>
                  </a:cubicBezTo>
                  <a:lnTo>
                    <a:pt x="504" y="179"/>
                  </a:lnTo>
                  <a:lnTo>
                    <a:pt x="504" y="155"/>
                  </a:lnTo>
                  <a:cubicBezTo>
                    <a:pt x="504" y="119"/>
                    <a:pt x="492" y="83"/>
                    <a:pt x="480" y="47"/>
                  </a:cubicBezTo>
                  <a:cubicBezTo>
                    <a:pt x="480" y="15"/>
                    <a:pt x="453" y="0"/>
                    <a:pt x="42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118" name="Google Shape;1118;p154"/>
            <p:cNvSpPr/>
            <p:nvPr/>
          </p:nvSpPr>
          <p:spPr>
            <a:xfrm>
              <a:off x="7972199" y="3298892"/>
              <a:ext cx="65030" cy="60983"/>
            </a:xfrm>
            <a:custGeom>
              <a:avLst/>
              <a:gdLst/>
              <a:ahLst/>
              <a:cxnLst/>
              <a:rect l="l" t="t" r="r" b="b"/>
              <a:pathLst>
                <a:path w="980" h="919" extrusionOk="0">
                  <a:moveTo>
                    <a:pt x="399" y="0"/>
                  </a:moveTo>
                  <a:cubicBezTo>
                    <a:pt x="374" y="0"/>
                    <a:pt x="348" y="13"/>
                    <a:pt x="333" y="37"/>
                  </a:cubicBezTo>
                  <a:cubicBezTo>
                    <a:pt x="321" y="73"/>
                    <a:pt x="309" y="109"/>
                    <a:pt x="309" y="144"/>
                  </a:cubicBezTo>
                  <a:cubicBezTo>
                    <a:pt x="309" y="180"/>
                    <a:pt x="309" y="216"/>
                    <a:pt x="309" y="252"/>
                  </a:cubicBezTo>
                  <a:lnTo>
                    <a:pt x="309" y="300"/>
                  </a:lnTo>
                  <a:lnTo>
                    <a:pt x="225" y="324"/>
                  </a:lnTo>
                  <a:cubicBezTo>
                    <a:pt x="189" y="336"/>
                    <a:pt x="141" y="348"/>
                    <a:pt x="105" y="372"/>
                  </a:cubicBezTo>
                  <a:cubicBezTo>
                    <a:pt x="81" y="384"/>
                    <a:pt x="69" y="396"/>
                    <a:pt x="57" y="408"/>
                  </a:cubicBezTo>
                  <a:cubicBezTo>
                    <a:pt x="45" y="420"/>
                    <a:pt x="33" y="444"/>
                    <a:pt x="21" y="456"/>
                  </a:cubicBezTo>
                  <a:cubicBezTo>
                    <a:pt x="1" y="456"/>
                    <a:pt x="7" y="482"/>
                    <a:pt x="24" y="482"/>
                  </a:cubicBezTo>
                  <a:cubicBezTo>
                    <a:pt x="27" y="482"/>
                    <a:pt x="30" y="482"/>
                    <a:pt x="33" y="480"/>
                  </a:cubicBezTo>
                  <a:cubicBezTo>
                    <a:pt x="45" y="480"/>
                    <a:pt x="69" y="504"/>
                    <a:pt x="81" y="516"/>
                  </a:cubicBezTo>
                  <a:lnTo>
                    <a:pt x="333" y="516"/>
                  </a:lnTo>
                  <a:cubicBezTo>
                    <a:pt x="333" y="564"/>
                    <a:pt x="345" y="612"/>
                    <a:pt x="345" y="660"/>
                  </a:cubicBezTo>
                  <a:cubicBezTo>
                    <a:pt x="345" y="726"/>
                    <a:pt x="367" y="793"/>
                    <a:pt x="407" y="841"/>
                  </a:cubicBezTo>
                  <a:lnTo>
                    <a:pt x="407" y="841"/>
                  </a:lnTo>
                  <a:lnTo>
                    <a:pt x="405" y="839"/>
                  </a:lnTo>
                  <a:lnTo>
                    <a:pt x="405" y="839"/>
                  </a:lnTo>
                  <a:cubicBezTo>
                    <a:pt x="417" y="875"/>
                    <a:pt x="441" y="899"/>
                    <a:pt x="465" y="911"/>
                  </a:cubicBezTo>
                  <a:cubicBezTo>
                    <a:pt x="474" y="916"/>
                    <a:pt x="484" y="919"/>
                    <a:pt x="494" y="919"/>
                  </a:cubicBezTo>
                  <a:cubicBezTo>
                    <a:pt x="508" y="919"/>
                    <a:pt x="522" y="913"/>
                    <a:pt x="536" y="899"/>
                  </a:cubicBezTo>
                  <a:cubicBezTo>
                    <a:pt x="548" y="887"/>
                    <a:pt x="560" y="875"/>
                    <a:pt x="572" y="863"/>
                  </a:cubicBezTo>
                  <a:cubicBezTo>
                    <a:pt x="584" y="839"/>
                    <a:pt x="584" y="827"/>
                    <a:pt x="596" y="803"/>
                  </a:cubicBezTo>
                  <a:cubicBezTo>
                    <a:pt x="608" y="767"/>
                    <a:pt x="608" y="719"/>
                    <a:pt x="608" y="683"/>
                  </a:cubicBezTo>
                  <a:cubicBezTo>
                    <a:pt x="608" y="624"/>
                    <a:pt x="608" y="564"/>
                    <a:pt x="596" y="504"/>
                  </a:cubicBezTo>
                  <a:lnTo>
                    <a:pt x="740" y="504"/>
                  </a:lnTo>
                  <a:cubicBezTo>
                    <a:pt x="776" y="504"/>
                    <a:pt x="824" y="492"/>
                    <a:pt x="872" y="480"/>
                  </a:cubicBezTo>
                  <a:cubicBezTo>
                    <a:pt x="884" y="468"/>
                    <a:pt x="908" y="456"/>
                    <a:pt x="920" y="444"/>
                  </a:cubicBezTo>
                  <a:cubicBezTo>
                    <a:pt x="932" y="432"/>
                    <a:pt x="956" y="432"/>
                    <a:pt x="968" y="420"/>
                  </a:cubicBezTo>
                  <a:cubicBezTo>
                    <a:pt x="980" y="408"/>
                    <a:pt x="980" y="384"/>
                    <a:pt x="980" y="372"/>
                  </a:cubicBezTo>
                  <a:cubicBezTo>
                    <a:pt x="968" y="360"/>
                    <a:pt x="956" y="348"/>
                    <a:pt x="932" y="336"/>
                  </a:cubicBezTo>
                  <a:cubicBezTo>
                    <a:pt x="920" y="324"/>
                    <a:pt x="896" y="300"/>
                    <a:pt x="872" y="288"/>
                  </a:cubicBezTo>
                  <a:cubicBezTo>
                    <a:pt x="836" y="276"/>
                    <a:pt x="788" y="264"/>
                    <a:pt x="740" y="264"/>
                  </a:cubicBezTo>
                  <a:cubicBezTo>
                    <a:pt x="710" y="258"/>
                    <a:pt x="680" y="255"/>
                    <a:pt x="650" y="255"/>
                  </a:cubicBezTo>
                  <a:cubicBezTo>
                    <a:pt x="620" y="255"/>
                    <a:pt x="590" y="258"/>
                    <a:pt x="560" y="264"/>
                  </a:cubicBezTo>
                  <a:cubicBezTo>
                    <a:pt x="560" y="252"/>
                    <a:pt x="560" y="240"/>
                    <a:pt x="548" y="228"/>
                  </a:cubicBezTo>
                  <a:cubicBezTo>
                    <a:pt x="536" y="144"/>
                    <a:pt x="500" y="61"/>
                    <a:pt x="441" y="13"/>
                  </a:cubicBezTo>
                  <a:cubicBezTo>
                    <a:pt x="428" y="4"/>
                    <a:pt x="414" y="0"/>
                    <a:pt x="39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119" name="Google Shape;1119;p154"/>
            <p:cNvSpPr/>
            <p:nvPr/>
          </p:nvSpPr>
          <p:spPr>
            <a:xfrm>
              <a:off x="7171663" y="4010708"/>
              <a:ext cx="46185" cy="48441"/>
            </a:xfrm>
            <a:custGeom>
              <a:avLst/>
              <a:gdLst/>
              <a:ahLst/>
              <a:cxnLst/>
              <a:rect l="l" t="t" r="r" b="b"/>
              <a:pathLst>
                <a:path w="696" h="730" extrusionOk="0">
                  <a:moveTo>
                    <a:pt x="256" y="1"/>
                  </a:moveTo>
                  <a:cubicBezTo>
                    <a:pt x="234" y="1"/>
                    <a:pt x="225" y="12"/>
                    <a:pt x="216" y="29"/>
                  </a:cubicBezTo>
                  <a:cubicBezTo>
                    <a:pt x="216" y="41"/>
                    <a:pt x="216" y="53"/>
                    <a:pt x="216" y="53"/>
                  </a:cubicBezTo>
                  <a:cubicBezTo>
                    <a:pt x="216" y="65"/>
                    <a:pt x="216" y="77"/>
                    <a:pt x="228" y="77"/>
                  </a:cubicBezTo>
                  <a:lnTo>
                    <a:pt x="228" y="89"/>
                  </a:lnTo>
                  <a:cubicBezTo>
                    <a:pt x="228" y="101"/>
                    <a:pt x="228" y="137"/>
                    <a:pt x="216" y="161"/>
                  </a:cubicBezTo>
                  <a:cubicBezTo>
                    <a:pt x="216" y="209"/>
                    <a:pt x="204" y="269"/>
                    <a:pt x="204" y="329"/>
                  </a:cubicBezTo>
                  <a:cubicBezTo>
                    <a:pt x="204" y="389"/>
                    <a:pt x="204" y="424"/>
                    <a:pt x="204" y="472"/>
                  </a:cubicBezTo>
                  <a:lnTo>
                    <a:pt x="192" y="472"/>
                  </a:lnTo>
                  <a:cubicBezTo>
                    <a:pt x="132" y="472"/>
                    <a:pt x="84" y="496"/>
                    <a:pt x="48" y="532"/>
                  </a:cubicBezTo>
                  <a:cubicBezTo>
                    <a:pt x="48" y="544"/>
                    <a:pt x="36" y="544"/>
                    <a:pt x="36" y="544"/>
                  </a:cubicBezTo>
                  <a:cubicBezTo>
                    <a:pt x="36" y="544"/>
                    <a:pt x="24" y="568"/>
                    <a:pt x="12" y="568"/>
                  </a:cubicBezTo>
                  <a:cubicBezTo>
                    <a:pt x="0" y="568"/>
                    <a:pt x="0" y="592"/>
                    <a:pt x="12" y="592"/>
                  </a:cubicBezTo>
                  <a:cubicBezTo>
                    <a:pt x="24" y="592"/>
                    <a:pt x="36" y="604"/>
                    <a:pt x="36" y="604"/>
                  </a:cubicBezTo>
                  <a:lnTo>
                    <a:pt x="60" y="604"/>
                  </a:lnTo>
                  <a:cubicBezTo>
                    <a:pt x="87" y="631"/>
                    <a:pt x="128" y="645"/>
                    <a:pt x="166" y="645"/>
                  </a:cubicBezTo>
                  <a:cubicBezTo>
                    <a:pt x="179" y="645"/>
                    <a:pt x="192" y="643"/>
                    <a:pt x="204" y="640"/>
                  </a:cubicBezTo>
                  <a:lnTo>
                    <a:pt x="216" y="640"/>
                  </a:lnTo>
                  <a:cubicBezTo>
                    <a:pt x="216" y="652"/>
                    <a:pt x="216" y="652"/>
                    <a:pt x="216" y="652"/>
                  </a:cubicBezTo>
                  <a:cubicBezTo>
                    <a:pt x="228" y="676"/>
                    <a:pt x="240" y="700"/>
                    <a:pt x="252" y="712"/>
                  </a:cubicBezTo>
                  <a:cubicBezTo>
                    <a:pt x="264" y="724"/>
                    <a:pt x="279" y="730"/>
                    <a:pt x="294" y="730"/>
                  </a:cubicBezTo>
                  <a:cubicBezTo>
                    <a:pt x="309" y="730"/>
                    <a:pt x="324" y="724"/>
                    <a:pt x="336" y="712"/>
                  </a:cubicBezTo>
                  <a:cubicBezTo>
                    <a:pt x="348" y="700"/>
                    <a:pt x="360" y="676"/>
                    <a:pt x="360" y="664"/>
                  </a:cubicBezTo>
                  <a:lnTo>
                    <a:pt x="360" y="640"/>
                  </a:lnTo>
                  <a:cubicBezTo>
                    <a:pt x="420" y="640"/>
                    <a:pt x="468" y="640"/>
                    <a:pt x="527" y="628"/>
                  </a:cubicBezTo>
                  <a:cubicBezTo>
                    <a:pt x="575" y="616"/>
                    <a:pt x="623" y="604"/>
                    <a:pt x="671" y="592"/>
                  </a:cubicBezTo>
                  <a:cubicBezTo>
                    <a:pt x="695" y="592"/>
                    <a:pt x="683" y="556"/>
                    <a:pt x="671" y="544"/>
                  </a:cubicBezTo>
                  <a:cubicBezTo>
                    <a:pt x="635" y="520"/>
                    <a:pt x="587" y="496"/>
                    <a:pt x="539" y="484"/>
                  </a:cubicBezTo>
                  <a:cubicBezTo>
                    <a:pt x="492" y="460"/>
                    <a:pt x="444" y="460"/>
                    <a:pt x="396" y="460"/>
                  </a:cubicBezTo>
                  <a:lnTo>
                    <a:pt x="396" y="389"/>
                  </a:lnTo>
                  <a:cubicBezTo>
                    <a:pt x="396" y="281"/>
                    <a:pt x="384" y="185"/>
                    <a:pt x="360" y="89"/>
                  </a:cubicBezTo>
                  <a:cubicBezTo>
                    <a:pt x="360" y="41"/>
                    <a:pt x="324" y="5"/>
                    <a:pt x="288" y="5"/>
                  </a:cubicBezTo>
                  <a:cubicBezTo>
                    <a:pt x="275" y="2"/>
                    <a:pt x="265" y="1"/>
                    <a:pt x="25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120" name="Google Shape;1120;p154"/>
            <p:cNvSpPr/>
            <p:nvPr/>
          </p:nvSpPr>
          <p:spPr>
            <a:xfrm>
              <a:off x="7834508" y="4298964"/>
              <a:ext cx="46185" cy="51626"/>
            </a:xfrm>
            <a:custGeom>
              <a:avLst/>
              <a:gdLst/>
              <a:ahLst/>
              <a:cxnLst/>
              <a:rect l="l" t="t" r="r" b="b"/>
              <a:pathLst>
                <a:path w="696" h="778" extrusionOk="0">
                  <a:moveTo>
                    <a:pt x="379" y="1"/>
                  </a:moveTo>
                  <a:cubicBezTo>
                    <a:pt x="372" y="1"/>
                    <a:pt x="365" y="3"/>
                    <a:pt x="360" y="9"/>
                  </a:cubicBezTo>
                  <a:cubicBezTo>
                    <a:pt x="312" y="57"/>
                    <a:pt x="300" y="129"/>
                    <a:pt x="300" y="189"/>
                  </a:cubicBezTo>
                  <a:lnTo>
                    <a:pt x="300" y="284"/>
                  </a:lnTo>
                  <a:lnTo>
                    <a:pt x="84" y="284"/>
                  </a:lnTo>
                  <a:cubicBezTo>
                    <a:pt x="60" y="284"/>
                    <a:pt x="48" y="296"/>
                    <a:pt x="36" y="296"/>
                  </a:cubicBezTo>
                  <a:cubicBezTo>
                    <a:pt x="24" y="296"/>
                    <a:pt x="24" y="308"/>
                    <a:pt x="12" y="308"/>
                  </a:cubicBezTo>
                  <a:cubicBezTo>
                    <a:pt x="0" y="308"/>
                    <a:pt x="0" y="320"/>
                    <a:pt x="12" y="320"/>
                  </a:cubicBezTo>
                  <a:cubicBezTo>
                    <a:pt x="12" y="332"/>
                    <a:pt x="24" y="344"/>
                    <a:pt x="24" y="356"/>
                  </a:cubicBezTo>
                  <a:cubicBezTo>
                    <a:pt x="24" y="356"/>
                    <a:pt x="24" y="368"/>
                    <a:pt x="24" y="368"/>
                  </a:cubicBezTo>
                  <a:cubicBezTo>
                    <a:pt x="24" y="380"/>
                    <a:pt x="36" y="392"/>
                    <a:pt x="48" y="392"/>
                  </a:cubicBezTo>
                  <a:cubicBezTo>
                    <a:pt x="72" y="404"/>
                    <a:pt x="84" y="428"/>
                    <a:pt x="108" y="440"/>
                  </a:cubicBezTo>
                  <a:cubicBezTo>
                    <a:pt x="168" y="464"/>
                    <a:pt x="216" y="488"/>
                    <a:pt x="276" y="500"/>
                  </a:cubicBezTo>
                  <a:lnTo>
                    <a:pt x="300" y="500"/>
                  </a:lnTo>
                  <a:lnTo>
                    <a:pt x="300" y="524"/>
                  </a:lnTo>
                  <a:cubicBezTo>
                    <a:pt x="288" y="584"/>
                    <a:pt x="300" y="632"/>
                    <a:pt x="312" y="692"/>
                  </a:cubicBezTo>
                  <a:cubicBezTo>
                    <a:pt x="312" y="704"/>
                    <a:pt x="312" y="716"/>
                    <a:pt x="312" y="728"/>
                  </a:cubicBezTo>
                  <a:cubicBezTo>
                    <a:pt x="319" y="757"/>
                    <a:pt x="349" y="778"/>
                    <a:pt x="383" y="778"/>
                  </a:cubicBezTo>
                  <a:cubicBezTo>
                    <a:pt x="403" y="778"/>
                    <a:pt x="425" y="770"/>
                    <a:pt x="444" y="752"/>
                  </a:cubicBezTo>
                  <a:cubicBezTo>
                    <a:pt x="444" y="752"/>
                    <a:pt x="456" y="740"/>
                    <a:pt x="456" y="728"/>
                  </a:cubicBezTo>
                  <a:cubicBezTo>
                    <a:pt x="491" y="704"/>
                    <a:pt x="503" y="668"/>
                    <a:pt x="515" y="632"/>
                  </a:cubicBezTo>
                  <a:cubicBezTo>
                    <a:pt x="527" y="608"/>
                    <a:pt x="527" y="572"/>
                    <a:pt x="539" y="548"/>
                  </a:cubicBezTo>
                  <a:cubicBezTo>
                    <a:pt x="539" y="536"/>
                    <a:pt x="539" y="512"/>
                    <a:pt x="539" y="500"/>
                  </a:cubicBezTo>
                  <a:cubicBezTo>
                    <a:pt x="563" y="500"/>
                    <a:pt x="587" y="488"/>
                    <a:pt x="611" y="464"/>
                  </a:cubicBezTo>
                  <a:lnTo>
                    <a:pt x="635" y="452"/>
                  </a:lnTo>
                  <a:cubicBezTo>
                    <a:pt x="647" y="452"/>
                    <a:pt x="647" y="440"/>
                    <a:pt x="659" y="428"/>
                  </a:cubicBezTo>
                  <a:cubicBezTo>
                    <a:pt x="695" y="404"/>
                    <a:pt x="695" y="356"/>
                    <a:pt x="659" y="332"/>
                  </a:cubicBezTo>
                  <a:cubicBezTo>
                    <a:pt x="647" y="320"/>
                    <a:pt x="635" y="320"/>
                    <a:pt x="623" y="320"/>
                  </a:cubicBezTo>
                  <a:lnTo>
                    <a:pt x="611" y="308"/>
                  </a:lnTo>
                  <a:cubicBezTo>
                    <a:pt x="587" y="296"/>
                    <a:pt x="563" y="296"/>
                    <a:pt x="539" y="296"/>
                  </a:cubicBezTo>
                  <a:cubicBezTo>
                    <a:pt x="539" y="237"/>
                    <a:pt x="515" y="177"/>
                    <a:pt x="491" y="117"/>
                  </a:cubicBezTo>
                  <a:cubicBezTo>
                    <a:pt x="479" y="81"/>
                    <a:pt x="467" y="57"/>
                    <a:pt x="432" y="33"/>
                  </a:cubicBezTo>
                  <a:cubicBezTo>
                    <a:pt x="422" y="24"/>
                    <a:pt x="400" y="1"/>
                    <a:pt x="37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121" name="Google Shape;1121;p154"/>
            <p:cNvSpPr/>
            <p:nvPr/>
          </p:nvSpPr>
          <p:spPr>
            <a:xfrm>
              <a:off x="6657459" y="4239906"/>
              <a:ext cx="48507" cy="42203"/>
            </a:xfrm>
            <a:custGeom>
              <a:avLst/>
              <a:gdLst/>
              <a:ahLst/>
              <a:cxnLst/>
              <a:rect l="l" t="t" r="r" b="b"/>
              <a:pathLst>
                <a:path w="731" h="636" extrusionOk="0">
                  <a:moveTo>
                    <a:pt x="360" y="1"/>
                  </a:moveTo>
                  <a:cubicBezTo>
                    <a:pt x="324" y="13"/>
                    <a:pt x="300" y="37"/>
                    <a:pt x="288" y="61"/>
                  </a:cubicBezTo>
                  <a:cubicBezTo>
                    <a:pt x="276" y="85"/>
                    <a:pt x="264" y="108"/>
                    <a:pt x="264" y="132"/>
                  </a:cubicBezTo>
                  <a:cubicBezTo>
                    <a:pt x="252" y="180"/>
                    <a:pt x="240" y="228"/>
                    <a:pt x="228" y="276"/>
                  </a:cubicBezTo>
                  <a:cubicBezTo>
                    <a:pt x="228" y="300"/>
                    <a:pt x="228" y="324"/>
                    <a:pt x="216" y="336"/>
                  </a:cubicBezTo>
                  <a:cubicBezTo>
                    <a:pt x="204" y="336"/>
                    <a:pt x="180" y="348"/>
                    <a:pt x="168" y="348"/>
                  </a:cubicBezTo>
                  <a:cubicBezTo>
                    <a:pt x="132" y="360"/>
                    <a:pt x="108" y="372"/>
                    <a:pt x="72" y="384"/>
                  </a:cubicBezTo>
                  <a:cubicBezTo>
                    <a:pt x="60" y="384"/>
                    <a:pt x="48" y="396"/>
                    <a:pt x="36" y="408"/>
                  </a:cubicBezTo>
                  <a:cubicBezTo>
                    <a:pt x="24" y="420"/>
                    <a:pt x="24" y="420"/>
                    <a:pt x="12" y="420"/>
                  </a:cubicBezTo>
                  <a:cubicBezTo>
                    <a:pt x="0" y="432"/>
                    <a:pt x="0" y="492"/>
                    <a:pt x="24" y="492"/>
                  </a:cubicBezTo>
                  <a:lnTo>
                    <a:pt x="48" y="492"/>
                  </a:lnTo>
                  <a:cubicBezTo>
                    <a:pt x="84" y="504"/>
                    <a:pt x="132" y="504"/>
                    <a:pt x="180" y="504"/>
                  </a:cubicBezTo>
                  <a:lnTo>
                    <a:pt x="192" y="504"/>
                  </a:lnTo>
                  <a:cubicBezTo>
                    <a:pt x="192" y="528"/>
                    <a:pt x="192" y="552"/>
                    <a:pt x="204" y="564"/>
                  </a:cubicBezTo>
                  <a:cubicBezTo>
                    <a:pt x="204" y="588"/>
                    <a:pt x="216" y="612"/>
                    <a:pt x="228" y="623"/>
                  </a:cubicBezTo>
                  <a:cubicBezTo>
                    <a:pt x="240" y="635"/>
                    <a:pt x="264" y="635"/>
                    <a:pt x="276" y="635"/>
                  </a:cubicBezTo>
                  <a:cubicBezTo>
                    <a:pt x="312" y="635"/>
                    <a:pt x="336" y="600"/>
                    <a:pt x="348" y="564"/>
                  </a:cubicBezTo>
                  <a:cubicBezTo>
                    <a:pt x="360" y="540"/>
                    <a:pt x="372" y="516"/>
                    <a:pt x="372" y="504"/>
                  </a:cubicBezTo>
                  <a:lnTo>
                    <a:pt x="503" y="504"/>
                  </a:lnTo>
                  <a:cubicBezTo>
                    <a:pt x="556" y="504"/>
                    <a:pt x="609" y="494"/>
                    <a:pt x="662" y="467"/>
                  </a:cubicBezTo>
                  <a:lnTo>
                    <a:pt x="662" y="467"/>
                  </a:lnTo>
                  <a:cubicBezTo>
                    <a:pt x="674" y="466"/>
                    <a:pt x="687" y="464"/>
                    <a:pt x="695" y="456"/>
                  </a:cubicBezTo>
                  <a:cubicBezTo>
                    <a:pt x="731" y="444"/>
                    <a:pt x="731" y="396"/>
                    <a:pt x="707" y="372"/>
                  </a:cubicBezTo>
                  <a:cubicBezTo>
                    <a:pt x="695" y="372"/>
                    <a:pt x="683" y="360"/>
                    <a:pt x="671" y="360"/>
                  </a:cubicBezTo>
                  <a:cubicBezTo>
                    <a:pt x="659" y="336"/>
                    <a:pt x="635" y="336"/>
                    <a:pt x="623" y="324"/>
                  </a:cubicBezTo>
                  <a:cubicBezTo>
                    <a:pt x="587" y="312"/>
                    <a:pt x="551" y="312"/>
                    <a:pt x="527" y="312"/>
                  </a:cubicBezTo>
                  <a:cubicBezTo>
                    <a:pt x="503" y="306"/>
                    <a:pt x="482" y="303"/>
                    <a:pt x="463" y="303"/>
                  </a:cubicBezTo>
                  <a:cubicBezTo>
                    <a:pt x="443" y="303"/>
                    <a:pt x="425" y="306"/>
                    <a:pt x="407" y="312"/>
                  </a:cubicBezTo>
                  <a:cubicBezTo>
                    <a:pt x="419" y="264"/>
                    <a:pt x="419" y="216"/>
                    <a:pt x="431" y="168"/>
                  </a:cubicBezTo>
                  <a:cubicBezTo>
                    <a:pt x="431" y="132"/>
                    <a:pt x="419" y="108"/>
                    <a:pt x="419" y="73"/>
                  </a:cubicBezTo>
                  <a:cubicBezTo>
                    <a:pt x="419" y="61"/>
                    <a:pt x="407" y="37"/>
                    <a:pt x="396" y="25"/>
                  </a:cubicBezTo>
                  <a:cubicBezTo>
                    <a:pt x="384" y="13"/>
                    <a:pt x="372" y="1"/>
                    <a:pt x="36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sp>
        <p:nvSpPr>
          <p:cNvPr id="1122" name="Google Shape;1122;p154"/>
          <p:cNvSpPr/>
          <p:nvPr/>
        </p:nvSpPr>
        <p:spPr>
          <a:xfrm rot="-5400000">
            <a:off x="8557586" y="3211591"/>
            <a:ext cx="6857921" cy="410908"/>
          </a:xfrm>
          <a:custGeom>
            <a:avLst/>
            <a:gdLst/>
            <a:ahLst/>
            <a:cxnLst/>
            <a:rect l="l" t="t" r="r" b="b"/>
            <a:pathLst>
              <a:path w="34106" h="10942" extrusionOk="0">
                <a:moveTo>
                  <a:pt x="34106" y="1"/>
                </a:moveTo>
                <a:cubicBezTo>
                  <a:pt x="33610" y="64"/>
                  <a:pt x="33127" y="166"/>
                  <a:pt x="32644" y="293"/>
                </a:cubicBezTo>
                <a:lnTo>
                  <a:pt x="32492" y="331"/>
                </a:lnTo>
                <a:cubicBezTo>
                  <a:pt x="32034" y="471"/>
                  <a:pt x="31602" y="623"/>
                  <a:pt x="31170" y="827"/>
                </a:cubicBezTo>
                <a:cubicBezTo>
                  <a:pt x="30980" y="928"/>
                  <a:pt x="30776" y="1030"/>
                  <a:pt x="30573" y="1144"/>
                </a:cubicBezTo>
                <a:cubicBezTo>
                  <a:pt x="28159" y="2517"/>
                  <a:pt x="26392" y="4867"/>
                  <a:pt x="23965" y="6278"/>
                </a:cubicBezTo>
                <a:cubicBezTo>
                  <a:pt x="23305" y="6659"/>
                  <a:pt x="22619" y="6964"/>
                  <a:pt x="21894" y="7205"/>
                </a:cubicBezTo>
                <a:cubicBezTo>
                  <a:pt x="20887" y="7525"/>
                  <a:pt x="19844" y="7702"/>
                  <a:pt x="18778" y="7702"/>
                </a:cubicBezTo>
                <a:cubicBezTo>
                  <a:pt x="18741" y="7702"/>
                  <a:pt x="18704" y="7701"/>
                  <a:pt x="18667" y="7701"/>
                </a:cubicBezTo>
                <a:cubicBezTo>
                  <a:pt x="16824" y="7701"/>
                  <a:pt x="14969" y="7218"/>
                  <a:pt x="13177" y="6354"/>
                </a:cubicBezTo>
                <a:cubicBezTo>
                  <a:pt x="13063" y="6303"/>
                  <a:pt x="12949" y="6240"/>
                  <a:pt x="12834" y="6176"/>
                </a:cubicBezTo>
                <a:cubicBezTo>
                  <a:pt x="12402" y="5935"/>
                  <a:pt x="11983" y="5681"/>
                  <a:pt x="11589" y="5388"/>
                </a:cubicBezTo>
                <a:lnTo>
                  <a:pt x="11360" y="5223"/>
                </a:lnTo>
                <a:cubicBezTo>
                  <a:pt x="10763" y="4791"/>
                  <a:pt x="10179" y="4321"/>
                  <a:pt x="9569" y="3927"/>
                </a:cubicBezTo>
                <a:cubicBezTo>
                  <a:pt x="9213" y="3698"/>
                  <a:pt x="8844" y="3495"/>
                  <a:pt x="8463" y="3317"/>
                </a:cubicBezTo>
                <a:cubicBezTo>
                  <a:pt x="7040" y="2669"/>
                  <a:pt x="5464" y="2415"/>
                  <a:pt x="3901" y="2377"/>
                </a:cubicBezTo>
                <a:cubicBezTo>
                  <a:pt x="3786" y="2373"/>
                  <a:pt x="3670" y="2372"/>
                  <a:pt x="3554" y="2372"/>
                </a:cubicBezTo>
                <a:cubicBezTo>
                  <a:pt x="3239" y="2372"/>
                  <a:pt x="2925" y="2384"/>
                  <a:pt x="2618" y="2402"/>
                </a:cubicBezTo>
                <a:cubicBezTo>
                  <a:pt x="1754" y="2440"/>
                  <a:pt x="852" y="2478"/>
                  <a:pt x="26" y="2745"/>
                </a:cubicBezTo>
                <a:lnTo>
                  <a:pt x="1" y="2745"/>
                </a:lnTo>
                <a:lnTo>
                  <a:pt x="1" y="10878"/>
                </a:lnTo>
                <a:lnTo>
                  <a:pt x="5808" y="10878"/>
                </a:lnTo>
                <a:cubicBezTo>
                  <a:pt x="5808" y="10916"/>
                  <a:pt x="5833" y="10935"/>
                  <a:pt x="5860" y="10935"/>
                </a:cubicBezTo>
                <a:cubicBezTo>
                  <a:pt x="5887" y="10935"/>
                  <a:pt x="5916" y="10916"/>
                  <a:pt x="5922" y="10878"/>
                </a:cubicBezTo>
                <a:lnTo>
                  <a:pt x="6633" y="10878"/>
                </a:lnTo>
                <a:cubicBezTo>
                  <a:pt x="6640" y="10916"/>
                  <a:pt x="6668" y="10935"/>
                  <a:pt x="6695" y="10935"/>
                </a:cubicBezTo>
                <a:cubicBezTo>
                  <a:pt x="6722" y="10935"/>
                  <a:pt x="6748" y="10916"/>
                  <a:pt x="6748" y="10878"/>
                </a:cubicBezTo>
                <a:lnTo>
                  <a:pt x="7472" y="10878"/>
                </a:lnTo>
                <a:cubicBezTo>
                  <a:pt x="7472" y="10916"/>
                  <a:pt x="7498" y="10935"/>
                  <a:pt x="7525" y="10935"/>
                </a:cubicBezTo>
                <a:cubicBezTo>
                  <a:pt x="7552" y="10935"/>
                  <a:pt x="7580" y="10916"/>
                  <a:pt x="7586" y="10878"/>
                </a:cubicBezTo>
                <a:lnTo>
                  <a:pt x="8298" y="10878"/>
                </a:lnTo>
                <a:cubicBezTo>
                  <a:pt x="8298" y="10916"/>
                  <a:pt x="8323" y="10941"/>
                  <a:pt x="8362" y="10941"/>
                </a:cubicBezTo>
                <a:cubicBezTo>
                  <a:pt x="8387" y="10941"/>
                  <a:pt x="8412" y="10916"/>
                  <a:pt x="8412" y="10878"/>
                </a:cubicBezTo>
                <a:lnTo>
                  <a:pt x="34106" y="10878"/>
                </a:lnTo>
                <a:lnTo>
                  <a:pt x="34106"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123" name="Google Shape;1123;p154"/>
          <p:cNvSpPr/>
          <p:nvPr/>
        </p:nvSpPr>
        <p:spPr>
          <a:xfrm rot="5418985" flipH="1">
            <a:off x="8818964" y="3530406"/>
            <a:ext cx="6212752" cy="328487"/>
          </a:xfrm>
          <a:custGeom>
            <a:avLst/>
            <a:gdLst/>
            <a:ahLst/>
            <a:cxnLst/>
            <a:rect l="l" t="t" r="r" b="b"/>
            <a:pathLst>
              <a:path w="5936" h="1694" extrusionOk="0">
                <a:moveTo>
                  <a:pt x="5867" y="1"/>
                </a:moveTo>
                <a:lnTo>
                  <a:pt x="0" y="40"/>
                </a:lnTo>
                <a:cubicBezTo>
                  <a:pt x="0" y="40"/>
                  <a:pt x="63" y="1364"/>
                  <a:pt x="460" y="1443"/>
                </a:cubicBezTo>
                <a:cubicBezTo>
                  <a:pt x="1121" y="1572"/>
                  <a:pt x="2385" y="1693"/>
                  <a:pt x="3511" y="1693"/>
                </a:cubicBezTo>
                <a:cubicBezTo>
                  <a:pt x="4467" y="1693"/>
                  <a:pt x="5324" y="1606"/>
                  <a:pt x="5629" y="1364"/>
                </a:cubicBezTo>
                <a:cubicBezTo>
                  <a:pt x="5935" y="1120"/>
                  <a:pt x="5867" y="1"/>
                  <a:pt x="5867" y="1"/>
                </a:cubicBezTo>
                <a:close/>
              </a:path>
            </a:pathLst>
          </a:custGeom>
          <a:solidFill>
            <a:srgbClr val="00DFD1">
              <a:alpha val="43137"/>
            </a:srgbClr>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1124"/>
        <p:cNvGrpSpPr/>
        <p:nvPr/>
      </p:nvGrpSpPr>
      <p:grpSpPr>
        <a:xfrm>
          <a:off x="0" y="0"/>
          <a:ext cx="0" cy="0"/>
          <a:chOff x="0" y="0"/>
          <a:chExt cx="0" cy="0"/>
        </a:xfrm>
      </p:grpSpPr>
      <p:sp>
        <p:nvSpPr>
          <p:cNvPr id="1125" name="Google Shape;1125;p155"/>
          <p:cNvSpPr txBox="1">
            <a:spLocks noGrp="1"/>
          </p:cNvSpPr>
          <p:nvPr>
            <p:ph type="subTitle" idx="1"/>
          </p:nvPr>
        </p:nvSpPr>
        <p:spPr>
          <a:xfrm>
            <a:off x="950967" y="2401633"/>
            <a:ext cx="4511200" cy="31748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700"/>
              <a:buFont typeface="Ribeye"/>
              <a:buAutoNum type="arabicPeriod"/>
              <a:defRPr sz="2133"/>
            </a:lvl1pPr>
            <a:lvl2pPr lvl="1" algn="l">
              <a:lnSpc>
                <a:spcPct val="100000"/>
              </a:lnSpc>
              <a:spcBef>
                <a:spcPts val="1333"/>
              </a:spcBef>
              <a:spcAft>
                <a:spcPts val="0"/>
              </a:spcAft>
              <a:buSzPts val="1600"/>
              <a:buAutoNum type="alphaLcPeriod"/>
              <a:defRPr sz="2133"/>
            </a:lvl2pPr>
            <a:lvl3pPr lvl="2" algn="l">
              <a:lnSpc>
                <a:spcPct val="100000"/>
              </a:lnSpc>
              <a:spcBef>
                <a:spcPts val="2133"/>
              </a:spcBef>
              <a:spcAft>
                <a:spcPts val="0"/>
              </a:spcAft>
              <a:buSzPts val="1600"/>
              <a:buAutoNum type="romanLcPeriod"/>
              <a:defRPr sz="2133"/>
            </a:lvl3pPr>
            <a:lvl4pPr lvl="3" algn="l">
              <a:lnSpc>
                <a:spcPct val="100000"/>
              </a:lnSpc>
              <a:spcBef>
                <a:spcPts val="2133"/>
              </a:spcBef>
              <a:spcAft>
                <a:spcPts val="0"/>
              </a:spcAft>
              <a:buSzPts val="1600"/>
              <a:buAutoNum type="arabicPeriod"/>
              <a:defRPr sz="2133"/>
            </a:lvl4pPr>
            <a:lvl5pPr lvl="4" algn="l">
              <a:lnSpc>
                <a:spcPct val="100000"/>
              </a:lnSpc>
              <a:spcBef>
                <a:spcPts val="2133"/>
              </a:spcBef>
              <a:spcAft>
                <a:spcPts val="0"/>
              </a:spcAft>
              <a:buSzPts val="1600"/>
              <a:buAutoNum type="alphaLcPeriod"/>
              <a:defRPr sz="2133"/>
            </a:lvl5pPr>
            <a:lvl6pPr lvl="5" algn="l">
              <a:lnSpc>
                <a:spcPct val="100000"/>
              </a:lnSpc>
              <a:spcBef>
                <a:spcPts val="2133"/>
              </a:spcBef>
              <a:spcAft>
                <a:spcPts val="0"/>
              </a:spcAft>
              <a:buSzPts val="1600"/>
              <a:buAutoNum type="romanLcPeriod"/>
              <a:defRPr sz="2133"/>
            </a:lvl6pPr>
            <a:lvl7pPr lvl="6" algn="l">
              <a:lnSpc>
                <a:spcPct val="100000"/>
              </a:lnSpc>
              <a:spcBef>
                <a:spcPts val="2133"/>
              </a:spcBef>
              <a:spcAft>
                <a:spcPts val="0"/>
              </a:spcAft>
              <a:buSzPts val="1600"/>
              <a:buAutoNum type="arabicPeriod"/>
              <a:defRPr sz="2133"/>
            </a:lvl7pPr>
            <a:lvl8pPr lvl="7" algn="l">
              <a:lnSpc>
                <a:spcPct val="100000"/>
              </a:lnSpc>
              <a:spcBef>
                <a:spcPts val="2133"/>
              </a:spcBef>
              <a:spcAft>
                <a:spcPts val="0"/>
              </a:spcAft>
              <a:buSzPts val="1600"/>
              <a:buAutoNum type="alphaLcPeriod"/>
              <a:defRPr sz="2133"/>
            </a:lvl8pPr>
            <a:lvl9pPr lvl="8" algn="l">
              <a:lnSpc>
                <a:spcPct val="100000"/>
              </a:lnSpc>
              <a:spcBef>
                <a:spcPts val="2133"/>
              </a:spcBef>
              <a:spcAft>
                <a:spcPts val="2133"/>
              </a:spcAft>
              <a:buSzPts val="1600"/>
              <a:buAutoNum type="romanLcPeriod"/>
              <a:defRPr sz="2133"/>
            </a:lvl9pPr>
          </a:lstStyle>
          <a:p>
            <a:endParaRPr/>
          </a:p>
        </p:txBody>
      </p:sp>
      <p:sp>
        <p:nvSpPr>
          <p:cNvPr id="1126" name="Google Shape;1126;p155"/>
          <p:cNvSpPr txBox="1">
            <a:spLocks noGrp="1"/>
          </p:cNvSpPr>
          <p:nvPr>
            <p:ph type="title"/>
          </p:nvPr>
        </p:nvSpPr>
        <p:spPr>
          <a:xfrm>
            <a:off x="950967" y="719333"/>
            <a:ext cx="8353200" cy="872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600"/>
              <a:buNone/>
              <a:defRPr/>
            </a:lvl1pPr>
            <a:lvl2pPr lvl="1" algn="ctr">
              <a:lnSpc>
                <a:spcPct val="100000"/>
              </a:lnSpc>
              <a:spcBef>
                <a:spcPts val="0"/>
              </a:spcBef>
              <a:spcAft>
                <a:spcPts val="0"/>
              </a:spcAft>
              <a:buSzPts val="3600"/>
              <a:buNone/>
              <a:defRPr/>
            </a:lvl2pPr>
            <a:lvl3pPr lvl="2" algn="ctr">
              <a:lnSpc>
                <a:spcPct val="100000"/>
              </a:lnSpc>
              <a:spcBef>
                <a:spcPts val="0"/>
              </a:spcBef>
              <a:spcAft>
                <a:spcPts val="0"/>
              </a:spcAft>
              <a:buSzPts val="3600"/>
              <a:buNone/>
              <a:defRPr/>
            </a:lvl3pPr>
            <a:lvl4pPr lvl="3" algn="ctr">
              <a:lnSpc>
                <a:spcPct val="100000"/>
              </a:lnSpc>
              <a:spcBef>
                <a:spcPts val="0"/>
              </a:spcBef>
              <a:spcAft>
                <a:spcPts val="0"/>
              </a:spcAft>
              <a:buSzPts val="3600"/>
              <a:buNone/>
              <a:defRPr/>
            </a:lvl4pPr>
            <a:lvl5pPr lvl="4" algn="ctr">
              <a:lnSpc>
                <a:spcPct val="100000"/>
              </a:lnSpc>
              <a:spcBef>
                <a:spcPts val="0"/>
              </a:spcBef>
              <a:spcAft>
                <a:spcPts val="0"/>
              </a:spcAft>
              <a:buSzPts val="3600"/>
              <a:buNone/>
              <a:defRPr/>
            </a:lvl5pPr>
            <a:lvl6pPr lvl="5" algn="ctr">
              <a:lnSpc>
                <a:spcPct val="100000"/>
              </a:lnSpc>
              <a:spcBef>
                <a:spcPts val="0"/>
              </a:spcBef>
              <a:spcAft>
                <a:spcPts val="0"/>
              </a:spcAft>
              <a:buSzPts val="3600"/>
              <a:buNone/>
              <a:defRPr/>
            </a:lvl6pPr>
            <a:lvl7pPr lvl="6" algn="ctr">
              <a:lnSpc>
                <a:spcPct val="100000"/>
              </a:lnSpc>
              <a:spcBef>
                <a:spcPts val="0"/>
              </a:spcBef>
              <a:spcAft>
                <a:spcPts val="0"/>
              </a:spcAft>
              <a:buSzPts val="3600"/>
              <a:buNone/>
              <a:defRPr/>
            </a:lvl7pPr>
            <a:lvl8pPr lvl="7" algn="ctr">
              <a:lnSpc>
                <a:spcPct val="100000"/>
              </a:lnSpc>
              <a:spcBef>
                <a:spcPts val="0"/>
              </a:spcBef>
              <a:spcAft>
                <a:spcPts val="0"/>
              </a:spcAft>
              <a:buSzPts val="3600"/>
              <a:buNone/>
              <a:defRPr/>
            </a:lvl8pPr>
            <a:lvl9pPr lvl="8" algn="ctr">
              <a:lnSpc>
                <a:spcPct val="100000"/>
              </a:lnSpc>
              <a:spcBef>
                <a:spcPts val="0"/>
              </a:spcBef>
              <a:spcAft>
                <a:spcPts val="0"/>
              </a:spcAft>
              <a:buSzPts val="3600"/>
              <a:buNone/>
              <a:defRPr/>
            </a:lvl9pPr>
          </a:lstStyle>
          <a:p>
            <a:endParaRPr/>
          </a:p>
        </p:txBody>
      </p:sp>
      <p:sp>
        <p:nvSpPr>
          <p:cNvPr id="1127" name="Google Shape;1127;p155"/>
          <p:cNvSpPr/>
          <p:nvPr/>
        </p:nvSpPr>
        <p:spPr>
          <a:xfrm rot="5400000" flipH="1">
            <a:off x="-3223497" y="3211591"/>
            <a:ext cx="6857921" cy="410908"/>
          </a:xfrm>
          <a:custGeom>
            <a:avLst/>
            <a:gdLst/>
            <a:ahLst/>
            <a:cxnLst/>
            <a:rect l="l" t="t" r="r" b="b"/>
            <a:pathLst>
              <a:path w="34106" h="10942" extrusionOk="0">
                <a:moveTo>
                  <a:pt x="34106" y="1"/>
                </a:moveTo>
                <a:cubicBezTo>
                  <a:pt x="33610" y="64"/>
                  <a:pt x="33127" y="166"/>
                  <a:pt x="32644" y="293"/>
                </a:cubicBezTo>
                <a:lnTo>
                  <a:pt x="32492" y="331"/>
                </a:lnTo>
                <a:cubicBezTo>
                  <a:pt x="32034" y="471"/>
                  <a:pt x="31602" y="623"/>
                  <a:pt x="31170" y="827"/>
                </a:cubicBezTo>
                <a:cubicBezTo>
                  <a:pt x="30980" y="928"/>
                  <a:pt x="30776" y="1030"/>
                  <a:pt x="30573" y="1144"/>
                </a:cubicBezTo>
                <a:cubicBezTo>
                  <a:pt x="28159" y="2517"/>
                  <a:pt x="26392" y="4867"/>
                  <a:pt x="23965" y="6278"/>
                </a:cubicBezTo>
                <a:cubicBezTo>
                  <a:pt x="23305" y="6659"/>
                  <a:pt x="22619" y="6964"/>
                  <a:pt x="21894" y="7205"/>
                </a:cubicBezTo>
                <a:cubicBezTo>
                  <a:pt x="20887" y="7525"/>
                  <a:pt x="19844" y="7702"/>
                  <a:pt x="18778" y="7702"/>
                </a:cubicBezTo>
                <a:cubicBezTo>
                  <a:pt x="18741" y="7702"/>
                  <a:pt x="18704" y="7701"/>
                  <a:pt x="18667" y="7701"/>
                </a:cubicBezTo>
                <a:cubicBezTo>
                  <a:pt x="16824" y="7701"/>
                  <a:pt x="14969" y="7218"/>
                  <a:pt x="13177" y="6354"/>
                </a:cubicBezTo>
                <a:cubicBezTo>
                  <a:pt x="13063" y="6303"/>
                  <a:pt x="12949" y="6240"/>
                  <a:pt x="12834" y="6176"/>
                </a:cubicBezTo>
                <a:cubicBezTo>
                  <a:pt x="12402" y="5935"/>
                  <a:pt x="11983" y="5681"/>
                  <a:pt x="11589" y="5388"/>
                </a:cubicBezTo>
                <a:lnTo>
                  <a:pt x="11360" y="5223"/>
                </a:lnTo>
                <a:cubicBezTo>
                  <a:pt x="10763" y="4791"/>
                  <a:pt x="10179" y="4321"/>
                  <a:pt x="9569" y="3927"/>
                </a:cubicBezTo>
                <a:cubicBezTo>
                  <a:pt x="9213" y="3698"/>
                  <a:pt x="8844" y="3495"/>
                  <a:pt x="8463" y="3317"/>
                </a:cubicBezTo>
                <a:cubicBezTo>
                  <a:pt x="7040" y="2669"/>
                  <a:pt x="5464" y="2415"/>
                  <a:pt x="3901" y="2377"/>
                </a:cubicBezTo>
                <a:cubicBezTo>
                  <a:pt x="3786" y="2373"/>
                  <a:pt x="3670" y="2372"/>
                  <a:pt x="3554" y="2372"/>
                </a:cubicBezTo>
                <a:cubicBezTo>
                  <a:pt x="3239" y="2372"/>
                  <a:pt x="2925" y="2384"/>
                  <a:pt x="2618" y="2402"/>
                </a:cubicBezTo>
                <a:cubicBezTo>
                  <a:pt x="1754" y="2440"/>
                  <a:pt x="852" y="2478"/>
                  <a:pt x="26" y="2745"/>
                </a:cubicBezTo>
                <a:lnTo>
                  <a:pt x="1" y="2745"/>
                </a:lnTo>
                <a:lnTo>
                  <a:pt x="1" y="10878"/>
                </a:lnTo>
                <a:lnTo>
                  <a:pt x="5808" y="10878"/>
                </a:lnTo>
                <a:cubicBezTo>
                  <a:pt x="5808" y="10916"/>
                  <a:pt x="5833" y="10935"/>
                  <a:pt x="5860" y="10935"/>
                </a:cubicBezTo>
                <a:cubicBezTo>
                  <a:pt x="5887" y="10935"/>
                  <a:pt x="5916" y="10916"/>
                  <a:pt x="5922" y="10878"/>
                </a:cubicBezTo>
                <a:lnTo>
                  <a:pt x="6633" y="10878"/>
                </a:lnTo>
                <a:cubicBezTo>
                  <a:pt x="6640" y="10916"/>
                  <a:pt x="6668" y="10935"/>
                  <a:pt x="6695" y="10935"/>
                </a:cubicBezTo>
                <a:cubicBezTo>
                  <a:pt x="6722" y="10935"/>
                  <a:pt x="6748" y="10916"/>
                  <a:pt x="6748" y="10878"/>
                </a:cubicBezTo>
                <a:lnTo>
                  <a:pt x="7472" y="10878"/>
                </a:lnTo>
                <a:cubicBezTo>
                  <a:pt x="7472" y="10916"/>
                  <a:pt x="7498" y="10935"/>
                  <a:pt x="7525" y="10935"/>
                </a:cubicBezTo>
                <a:cubicBezTo>
                  <a:pt x="7552" y="10935"/>
                  <a:pt x="7580" y="10916"/>
                  <a:pt x="7586" y="10878"/>
                </a:cubicBezTo>
                <a:lnTo>
                  <a:pt x="8298" y="10878"/>
                </a:lnTo>
                <a:cubicBezTo>
                  <a:pt x="8298" y="10916"/>
                  <a:pt x="8323" y="10941"/>
                  <a:pt x="8362" y="10941"/>
                </a:cubicBezTo>
                <a:cubicBezTo>
                  <a:pt x="8387" y="10941"/>
                  <a:pt x="8412" y="10916"/>
                  <a:pt x="8412" y="10878"/>
                </a:cubicBezTo>
                <a:lnTo>
                  <a:pt x="34106" y="10878"/>
                </a:lnTo>
                <a:lnTo>
                  <a:pt x="34106"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128" name="Google Shape;1128;p155"/>
          <p:cNvSpPr/>
          <p:nvPr/>
        </p:nvSpPr>
        <p:spPr>
          <a:xfrm rot="-5418985">
            <a:off x="-2839711" y="3530406"/>
            <a:ext cx="6212752" cy="328487"/>
          </a:xfrm>
          <a:custGeom>
            <a:avLst/>
            <a:gdLst/>
            <a:ahLst/>
            <a:cxnLst/>
            <a:rect l="l" t="t" r="r" b="b"/>
            <a:pathLst>
              <a:path w="5936" h="1694" extrusionOk="0">
                <a:moveTo>
                  <a:pt x="5867" y="1"/>
                </a:moveTo>
                <a:lnTo>
                  <a:pt x="0" y="40"/>
                </a:lnTo>
                <a:cubicBezTo>
                  <a:pt x="0" y="40"/>
                  <a:pt x="63" y="1364"/>
                  <a:pt x="460" y="1443"/>
                </a:cubicBezTo>
                <a:cubicBezTo>
                  <a:pt x="1121" y="1572"/>
                  <a:pt x="2385" y="1693"/>
                  <a:pt x="3511" y="1693"/>
                </a:cubicBezTo>
                <a:cubicBezTo>
                  <a:pt x="4467" y="1693"/>
                  <a:pt x="5324" y="1606"/>
                  <a:pt x="5629" y="1364"/>
                </a:cubicBezTo>
                <a:cubicBezTo>
                  <a:pt x="5935" y="1120"/>
                  <a:pt x="5867" y="1"/>
                  <a:pt x="5867" y="1"/>
                </a:cubicBezTo>
                <a:close/>
              </a:path>
            </a:pathLst>
          </a:custGeom>
          <a:solidFill>
            <a:srgbClr val="00DFD1">
              <a:alpha val="43137"/>
            </a:srgbClr>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Title and text 3">
  <p:cSld name="1_Title and text 3">
    <p:spTree>
      <p:nvGrpSpPr>
        <p:cNvPr id="1" name="Shape 1129"/>
        <p:cNvGrpSpPr/>
        <p:nvPr/>
      </p:nvGrpSpPr>
      <p:grpSpPr>
        <a:xfrm>
          <a:off x="0" y="0"/>
          <a:ext cx="0" cy="0"/>
          <a:chOff x="0" y="0"/>
          <a:chExt cx="0" cy="0"/>
        </a:xfrm>
      </p:grpSpPr>
      <p:sp>
        <p:nvSpPr>
          <p:cNvPr id="1130" name="Google Shape;1130;p156"/>
          <p:cNvSpPr/>
          <p:nvPr/>
        </p:nvSpPr>
        <p:spPr>
          <a:xfrm>
            <a:off x="0" y="3882770"/>
            <a:ext cx="12331941" cy="393567"/>
          </a:xfrm>
          <a:custGeom>
            <a:avLst/>
            <a:gdLst/>
            <a:ahLst/>
            <a:cxnLst/>
            <a:rect l="l" t="t" r="r" b="b"/>
            <a:pathLst>
              <a:path w="5936" h="1694" extrusionOk="0">
                <a:moveTo>
                  <a:pt x="5867" y="1"/>
                </a:moveTo>
                <a:lnTo>
                  <a:pt x="0" y="40"/>
                </a:lnTo>
                <a:cubicBezTo>
                  <a:pt x="0" y="40"/>
                  <a:pt x="63" y="1364"/>
                  <a:pt x="460" y="1443"/>
                </a:cubicBezTo>
                <a:cubicBezTo>
                  <a:pt x="1121" y="1572"/>
                  <a:pt x="2385" y="1693"/>
                  <a:pt x="3511" y="1693"/>
                </a:cubicBezTo>
                <a:cubicBezTo>
                  <a:pt x="4467" y="1693"/>
                  <a:pt x="5324" y="1606"/>
                  <a:pt x="5629" y="1364"/>
                </a:cubicBezTo>
                <a:cubicBezTo>
                  <a:pt x="5935" y="1120"/>
                  <a:pt x="5867" y="1"/>
                  <a:pt x="5867"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131" name="Google Shape;1131;p156"/>
          <p:cNvSpPr/>
          <p:nvPr/>
        </p:nvSpPr>
        <p:spPr>
          <a:xfrm rot="-47254">
            <a:off x="960541" y="4154280"/>
            <a:ext cx="9965961" cy="324049"/>
          </a:xfrm>
          <a:custGeom>
            <a:avLst/>
            <a:gdLst/>
            <a:ahLst/>
            <a:cxnLst/>
            <a:rect l="l" t="t" r="r" b="b"/>
            <a:pathLst>
              <a:path w="5936" h="1694" extrusionOk="0">
                <a:moveTo>
                  <a:pt x="5867" y="1"/>
                </a:moveTo>
                <a:lnTo>
                  <a:pt x="0" y="40"/>
                </a:lnTo>
                <a:cubicBezTo>
                  <a:pt x="0" y="40"/>
                  <a:pt x="63" y="1364"/>
                  <a:pt x="460" y="1443"/>
                </a:cubicBezTo>
                <a:cubicBezTo>
                  <a:pt x="1121" y="1572"/>
                  <a:pt x="2385" y="1693"/>
                  <a:pt x="3511" y="1693"/>
                </a:cubicBezTo>
                <a:cubicBezTo>
                  <a:pt x="4467" y="1693"/>
                  <a:pt x="5324" y="1606"/>
                  <a:pt x="5629" y="1364"/>
                </a:cubicBezTo>
                <a:cubicBezTo>
                  <a:pt x="5935" y="1120"/>
                  <a:pt x="5867" y="1"/>
                  <a:pt x="5867" y="1"/>
                </a:cubicBezTo>
                <a:close/>
              </a:path>
            </a:pathLst>
          </a:custGeom>
          <a:solidFill>
            <a:srgbClr val="00DFD1">
              <a:alpha val="43137"/>
            </a:srgbClr>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132" name="Google Shape;1132;p156"/>
          <p:cNvSpPr/>
          <p:nvPr/>
        </p:nvSpPr>
        <p:spPr>
          <a:xfrm>
            <a:off x="0" y="0"/>
            <a:ext cx="12192000" cy="38932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133" name="Google Shape;1133;p156"/>
          <p:cNvSpPr txBox="1">
            <a:spLocks noGrp="1"/>
          </p:cNvSpPr>
          <p:nvPr>
            <p:ph type="ctrTitle"/>
          </p:nvPr>
        </p:nvSpPr>
        <p:spPr>
          <a:xfrm>
            <a:off x="951000" y="1634084"/>
            <a:ext cx="10290000" cy="1074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7466"/>
            </a:lvl1pPr>
            <a:lvl2pPr lvl="1" algn="ctr">
              <a:lnSpc>
                <a:spcPct val="100000"/>
              </a:lnSpc>
              <a:spcBef>
                <a:spcPts val="0"/>
              </a:spcBef>
              <a:spcAft>
                <a:spcPts val="0"/>
              </a:spcAft>
              <a:buSzPts val="6000"/>
              <a:buNone/>
              <a:defRPr sz="8000"/>
            </a:lvl2pPr>
            <a:lvl3pPr lvl="2" algn="ctr">
              <a:lnSpc>
                <a:spcPct val="100000"/>
              </a:lnSpc>
              <a:spcBef>
                <a:spcPts val="0"/>
              </a:spcBef>
              <a:spcAft>
                <a:spcPts val="0"/>
              </a:spcAft>
              <a:buSzPts val="6000"/>
              <a:buNone/>
              <a:defRPr sz="8000"/>
            </a:lvl3pPr>
            <a:lvl4pPr lvl="3" algn="ctr">
              <a:lnSpc>
                <a:spcPct val="100000"/>
              </a:lnSpc>
              <a:spcBef>
                <a:spcPts val="0"/>
              </a:spcBef>
              <a:spcAft>
                <a:spcPts val="0"/>
              </a:spcAft>
              <a:buSzPts val="6000"/>
              <a:buNone/>
              <a:defRPr sz="8000"/>
            </a:lvl4pPr>
            <a:lvl5pPr lvl="4" algn="ctr">
              <a:lnSpc>
                <a:spcPct val="100000"/>
              </a:lnSpc>
              <a:spcBef>
                <a:spcPts val="0"/>
              </a:spcBef>
              <a:spcAft>
                <a:spcPts val="0"/>
              </a:spcAft>
              <a:buSzPts val="6000"/>
              <a:buNone/>
              <a:defRPr sz="8000"/>
            </a:lvl5pPr>
            <a:lvl6pPr lvl="5" algn="ctr">
              <a:lnSpc>
                <a:spcPct val="100000"/>
              </a:lnSpc>
              <a:spcBef>
                <a:spcPts val="0"/>
              </a:spcBef>
              <a:spcAft>
                <a:spcPts val="0"/>
              </a:spcAft>
              <a:buSzPts val="6000"/>
              <a:buNone/>
              <a:defRPr sz="8000"/>
            </a:lvl6pPr>
            <a:lvl7pPr lvl="6" algn="ctr">
              <a:lnSpc>
                <a:spcPct val="100000"/>
              </a:lnSpc>
              <a:spcBef>
                <a:spcPts val="0"/>
              </a:spcBef>
              <a:spcAft>
                <a:spcPts val="0"/>
              </a:spcAft>
              <a:buSzPts val="6000"/>
              <a:buNone/>
              <a:defRPr sz="8000"/>
            </a:lvl7pPr>
            <a:lvl8pPr lvl="7" algn="ctr">
              <a:lnSpc>
                <a:spcPct val="100000"/>
              </a:lnSpc>
              <a:spcBef>
                <a:spcPts val="0"/>
              </a:spcBef>
              <a:spcAft>
                <a:spcPts val="0"/>
              </a:spcAft>
              <a:buSzPts val="6000"/>
              <a:buNone/>
              <a:defRPr sz="8000"/>
            </a:lvl8pPr>
            <a:lvl9pPr lvl="8" algn="ctr">
              <a:lnSpc>
                <a:spcPct val="100000"/>
              </a:lnSpc>
              <a:spcBef>
                <a:spcPts val="0"/>
              </a:spcBef>
              <a:spcAft>
                <a:spcPts val="0"/>
              </a:spcAft>
              <a:buSzPts val="6000"/>
              <a:buNone/>
              <a:defRPr sz="8000"/>
            </a:lvl9pPr>
          </a:lstStyle>
          <a:p>
            <a:endParaRPr/>
          </a:p>
        </p:txBody>
      </p:sp>
      <p:sp>
        <p:nvSpPr>
          <p:cNvPr id="1134" name="Google Shape;1134;p156"/>
          <p:cNvSpPr txBox="1">
            <a:spLocks noGrp="1"/>
          </p:cNvSpPr>
          <p:nvPr>
            <p:ph type="subTitle" idx="1"/>
          </p:nvPr>
        </p:nvSpPr>
        <p:spPr>
          <a:xfrm>
            <a:off x="951000" y="2708100"/>
            <a:ext cx="10290000" cy="554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a:latin typeface="Montserrat Light"/>
                <a:ea typeface="Montserrat Light"/>
                <a:cs typeface="Montserrat Light"/>
                <a:sym typeface="Montserrat Light"/>
              </a:defRPr>
            </a:lvl1pPr>
            <a:lvl2pPr lvl="1" algn="ctr">
              <a:lnSpc>
                <a:spcPct val="100000"/>
              </a:lnSpc>
              <a:spcBef>
                <a:spcPts val="0"/>
              </a:spcBef>
              <a:spcAft>
                <a:spcPts val="0"/>
              </a:spcAft>
              <a:buSzPts val="1600"/>
              <a:buNone/>
              <a:defRPr/>
            </a:lvl2pPr>
            <a:lvl3pPr lvl="2" algn="ctr">
              <a:lnSpc>
                <a:spcPct val="100000"/>
              </a:lnSpc>
              <a:spcBef>
                <a:spcPts val="0"/>
              </a:spcBef>
              <a:spcAft>
                <a:spcPts val="0"/>
              </a:spcAft>
              <a:buSzPts val="1600"/>
              <a:buNone/>
              <a:defRPr/>
            </a:lvl3pPr>
            <a:lvl4pPr lvl="3" algn="ctr">
              <a:lnSpc>
                <a:spcPct val="100000"/>
              </a:lnSpc>
              <a:spcBef>
                <a:spcPts val="0"/>
              </a:spcBef>
              <a:spcAft>
                <a:spcPts val="0"/>
              </a:spcAft>
              <a:buSzPts val="1600"/>
              <a:buNone/>
              <a:defRPr/>
            </a:lvl4pPr>
            <a:lvl5pPr lvl="4" algn="ctr">
              <a:lnSpc>
                <a:spcPct val="100000"/>
              </a:lnSpc>
              <a:spcBef>
                <a:spcPts val="0"/>
              </a:spcBef>
              <a:spcAft>
                <a:spcPts val="0"/>
              </a:spcAft>
              <a:buSzPts val="1600"/>
              <a:buNone/>
              <a:defRPr/>
            </a:lvl5pPr>
            <a:lvl6pPr lvl="5" algn="ctr">
              <a:lnSpc>
                <a:spcPct val="100000"/>
              </a:lnSpc>
              <a:spcBef>
                <a:spcPts val="0"/>
              </a:spcBef>
              <a:spcAft>
                <a:spcPts val="0"/>
              </a:spcAft>
              <a:buSzPts val="1600"/>
              <a:buNone/>
              <a:defRPr/>
            </a:lvl6pPr>
            <a:lvl7pPr lvl="6" algn="ctr">
              <a:lnSpc>
                <a:spcPct val="100000"/>
              </a:lnSpc>
              <a:spcBef>
                <a:spcPts val="0"/>
              </a:spcBef>
              <a:spcAft>
                <a:spcPts val="0"/>
              </a:spcAft>
              <a:buSzPts val="1600"/>
              <a:buNone/>
              <a:defRPr/>
            </a:lvl7pPr>
            <a:lvl8pPr lvl="7" algn="ctr">
              <a:lnSpc>
                <a:spcPct val="100000"/>
              </a:lnSpc>
              <a:spcBef>
                <a:spcPts val="0"/>
              </a:spcBef>
              <a:spcAft>
                <a:spcPts val="0"/>
              </a:spcAft>
              <a:buSzPts val="1600"/>
              <a:buNone/>
              <a:defRPr/>
            </a:lvl8pPr>
            <a:lvl9pPr lvl="8" algn="ctr">
              <a:lnSpc>
                <a:spcPct val="100000"/>
              </a:lnSpc>
              <a:spcBef>
                <a:spcPts val="0"/>
              </a:spcBef>
              <a:spcAft>
                <a:spcPts val="0"/>
              </a:spcAft>
              <a:buSzPts val="1600"/>
              <a:buNone/>
              <a:defRPr/>
            </a:lvl9pPr>
          </a:lstStyle>
          <a:p>
            <a:endParaRPr/>
          </a:p>
        </p:txBody>
      </p:sp>
      <p:grpSp>
        <p:nvGrpSpPr>
          <p:cNvPr id="1135" name="Google Shape;1135;p156"/>
          <p:cNvGrpSpPr/>
          <p:nvPr/>
        </p:nvGrpSpPr>
        <p:grpSpPr>
          <a:xfrm>
            <a:off x="9333818" y="5344717"/>
            <a:ext cx="1025593" cy="1562090"/>
            <a:chOff x="-118314" y="4008538"/>
            <a:chExt cx="769195" cy="1171567"/>
          </a:xfrm>
        </p:grpSpPr>
        <p:sp>
          <p:nvSpPr>
            <p:cNvPr id="1136" name="Google Shape;1136;p156"/>
            <p:cNvSpPr/>
            <p:nvPr/>
          </p:nvSpPr>
          <p:spPr>
            <a:xfrm>
              <a:off x="32019" y="4869460"/>
              <a:ext cx="505970" cy="268414"/>
            </a:xfrm>
            <a:custGeom>
              <a:avLst/>
              <a:gdLst/>
              <a:ahLst/>
              <a:cxnLst/>
              <a:rect l="l" t="t" r="r" b="b"/>
              <a:pathLst>
                <a:path w="14298" h="7585" extrusionOk="0">
                  <a:moveTo>
                    <a:pt x="14297" y="1"/>
                  </a:moveTo>
                  <a:lnTo>
                    <a:pt x="14297" y="1"/>
                  </a:lnTo>
                  <a:cubicBezTo>
                    <a:pt x="12884" y="408"/>
                    <a:pt x="11686" y="1330"/>
                    <a:pt x="10932" y="2588"/>
                  </a:cubicBezTo>
                  <a:cubicBezTo>
                    <a:pt x="10489" y="2935"/>
                    <a:pt x="10021" y="3270"/>
                    <a:pt x="9554" y="3582"/>
                  </a:cubicBezTo>
                  <a:cubicBezTo>
                    <a:pt x="10357" y="2815"/>
                    <a:pt x="10980" y="1869"/>
                    <a:pt x="11363" y="815"/>
                  </a:cubicBezTo>
                  <a:lnTo>
                    <a:pt x="11363" y="815"/>
                  </a:lnTo>
                  <a:cubicBezTo>
                    <a:pt x="10129" y="1486"/>
                    <a:pt x="9243" y="2636"/>
                    <a:pt x="8920" y="4001"/>
                  </a:cubicBezTo>
                  <a:cubicBezTo>
                    <a:pt x="8189" y="4444"/>
                    <a:pt x="7434" y="4851"/>
                    <a:pt x="6668" y="5211"/>
                  </a:cubicBezTo>
                  <a:cubicBezTo>
                    <a:pt x="7662" y="4612"/>
                    <a:pt x="8404" y="3678"/>
                    <a:pt x="8764" y="2576"/>
                  </a:cubicBezTo>
                  <a:lnTo>
                    <a:pt x="8764" y="2576"/>
                  </a:lnTo>
                  <a:cubicBezTo>
                    <a:pt x="7542" y="3186"/>
                    <a:pt x="6584" y="4216"/>
                    <a:pt x="6069" y="5486"/>
                  </a:cubicBezTo>
                  <a:cubicBezTo>
                    <a:pt x="5147" y="5881"/>
                    <a:pt x="4213" y="6229"/>
                    <a:pt x="3242" y="6504"/>
                  </a:cubicBezTo>
                  <a:cubicBezTo>
                    <a:pt x="4464" y="5797"/>
                    <a:pt x="5506" y="4827"/>
                    <a:pt x="6285" y="3654"/>
                  </a:cubicBezTo>
                  <a:lnTo>
                    <a:pt x="6285" y="3654"/>
                  </a:lnTo>
                  <a:cubicBezTo>
                    <a:pt x="5482" y="3977"/>
                    <a:pt x="4751" y="4444"/>
                    <a:pt x="4117" y="5031"/>
                  </a:cubicBezTo>
                  <a:cubicBezTo>
                    <a:pt x="3674" y="5450"/>
                    <a:pt x="3278" y="5941"/>
                    <a:pt x="3123" y="6528"/>
                  </a:cubicBezTo>
                  <a:cubicBezTo>
                    <a:pt x="2152" y="6804"/>
                    <a:pt x="1170" y="7007"/>
                    <a:pt x="164" y="7151"/>
                  </a:cubicBezTo>
                  <a:cubicBezTo>
                    <a:pt x="0" y="7186"/>
                    <a:pt x="31" y="7427"/>
                    <a:pt x="189" y="7427"/>
                  </a:cubicBezTo>
                  <a:cubicBezTo>
                    <a:pt x="192" y="7427"/>
                    <a:pt x="196" y="7427"/>
                    <a:pt x="200" y="7426"/>
                  </a:cubicBezTo>
                  <a:cubicBezTo>
                    <a:pt x="1494" y="7247"/>
                    <a:pt x="2763" y="6959"/>
                    <a:pt x="4009" y="6564"/>
                  </a:cubicBezTo>
                  <a:cubicBezTo>
                    <a:pt x="4887" y="7227"/>
                    <a:pt x="5955" y="7585"/>
                    <a:pt x="7047" y="7585"/>
                  </a:cubicBezTo>
                  <a:cubicBezTo>
                    <a:pt x="7355" y="7585"/>
                    <a:pt x="7665" y="7556"/>
                    <a:pt x="7973" y="7498"/>
                  </a:cubicBezTo>
                  <a:cubicBezTo>
                    <a:pt x="7506" y="7079"/>
                    <a:pt x="7015" y="6660"/>
                    <a:pt x="6428" y="6444"/>
                  </a:cubicBezTo>
                  <a:cubicBezTo>
                    <a:pt x="6061" y="6322"/>
                    <a:pt x="5682" y="6260"/>
                    <a:pt x="5304" y="6260"/>
                  </a:cubicBezTo>
                  <a:cubicBezTo>
                    <a:pt x="5127" y="6260"/>
                    <a:pt x="4951" y="6274"/>
                    <a:pt x="4775" y="6301"/>
                  </a:cubicBezTo>
                  <a:cubicBezTo>
                    <a:pt x="5590" y="6013"/>
                    <a:pt x="6392" y="5666"/>
                    <a:pt x="7183" y="5282"/>
                  </a:cubicBezTo>
                  <a:cubicBezTo>
                    <a:pt x="7826" y="5782"/>
                    <a:pt x="8613" y="6042"/>
                    <a:pt x="9408" y="6042"/>
                  </a:cubicBezTo>
                  <a:cubicBezTo>
                    <a:pt x="9870" y="6042"/>
                    <a:pt x="10335" y="5954"/>
                    <a:pt x="10776" y="5774"/>
                  </a:cubicBezTo>
                  <a:cubicBezTo>
                    <a:pt x="10070" y="5269"/>
                    <a:pt x="9230" y="5003"/>
                    <a:pt x="8375" y="5003"/>
                  </a:cubicBezTo>
                  <a:cubicBezTo>
                    <a:pt x="8114" y="5003"/>
                    <a:pt x="7851" y="5028"/>
                    <a:pt x="7590" y="5079"/>
                  </a:cubicBezTo>
                  <a:cubicBezTo>
                    <a:pt x="8309" y="4696"/>
                    <a:pt x="9003" y="4288"/>
                    <a:pt x="9686" y="3833"/>
                  </a:cubicBezTo>
                  <a:cubicBezTo>
                    <a:pt x="10249" y="4193"/>
                    <a:pt x="10884" y="4396"/>
                    <a:pt x="11554" y="4420"/>
                  </a:cubicBezTo>
                  <a:cubicBezTo>
                    <a:pt x="11595" y="4422"/>
                    <a:pt x="11635" y="4423"/>
                    <a:pt x="11675" y="4423"/>
                  </a:cubicBezTo>
                  <a:cubicBezTo>
                    <a:pt x="12350" y="4423"/>
                    <a:pt x="12996" y="4140"/>
                    <a:pt x="13471" y="3654"/>
                  </a:cubicBezTo>
                  <a:cubicBezTo>
                    <a:pt x="12848" y="3402"/>
                    <a:pt x="12189" y="3270"/>
                    <a:pt x="11531" y="3246"/>
                  </a:cubicBezTo>
                  <a:cubicBezTo>
                    <a:pt x="11063" y="3246"/>
                    <a:pt x="10608" y="3330"/>
                    <a:pt x="10177" y="3498"/>
                  </a:cubicBezTo>
                  <a:cubicBezTo>
                    <a:pt x="10500" y="3270"/>
                    <a:pt x="10824" y="3031"/>
                    <a:pt x="11135" y="2791"/>
                  </a:cubicBezTo>
                  <a:cubicBezTo>
                    <a:pt x="12453" y="2216"/>
                    <a:pt x="13567" y="1246"/>
                    <a:pt x="1429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137" name="Google Shape;1137;p156"/>
            <p:cNvSpPr/>
            <p:nvPr/>
          </p:nvSpPr>
          <p:spPr>
            <a:xfrm rot="1697963">
              <a:off x="204235" y="3972509"/>
              <a:ext cx="161519" cy="1243587"/>
            </a:xfrm>
            <a:custGeom>
              <a:avLst/>
              <a:gdLst/>
              <a:ahLst/>
              <a:cxnLst/>
              <a:rect l="l" t="t" r="r" b="b"/>
              <a:pathLst>
                <a:path w="4564" h="35142" extrusionOk="0">
                  <a:moveTo>
                    <a:pt x="3018" y="1"/>
                  </a:moveTo>
                  <a:cubicBezTo>
                    <a:pt x="587" y="3953"/>
                    <a:pt x="0" y="9606"/>
                    <a:pt x="323" y="14840"/>
                  </a:cubicBezTo>
                  <a:cubicBezTo>
                    <a:pt x="647" y="20074"/>
                    <a:pt x="1749" y="25141"/>
                    <a:pt x="2264" y="30339"/>
                  </a:cubicBezTo>
                  <a:cubicBezTo>
                    <a:pt x="2266" y="30358"/>
                    <a:pt x="2267" y="30378"/>
                    <a:pt x="2269" y="30398"/>
                  </a:cubicBezTo>
                  <a:lnTo>
                    <a:pt x="2269" y="30398"/>
                  </a:lnTo>
                  <a:cubicBezTo>
                    <a:pt x="3045" y="26619"/>
                    <a:pt x="3499" y="22705"/>
                    <a:pt x="3952" y="18805"/>
                  </a:cubicBezTo>
                  <a:cubicBezTo>
                    <a:pt x="4252" y="16146"/>
                    <a:pt x="4563" y="13475"/>
                    <a:pt x="4527" y="10780"/>
                  </a:cubicBezTo>
                  <a:cubicBezTo>
                    <a:pt x="4479" y="7103"/>
                    <a:pt x="3785" y="3510"/>
                    <a:pt x="3018" y="1"/>
                  </a:cubicBezTo>
                  <a:close/>
                  <a:moveTo>
                    <a:pt x="2269" y="30398"/>
                  </a:moveTo>
                  <a:lnTo>
                    <a:pt x="2269" y="30398"/>
                  </a:lnTo>
                  <a:cubicBezTo>
                    <a:pt x="2042" y="31505"/>
                    <a:pt x="1788" y="32600"/>
                    <a:pt x="1497" y="33680"/>
                  </a:cubicBezTo>
                  <a:lnTo>
                    <a:pt x="1761" y="35141"/>
                  </a:lnTo>
                  <a:cubicBezTo>
                    <a:pt x="2483" y="33852"/>
                    <a:pt x="2421" y="32036"/>
                    <a:pt x="2269" y="30398"/>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138" name="Google Shape;1138;p156"/>
            <p:cNvSpPr/>
            <p:nvPr/>
          </p:nvSpPr>
          <p:spPr>
            <a:xfrm>
              <a:off x="68649" y="4344104"/>
              <a:ext cx="265972" cy="767413"/>
            </a:xfrm>
            <a:custGeom>
              <a:avLst/>
              <a:gdLst/>
              <a:ahLst/>
              <a:cxnLst/>
              <a:rect l="l" t="t" r="r" b="b"/>
              <a:pathLst>
                <a:path w="7516" h="21686" extrusionOk="0">
                  <a:moveTo>
                    <a:pt x="4030" y="0"/>
                  </a:moveTo>
                  <a:lnTo>
                    <a:pt x="4030" y="0"/>
                  </a:lnTo>
                  <a:cubicBezTo>
                    <a:pt x="3300" y="1880"/>
                    <a:pt x="3312" y="3964"/>
                    <a:pt x="4054" y="5833"/>
                  </a:cubicBezTo>
                  <a:cubicBezTo>
                    <a:pt x="4066" y="6611"/>
                    <a:pt x="4042" y="7378"/>
                    <a:pt x="3995" y="8156"/>
                  </a:cubicBezTo>
                  <a:cubicBezTo>
                    <a:pt x="3827" y="6635"/>
                    <a:pt x="3312" y="5174"/>
                    <a:pt x="2485" y="3881"/>
                  </a:cubicBezTo>
                  <a:lnTo>
                    <a:pt x="2485" y="3881"/>
                  </a:lnTo>
                  <a:cubicBezTo>
                    <a:pt x="2186" y="5785"/>
                    <a:pt x="2701" y="7713"/>
                    <a:pt x="3911" y="9210"/>
                  </a:cubicBezTo>
                  <a:cubicBezTo>
                    <a:pt x="3803" y="10372"/>
                    <a:pt x="3623" y="11522"/>
                    <a:pt x="3384" y="12672"/>
                  </a:cubicBezTo>
                  <a:cubicBezTo>
                    <a:pt x="3539" y="11091"/>
                    <a:pt x="3132" y="9498"/>
                    <a:pt x="2234" y="8192"/>
                  </a:cubicBezTo>
                  <a:lnTo>
                    <a:pt x="2234" y="8192"/>
                  </a:lnTo>
                  <a:cubicBezTo>
                    <a:pt x="1887" y="10037"/>
                    <a:pt x="2222" y="11941"/>
                    <a:pt x="3180" y="13546"/>
                  </a:cubicBezTo>
                  <a:cubicBezTo>
                    <a:pt x="2845" y="14888"/>
                    <a:pt x="2438" y="16193"/>
                    <a:pt x="1934" y="17475"/>
                  </a:cubicBezTo>
                  <a:cubicBezTo>
                    <a:pt x="2186" y="15570"/>
                    <a:pt x="1982" y="13618"/>
                    <a:pt x="1360" y="11798"/>
                  </a:cubicBezTo>
                  <a:cubicBezTo>
                    <a:pt x="1048" y="12947"/>
                    <a:pt x="952" y="14133"/>
                    <a:pt x="1072" y="15307"/>
                  </a:cubicBezTo>
                  <a:cubicBezTo>
                    <a:pt x="1156" y="16145"/>
                    <a:pt x="1360" y="16996"/>
                    <a:pt x="1875" y="17654"/>
                  </a:cubicBezTo>
                  <a:cubicBezTo>
                    <a:pt x="1360" y="18936"/>
                    <a:pt x="761" y="20181"/>
                    <a:pt x="90" y="21391"/>
                  </a:cubicBezTo>
                  <a:cubicBezTo>
                    <a:pt x="0" y="21546"/>
                    <a:pt x="128" y="21685"/>
                    <a:pt x="260" y="21685"/>
                  </a:cubicBezTo>
                  <a:cubicBezTo>
                    <a:pt x="321" y="21685"/>
                    <a:pt x="384" y="21655"/>
                    <a:pt x="425" y="21583"/>
                  </a:cubicBezTo>
                  <a:cubicBezTo>
                    <a:pt x="1300" y="20026"/>
                    <a:pt x="2042" y="18397"/>
                    <a:pt x="2641" y="16708"/>
                  </a:cubicBezTo>
                  <a:cubicBezTo>
                    <a:pt x="4510" y="16193"/>
                    <a:pt x="6091" y="14900"/>
                    <a:pt x="6953" y="13151"/>
                  </a:cubicBezTo>
                  <a:lnTo>
                    <a:pt x="6953" y="13151"/>
                  </a:lnTo>
                  <a:cubicBezTo>
                    <a:pt x="6114" y="13319"/>
                    <a:pt x="5240" y="13498"/>
                    <a:pt x="4510" y="13965"/>
                  </a:cubicBezTo>
                  <a:cubicBezTo>
                    <a:pt x="3863" y="14385"/>
                    <a:pt x="3384" y="14983"/>
                    <a:pt x="2988" y="15654"/>
                  </a:cubicBezTo>
                  <a:cubicBezTo>
                    <a:pt x="3348" y="14504"/>
                    <a:pt x="3647" y="13343"/>
                    <a:pt x="3875" y="12169"/>
                  </a:cubicBezTo>
                  <a:cubicBezTo>
                    <a:pt x="5599" y="11714"/>
                    <a:pt x="6941" y="10372"/>
                    <a:pt x="7408" y="8660"/>
                  </a:cubicBezTo>
                  <a:lnTo>
                    <a:pt x="7408" y="8660"/>
                  </a:lnTo>
                  <a:cubicBezTo>
                    <a:pt x="5923" y="9127"/>
                    <a:pt x="4689" y="10169"/>
                    <a:pt x="3983" y="11558"/>
                  </a:cubicBezTo>
                  <a:cubicBezTo>
                    <a:pt x="4174" y="10456"/>
                    <a:pt x="4306" y="9354"/>
                    <a:pt x="4378" y="8240"/>
                  </a:cubicBezTo>
                  <a:cubicBezTo>
                    <a:pt x="5228" y="7917"/>
                    <a:pt x="5983" y="7378"/>
                    <a:pt x="6570" y="6683"/>
                  </a:cubicBezTo>
                  <a:cubicBezTo>
                    <a:pt x="7180" y="5917"/>
                    <a:pt x="7516" y="4911"/>
                    <a:pt x="7336" y="3953"/>
                  </a:cubicBezTo>
                  <a:lnTo>
                    <a:pt x="7336" y="3953"/>
                  </a:lnTo>
                  <a:cubicBezTo>
                    <a:pt x="6546" y="4408"/>
                    <a:pt x="5851" y="5018"/>
                    <a:pt x="5276" y="5725"/>
                  </a:cubicBezTo>
                  <a:cubicBezTo>
                    <a:pt x="4881" y="6228"/>
                    <a:pt x="4593" y="6803"/>
                    <a:pt x="4426" y="7414"/>
                  </a:cubicBezTo>
                  <a:cubicBezTo>
                    <a:pt x="4450" y="6875"/>
                    <a:pt x="4450" y="6324"/>
                    <a:pt x="4450" y="5773"/>
                  </a:cubicBezTo>
                  <a:cubicBezTo>
                    <a:pt x="4917" y="3857"/>
                    <a:pt x="4773" y="1833"/>
                    <a:pt x="4030" y="0"/>
                  </a:cubicBezTo>
                  <a:close/>
                </a:path>
              </a:pathLst>
            </a:custGeom>
            <a:solidFill>
              <a:srgbClr val="1A4E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139" name="Google Shape;1139;p156"/>
            <p:cNvSpPr/>
            <p:nvPr/>
          </p:nvSpPr>
          <p:spPr>
            <a:xfrm rot="1340377">
              <a:off x="-35934" y="4636827"/>
              <a:ext cx="155591" cy="464191"/>
            </a:xfrm>
            <a:custGeom>
              <a:avLst/>
              <a:gdLst/>
              <a:ahLst/>
              <a:cxnLst/>
              <a:rect l="l" t="t" r="r" b="b"/>
              <a:pathLst>
                <a:path w="4397" h="13118" extrusionOk="0">
                  <a:moveTo>
                    <a:pt x="108" y="0"/>
                  </a:moveTo>
                  <a:lnTo>
                    <a:pt x="108" y="0"/>
                  </a:lnTo>
                  <a:cubicBezTo>
                    <a:pt x="72" y="1210"/>
                    <a:pt x="492" y="2396"/>
                    <a:pt x="1282" y="3318"/>
                  </a:cubicBezTo>
                  <a:cubicBezTo>
                    <a:pt x="1450" y="3761"/>
                    <a:pt x="1581" y="4204"/>
                    <a:pt x="1713" y="4659"/>
                  </a:cubicBezTo>
                  <a:cubicBezTo>
                    <a:pt x="1318" y="3821"/>
                    <a:pt x="731" y="3090"/>
                    <a:pt x="0" y="2527"/>
                  </a:cubicBezTo>
                  <a:lnTo>
                    <a:pt x="0" y="2527"/>
                  </a:lnTo>
                  <a:cubicBezTo>
                    <a:pt x="204" y="3665"/>
                    <a:pt x="887" y="4659"/>
                    <a:pt x="1869" y="5282"/>
                  </a:cubicBezTo>
                  <a:cubicBezTo>
                    <a:pt x="2037" y="5965"/>
                    <a:pt x="2168" y="6659"/>
                    <a:pt x="2252" y="7354"/>
                  </a:cubicBezTo>
                  <a:cubicBezTo>
                    <a:pt x="2037" y="6420"/>
                    <a:pt x="1486" y="5593"/>
                    <a:pt x="719" y="5030"/>
                  </a:cubicBezTo>
                  <a:lnTo>
                    <a:pt x="719" y="5030"/>
                  </a:lnTo>
                  <a:cubicBezTo>
                    <a:pt x="875" y="6144"/>
                    <a:pt x="1450" y="7174"/>
                    <a:pt x="2312" y="7905"/>
                  </a:cubicBezTo>
                  <a:cubicBezTo>
                    <a:pt x="2396" y="8731"/>
                    <a:pt x="2420" y="9558"/>
                    <a:pt x="2384" y="10384"/>
                  </a:cubicBezTo>
                  <a:cubicBezTo>
                    <a:pt x="2156" y="9246"/>
                    <a:pt x="1653" y="8180"/>
                    <a:pt x="935" y="7258"/>
                  </a:cubicBezTo>
                  <a:lnTo>
                    <a:pt x="935" y="7258"/>
                  </a:lnTo>
                  <a:cubicBezTo>
                    <a:pt x="983" y="7977"/>
                    <a:pt x="1162" y="8672"/>
                    <a:pt x="1462" y="9318"/>
                  </a:cubicBezTo>
                  <a:cubicBezTo>
                    <a:pt x="1677" y="9785"/>
                    <a:pt x="1965" y="10217"/>
                    <a:pt x="2384" y="10492"/>
                  </a:cubicBezTo>
                  <a:cubicBezTo>
                    <a:pt x="2348" y="11330"/>
                    <a:pt x="2252" y="12157"/>
                    <a:pt x="2108" y="12983"/>
                  </a:cubicBezTo>
                  <a:cubicBezTo>
                    <a:pt x="2095" y="13067"/>
                    <a:pt x="2161" y="13118"/>
                    <a:pt x="2227" y="13118"/>
                  </a:cubicBezTo>
                  <a:cubicBezTo>
                    <a:pt x="2274" y="13118"/>
                    <a:pt x="2321" y="13091"/>
                    <a:pt x="2336" y="13031"/>
                  </a:cubicBezTo>
                  <a:cubicBezTo>
                    <a:pt x="2528" y="11965"/>
                    <a:pt x="2635" y="10887"/>
                    <a:pt x="2635" y="9809"/>
                  </a:cubicBezTo>
                  <a:cubicBezTo>
                    <a:pt x="3606" y="9139"/>
                    <a:pt x="4240" y="8085"/>
                    <a:pt x="4396" y="6923"/>
                  </a:cubicBezTo>
                  <a:lnTo>
                    <a:pt x="4396" y="6923"/>
                  </a:lnTo>
                  <a:cubicBezTo>
                    <a:pt x="3941" y="7186"/>
                    <a:pt x="3486" y="7462"/>
                    <a:pt x="3162" y="7869"/>
                  </a:cubicBezTo>
                  <a:cubicBezTo>
                    <a:pt x="2887" y="8240"/>
                    <a:pt x="2707" y="8672"/>
                    <a:pt x="2623" y="9127"/>
                  </a:cubicBezTo>
                  <a:cubicBezTo>
                    <a:pt x="2599" y="8408"/>
                    <a:pt x="2540" y="7677"/>
                    <a:pt x="2432" y="6959"/>
                  </a:cubicBezTo>
                  <a:cubicBezTo>
                    <a:pt x="3330" y="6360"/>
                    <a:pt x="3833" y="5330"/>
                    <a:pt x="3749" y="4264"/>
                  </a:cubicBezTo>
                  <a:lnTo>
                    <a:pt x="3749" y="4264"/>
                  </a:lnTo>
                  <a:cubicBezTo>
                    <a:pt x="2995" y="4815"/>
                    <a:pt x="2504" y="5665"/>
                    <a:pt x="2384" y="6588"/>
                  </a:cubicBezTo>
                  <a:cubicBezTo>
                    <a:pt x="2264" y="5929"/>
                    <a:pt x="2120" y="5270"/>
                    <a:pt x="1941" y="4623"/>
                  </a:cubicBezTo>
                  <a:cubicBezTo>
                    <a:pt x="2372" y="4264"/>
                    <a:pt x="2695" y="3809"/>
                    <a:pt x="2887" y="3306"/>
                  </a:cubicBezTo>
                  <a:cubicBezTo>
                    <a:pt x="3091" y="2743"/>
                    <a:pt x="3055" y="2120"/>
                    <a:pt x="2779" y="1581"/>
                  </a:cubicBezTo>
                  <a:cubicBezTo>
                    <a:pt x="2420" y="2012"/>
                    <a:pt x="2144" y="2491"/>
                    <a:pt x="1953" y="3006"/>
                  </a:cubicBezTo>
                  <a:cubicBezTo>
                    <a:pt x="1833" y="3378"/>
                    <a:pt x="1785" y="3761"/>
                    <a:pt x="1809" y="4144"/>
                  </a:cubicBezTo>
                  <a:cubicBezTo>
                    <a:pt x="1713" y="3833"/>
                    <a:pt x="1605" y="3509"/>
                    <a:pt x="1498" y="3210"/>
                  </a:cubicBezTo>
                  <a:cubicBezTo>
                    <a:pt x="1390" y="2012"/>
                    <a:pt x="899" y="898"/>
                    <a:pt x="108"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140" name="Google Shape;1140;p156"/>
            <p:cNvSpPr/>
            <p:nvPr/>
          </p:nvSpPr>
          <p:spPr>
            <a:xfrm>
              <a:off x="-40166" y="4557745"/>
              <a:ext cx="483606" cy="622360"/>
            </a:xfrm>
            <a:custGeom>
              <a:avLst/>
              <a:gdLst/>
              <a:ahLst/>
              <a:cxnLst/>
              <a:rect l="l" t="t" r="r" b="b"/>
              <a:pathLst>
                <a:path w="13666" h="17587" extrusionOk="0">
                  <a:moveTo>
                    <a:pt x="13630" y="1"/>
                  </a:moveTo>
                  <a:lnTo>
                    <a:pt x="13630" y="1"/>
                  </a:lnTo>
                  <a:cubicBezTo>
                    <a:pt x="11905" y="744"/>
                    <a:pt x="10348" y="1845"/>
                    <a:pt x="9067" y="3223"/>
                  </a:cubicBezTo>
                  <a:cubicBezTo>
                    <a:pt x="6228" y="6277"/>
                    <a:pt x="4935" y="10409"/>
                    <a:pt x="2946" y="14062"/>
                  </a:cubicBezTo>
                  <a:cubicBezTo>
                    <a:pt x="2252" y="15344"/>
                    <a:pt x="1425" y="16613"/>
                    <a:pt x="192" y="17368"/>
                  </a:cubicBezTo>
                  <a:lnTo>
                    <a:pt x="0" y="17032"/>
                  </a:lnTo>
                  <a:lnTo>
                    <a:pt x="0" y="17032"/>
                  </a:lnTo>
                  <a:lnTo>
                    <a:pt x="48" y="17583"/>
                  </a:lnTo>
                  <a:cubicBezTo>
                    <a:pt x="92" y="17585"/>
                    <a:pt x="137" y="17586"/>
                    <a:pt x="181" y="17586"/>
                  </a:cubicBezTo>
                  <a:cubicBezTo>
                    <a:pt x="1222" y="17586"/>
                    <a:pt x="2205" y="17056"/>
                    <a:pt x="3078" y="16481"/>
                  </a:cubicBezTo>
                  <a:cubicBezTo>
                    <a:pt x="6072" y="14493"/>
                    <a:pt x="8480" y="11727"/>
                    <a:pt x="10456" y="8732"/>
                  </a:cubicBezTo>
                  <a:cubicBezTo>
                    <a:pt x="12193" y="6109"/>
                    <a:pt x="13666" y="3139"/>
                    <a:pt x="1363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grpSp>
        <p:nvGrpSpPr>
          <p:cNvPr id="1141" name="Google Shape;1141;p156"/>
          <p:cNvGrpSpPr/>
          <p:nvPr/>
        </p:nvGrpSpPr>
        <p:grpSpPr>
          <a:xfrm>
            <a:off x="2057030" y="5792139"/>
            <a:ext cx="875071" cy="1114668"/>
            <a:chOff x="8543645" y="4344104"/>
            <a:chExt cx="656303" cy="836001"/>
          </a:xfrm>
        </p:grpSpPr>
        <p:sp>
          <p:nvSpPr>
            <p:cNvPr id="1142" name="Google Shape;1142;p156"/>
            <p:cNvSpPr/>
            <p:nvPr/>
          </p:nvSpPr>
          <p:spPr>
            <a:xfrm flipH="1">
              <a:off x="8543645" y="4869460"/>
              <a:ext cx="505970" cy="268414"/>
            </a:xfrm>
            <a:custGeom>
              <a:avLst/>
              <a:gdLst/>
              <a:ahLst/>
              <a:cxnLst/>
              <a:rect l="l" t="t" r="r" b="b"/>
              <a:pathLst>
                <a:path w="14298" h="7585" extrusionOk="0">
                  <a:moveTo>
                    <a:pt x="14297" y="1"/>
                  </a:moveTo>
                  <a:lnTo>
                    <a:pt x="14297" y="1"/>
                  </a:lnTo>
                  <a:cubicBezTo>
                    <a:pt x="12884" y="408"/>
                    <a:pt x="11686" y="1330"/>
                    <a:pt x="10932" y="2588"/>
                  </a:cubicBezTo>
                  <a:cubicBezTo>
                    <a:pt x="10489" y="2935"/>
                    <a:pt x="10021" y="3270"/>
                    <a:pt x="9554" y="3582"/>
                  </a:cubicBezTo>
                  <a:cubicBezTo>
                    <a:pt x="10357" y="2815"/>
                    <a:pt x="10980" y="1869"/>
                    <a:pt x="11363" y="815"/>
                  </a:cubicBezTo>
                  <a:lnTo>
                    <a:pt x="11363" y="815"/>
                  </a:lnTo>
                  <a:cubicBezTo>
                    <a:pt x="10129" y="1486"/>
                    <a:pt x="9243" y="2636"/>
                    <a:pt x="8920" y="4001"/>
                  </a:cubicBezTo>
                  <a:cubicBezTo>
                    <a:pt x="8189" y="4444"/>
                    <a:pt x="7434" y="4851"/>
                    <a:pt x="6668" y="5211"/>
                  </a:cubicBezTo>
                  <a:cubicBezTo>
                    <a:pt x="7662" y="4612"/>
                    <a:pt x="8404" y="3678"/>
                    <a:pt x="8764" y="2576"/>
                  </a:cubicBezTo>
                  <a:lnTo>
                    <a:pt x="8764" y="2576"/>
                  </a:lnTo>
                  <a:cubicBezTo>
                    <a:pt x="7542" y="3186"/>
                    <a:pt x="6584" y="4216"/>
                    <a:pt x="6069" y="5486"/>
                  </a:cubicBezTo>
                  <a:cubicBezTo>
                    <a:pt x="5147" y="5881"/>
                    <a:pt x="4213" y="6229"/>
                    <a:pt x="3242" y="6504"/>
                  </a:cubicBezTo>
                  <a:cubicBezTo>
                    <a:pt x="4464" y="5797"/>
                    <a:pt x="5506" y="4827"/>
                    <a:pt x="6285" y="3654"/>
                  </a:cubicBezTo>
                  <a:lnTo>
                    <a:pt x="6285" y="3654"/>
                  </a:lnTo>
                  <a:cubicBezTo>
                    <a:pt x="5482" y="3977"/>
                    <a:pt x="4751" y="4444"/>
                    <a:pt x="4117" y="5031"/>
                  </a:cubicBezTo>
                  <a:cubicBezTo>
                    <a:pt x="3674" y="5450"/>
                    <a:pt x="3278" y="5941"/>
                    <a:pt x="3123" y="6528"/>
                  </a:cubicBezTo>
                  <a:cubicBezTo>
                    <a:pt x="2152" y="6804"/>
                    <a:pt x="1170" y="7007"/>
                    <a:pt x="164" y="7151"/>
                  </a:cubicBezTo>
                  <a:cubicBezTo>
                    <a:pt x="0" y="7186"/>
                    <a:pt x="31" y="7427"/>
                    <a:pt x="189" y="7427"/>
                  </a:cubicBezTo>
                  <a:cubicBezTo>
                    <a:pt x="192" y="7427"/>
                    <a:pt x="196" y="7427"/>
                    <a:pt x="200" y="7426"/>
                  </a:cubicBezTo>
                  <a:cubicBezTo>
                    <a:pt x="1494" y="7247"/>
                    <a:pt x="2763" y="6959"/>
                    <a:pt x="4009" y="6564"/>
                  </a:cubicBezTo>
                  <a:cubicBezTo>
                    <a:pt x="4887" y="7227"/>
                    <a:pt x="5955" y="7585"/>
                    <a:pt x="7047" y="7585"/>
                  </a:cubicBezTo>
                  <a:cubicBezTo>
                    <a:pt x="7355" y="7585"/>
                    <a:pt x="7665" y="7556"/>
                    <a:pt x="7973" y="7498"/>
                  </a:cubicBezTo>
                  <a:cubicBezTo>
                    <a:pt x="7506" y="7079"/>
                    <a:pt x="7015" y="6660"/>
                    <a:pt x="6428" y="6444"/>
                  </a:cubicBezTo>
                  <a:cubicBezTo>
                    <a:pt x="6061" y="6322"/>
                    <a:pt x="5682" y="6260"/>
                    <a:pt x="5304" y="6260"/>
                  </a:cubicBezTo>
                  <a:cubicBezTo>
                    <a:pt x="5127" y="6260"/>
                    <a:pt x="4951" y="6274"/>
                    <a:pt x="4775" y="6301"/>
                  </a:cubicBezTo>
                  <a:cubicBezTo>
                    <a:pt x="5590" y="6013"/>
                    <a:pt x="6392" y="5666"/>
                    <a:pt x="7183" y="5282"/>
                  </a:cubicBezTo>
                  <a:cubicBezTo>
                    <a:pt x="7826" y="5782"/>
                    <a:pt x="8613" y="6042"/>
                    <a:pt x="9408" y="6042"/>
                  </a:cubicBezTo>
                  <a:cubicBezTo>
                    <a:pt x="9870" y="6042"/>
                    <a:pt x="10335" y="5954"/>
                    <a:pt x="10776" y="5774"/>
                  </a:cubicBezTo>
                  <a:cubicBezTo>
                    <a:pt x="10070" y="5269"/>
                    <a:pt x="9230" y="5003"/>
                    <a:pt x="8375" y="5003"/>
                  </a:cubicBezTo>
                  <a:cubicBezTo>
                    <a:pt x="8114" y="5003"/>
                    <a:pt x="7851" y="5028"/>
                    <a:pt x="7590" y="5079"/>
                  </a:cubicBezTo>
                  <a:cubicBezTo>
                    <a:pt x="8309" y="4696"/>
                    <a:pt x="9003" y="4288"/>
                    <a:pt x="9686" y="3833"/>
                  </a:cubicBezTo>
                  <a:cubicBezTo>
                    <a:pt x="10249" y="4193"/>
                    <a:pt x="10884" y="4396"/>
                    <a:pt x="11554" y="4420"/>
                  </a:cubicBezTo>
                  <a:cubicBezTo>
                    <a:pt x="11595" y="4422"/>
                    <a:pt x="11635" y="4423"/>
                    <a:pt x="11675" y="4423"/>
                  </a:cubicBezTo>
                  <a:cubicBezTo>
                    <a:pt x="12350" y="4423"/>
                    <a:pt x="12996" y="4140"/>
                    <a:pt x="13471" y="3654"/>
                  </a:cubicBezTo>
                  <a:cubicBezTo>
                    <a:pt x="12848" y="3402"/>
                    <a:pt x="12189" y="3270"/>
                    <a:pt x="11531" y="3246"/>
                  </a:cubicBezTo>
                  <a:cubicBezTo>
                    <a:pt x="11063" y="3246"/>
                    <a:pt x="10608" y="3330"/>
                    <a:pt x="10177" y="3498"/>
                  </a:cubicBezTo>
                  <a:cubicBezTo>
                    <a:pt x="10500" y="3270"/>
                    <a:pt x="10824" y="3031"/>
                    <a:pt x="11135" y="2791"/>
                  </a:cubicBezTo>
                  <a:cubicBezTo>
                    <a:pt x="12453" y="2216"/>
                    <a:pt x="13567" y="1246"/>
                    <a:pt x="1429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143" name="Google Shape;1143;p156"/>
            <p:cNvSpPr/>
            <p:nvPr/>
          </p:nvSpPr>
          <p:spPr>
            <a:xfrm flipH="1">
              <a:off x="8747013" y="4344104"/>
              <a:ext cx="265972" cy="767413"/>
            </a:xfrm>
            <a:custGeom>
              <a:avLst/>
              <a:gdLst/>
              <a:ahLst/>
              <a:cxnLst/>
              <a:rect l="l" t="t" r="r" b="b"/>
              <a:pathLst>
                <a:path w="7516" h="21686" extrusionOk="0">
                  <a:moveTo>
                    <a:pt x="4030" y="0"/>
                  </a:moveTo>
                  <a:lnTo>
                    <a:pt x="4030" y="0"/>
                  </a:lnTo>
                  <a:cubicBezTo>
                    <a:pt x="3300" y="1880"/>
                    <a:pt x="3312" y="3964"/>
                    <a:pt x="4054" y="5833"/>
                  </a:cubicBezTo>
                  <a:cubicBezTo>
                    <a:pt x="4066" y="6611"/>
                    <a:pt x="4042" y="7378"/>
                    <a:pt x="3995" y="8156"/>
                  </a:cubicBezTo>
                  <a:cubicBezTo>
                    <a:pt x="3827" y="6635"/>
                    <a:pt x="3312" y="5174"/>
                    <a:pt x="2485" y="3881"/>
                  </a:cubicBezTo>
                  <a:lnTo>
                    <a:pt x="2485" y="3881"/>
                  </a:lnTo>
                  <a:cubicBezTo>
                    <a:pt x="2186" y="5785"/>
                    <a:pt x="2701" y="7713"/>
                    <a:pt x="3911" y="9210"/>
                  </a:cubicBezTo>
                  <a:cubicBezTo>
                    <a:pt x="3803" y="10372"/>
                    <a:pt x="3623" y="11522"/>
                    <a:pt x="3384" y="12672"/>
                  </a:cubicBezTo>
                  <a:cubicBezTo>
                    <a:pt x="3539" y="11091"/>
                    <a:pt x="3132" y="9498"/>
                    <a:pt x="2234" y="8192"/>
                  </a:cubicBezTo>
                  <a:lnTo>
                    <a:pt x="2234" y="8192"/>
                  </a:lnTo>
                  <a:cubicBezTo>
                    <a:pt x="1887" y="10037"/>
                    <a:pt x="2222" y="11941"/>
                    <a:pt x="3180" y="13546"/>
                  </a:cubicBezTo>
                  <a:cubicBezTo>
                    <a:pt x="2845" y="14888"/>
                    <a:pt x="2438" y="16193"/>
                    <a:pt x="1934" y="17475"/>
                  </a:cubicBezTo>
                  <a:cubicBezTo>
                    <a:pt x="2186" y="15570"/>
                    <a:pt x="1982" y="13618"/>
                    <a:pt x="1360" y="11798"/>
                  </a:cubicBezTo>
                  <a:cubicBezTo>
                    <a:pt x="1048" y="12947"/>
                    <a:pt x="952" y="14133"/>
                    <a:pt x="1072" y="15307"/>
                  </a:cubicBezTo>
                  <a:cubicBezTo>
                    <a:pt x="1156" y="16145"/>
                    <a:pt x="1360" y="16996"/>
                    <a:pt x="1875" y="17654"/>
                  </a:cubicBezTo>
                  <a:cubicBezTo>
                    <a:pt x="1360" y="18936"/>
                    <a:pt x="761" y="20181"/>
                    <a:pt x="90" y="21391"/>
                  </a:cubicBezTo>
                  <a:cubicBezTo>
                    <a:pt x="0" y="21546"/>
                    <a:pt x="128" y="21685"/>
                    <a:pt x="260" y="21685"/>
                  </a:cubicBezTo>
                  <a:cubicBezTo>
                    <a:pt x="321" y="21685"/>
                    <a:pt x="384" y="21655"/>
                    <a:pt x="425" y="21583"/>
                  </a:cubicBezTo>
                  <a:cubicBezTo>
                    <a:pt x="1300" y="20026"/>
                    <a:pt x="2042" y="18397"/>
                    <a:pt x="2641" y="16708"/>
                  </a:cubicBezTo>
                  <a:cubicBezTo>
                    <a:pt x="4510" y="16193"/>
                    <a:pt x="6091" y="14900"/>
                    <a:pt x="6953" y="13151"/>
                  </a:cubicBezTo>
                  <a:lnTo>
                    <a:pt x="6953" y="13151"/>
                  </a:lnTo>
                  <a:cubicBezTo>
                    <a:pt x="6114" y="13319"/>
                    <a:pt x="5240" y="13498"/>
                    <a:pt x="4510" y="13965"/>
                  </a:cubicBezTo>
                  <a:cubicBezTo>
                    <a:pt x="3863" y="14385"/>
                    <a:pt x="3384" y="14983"/>
                    <a:pt x="2988" y="15654"/>
                  </a:cubicBezTo>
                  <a:cubicBezTo>
                    <a:pt x="3348" y="14504"/>
                    <a:pt x="3647" y="13343"/>
                    <a:pt x="3875" y="12169"/>
                  </a:cubicBezTo>
                  <a:cubicBezTo>
                    <a:pt x="5599" y="11714"/>
                    <a:pt x="6941" y="10372"/>
                    <a:pt x="7408" y="8660"/>
                  </a:cubicBezTo>
                  <a:lnTo>
                    <a:pt x="7408" y="8660"/>
                  </a:lnTo>
                  <a:cubicBezTo>
                    <a:pt x="5923" y="9127"/>
                    <a:pt x="4689" y="10169"/>
                    <a:pt x="3983" y="11558"/>
                  </a:cubicBezTo>
                  <a:cubicBezTo>
                    <a:pt x="4174" y="10456"/>
                    <a:pt x="4306" y="9354"/>
                    <a:pt x="4378" y="8240"/>
                  </a:cubicBezTo>
                  <a:cubicBezTo>
                    <a:pt x="5228" y="7917"/>
                    <a:pt x="5983" y="7378"/>
                    <a:pt x="6570" y="6683"/>
                  </a:cubicBezTo>
                  <a:cubicBezTo>
                    <a:pt x="7180" y="5917"/>
                    <a:pt x="7516" y="4911"/>
                    <a:pt x="7336" y="3953"/>
                  </a:cubicBezTo>
                  <a:lnTo>
                    <a:pt x="7336" y="3953"/>
                  </a:lnTo>
                  <a:cubicBezTo>
                    <a:pt x="6546" y="4408"/>
                    <a:pt x="5851" y="5018"/>
                    <a:pt x="5276" y="5725"/>
                  </a:cubicBezTo>
                  <a:cubicBezTo>
                    <a:pt x="4881" y="6228"/>
                    <a:pt x="4593" y="6803"/>
                    <a:pt x="4426" y="7414"/>
                  </a:cubicBezTo>
                  <a:cubicBezTo>
                    <a:pt x="4450" y="6875"/>
                    <a:pt x="4450" y="6324"/>
                    <a:pt x="4450" y="5773"/>
                  </a:cubicBezTo>
                  <a:cubicBezTo>
                    <a:pt x="4917" y="3857"/>
                    <a:pt x="4773" y="1833"/>
                    <a:pt x="403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144" name="Google Shape;1144;p156"/>
            <p:cNvSpPr/>
            <p:nvPr/>
          </p:nvSpPr>
          <p:spPr>
            <a:xfrm rot="-1340377" flipH="1">
              <a:off x="8961977" y="4636827"/>
              <a:ext cx="155591" cy="464191"/>
            </a:xfrm>
            <a:custGeom>
              <a:avLst/>
              <a:gdLst/>
              <a:ahLst/>
              <a:cxnLst/>
              <a:rect l="l" t="t" r="r" b="b"/>
              <a:pathLst>
                <a:path w="4397" h="13118" extrusionOk="0">
                  <a:moveTo>
                    <a:pt x="108" y="0"/>
                  </a:moveTo>
                  <a:lnTo>
                    <a:pt x="108" y="0"/>
                  </a:lnTo>
                  <a:cubicBezTo>
                    <a:pt x="72" y="1210"/>
                    <a:pt x="492" y="2396"/>
                    <a:pt x="1282" y="3318"/>
                  </a:cubicBezTo>
                  <a:cubicBezTo>
                    <a:pt x="1450" y="3761"/>
                    <a:pt x="1581" y="4204"/>
                    <a:pt x="1713" y="4659"/>
                  </a:cubicBezTo>
                  <a:cubicBezTo>
                    <a:pt x="1318" y="3821"/>
                    <a:pt x="731" y="3090"/>
                    <a:pt x="0" y="2527"/>
                  </a:cubicBezTo>
                  <a:lnTo>
                    <a:pt x="0" y="2527"/>
                  </a:lnTo>
                  <a:cubicBezTo>
                    <a:pt x="204" y="3665"/>
                    <a:pt x="887" y="4659"/>
                    <a:pt x="1869" y="5282"/>
                  </a:cubicBezTo>
                  <a:cubicBezTo>
                    <a:pt x="2037" y="5965"/>
                    <a:pt x="2168" y="6659"/>
                    <a:pt x="2252" y="7354"/>
                  </a:cubicBezTo>
                  <a:cubicBezTo>
                    <a:pt x="2037" y="6420"/>
                    <a:pt x="1486" y="5593"/>
                    <a:pt x="719" y="5030"/>
                  </a:cubicBezTo>
                  <a:lnTo>
                    <a:pt x="719" y="5030"/>
                  </a:lnTo>
                  <a:cubicBezTo>
                    <a:pt x="875" y="6144"/>
                    <a:pt x="1450" y="7174"/>
                    <a:pt x="2312" y="7905"/>
                  </a:cubicBezTo>
                  <a:cubicBezTo>
                    <a:pt x="2396" y="8731"/>
                    <a:pt x="2420" y="9558"/>
                    <a:pt x="2384" y="10384"/>
                  </a:cubicBezTo>
                  <a:cubicBezTo>
                    <a:pt x="2156" y="9246"/>
                    <a:pt x="1653" y="8180"/>
                    <a:pt x="935" y="7258"/>
                  </a:cubicBezTo>
                  <a:lnTo>
                    <a:pt x="935" y="7258"/>
                  </a:lnTo>
                  <a:cubicBezTo>
                    <a:pt x="983" y="7977"/>
                    <a:pt x="1162" y="8672"/>
                    <a:pt x="1462" y="9318"/>
                  </a:cubicBezTo>
                  <a:cubicBezTo>
                    <a:pt x="1677" y="9785"/>
                    <a:pt x="1965" y="10217"/>
                    <a:pt x="2384" y="10492"/>
                  </a:cubicBezTo>
                  <a:cubicBezTo>
                    <a:pt x="2348" y="11330"/>
                    <a:pt x="2252" y="12157"/>
                    <a:pt x="2108" y="12983"/>
                  </a:cubicBezTo>
                  <a:cubicBezTo>
                    <a:pt x="2095" y="13067"/>
                    <a:pt x="2161" y="13118"/>
                    <a:pt x="2227" y="13118"/>
                  </a:cubicBezTo>
                  <a:cubicBezTo>
                    <a:pt x="2274" y="13118"/>
                    <a:pt x="2321" y="13091"/>
                    <a:pt x="2336" y="13031"/>
                  </a:cubicBezTo>
                  <a:cubicBezTo>
                    <a:pt x="2528" y="11965"/>
                    <a:pt x="2635" y="10887"/>
                    <a:pt x="2635" y="9809"/>
                  </a:cubicBezTo>
                  <a:cubicBezTo>
                    <a:pt x="3606" y="9139"/>
                    <a:pt x="4240" y="8085"/>
                    <a:pt x="4396" y="6923"/>
                  </a:cubicBezTo>
                  <a:lnTo>
                    <a:pt x="4396" y="6923"/>
                  </a:lnTo>
                  <a:cubicBezTo>
                    <a:pt x="3941" y="7186"/>
                    <a:pt x="3486" y="7462"/>
                    <a:pt x="3162" y="7869"/>
                  </a:cubicBezTo>
                  <a:cubicBezTo>
                    <a:pt x="2887" y="8240"/>
                    <a:pt x="2707" y="8672"/>
                    <a:pt x="2623" y="9127"/>
                  </a:cubicBezTo>
                  <a:cubicBezTo>
                    <a:pt x="2599" y="8408"/>
                    <a:pt x="2540" y="7677"/>
                    <a:pt x="2432" y="6959"/>
                  </a:cubicBezTo>
                  <a:cubicBezTo>
                    <a:pt x="3330" y="6360"/>
                    <a:pt x="3833" y="5330"/>
                    <a:pt x="3749" y="4264"/>
                  </a:cubicBezTo>
                  <a:lnTo>
                    <a:pt x="3749" y="4264"/>
                  </a:lnTo>
                  <a:cubicBezTo>
                    <a:pt x="2995" y="4815"/>
                    <a:pt x="2504" y="5665"/>
                    <a:pt x="2384" y="6588"/>
                  </a:cubicBezTo>
                  <a:cubicBezTo>
                    <a:pt x="2264" y="5929"/>
                    <a:pt x="2120" y="5270"/>
                    <a:pt x="1941" y="4623"/>
                  </a:cubicBezTo>
                  <a:cubicBezTo>
                    <a:pt x="2372" y="4264"/>
                    <a:pt x="2695" y="3809"/>
                    <a:pt x="2887" y="3306"/>
                  </a:cubicBezTo>
                  <a:cubicBezTo>
                    <a:pt x="3091" y="2743"/>
                    <a:pt x="3055" y="2120"/>
                    <a:pt x="2779" y="1581"/>
                  </a:cubicBezTo>
                  <a:cubicBezTo>
                    <a:pt x="2420" y="2012"/>
                    <a:pt x="2144" y="2491"/>
                    <a:pt x="1953" y="3006"/>
                  </a:cubicBezTo>
                  <a:cubicBezTo>
                    <a:pt x="1833" y="3378"/>
                    <a:pt x="1785" y="3761"/>
                    <a:pt x="1809" y="4144"/>
                  </a:cubicBezTo>
                  <a:cubicBezTo>
                    <a:pt x="1713" y="3833"/>
                    <a:pt x="1605" y="3509"/>
                    <a:pt x="1498" y="3210"/>
                  </a:cubicBezTo>
                  <a:cubicBezTo>
                    <a:pt x="1390" y="2012"/>
                    <a:pt x="899" y="898"/>
                    <a:pt x="10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145" name="Google Shape;1145;p156"/>
            <p:cNvSpPr/>
            <p:nvPr/>
          </p:nvSpPr>
          <p:spPr>
            <a:xfrm flipH="1">
              <a:off x="8638195" y="4557745"/>
              <a:ext cx="483606" cy="622360"/>
            </a:xfrm>
            <a:custGeom>
              <a:avLst/>
              <a:gdLst/>
              <a:ahLst/>
              <a:cxnLst/>
              <a:rect l="l" t="t" r="r" b="b"/>
              <a:pathLst>
                <a:path w="13666" h="17587" extrusionOk="0">
                  <a:moveTo>
                    <a:pt x="13630" y="1"/>
                  </a:moveTo>
                  <a:lnTo>
                    <a:pt x="13630" y="1"/>
                  </a:lnTo>
                  <a:cubicBezTo>
                    <a:pt x="11905" y="744"/>
                    <a:pt x="10348" y="1845"/>
                    <a:pt x="9067" y="3223"/>
                  </a:cubicBezTo>
                  <a:cubicBezTo>
                    <a:pt x="6228" y="6277"/>
                    <a:pt x="4935" y="10409"/>
                    <a:pt x="2946" y="14062"/>
                  </a:cubicBezTo>
                  <a:cubicBezTo>
                    <a:pt x="2252" y="15344"/>
                    <a:pt x="1425" y="16613"/>
                    <a:pt x="192" y="17368"/>
                  </a:cubicBezTo>
                  <a:lnTo>
                    <a:pt x="0" y="17032"/>
                  </a:lnTo>
                  <a:lnTo>
                    <a:pt x="0" y="17032"/>
                  </a:lnTo>
                  <a:lnTo>
                    <a:pt x="48" y="17583"/>
                  </a:lnTo>
                  <a:cubicBezTo>
                    <a:pt x="92" y="17585"/>
                    <a:pt x="137" y="17586"/>
                    <a:pt x="181" y="17586"/>
                  </a:cubicBezTo>
                  <a:cubicBezTo>
                    <a:pt x="1222" y="17586"/>
                    <a:pt x="2205" y="17056"/>
                    <a:pt x="3078" y="16481"/>
                  </a:cubicBezTo>
                  <a:cubicBezTo>
                    <a:pt x="6072" y="14493"/>
                    <a:pt x="8480" y="11727"/>
                    <a:pt x="10456" y="8732"/>
                  </a:cubicBezTo>
                  <a:cubicBezTo>
                    <a:pt x="12193" y="6109"/>
                    <a:pt x="13666" y="3139"/>
                    <a:pt x="1363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1146"/>
        <p:cNvGrpSpPr/>
        <p:nvPr/>
      </p:nvGrpSpPr>
      <p:grpSpPr>
        <a:xfrm>
          <a:off x="0" y="0"/>
          <a:ext cx="0" cy="0"/>
          <a:chOff x="0" y="0"/>
          <a:chExt cx="0" cy="0"/>
        </a:xfrm>
      </p:grpSpPr>
      <p:sp>
        <p:nvSpPr>
          <p:cNvPr id="1147" name="Google Shape;1147;p157"/>
          <p:cNvSpPr txBox="1">
            <a:spLocks noGrp="1"/>
          </p:cNvSpPr>
          <p:nvPr>
            <p:ph type="title"/>
          </p:nvPr>
        </p:nvSpPr>
        <p:spPr>
          <a:xfrm>
            <a:off x="950967" y="719333"/>
            <a:ext cx="10290000" cy="817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600"/>
              <a:buNone/>
              <a:defRPr/>
            </a:lvl1pPr>
            <a:lvl2pPr lvl="1" algn="ctr">
              <a:lnSpc>
                <a:spcPct val="100000"/>
              </a:lnSpc>
              <a:spcBef>
                <a:spcPts val="0"/>
              </a:spcBef>
              <a:spcAft>
                <a:spcPts val="0"/>
              </a:spcAft>
              <a:buSzPts val="3600"/>
              <a:buNone/>
              <a:defRPr/>
            </a:lvl2pPr>
            <a:lvl3pPr lvl="2" algn="ctr">
              <a:lnSpc>
                <a:spcPct val="100000"/>
              </a:lnSpc>
              <a:spcBef>
                <a:spcPts val="0"/>
              </a:spcBef>
              <a:spcAft>
                <a:spcPts val="0"/>
              </a:spcAft>
              <a:buSzPts val="3600"/>
              <a:buNone/>
              <a:defRPr/>
            </a:lvl3pPr>
            <a:lvl4pPr lvl="3" algn="ctr">
              <a:lnSpc>
                <a:spcPct val="100000"/>
              </a:lnSpc>
              <a:spcBef>
                <a:spcPts val="0"/>
              </a:spcBef>
              <a:spcAft>
                <a:spcPts val="0"/>
              </a:spcAft>
              <a:buSzPts val="3600"/>
              <a:buNone/>
              <a:defRPr/>
            </a:lvl4pPr>
            <a:lvl5pPr lvl="4" algn="ctr">
              <a:lnSpc>
                <a:spcPct val="100000"/>
              </a:lnSpc>
              <a:spcBef>
                <a:spcPts val="0"/>
              </a:spcBef>
              <a:spcAft>
                <a:spcPts val="0"/>
              </a:spcAft>
              <a:buSzPts val="3600"/>
              <a:buNone/>
              <a:defRPr/>
            </a:lvl5pPr>
            <a:lvl6pPr lvl="5" algn="ctr">
              <a:lnSpc>
                <a:spcPct val="100000"/>
              </a:lnSpc>
              <a:spcBef>
                <a:spcPts val="0"/>
              </a:spcBef>
              <a:spcAft>
                <a:spcPts val="0"/>
              </a:spcAft>
              <a:buSzPts val="3600"/>
              <a:buNone/>
              <a:defRPr/>
            </a:lvl6pPr>
            <a:lvl7pPr lvl="6" algn="ctr">
              <a:lnSpc>
                <a:spcPct val="100000"/>
              </a:lnSpc>
              <a:spcBef>
                <a:spcPts val="0"/>
              </a:spcBef>
              <a:spcAft>
                <a:spcPts val="0"/>
              </a:spcAft>
              <a:buSzPts val="3600"/>
              <a:buNone/>
              <a:defRPr/>
            </a:lvl7pPr>
            <a:lvl8pPr lvl="7" algn="ctr">
              <a:lnSpc>
                <a:spcPct val="100000"/>
              </a:lnSpc>
              <a:spcBef>
                <a:spcPts val="0"/>
              </a:spcBef>
              <a:spcAft>
                <a:spcPts val="0"/>
              </a:spcAft>
              <a:buSzPts val="3600"/>
              <a:buNone/>
              <a:defRPr/>
            </a:lvl8pPr>
            <a:lvl9pPr lvl="8" algn="ctr">
              <a:lnSpc>
                <a:spcPct val="100000"/>
              </a:lnSpc>
              <a:spcBef>
                <a:spcPts val="0"/>
              </a:spcBef>
              <a:spcAft>
                <a:spcPts val="0"/>
              </a:spcAft>
              <a:buSzPts val="3600"/>
              <a:buNone/>
              <a:defRPr/>
            </a:lvl9pPr>
          </a:lstStyle>
          <a:p>
            <a:endParaRPr/>
          </a:p>
        </p:txBody>
      </p:sp>
      <p:sp>
        <p:nvSpPr>
          <p:cNvPr id="1148" name="Google Shape;1148;p157"/>
          <p:cNvSpPr txBox="1">
            <a:spLocks noGrp="1"/>
          </p:cNvSpPr>
          <p:nvPr>
            <p:ph type="subTitle" idx="1"/>
          </p:nvPr>
        </p:nvSpPr>
        <p:spPr>
          <a:xfrm>
            <a:off x="951000" y="2375700"/>
            <a:ext cx="4979200" cy="3692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600"/>
              <a:buChar char="●"/>
              <a:defRPr sz="1600"/>
            </a:lvl1pPr>
            <a:lvl2pPr lvl="1" algn="l">
              <a:lnSpc>
                <a:spcPct val="100000"/>
              </a:lnSpc>
              <a:spcBef>
                <a:spcPts val="2133"/>
              </a:spcBef>
              <a:spcAft>
                <a:spcPts val="0"/>
              </a:spcAft>
              <a:buSzPts val="1600"/>
              <a:buChar char="○"/>
              <a:defRPr sz="2133"/>
            </a:lvl2pPr>
            <a:lvl3pPr lvl="2" algn="l">
              <a:lnSpc>
                <a:spcPct val="100000"/>
              </a:lnSpc>
              <a:spcBef>
                <a:spcPts val="2133"/>
              </a:spcBef>
              <a:spcAft>
                <a:spcPts val="0"/>
              </a:spcAft>
              <a:buSzPts val="1600"/>
              <a:buChar char="■"/>
              <a:defRPr sz="2133"/>
            </a:lvl3pPr>
            <a:lvl4pPr lvl="3" algn="l">
              <a:lnSpc>
                <a:spcPct val="100000"/>
              </a:lnSpc>
              <a:spcBef>
                <a:spcPts val="2133"/>
              </a:spcBef>
              <a:spcAft>
                <a:spcPts val="0"/>
              </a:spcAft>
              <a:buSzPts val="1600"/>
              <a:buChar char="●"/>
              <a:defRPr sz="2133"/>
            </a:lvl4pPr>
            <a:lvl5pPr lvl="4" algn="l">
              <a:lnSpc>
                <a:spcPct val="100000"/>
              </a:lnSpc>
              <a:spcBef>
                <a:spcPts val="2133"/>
              </a:spcBef>
              <a:spcAft>
                <a:spcPts val="0"/>
              </a:spcAft>
              <a:buSzPts val="1600"/>
              <a:buChar char="○"/>
              <a:defRPr sz="2133"/>
            </a:lvl5pPr>
            <a:lvl6pPr lvl="5" algn="l">
              <a:lnSpc>
                <a:spcPct val="100000"/>
              </a:lnSpc>
              <a:spcBef>
                <a:spcPts val="2133"/>
              </a:spcBef>
              <a:spcAft>
                <a:spcPts val="0"/>
              </a:spcAft>
              <a:buSzPts val="1600"/>
              <a:buChar char="■"/>
              <a:defRPr sz="2133"/>
            </a:lvl6pPr>
            <a:lvl7pPr lvl="6" algn="l">
              <a:lnSpc>
                <a:spcPct val="100000"/>
              </a:lnSpc>
              <a:spcBef>
                <a:spcPts val="2133"/>
              </a:spcBef>
              <a:spcAft>
                <a:spcPts val="0"/>
              </a:spcAft>
              <a:buSzPts val="1600"/>
              <a:buChar char="●"/>
              <a:defRPr sz="2133"/>
            </a:lvl7pPr>
            <a:lvl8pPr lvl="7" algn="l">
              <a:lnSpc>
                <a:spcPct val="100000"/>
              </a:lnSpc>
              <a:spcBef>
                <a:spcPts val="2133"/>
              </a:spcBef>
              <a:spcAft>
                <a:spcPts val="0"/>
              </a:spcAft>
              <a:buSzPts val="1600"/>
              <a:buChar char="○"/>
              <a:defRPr sz="2133"/>
            </a:lvl8pPr>
            <a:lvl9pPr lvl="8" algn="l">
              <a:lnSpc>
                <a:spcPct val="100000"/>
              </a:lnSpc>
              <a:spcBef>
                <a:spcPts val="2133"/>
              </a:spcBef>
              <a:spcAft>
                <a:spcPts val="2133"/>
              </a:spcAft>
              <a:buSzPts val="1600"/>
              <a:buChar char="■"/>
              <a:defRPr sz="2133"/>
            </a:lvl9pPr>
          </a:lstStyle>
          <a:p>
            <a:endParaRPr/>
          </a:p>
        </p:txBody>
      </p:sp>
      <p:sp>
        <p:nvSpPr>
          <p:cNvPr id="1149" name="Google Shape;1149;p157"/>
          <p:cNvSpPr txBox="1">
            <a:spLocks noGrp="1"/>
          </p:cNvSpPr>
          <p:nvPr>
            <p:ph type="subTitle" idx="2"/>
          </p:nvPr>
        </p:nvSpPr>
        <p:spPr>
          <a:xfrm>
            <a:off x="951000" y="1841700"/>
            <a:ext cx="4979200" cy="534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000"/>
              <a:buNone/>
              <a:defRPr sz="2667" b="1">
                <a:latin typeface="Ribeye"/>
                <a:ea typeface="Ribeye"/>
                <a:cs typeface="Ribeye"/>
                <a:sym typeface="Ribeye"/>
              </a:defRPr>
            </a:lvl1pPr>
            <a:lvl2pPr lvl="1" algn="l">
              <a:lnSpc>
                <a:spcPct val="100000"/>
              </a:lnSpc>
              <a:spcBef>
                <a:spcPts val="2133"/>
              </a:spcBef>
              <a:spcAft>
                <a:spcPts val="0"/>
              </a:spcAft>
              <a:buSzPts val="3000"/>
              <a:buNone/>
              <a:defRPr sz="4000"/>
            </a:lvl2pPr>
            <a:lvl3pPr lvl="2" algn="l">
              <a:lnSpc>
                <a:spcPct val="100000"/>
              </a:lnSpc>
              <a:spcBef>
                <a:spcPts val="2133"/>
              </a:spcBef>
              <a:spcAft>
                <a:spcPts val="0"/>
              </a:spcAft>
              <a:buSzPts val="3000"/>
              <a:buNone/>
              <a:defRPr sz="4000"/>
            </a:lvl3pPr>
            <a:lvl4pPr lvl="3" algn="l">
              <a:lnSpc>
                <a:spcPct val="100000"/>
              </a:lnSpc>
              <a:spcBef>
                <a:spcPts val="2133"/>
              </a:spcBef>
              <a:spcAft>
                <a:spcPts val="0"/>
              </a:spcAft>
              <a:buSzPts val="3000"/>
              <a:buNone/>
              <a:defRPr sz="4000"/>
            </a:lvl4pPr>
            <a:lvl5pPr lvl="4" algn="l">
              <a:lnSpc>
                <a:spcPct val="100000"/>
              </a:lnSpc>
              <a:spcBef>
                <a:spcPts val="2133"/>
              </a:spcBef>
              <a:spcAft>
                <a:spcPts val="0"/>
              </a:spcAft>
              <a:buSzPts val="3000"/>
              <a:buNone/>
              <a:defRPr sz="4000"/>
            </a:lvl5pPr>
            <a:lvl6pPr lvl="5" algn="l">
              <a:lnSpc>
                <a:spcPct val="100000"/>
              </a:lnSpc>
              <a:spcBef>
                <a:spcPts val="2133"/>
              </a:spcBef>
              <a:spcAft>
                <a:spcPts val="0"/>
              </a:spcAft>
              <a:buSzPts val="3000"/>
              <a:buNone/>
              <a:defRPr sz="4000"/>
            </a:lvl6pPr>
            <a:lvl7pPr lvl="6" algn="l">
              <a:lnSpc>
                <a:spcPct val="100000"/>
              </a:lnSpc>
              <a:spcBef>
                <a:spcPts val="2133"/>
              </a:spcBef>
              <a:spcAft>
                <a:spcPts val="0"/>
              </a:spcAft>
              <a:buSzPts val="3000"/>
              <a:buNone/>
              <a:defRPr sz="4000"/>
            </a:lvl7pPr>
            <a:lvl8pPr lvl="7" algn="l">
              <a:lnSpc>
                <a:spcPct val="100000"/>
              </a:lnSpc>
              <a:spcBef>
                <a:spcPts val="2133"/>
              </a:spcBef>
              <a:spcAft>
                <a:spcPts val="0"/>
              </a:spcAft>
              <a:buSzPts val="3000"/>
              <a:buNone/>
              <a:defRPr sz="4000"/>
            </a:lvl8pPr>
            <a:lvl9pPr lvl="8" algn="l">
              <a:lnSpc>
                <a:spcPct val="100000"/>
              </a:lnSpc>
              <a:spcBef>
                <a:spcPts val="2133"/>
              </a:spcBef>
              <a:spcAft>
                <a:spcPts val="2133"/>
              </a:spcAft>
              <a:buSzPts val="3000"/>
              <a:buNone/>
              <a:defRPr sz="4000"/>
            </a:lvl9pPr>
          </a:lstStyle>
          <a:p>
            <a:endParaRPr/>
          </a:p>
        </p:txBody>
      </p:sp>
      <p:sp>
        <p:nvSpPr>
          <p:cNvPr id="1150" name="Google Shape;1150;p157"/>
          <p:cNvSpPr txBox="1">
            <a:spLocks noGrp="1"/>
          </p:cNvSpPr>
          <p:nvPr>
            <p:ph type="subTitle" idx="3"/>
          </p:nvPr>
        </p:nvSpPr>
        <p:spPr>
          <a:xfrm>
            <a:off x="6261767" y="2375700"/>
            <a:ext cx="4979200" cy="3692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600"/>
              <a:buChar char="●"/>
              <a:defRPr sz="1600"/>
            </a:lvl1pPr>
            <a:lvl2pPr lvl="1" algn="l">
              <a:lnSpc>
                <a:spcPct val="100000"/>
              </a:lnSpc>
              <a:spcBef>
                <a:spcPts val="2133"/>
              </a:spcBef>
              <a:spcAft>
                <a:spcPts val="0"/>
              </a:spcAft>
              <a:buSzPts val="1600"/>
              <a:buChar char="○"/>
              <a:defRPr sz="2133"/>
            </a:lvl2pPr>
            <a:lvl3pPr lvl="2" algn="l">
              <a:lnSpc>
                <a:spcPct val="100000"/>
              </a:lnSpc>
              <a:spcBef>
                <a:spcPts val="2133"/>
              </a:spcBef>
              <a:spcAft>
                <a:spcPts val="0"/>
              </a:spcAft>
              <a:buSzPts val="1600"/>
              <a:buChar char="■"/>
              <a:defRPr sz="2133"/>
            </a:lvl3pPr>
            <a:lvl4pPr lvl="3" algn="l">
              <a:lnSpc>
                <a:spcPct val="100000"/>
              </a:lnSpc>
              <a:spcBef>
                <a:spcPts val="2133"/>
              </a:spcBef>
              <a:spcAft>
                <a:spcPts val="0"/>
              </a:spcAft>
              <a:buSzPts val="1600"/>
              <a:buChar char="●"/>
              <a:defRPr sz="2133"/>
            </a:lvl4pPr>
            <a:lvl5pPr lvl="4" algn="l">
              <a:lnSpc>
                <a:spcPct val="100000"/>
              </a:lnSpc>
              <a:spcBef>
                <a:spcPts val="2133"/>
              </a:spcBef>
              <a:spcAft>
                <a:spcPts val="0"/>
              </a:spcAft>
              <a:buSzPts val="1600"/>
              <a:buChar char="○"/>
              <a:defRPr sz="2133"/>
            </a:lvl5pPr>
            <a:lvl6pPr lvl="5" algn="l">
              <a:lnSpc>
                <a:spcPct val="100000"/>
              </a:lnSpc>
              <a:spcBef>
                <a:spcPts val="2133"/>
              </a:spcBef>
              <a:spcAft>
                <a:spcPts val="0"/>
              </a:spcAft>
              <a:buSzPts val="1600"/>
              <a:buChar char="■"/>
              <a:defRPr sz="2133"/>
            </a:lvl6pPr>
            <a:lvl7pPr lvl="6" algn="l">
              <a:lnSpc>
                <a:spcPct val="100000"/>
              </a:lnSpc>
              <a:spcBef>
                <a:spcPts val="2133"/>
              </a:spcBef>
              <a:spcAft>
                <a:spcPts val="0"/>
              </a:spcAft>
              <a:buSzPts val="1600"/>
              <a:buChar char="●"/>
              <a:defRPr sz="2133"/>
            </a:lvl7pPr>
            <a:lvl8pPr lvl="7" algn="l">
              <a:lnSpc>
                <a:spcPct val="100000"/>
              </a:lnSpc>
              <a:spcBef>
                <a:spcPts val="2133"/>
              </a:spcBef>
              <a:spcAft>
                <a:spcPts val="0"/>
              </a:spcAft>
              <a:buSzPts val="1600"/>
              <a:buChar char="○"/>
              <a:defRPr sz="2133"/>
            </a:lvl8pPr>
            <a:lvl9pPr lvl="8" algn="l">
              <a:lnSpc>
                <a:spcPct val="100000"/>
              </a:lnSpc>
              <a:spcBef>
                <a:spcPts val="2133"/>
              </a:spcBef>
              <a:spcAft>
                <a:spcPts val="2133"/>
              </a:spcAft>
              <a:buSzPts val="1600"/>
              <a:buChar char="■"/>
              <a:defRPr sz="2133"/>
            </a:lvl9pPr>
          </a:lstStyle>
          <a:p>
            <a:endParaRPr/>
          </a:p>
        </p:txBody>
      </p:sp>
      <p:sp>
        <p:nvSpPr>
          <p:cNvPr id="1151" name="Google Shape;1151;p157"/>
          <p:cNvSpPr txBox="1">
            <a:spLocks noGrp="1"/>
          </p:cNvSpPr>
          <p:nvPr>
            <p:ph type="subTitle" idx="4"/>
          </p:nvPr>
        </p:nvSpPr>
        <p:spPr>
          <a:xfrm>
            <a:off x="6261767" y="1841700"/>
            <a:ext cx="4979200" cy="534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000"/>
              <a:buNone/>
              <a:defRPr sz="2667" b="1">
                <a:latin typeface="Ribeye"/>
                <a:ea typeface="Ribeye"/>
                <a:cs typeface="Ribeye"/>
                <a:sym typeface="Ribeye"/>
              </a:defRPr>
            </a:lvl1pPr>
            <a:lvl2pPr lvl="1" algn="l">
              <a:lnSpc>
                <a:spcPct val="100000"/>
              </a:lnSpc>
              <a:spcBef>
                <a:spcPts val="2133"/>
              </a:spcBef>
              <a:spcAft>
                <a:spcPts val="0"/>
              </a:spcAft>
              <a:buSzPts val="3000"/>
              <a:buNone/>
              <a:defRPr sz="4000"/>
            </a:lvl2pPr>
            <a:lvl3pPr lvl="2" algn="l">
              <a:lnSpc>
                <a:spcPct val="100000"/>
              </a:lnSpc>
              <a:spcBef>
                <a:spcPts val="2133"/>
              </a:spcBef>
              <a:spcAft>
                <a:spcPts val="0"/>
              </a:spcAft>
              <a:buSzPts val="3000"/>
              <a:buNone/>
              <a:defRPr sz="4000"/>
            </a:lvl3pPr>
            <a:lvl4pPr lvl="3" algn="l">
              <a:lnSpc>
                <a:spcPct val="100000"/>
              </a:lnSpc>
              <a:spcBef>
                <a:spcPts val="2133"/>
              </a:spcBef>
              <a:spcAft>
                <a:spcPts val="0"/>
              </a:spcAft>
              <a:buSzPts val="3000"/>
              <a:buNone/>
              <a:defRPr sz="4000"/>
            </a:lvl4pPr>
            <a:lvl5pPr lvl="4" algn="l">
              <a:lnSpc>
                <a:spcPct val="100000"/>
              </a:lnSpc>
              <a:spcBef>
                <a:spcPts val="2133"/>
              </a:spcBef>
              <a:spcAft>
                <a:spcPts val="0"/>
              </a:spcAft>
              <a:buSzPts val="3000"/>
              <a:buNone/>
              <a:defRPr sz="4000"/>
            </a:lvl5pPr>
            <a:lvl6pPr lvl="5" algn="l">
              <a:lnSpc>
                <a:spcPct val="100000"/>
              </a:lnSpc>
              <a:spcBef>
                <a:spcPts val="2133"/>
              </a:spcBef>
              <a:spcAft>
                <a:spcPts val="0"/>
              </a:spcAft>
              <a:buSzPts val="3000"/>
              <a:buNone/>
              <a:defRPr sz="4000"/>
            </a:lvl6pPr>
            <a:lvl7pPr lvl="6" algn="l">
              <a:lnSpc>
                <a:spcPct val="100000"/>
              </a:lnSpc>
              <a:spcBef>
                <a:spcPts val="2133"/>
              </a:spcBef>
              <a:spcAft>
                <a:spcPts val="0"/>
              </a:spcAft>
              <a:buSzPts val="3000"/>
              <a:buNone/>
              <a:defRPr sz="4000"/>
            </a:lvl7pPr>
            <a:lvl8pPr lvl="7" algn="l">
              <a:lnSpc>
                <a:spcPct val="100000"/>
              </a:lnSpc>
              <a:spcBef>
                <a:spcPts val="2133"/>
              </a:spcBef>
              <a:spcAft>
                <a:spcPts val="0"/>
              </a:spcAft>
              <a:buSzPts val="3000"/>
              <a:buNone/>
              <a:defRPr sz="4000"/>
            </a:lvl8pPr>
            <a:lvl9pPr lvl="8" algn="l">
              <a:lnSpc>
                <a:spcPct val="100000"/>
              </a:lnSpc>
              <a:spcBef>
                <a:spcPts val="2133"/>
              </a:spcBef>
              <a:spcAft>
                <a:spcPts val="2133"/>
              </a:spcAft>
              <a:buSzPts val="3000"/>
              <a:buNone/>
              <a:defRPr sz="4000"/>
            </a:lvl9pPr>
          </a:lstStyle>
          <a:p>
            <a:endParaRPr/>
          </a:p>
        </p:txBody>
      </p:sp>
      <p:grpSp>
        <p:nvGrpSpPr>
          <p:cNvPr id="1152" name="Google Shape;1152;p157"/>
          <p:cNvGrpSpPr/>
          <p:nvPr/>
        </p:nvGrpSpPr>
        <p:grpSpPr>
          <a:xfrm rot="-5400000">
            <a:off x="11123878" y="5860149"/>
            <a:ext cx="1086537" cy="1049379"/>
            <a:chOff x="1850046" y="4417768"/>
            <a:chExt cx="1087552" cy="713281"/>
          </a:xfrm>
        </p:grpSpPr>
        <p:sp>
          <p:nvSpPr>
            <p:cNvPr id="1153" name="Google Shape;1153;p157"/>
            <p:cNvSpPr/>
            <p:nvPr/>
          </p:nvSpPr>
          <p:spPr>
            <a:xfrm rot="5400000">
              <a:off x="2037182" y="4230633"/>
              <a:ext cx="713281" cy="1087550"/>
            </a:xfrm>
            <a:custGeom>
              <a:avLst/>
              <a:gdLst/>
              <a:ahLst/>
              <a:cxnLst/>
              <a:rect l="l" t="t" r="r" b="b"/>
              <a:pathLst>
                <a:path w="3755" h="3656" extrusionOk="0">
                  <a:moveTo>
                    <a:pt x="3288" y="1"/>
                  </a:moveTo>
                  <a:cubicBezTo>
                    <a:pt x="3249" y="1"/>
                    <a:pt x="3209" y="2"/>
                    <a:pt x="3169" y="4"/>
                  </a:cubicBezTo>
                  <a:cubicBezTo>
                    <a:pt x="801" y="84"/>
                    <a:pt x="0" y="3656"/>
                    <a:pt x="0" y="3656"/>
                  </a:cubicBezTo>
                  <a:cubicBezTo>
                    <a:pt x="17" y="3650"/>
                    <a:pt x="449" y="3622"/>
                    <a:pt x="1091" y="3582"/>
                  </a:cubicBezTo>
                  <a:cubicBezTo>
                    <a:pt x="1516" y="2710"/>
                    <a:pt x="2234" y="1999"/>
                    <a:pt x="3447" y="1999"/>
                  </a:cubicBezTo>
                  <a:cubicBezTo>
                    <a:pt x="3498" y="1999"/>
                    <a:pt x="3549" y="2001"/>
                    <a:pt x="3601" y="2003"/>
                  </a:cubicBezTo>
                  <a:cubicBezTo>
                    <a:pt x="3652" y="2003"/>
                    <a:pt x="3703" y="2015"/>
                    <a:pt x="3754" y="2020"/>
                  </a:cubicBezTo>
                  <a:lnTo>
                    <a:pt x="3754" y="55"/>
                  </a:lnTo>
                  <a:cubicBezTo>
                    <a:pt x="3600" y="19"/>
                    <a:pt x="3445" y="1"/>
                    <a:pt x="3288" y="1"/>
                  </a:cubicBezTo>
                  <a:close/>
                </a:path>
              </a:pathLst>
            </a:custGeom>
            <a:solidFill>
              <a:srgbClr val="00DFD1">
                <a:alpha val="43137"/>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154" name="Google Shape;1154;p157"/>
            <p:cNvSpPr/>
            <p:nvPr/>
          </p:nvSpPr>
          <p:spPr>
            <a:xfrm rot="5400000">
              <a:off x="1990148" y="4355363"/>
              <a:ext cx="635581" cy="915785"/>
            </a:xfrm>
            <a:custGeom>
              <a:avLst/>
              <a:gdLst/>
              <a:ahLst/>
              <a:cxnLst/>
              <a:rect l="l" t="t" r="r" b="b"/>
              <a:pathLst>
                <a:path w="3346" h="4821" extrusionOk="0">
                  <a:moveTo>
                    <a:pt x="3038" y="0"/>
                  </a:moveTo>
                  <a:cubicBezTo>
                    <a:pt x="1825" y="0"/>
                    <a:pt x="1107" y="711"/>
                    <a:pt x="682" y="1583"/>
                  </a:cubicBezTo>
                  <a:cubicBezTo>
                    <a:pt x="0" y="2986"/>
                    <a:pt x="80" y="4820"/>
                    <a:pt x="80" y="4820"/>
                  </a:cubicBezTo>
                  <a:lnTo>
                    <a:pt x="3345" y="4633"/>
                  </a:lnTo>
                  <a:lnTo>
                    <a:pt x="3345" y="21"/>
                  </a:lnTo>
                  <a:cubicBezTo>
                    <a:pt x="3294" y="16"/>
                    <a:pt x="3243" y="10"/>
                    <a:pt x="3192" y="4"/>
                  </a:cubicBezTo>
                  <a:cubicBezTo>
                    <a:pt x="3140" y="2"/>
                    <a:pt x="3089" y="0"/>
                    <a:pt x="303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sp>
        <p:nvSpPr>
          <p:cNvPr id="1155" name="Google Shape;1155;p157"/>
          <p:cNvSpPr/>
          <p:nvPr/>
        </p:nvSpPr>
        <p:spPr>
          <a:xfrm rot="10800000">
            <a:off x="18" y="9"/>
            <a:ext cx="12191985" cy="222123"/>
          </a:xfrm>
          <a:custGeom>
            <a:avLst/>
            <a:gdLst/>
            <a:ahLst/>
            <a:cxnLst/>
            <a:rect l="l" t="t" r="r" b="b"/>
            <a:pathLst>
              <a:path w="34106" h="10942" extrusionOk="0">
                <a:moveTo>
                  <a:pt x="34106" y="1"/>
                </a:moveTo>
                <a:cubicBezTo>
                  <a:pt x="33610" y="64"/>
                  <a:pt x="33127" y="166"/>
                  <a:pt x="32644" y="293"/>
                </a:cubicBezTo>
                <a:lnTo>
                  <a:pt x="32492" y="331"/>
                </a:lnTo>
                <a:cubicBezTo>
                  <a:pt x="32034" y="471"/>
                  <a:pt x="31602" y="623"/>
                  <a:pt x="31170" y="827"/>
                </a:cubicBezTo>
                <a:cubicBezTo>
                  <a:pt x="30980" y="928"/>
                  <a:pt x="30776" y="1030"/>
                  <a:pt x="30573" y="1144"/>
                </a:cubicBezTo>
                <a:cubicBezTo>
                  <a:pt x="28159" y="2517"/>
                  <a:pt x="26392" y="4867"/>
                  <a:pt x="23965" y="6278"/>
                </a:cubicBezTo>
                <a:cubicBezTo>
                  <a:pt x="23305" y="6659"/>
                  <a:pt x="22619" y="6964"/>
                  <a:pt x="21894" y="7205"/>
                </a:cubicBezTo>
                <a:cubicBezTo>
                  <a:pt x="20887" y="7525"/>
                  <a:pt x="19844" y="7702"/>
                  <a:pt x="18778" y="7702"/>
                </a:cubicBezTo>
                <a:cubicBezTo>
                  <a:pt x="18741" y="7702"/>
                  <a:pt x="18704" y="7701"/>
                  <a:pt x="18667" y="7701"/>
                </a:cubicBezTo>
                <a:cubicBezTo>
                  <a:pt x="16824" y="7701"/>
                  <a:pt x="14969" y="7218"/>
                  <a:pt x="13177" y="6354"/>
                </a:cubicBezTo>
                <a:cubicBezTo>
                  <a:pt x="13063" y="6303"/>
                  <a:pt x="12949" y="6240"/>
                  <a:pt x="12834" y="6176"/>
                </a:cubicBezTo>
                <a:cubicBezTo>
                  <a:pt x="12402" y="5935"/>
                  <a:pt x="11983" y="5681"/>
                  <a:pt x="11589" y="5388"/>
                </a:cubicBezTo>
                <a:lnTo>
                  <a:pt x="11360" y="5223"/>
                </a:lnTo>
                <a:cubicBezTo>
                  <a:pt x="10763" y="4791"/>
                  <a:pt x="10179" y="4321"/>
                  <a:pt x="9569" y="3927"/>
                </a:cubicBezTo>
                <a:cubicBezTo>
                  <a:pt x="9213" y="3698"/>
                  <a:pt x="8844" y="3495"/>
                  <a:pt x="8463" y="3317"/>
                </a:cubicBezTo>
                <a:cubicBezTo>
                  <a:pt x="7040" y="2669"/>
                  <a:pt x="5464" y="2415"/>
                  <a:pt x="3901" y="2377"/>
                </a:cubicBezTo>
                <a:cubicBezTo>
                  <a:pt x="3786" y="2373"/>
                  <a:pt x="3670" y="2372"/>
                  <a:pt x="3554" y="2372"/>
                </a:cubicBezTo>
                <a:cubicBezTo>
                  <a:pt x="3239" y="2372"/>
                  <a:pt x="2925" y="2384"/>
                  <a:pt x="2618" y="2402"/>
                </a:cubicBezTo>
                <a:cubicBezTo>
                  <a:pt x="1754" y="2440"/>
                  <a:pt x="852" y="2478"/>
                  <a:pt x="26" y="2745"/>
                </a:cubicBezTo>
                <a:lnTo>
                  <a:pt x="1" y="2745"/>
                </a:lnTo>
                <a:lnTo>
                  <a:pt x="1" y="10878"/>
                </a:lnTo>
                <a:lnTo>
                  <a:pt x="5808" y="10878"/>
                </a:lnTo>
                <a:cubicBezTo>
                  <a:pt x="5808" y="10916"/>
                  <a:pt x="5833" y="10935"/>
                  <a:pt x="5860" y="10935"/>
                </a:cubicBezTo>
                <a:cubicBezTo>
                  <a:pt x="5887" y="10935"/>
                  <a:pt x="5916" y="10916"/>
                  <a:pt x="5922" y="10878"/>
                </a:cubicBezTo>
                <a:lnTo>
                  <a:pt x="6633" y="10878"/>
                </a:lnTo>
                <a:cubicBezTo>
                  <a:pt x="6640" y="10916"/>
                  <a:pt x="6668" y="10935"/>
                  <a:pt x="6695" y="10935"/>
                </a:cubicBezTo>
                <a:cubicBezTo>
                  <a:pt x="6722" y="10935"/>
                  <a:pt x="6748" y="10916"/>
                  <a:pt x="6748" y="10878"/>
                </a:cubicBezTo>
                <a:lnTo>
                  <a:pt x="7472" y="10878"/>
                </a:lnTo>
                <a:cubicBezTo>
                  <a:pt x="7472" y="10916"/>
                  <a:pt x="7498" y="10935"/>
                  <a:pt x="7525" y="10935"/>
                </a:cubicBezTo>
                <a:cubicBezTo>
                  <a:pt x="7552" y="10935"/>
                  <a:pt x="7580" y="10916"/>
                  <a:pt x="7586" y="10878"/>
                </a:cubicBezTo>
                <a:lnTo>
                  <a:pt x="8298" y="10878"/>
                </a:lnTo>
                <a:cubicBezTo>
                  <a:pt x="8298" y="10916"/>
                  <a:pt x="8323" y="10941"/>
                  <a:pt x="8362" y="10941"/>
                </a:cubicBezTo>
                <a:cubicBezTo>
                  <a:pt x="8387" y="10941"/>
                  <a:pt x="8412" y="10916"/>
                  <a:pt x="8412" y="10878"/>
                </a:cubicBezTo>
                <a:lnTo>
                  <a:pt x="34106" y="10878"/>
                </a:lnTo>
                <a:lnTo>
                  <a:pt x="34106"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156" name="Google Shape;1156;p157"/>
          <p:cNvSpPr/>
          <p:nvPr/>
        </p:nvSpPr>
        <p:spPr>
          <a:xfrm rot="5771" flipH="1">
            <a:off x="1067061" y="54316"/>
            <a:ext cx="11044893" cy="179680"/>
          </a:xfrm>
          <a:custGeom>
            <a:avLst/>
            <a:gdLst/>
            <a:ahLst/>
            <a:cxnLst/>
            <a:rect l="l" t="t" r="r" b="b"/>
            <a:pathLst>
              <a:path w="5936" h="1694" extrusionOk="0">
                <a:moveTo>
                  <a:pt x="5867" y="1"/>
                </a:moveTo>
                <a:lnTo>
                  <a:pt x="0" y="40"/>
                </a:lnTo>
                <a:cubicBezTo>
                  <a:pt x="0" y="40"/>
                  <a:pt x="63" y="1364"/>
                  <a:pt x="460" y="1443"/>
                </a:cubicBezTo>
                <a:cubicBezTo>
                  <a:pt x="1121" y="1572"/>
                  <a:pt x="2385" y="1693"/>
                  <a:pt x="3511" y="1693"/>
                </a:cubicBezTo>
                <a:cubicBezTo>
                  <a:pt x="4467" y="1693"/>
                  <a:pt x="5324" y="1606"/>
                  <a:pt x="5629" y="1364"/>
                </a:cubicBezTo>
                <a:cubicBezTo>
                  <a:pt x="5935" y="1120"/>
                  <a:pt x="5867" y="1"/>
                  <a:pt x="5867" y="1"/>
                </a:cubicBezTo>
                <a:close/>
              </a:path>
            </a:pathLst>
          </a:custGeom>
          <a:solidFill>
            <a:srgbClr val="00DFD1">
              <a:alpha val="43137"/>
            </a:srgbClr>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nvGrpSpPr>
          <p:cNvPr id="1157" name="Google Shape;1157;p157"/>
          <p:cNvGrpSpPr/>
          <p:nvPr/>
        </p:nvGrpSpPr>
        <p:grpSpPr>
          <a:xfrm rot="2700000" flipH="1">
            <a:off x="95782" y="5749933"/>
            <a:ext cx="1125297" cy="889595"/>
            <a:chOff x="227125" y="3607050"/>
            <a:chExt cx="1099850" cy="869478"/>
          </a:xfrm>
        </p:grpSpPr>
        <p:sp>
          <p:nvSpPr>
            <p:cNvPr id="1158" name="Google Shape;1158;p157"/>
            <p:cNvSpPr/>
            <p:nvPr/>
          </p:nvSpPr>
          <p:spPr>
            <a:xfrm>
              <a:off x="343585" y="3828896"/>
              <a:ext cx="43218" cy="42716"/>
            </a:xfrm>
            <a:custGeom>
              <a:avLst/>
              <a:gdLst/>
              <a:ahLst/>
              <a:cxnLst/>
              <a:rect l="l" t="t" r="r" b="b"/>
              <a:pathLst>
                <a:path w="1120" h="1107" extrusionOk="0">
                  <a:moveTo>
                    <a:pt x="560" y="1"/>
                  </a:moveTo>
                  <a:cubicBezTo>
                    <a:pt x="248" y="1"/>
                    <a:pt x="1" y="248"/>
                    <a:pt x="1" y="560"/>
                  </a:cubicBezTo>
                  <a:cubicBezTo>
                    <a:pt x="1" y="859"/>
                    <a:pt x="248" y="1106"/>
                    <a:pt x="560" y="1106"/>
                  </a:cubicBezTo>
                  <a:cubicBezTo>
                    <a:pt x="859" y="1106"/>
                    <a:pt x="1119" y="859"/>
                    <a:pt x="1119" y="560"/>
                  </a:cubicBezTo>
                  <a:cubicBezTo>
                    <a:pt x="1119" y="248"/>
                    <a:pt x="859" y="1"/>
                    <a:pt x="560" y="1"/>
                  </a:cubicBezTo>
                  <a:close/>
                </a:path>
              </a:pathLst>
            </a:custGeom>
            <a:solidFill>
              <a:srgbClr val="00DFD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159" name="Google Shape;1159;p157"/>
            <p:cNvSpPr/>
            <p:nvPr/>
          </p:nvSpPr>
          <p:spPr>
            <a:xfrm>
              <a:off x="1136194" y="3889634"/>
              <a:ext cx="37198" cy="31372"/>
            </a:xfrm>
            <a:custGeom>
              <a:avLst/>
              <a:gdLst/>
              <a:ahLst/>
              <a:cxnLst/>
              <a:rect l="l" t="t" r="r" b="b"/>
              <a:pathLst>
                <a:path w="964" h="813" extrusionOk="0">
                  <a:moveTo>
                    <a:pt x="547" y="1"/>
                  </a:moveTo>
                  <a:cubicBezTo>
                    <a:pt x="183" y="1"/>
                    <a:pt x="1" y="430"/>
                    <a:pt x="261" y="690"/>
                  </a:cubicBezTo>
                  <a:cubicBezTo>
                    <a:pt x="341" y="775"/>
                    <a:pt x="442" y="813"/>
                    <a:pt x="542" y="813"/>
                  </a:cubicBezTo>
                  <a:cubicBezTo>
                    <a:pt x="749" y="813"/>
                    <a:pt x="950" y="650"/>
                    <a:pt x="950" y="404"/>
                  </a:cubicBezTo>
                  <a:cubicBezTo>
                    <a:pt x="963" y="183"/>
                    <a:pt x="768" y="1"/>
                    <a:pt x="547" y="1"/>
                  </a:cubicBezTo>
                  <a:close/>
                </a:path>
              </a:pathLst>
            </a:custGeom>
            <a:solidFill>
              <a:srgbClr val="00DFD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160" name="Google Shape;1160;p157"/>
            <p:cNvSpPr/>
            <p:nvPr/>
          </p:nvSpPr>
          <p:spPr>
            <a:xfrm>
              <a:off x="906284" y="3905186"/>
              <a:ext cx="40208" cy="40710"/>
            </a:xfrm>
            <a:custGeom>
              <a:avLst/>
              <a:gdLst/>
              <a:ahLst/>
              <a:cxnLst/>
              <a:rect l="l" t="t" r="r" b="b"/>
              <a:pathLst>
                <a:path w="1042" h="1055" extrusionOk="0">
                  <a:moveTo>
                    <a:pt x="521" y="1"/>
                  </a:moveTo>
                  <a:cubicBezTo>
                    <a:pt x="235" y="1"/>
                    <a:pt x="1" y="235"/>
                    <a:pt x="1" y="521"/>
                  </a:cubicBezTo>
                  <a:cubicBezTo>
                    <a:pt x="1" y="820"/>
                    <a:pt x="235" y="1055"/>
                    <a:pt x="521" y="1055"/>
                  </a:cubicBezTo>
                  <a:cubicBezTo>
                    <a:pt x="807" y="1055"/>
                    <a:pt x="1042" y="820"/>
                    <a:pt x="1042" y="521"/>
                  </a:cubicBezTo>
                  <a:cubicBezTo>
                    <a:pt x="1042" y="235"/>
                    <a:pt x="807" y="1"/>
                    <a:pt x="521" y="1"/>
                  </a:cubicBezTo>
                  <a:close/>
                </a:path>
              </a:pathLst>
            </a:custGeom>
            <a:solidFill>
              <a:srgbClr val="00DFD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161" name="Google Shape;1161;p157"/>
            <p:cNvSpPr/>
            <p:nvPr/>
          </p:nvSpPr>
          <p:spPr>
            <a:xfrm>
              <a:off x="227125" y="4169247"/>
              <a:ext cx="37198" cy="37160"/>
            </a:xfrm>
            <a:custGeom>
              <a:avLst/>
              <a:gdLst/>
              <a:ahLst/>
              <a:cxnLst/>
              <a:rect l="l" t="t" r="r" b="b"/>
              <a:pathLst>
                <a:path w="964" h="963" extrusionOk="0">
                  <a:moveTo>
                    <a:pt x="482" y="0"/>
                  </a:moveTo>
                  <a:cubicBezTo>
                    <a:pt x="209" y="0"/>
                    <a:pt x="1" y="221"/>
                    <a:pt x="1" y="482"/>
                  </a:cubicBezTo>
                  <a:cubicBezTo>
                    <a:pt x="1" y="742"/>
                    <a:pt x="209" y="963"/>
                    <a:pt x="482" y="963"/>
                  </a:cubicBezTo>
                  <a:cubicBezTo>
                    <a:pt x="742" y="963"/>
                    <a:pt x="963" y="742"/>
                    <a:pt x="963" y="482"/>
                  </a:cubicBezTo>
                  <a:cubicBezTo>
                    <a:pt x="963" y="221"/>
                    <a:pt x="742" y="0"/>
                    <a:pt x="482" y="0"/>
                  </a:cubicBezTo>
                  <a:close/>
                </a:path>
              </a:pathLst>
            </a:custGeom>
            <a:solidFill>
              <a:srgbClr val="00DFD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162" name="Google Shape;1162;p157"/>
            <p:cNvSpPr/>
            <p:nvPr/>
          </p:nvSpPr>
          <p:spPr>
            <a:xfrm>
              <a:off x="1132181" y="3690749"/>
              <a:ext cx="52247" cy="47964"/>
            </a:xfrm>
            <a:custGeom>
              <a:avLst/>
              <a:gdLst/>
              <a:ahLst/>
              <a:cxnLst/>
              <a:rect l="l" t="t" r="r" b="b"/>
              <a:pathLst>
                <a:path w="1354" h="1243" extrusionOk="0">
                  <a:moveTo>
                    <a:pt x="678" y="0"/>
                  </a:moveTo>
                  <a:cubicBezTo>
                    <a:pt x="395" y="0"/>
                    <a:pt x="146" y="194"/>
                    <a:pt x="79" y="485"/>
                  </a:cubicBezTo>
                  <a:cubicBezTo>
                    <a:pt x="1" y="810"/>
                    <a:pt x="209" y="1148"/>
                    <a:pt x="534" y="1226"/>
                  </a:cubicBezTo>
                  <a:cubicBezTo>
                    <a:pt x="582" y="1237"/>
                    <a:pt x="630" y="1243"/>
                    <a:pt x="676" y="1243"/>
                  </a:cubicBezTo>
                  <a:cubicBezTo>
                    <a:pt x="959" y="1243"/>
                    <a:pt x="1208" y="1048"/>
                    <a:pt x="1275" y="758"/>
                  </a:cubicBezTo>
                  <a:cubicBezTo>
                    <a:pt x="1353" y="433"/>
                    <a:pt x="1158" y="94"/>
                    <a:pt x="820" y="16"/>
                  </a:cubicBezTo>
                  <a:cubicBezTo>
                    <a:pt x="772" y="5"/>
                    <a:pt x="724" y="0"/>
                    <a:pt x="678" y="0"/>
                  </a:cubicBezTo>
                  <a:close/>
                </a:path>
              </a:pathLst>
            </a:custGeom>
            <a:solidFill>
              <a:srgbClr val="00DFD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163" name="Google Shape;1163;p157"/>
            <p:cNvSpPr/>
            <p:nvPr/>
          </p:nvSpPr>
          <p:spPr>
            <a:xfrm>
              <a:off x="396799" y="3676818"/>
              <a:ext cx="36697" cy="31526"/>
            </a:xfrm>
            <a:custGeom>
              <a:avLst/>
              <a:gdLst/>
              <a:ahLst/>
              <a:cxnLst/>
              <a:rect l="l" t="t" r="r" b="b"/>
              <a:pathLst>
                <a:path w="951" h="817" extrusionOk="0">
                  <a:moveTo>
                    <a:pt x="547" y="0"/>
                  </a:moveTo>
                  <a:cubicBezTo>
                    <a:pt x="183" y="0"/>
                    <a:pt x="1" y="442"/>
                    <a:pt x="261" y="703"/>
                  </a:cubicBezTo>
                  <a:cubicBezTo>
                    <a:pt x="344" y="781"/>
                    <a:pt x="444" y="817"/>
                    <a:pt x="542" y="817"/>
                  </a:cubicBezTo>
                  <a:cubicBezTo>
                    <a:pt x="751" y="817"/>
                    <a:pt x="950" y="656"/>
                    <a:pt x="950" y="416"/>
                  </a:cubicBezTo>
                  <a:cubicBezTo>
                    <a:pt x="950" y="182"/>
                    <a:pt x="768" y="0"/>
                    <a:pt x="547" y="0"/>
                  </a:cubicBezTo>
                  <a:close/>
                </a:path>
              </a:pathLst>
            </a:custGeom>
            <a:solidFill>
              <a:srgbClr val="00DFD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164" name="Google Shape;1164;p157"/>
            <p:cNvSpPr/>
            <p:nvPr/>
          </p:nvSpPr>
          <p:spPr>
            <a:xfrm>
              <a:off x="245725" y="3607050"/>
              <a:ext cx="36658" cy="37160"/>
            </a:xfrm>
            <a:custGeom>
              <a:avLst/>
              <a:gdLst/>
              <a:ahLst/>
              <a:cxnLst/>
              <a:rect l="l" t="t" r="r" b="b"/>
              <a:pathLst>
                <a:path w="950" h="963" extrusionOk="0">
                  <a:moveTo>
                    <a:pt x="481" y="0"/>
                  </a:moveTo>
                  <a:cubicBezTo>
                    <a:pt x="208" y="0"/>
                    <a:pt x="0" y="208"/>
                    <a:pt x="0" y="481"/>
                  </a:cubicBezTo>
                  <a:cubicBezTo>
                    <a:pt x="0" y="741"/>
                    <a:pt x="208" y="963"/>
                    <a:pt x="481" y="963"/>
                  </a:cubicBezTo>
                  <a:cubicBezTo>
                    <a:pt x="741" y="963"/>
                    <a:pt x="950" y="741"/>
                    <a:pt x="950" y="481"/>
                  </a:cubicBezTo>
                  <a:cubicBezTo>
                    <a:pt x="950" y="208"/>
                    <a:pt x="741" y="0"/>
                    <a:pt x="481" y="0"/>
                  </a:cubicBezTo>
                  <a:close/>
                </a:path>
              </a:pathLst>
            </a:custGeom>
            <a:solidFill>
              <a:srgbClr val="00DFD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165" name="Google Shape;1165;p157"/>
            <p:cNvSpPr/>
            <p:nvPr/>
          </p:nvSpPr>
          <p:spPr>
            <a:xfrm>
              <a:off x="1260179" y="3828896"/>
              <a:ext cx="48736" cy="48736"/>
            </a:xfrm>
            <a:custGeom>
              <a:avLst/>
              <a:gdLst/>
              <a:ahLst/>
              <a:cxnLst/>
              <a:rect l="l" t="t" r="r" b="b"/>
              <a:pathLst>
                <a:path w="1263" h="1263" extrusionOk="0">
                  <a:moveTo>
                    <a:pt x="625" y="1"/>
                  </a:moveTo>
                  <a:cubicBezTo>
                    <a:pt x="287" y="1"/>
                    <a:pt x="1" y="287"/>
                    <a:pt x="1" y="625"/>
                  </a:cubicBezTo>
                  <a:cubicBezTo>
                    <a:pt x="1" y="976"/>
                    <a:pt x="287" y="1262"/>
                    <a:pt x="625" y="1262"/>
                  </a:cubicBezTo>
                  <a:cubicBezTo>
                    <a:pt x="976" y="1262"/>
                    <a:pt x="1262" y="976"/>
                    <a:pt x="1262" y="625"/>
                  </a:cubicBezTo>
                  <a:cubicBezTo>
                    <a:pt x="1262" y="287"/>
                    <a:pt x="976" y="1"/>
                    <a:pt x="625" y="1"/>
                  </a:cubicBezTo>
                  <a:close/>
                </a:path>
              </a:pathLst>
            </a:custGeom>
            <a:solidFill>
              <a:srgbClr val="00DFD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166" name="Google Shape;1166;p157"/>
            <p:cNvSpPr/>
            <p:nvPr/>
          </p:nvSpPr>
          <p:spPr>
            <a:xfrm>
              <a:off x="1274727" y="4045764"/>
              <a:ext cx="47231" cy="46691"/>
            </a:xfrm>
            <a:custGeom>
              <a:avLst/>
              <a:gdLst/>
              <a:ahLst/>
              <a:cxnLst/>
              <a:rect l="l" t="t" r="r" b="b"/>
              <a:pathLst>
                <a:path w="1224" h="1210" extrusionOk="0">
                  <a:moveTo>
                    <a:pt x="612" y="0"/>
                  </a:moveTo>
                  <a:cubicBezTo>
                    <a:pt x="274" y="0"/>
                    <a:pt x="1" y="273"/>
                    <a:pt x="1" y="599"/>
                  </a:cubicBezTo>
                  <a:cubicBezTo>
                    <a:pt x="1" y="937"/>
                    <a:pt x="274" y="1210"/>
                    <a:pt x="612" y="1210"/>
                  </a:cubicBezTo>
                  <a:cubicBezTo>
                    <a:pt x="951" y="1210"/>
                    <a:pt x="1224" y="937"/>
                    <a:pt x="1224" y="599"/>
                  </a:cubicBezTo>
                  <a:cubicBezTo>
                    <a:pt x="1224" y="273"/>
                    <a:pt x="951" y="0"/>
                    <a:pt x="612" y="0"/>
                  </a:cubicBezTo>
                  <a:close/>
                </a:path>
              </a:pathLst>
            </a:custGeom>
            <a:solidFill>
              <a:srgbClr val="00DFD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167" name="Google Shape;1167;p157"/>
            <p:cNvSpPr/>
            <p:nvPr/>
          </p:nvSpPr>
          <p:spPr>
            <a:xfrm>
              <a:off x="626710" y="3905186"/>
              <a:ext cx="40170" cy="40710"/>
            </a:xfrm>
            <a:custGeom>
              <a:avLst/>
              <a:gdLst/>
              <a:ahLst/>
              <a:cxnLst/>
              <a:rect l="l" t="t" r="r" b="b"/>
              <a:pathLst>
                <a:path w="1041" h="1055" extrusionOk="0">
                  <a:moveTo>
                    <a:pt x="521" y="1"/>
                  </a:moveTo>
                  <a:cubicBezTo>
                    <a:pt x="234" y="1"/>
                    <a:pt x="0" y="235"/>
                    <a:pt x="0" y="521"/>
                  </a:cubicBezTo>
                  <a:cubicBezTo>
                    <a:pt x="0" y="820"/>
                    <a:pt x="234" y="1055"/>
                    <a:pt x="521" y="1055"/>
                  </a:cubicBezTo>
                  <a:cubicBezTo>
                    <a:pt x="807" y="1055"/>
                    <a:pt x="1041" y="820"/>
                    <a:pt x="1041" y="521"/>
                  </a:cubicBezTo>
                  <a:cubicBezTo>
                    <a:pt x="1041" y="235"/>
                    <a:pt x="807" y="1"/>
                    <a:pt x="521" y="1"/>
                  </a:cubicBezTo>
                  <a:close/>
                </a:path>
              </a:pathLst>
            </a:custGeom>
            <a:solidFill>
              <a:srgbClr val="00DFD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168" name="Google Shape;1168;p157"/>
            <p:cNvSpPr/>
            <p:nvPr/>
          </p:nvSpPr>
          <p:spPr>
            <a:xfrm>
              <a:off x="1305868" y="4458392"/>
              <a:ext cx="21107" cy="18136"/>
            </a:xfrm>
            <a:custGeom>
              <a:avLst/>
              <a:gdLst/>
              <a:ahLst/>
              <a:cxnLst/>
              <a:rect l="l" t="t" r="r" b="b"/>
              <a:pathLst>
                <a:path w="547" h="470" extrusionOk="0">
                  <a:moveTo>
                    <a:pt x="313" y="0"/>
                  </a:moveTo>
                  <a:cubicBezTo>
                    <a:pt x="104" y="0"/>
                    <a:pt x="0" y="247"/>
                    <a:pt x="144" y="403"/>
                  </a:cubicBezTo>
                  <a:cubicBezTo>
                    <a:pt x="189" y="449"/>
                    <a:pt x="247" y="469"/>
                    <a:pt x="304" y="469"/>
                  </a:cubicBezTo>
                  <a:cubicBezTo>
                    <a:pt x="426" y="469"/>
                    <a:pt x="547" y="376"/>
                    <a:pt x="547" y="234"/>
                  </a:cubicBezTo>
                  <a:cubicBezTo>
                    <a:pt x="547" y="104"/>
                    <a:pt x="443" y="0"/>
                    <a:pt x="313" y="0"/>
                  </a:cubicBezTo>
                  <a:close/>
                </a:path>
              </a:pathLst>
            </a:custGeom>
            <a:solidFill>
              <a:srgbClr val="00DFD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169" name="Google Shape;1169;p157"/>
            <p:cNvSpPr/>
            <p:nvPr/>
          </p:nvSpPr>
          <p:spPr>
            <a:xfrm>
              <a:off x="276827" y="4285206"/>
              <a:ext cx="39707" cy="34381"/>
            </a:xfrm>
            <a:custGeom>
              <a:avLst/>
              <a:gdLst/>
              <a:ahLst/>
              <a:cxnLst/>
              <a:rect l="l" t="t" r="r" b="b"/>
              <a:pathLst>
                <a:path w="1029" h="891" extrusionOk="0">
                  <a:moveTo>
                    <a:pt x="599" y="0"/>
                  </a:moveTo>
                  <a:cubicBezTo>
                    <a:pt x="196" y="0"/>
                    <a:pt x="1" y="481"/>
                    <a:pt x="274" y="755"/>
                  </a:cubicBezTo>
                  <a:cubicBezTo>
                    <a:pt x="363" y="848"/>
                    <a:pt x="475" y="891"/>
                    <a:pt x="585" y="891"/>
                  </a:cubicBezTo>
                  <a:cubicBezTo>
                    <a:pt x="811" y="891"/>
                    <a:pt x="1028" y="714"/>
                    <a:pt x="1028" y="442"/>
                  </a:cubicBezTo>
                  <a:cubicBezTo>
                    <a:pt x="1028" y="208"/>
                    <a:pt x="833" y="0"/>
                    <a:pt x="599" y="0"/>
                  </a:cubicBezTo>
                  <a:close/>
                </a:path>
              </a:pathLst>
            </a:custGeom>
            <a:solidFill>
              <a:srgbClr val="00DFD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grpSp>
        <p:nvGrpSpPr>
          <p:cNvPr id="1170" name="Google Shape;1170;p157"/>
          <p:cNvGrpSpPr/>
          <p:nvPr/>
        </p:nvGrpSpPr>
        <p:grpSpPr>
          <a:xfrm rot="5400000" flipH="1">
            <a:off x="-71448" y="5860304"/>
            <a:ext cx="1064785" cy="1028361"/>
            <a:chOff x="1850046" y="4417768"/>
            <a:chExt cx="1087552" cy="713281"/>
          </a:xfrm>
        </p:grpSpPr>
        <p:sp>
          <p:nvSpPr>
            <p:cNvPr id="1171" name="Google Shape;1171;p157"/>
            <p:cNvSpPr/>
            <p:nvPr/>
          </p:nvSpPr>
          <p:spPr>
            <a:xfrm rot="5400000">
              <a:off x="2037182" y="4230633"/>
              <a:ext cx="713281" cy="1087550"/>
            </a:xfrm>
            <a:custGeom>
              <a:avLst/>
              <a:gdLst/>
              <a:ahLst/>
              <a:cxnLst/>
              <a:rect l="l" t="t" r="r" b="b"/>
              <a:pathLst>
                <a:path w="3755" h="3656" extrusionOk="0">
                  <a:moveTo>
                    <a:pt x="3288" y="1"/>
                  </a:moveTo>
                  <a:cubicBezTo>
                    <a:pt x="3249" y="1"/>
                    <a:pt x="3209" y="2"/>
                    <a:pt x="3169" y="4"/>
                  </a:cubicBezTo>
                  <a:cubicBezTo>
                    <a:pt x="801" y="84"/>
                    <a:pt x="0" y="3656"/>
                    <a:pt x="0" y="3656"/>
                  </a:cubicBezTo>
                  <a:cubicBezTo>
                    <a:pt x="17" y="3650"/>
                    <a:pt x="449" y="3622"/>
                    <a:pt x="1091" y="3582"/>
                  </a:cubicBezTo>
                  <a:cubicBezTo>
                    <a:pt x="1516" y="2710"/>
                    <a:pt x="2234" y="1999"/>
                    <a:pt x="3447" y="1999"/>
                  </a:cubicBezTo>
                  <a:cubicBezTo>
                    <a:pt x="3498" y="1999"/>
                    <a:pt x="3549" y="2001"/>
                    <a:pt x="3601" y="2003"/>
                  </a:cubicBezTo>
                  <a:cubicBezTo>
                    <a:pt x="3652" y="2003"/>
                    <a:pt x="3703" y="2015"/>
                    <a:pt x="3754" y="2020"/>
                  </a:cubicBezTo>
                  <a:lnTo>
                    <a:pt x="3754" y="55"/>
                  </a:lnTo>
                  <a:cubicBezTo>
                    <a:pt x="3600" y="19"/>
                    <a:pt x="3445" y="1"/>
                    <a:pt x="3288" y="1"/>
                  </a:cubicBezTo>
                  <a:close/>
                </a:path>
              </a:pathLst>
            </a:custGeom>
            <a:solidFill>
              <a:srgbClr val="00DFD1">
                <a:alpha val="43137"/>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172" name="Google Shape;1172;p157"/>
            <p:cNvSpPr/>
            <p:nvPr/>
          </p:nvSpPr>
          <p:spPr>
            <a:xfrm rot="5400000">
              <a:off x="1990148" y="4355363"/>
              <a:ext cx="635581" cy="915785"/>
            </a:xfrm>
            <a:custGeom>
              <a:avLst/>
              <a:gdLst/>
              <a:ahLst/>
              <a:cxnLst/>
              <a:rect l="l" t="t" r="r" b="b"/>
              <a:pathLst>
                <a:path w="3346" h="4821" extrusionOk="0">
                  <a:moveTo>
                    <a:pt x="3038" y="0"/>
                  </a:moveTo>
                  <a:cubicBezTo>
                    <a:pt x="1825" y="0"/>
                    <a:pt x="1107" y="711"/>
                    <a:pt x="682" y="1583"/>
                  </a:cubicBezTo>
                  <a:cubicBezTo>
                    <a:pt x="0" y="2986"/>
                    <a:pt x="80" y="4820"/>
                    <a:pt x="80" y="4820"/>
                  </a:cubicBezTo>
                  <a:lnTo>
                    <a:pt x="3345" y="4633"/>
                  </a:lnTo>
                  <a:lnTo>
                    <a:pt x="3345" y="21"/>
                  </a:lnTo>
                  <a:cubicBezTo>
                    <a:pt x="3294" y="16"/>
                    <a:pt x="3243" y="10"/>
                    <a:pt x="3192" y="4"/>
                  </a:cubicBezTo>
                  <a:cubicBezTo>
                    <a:pt x="3140" y="2"/>
                    <a:pt x="3089" y="0"/>
                    <a:pt x="303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sp>
        <p:nvSpPr>
          <p:cNvPr id="1173" name="Google Shape;1173;p157"/>
          <p:cNvSpPr/>
          <p:nvPr/>
        </p:nvSpPr>
        <p:spPr>
          <a:xfrm>
            <a:off x="42693" y="6492616"/>
            <a:ext cx="674627" cy="357885"/>
          </a:xfrm>
          <a:custGeom>
            <a:avLst/>
            <a:gdLst/>
            <a:ahLst/>
            <a:cxnLst/>
            <a:rect l="l" t="t" r="r" b="b"/>
            <a:pathLst>
              <a:path w="14298" h="7585" extrusionOk="0">
                <a:moveTo>
                  <a:pt x="14297" y="1"/>
                </a:moveTo>
                <a:lnTo>
                  <a:pt x="14297" y="1"/>
                </a:lnTo>
                <a:cubicBezTo>
                  <a:pt x="12884" y="408"/>
                  <a:pt x="11686" y="1330"/>
                  <a:pt x="10932" y="2588"/>
                </a:cubicBezTo>
                <a:cubicBezTo>
                  <a:pt x="10489" y="2935"/>
                  <a:pt x="10021" y="3270"/>
                  <a:pt x="9554" y="3582"/>
                </a:cubicBezTo>
                <a:cubicBezTo>
                  <a:pt x="10357" y="2815"/>
                  <a:pt x="10980" y="1869"/>
                  <a:pt x="11363" y="815"/>
                </a:cubicBezTo>
                <a:lnTo>
                  <a:pt x="11363" y="815"/>
                </a:lnTo>
                <a:cubicBezTo>
                  <a:pt x="10129" y="1486"/>
                  <a:pt x="9243" y="2636"/>
                  <a:pt x="8920" y="4001"/>
                </a:cubicBezTo>
                <a:cubicBezTo>
                  <a:pt x="8189" y="4444"/>
                  <a:pt x="7434" y="4851"/>
                  <a:pt x="6668" y="5211"/>
                </a:cubicBezTo>
                <a:cubicBezTo>
                  <a:pt x="7662" y="4612"/>
                  <a:pt x="8404" y="3678"/>
                  <a:pt x="8764" y="2576"/>
                </a:cubicBezTo>
                <a:lnTo>
                  <a:pt x="8764" y="2576"/>
                </a:lnTo>
                <a:cubicBezTo>
                  <a:pt x="7542" y="3186"/>
                  <a:pt x="6584" y="4216"/>
                  <a:pt x="6069" y="5486"/>
                </a:cubicBezTo>
                <a:cubicBezTo>
                  <a:pt x="5147" y="5881"/>
                  <a:pt x="4213" y="6229"/>
                  <a:pt x="3242" y="6504"/>
                </a:cubicBezTo>
                <a:cubicBezTo>
                  <a:pt x="4464" y="5797"/>
                  <a:pt x="5506" y="4827"/>
                  <a:pt x="6285" y="3654"/>
                </a:cubicBezTo>
                <a:lnTo>
                  <a:pt x="6285" y="3654"/>
                </a:lnTo>
                <a:cubicBezTo>
                  <a:pt x="5482" y="3977"/>
                  <a:pt x="4751" y="4444"/>
                  <a:pt x="4117" y="5031"/>
                </a:cubicBezTo>
                <a:cubicBezTo>
                  <a:pt x="3674" y="5450"/>
                  <a:pt x="3278" y="5941"/>
                  <a:pt x="3123" y="6528"/>
                </a:cubicBezTo>
                <a:cubicBezTo>
                  <a:pt x="2152" y="6804"/>
                  <a:pt x="1170" y="7007"/>
                  <a:pt x="164" y="7151"/>
                </a:cubicBezTo>
                <a:cubicBezTo>
                  <a:pt x="0" y="7186"/>
                  <a:pt x="31" y="7427"/>
                  <a:pt x="189" y="7427"/>
                </a:cubicBezTo>
                <a:cubicBezTo>
                  <a:pt x="192" y="7427"/>
                  <a:pt x="196" y="7427"/>
                  <a:pt x="200" y="7426"/>
                </a:cubicBezTo>
                <a:cubicBezTo>
                  <a:pt x="1494" y="7247"/>
                  <a:pt x="2763" y="6959"/>
                  <a:pt x="4009" y="6564"/>
                </a:cubicBezTo>
                <a:cubicBezTo>
                  <a:pt x="4887" y="7227"/>
                  <a:pt x="5955" y="7585"/>
                  <a:pt x="7047" y="7585"/>
                </a:cubicBezTo>
                <a:cubicBezTo>
                  <a:pt x="7355" y="7585"/>
                  <a:pt x="7665" y="7556"/>
                  <a:pt x="7973" y="7498"/>
                </a:cubicBezTo>
                <a:cubicBezTo>
                  <a:pt x="7506" y="7079"/>
                  <a:pt x="7015" y="6660"/>
                  <a:pt x="6428" y="6444"/>
                </a:cubicBezTo>
                <a:cubicBezTo>
                  <a:pt x="6061" y="6322"/>
                  <a:pt x="5682" y="6260"/>
                  <a:pt x="5304" y="6260"/>
                </a:cubicBezTo>
                <a:cubicBezTo>
                  <a:pt x="5127" y="6260"/>
                  <a:pt x="4951" y="6274"/>
                  <a:pt x="4775" y="6301"/>
                </a:cubicBezTo>
                <a:cubicBezTo>
                  <a:pt x="5590" y="6013"/>
                  <a:pt x="6392" y="5666"/>
                  <a:pt x="7183" y="5282"/>
                </a:cubicBezTo>
                <a:cubicBezTo>
                  <a:pt x="7826" y="5782"/>
                  <a:pt x="8613" y="6042"/>
                  <a:pt x="9408" y="6042"/>
                </a:cubicBezTo>
                <a:cubicBezTo>
                  <a:pt x="9870" y="6042"/>
                  <a:pt x="10335" y="5954"/>
                  <a:pt x="10776" y="5774"/>
                </a:cubicBezTo>
                <a:cubicBezTo>
                  <a:pt x="10070" y="5269"/>
                  <a:pt x="9230" y="5003"/>
                  <a:pt x="8375" y="5003"/>
                </a:cubicBezTo>
                <a:cubicBezTo>
                  <a:pt x="8114" y="5003"/>
                  <a:pt x="7851" y="5028"/>
                  <a:pt x="7590" y="5079"/>
                </a:cubicBezTo>
                <a:cubicBezTo>
                  <a:pt x="8309" y="4696"/>
                  <a:pt x="9003" y="4288"/>
                  <a:pt x="9686" y="3833"/>
                </a:cubicBezTo>
                <a:cubicBezTo>
                  <a:pt x="10249" y="4193"/>
                  <a:pt x="10884" y="4396"/>
                  <a:pt x="11554" y="4420"/>
                </a:cubicBezTo>
                <a:cubicBezTo>
                  <a:pt x="11595" y="4422"/>
                  <a:pt x="11635" y="4423"/>
                  <a:pt x="11675" y="4423"/>
                </a:cubicBezTo>
                <a:cubicBezTo>
                  <a:pt x="12350" y="4423"/>
                  <a:pt x="12996" y="4140"/>
                  <a:pt x="13471" y="3654"/>
                </a:cubicBezTo>
                <a:cubicBezTo>
                  <a:pt x="12848" y="3402"/>
                  <a:pt x="12189" y="3270"/>
                  <a:pt x="11531" y="3246"/>
                </a:cubicBezTo>
                <a:cubicBezTo>
                  <a:pt x="11063" y="3246"/>
                  <a:pt x="10608" y="3330"/>
                  <a:pt x="10177" y="3498"/>
                </a:cubicBezTo>
                <a:cubicBezTo>
                  <a:pt x="10500" y="3270"/>
                  <a:pt x="10824" y="3031"/>
                  <a:pt x="11135" y="2791"/>
                </a:cubicBezTo>
                <a:cubicBezTo>
                  <a:pt x="12453" y="2216"/>
                  <a:pt x="13567" y="1246"/>
                  <a:pt x="1429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174" name="Google Shape;1174;p157"/>
          <p:cNvSpPr/>
          <p:nvPr/>
        </p:nvSpPr>
        <p:spPr>
          <a:xfrm rot="1697963">
            <a:off x="272317" y="5296679"/>
            <a:ext cx="215359" cy="1658116"/>
          </a:xfrm>
          <a:custGeom>
            <a:avLst/>
            <a:gdLst/>
            <a:ahLst/>
            <a:cxnLst/>
            <a:rect l="l" t="t" r="r" b="b"/>
            <a:pathLst>
              <a:path w="4564" h="35142" extrusionOk="0">
                <a:moveTo>
                  <a:pt x="3018" y="1"/>
                </a:moveTo>
                <a:cubicBezTo>
                  <a:pt x="587" y="3953"/>
                  <a:pt x="0" y="9606"/>
                  <a:pt x="323" y="14840"/>
                </a:cubicBezTo>
                <a:cubicBezTo>
                  <a:pt x="647" y="20074"/>
                  <a:pt x="1749" y="25141"/>
                  <a:pt x="2264" y="30339"/>
                </a:cubicBezTo>
                <a:cubicBezTo>
                  <a:pt x="2266" y="30358"/>
                  <a:pt x="2267" y="30378"/>
                  <a:pt x="2269" y="30398"/>
                </a:cubicBezTo>
                <a:lnTo>
                  <a:pt x="2269" y="30398"/>
                </a:lnTo>
                <a:cubicBezTo>
                  <a:pt x="3045" y="26619"/>
                  <a:pt x="3499" y="22705"/>
                  <a:pt x="3952" y="18805"/>
                </a:cubicBezTo>
                <a:cubicBezTo>
                  <a:pt x="4252" y="16146"/>
                  <a:pt x="4563" y="13475"/>
                  <a:pt x="4527" y="10780"/>
                </a:cubicBezTo>
                <a:cubicBezTo>
                  <a:pt x="4479" y="7103"/>
                  <a:pt x="3785" y="3510"/>
                  <a:pt x="3018" y="1"/>
                </a:cubicBezTo>
                <a:close/>
                <a:moveTo>
                  <a:pt x="2269" y="30398"/>
                </a:moveTo>
                <a:lnTo>
                  <a:pt x="2269" y="30398"/>
                </a:lnTo>
                <a:cubicBezTo>
                  <a:pt x="2042" y="31505"/>
                  <a:pt x="1788" y="32600"/>
                  <a:pt x="1497" y="33680"/>
                </a:cubicBezTo>
                <a:lnTo>
                  <a:pt x="1761" y="35141"/>
                </a:lnTo>
                <a:cubicBezTo>
                  <a:pt x="2483" y="33852"/>
                  <a:pt x="2421" y="32036"/>
                  <a:pt x="2269" y="30398"/>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175" name="Google Shape;1175;p157"/>
          <p:cNvSpPr/>
          <p:nvPr/>
        </p:nvSpPr>
        <p:spPr>
          <a:xfrm>
            <a:off x="91532" y="5792142"/>
            <a:ext cx="354629" cy="1023217"/>
          </a:xfrm>
          <a:custGeom>
            <a:avLst/>
            <a:gdLst/>
            <a:ahLst/>
            <a:cxnLst/>
            <a:rect l="l" t="t" r="r" b="b"/>
            <a:pathLst>
              <a:path w="7516" h="21686" extrusionOk="0">
                <a:moveTo>
                  <a:pt x="4030" y="0"/>
                </a:moveTo>
                <a:lnTo>
                  <a:pt x="4030" y="0"/>
                </a:lnTo>
                <a:cubicBezTo>
                  <a:pt x="3300" y="1880"/>
                  <a:pt x="3312" y="3964"/>
                  <a:pt x="4054" y="5833"/>
                </a:cubicBezTo>
                <a:cubicBezTo>
                  <a:pt x="4066" y="6611"/>
                  <a:pt x="4042" y="7378"/>
                  <a:pt x="3995" y="8156"/>
                </a:cubicBezTo>
                <a:cubicBezTo>
                  <a:pt x="3827" y="6635"/>
                  <a:pt x="3312" y="5174"/>
                  <a:pt x="2485" y="3881"/>
                </a:cubicBezTo>
                <a:lnTo>
                  <a:pt x="2485" y="3881"/>
                </a:lnTo>
                <a:cubicBezTo>
                  <a:pt x="2186" y="5785"/>
                  <a:pt x="2701" y="7713"/>
                  <a:pt x="3911" y="9210"/>
                </a:cubicBezTo>
                <a:cubicBezTo>
                  <a:pt x="3803" y="10372"/>
                  <a:pt x="3623" y="11522"/>
                  <a:pt x="3384" y="12672"/>
                </a:cubicBezTo>
                <a:cubicBezTo>
                  <a:pt x="3539" y="11091"/>
                  <a:pt x="3132" y="9498"/>
                  <a:pt x="2234" y="8192"/>
                </a:cubicBezTo>
                <a:lnTo>
                  <a:pt x="2234" y="8192"/>
                </a:lnTo>
                <a:cubicBezTo>
                  <a:pt x="1887" y="10037"/>
                  <a:pt x="2222" y="11941"/>
                  <a:pt x="3180" y="13546"/>
                </a:cubicBezTo>
                <a:cubicBezTo>
                  <a:pt x="2845" y="14888"/>
                  <a:pt x="2438" y="16193"/>
                  <a:pt x="1934" y="17475"/>
                </a:cubicBezTo>
                <a:cubicBezTo>
                  <a:pt x="2186" y="15570"/>
                  <a:pt x="1982" y="13618"/>
                  <a:pt x="1360" y="11798"/>
                </a:cubicBezTo>
                <a:cubicBezTo>
                  <a:pt x="1048" y="12947"/>
                  <a:pt x="952" y="14133"/>
                  <a:pt x="1072" y="15307"/>
                </a:cubicBezTo>
                <a:cubicBezTo>
                  <a:pt x="1156" y="16145"/>
                  <a:pt x="1360" y="16996"/>
                  <a:pt x="1875" y="17654"/>
                </a:cubicBezTo>
                <a:cubicBezTo>
                  <a:pt x="1360" y="18936"/>
                  <a:pt x="761" y="20181"/>
                  <a:pt x="90" y="21391"/>
                </a:cubicBezTo>
                <a:cubicBezTo>
                  <a:pt x="0" y="21546"/>
                  <a:pt x="128" y="21685"/>
                  <a:pt x="260" y="21685"/>
                </a:cubicBezTo>
                <a:cubicBezTo>
                  <a:pt x="321" y="21685"/>
                  <a:pt x="384" y="21655"/>
                  <a:pt x="425" y="21583"/>
                </a:cubicBezTo>
                <a:cubicBezTo>
                  <a:pt x="1300" y="20026"/>
                  <a:pt x="2042" y="18397"/>
                  <a:pt x="2641" y="16708"/>
                </a:cubicBezTo>
                <a:cubicBezTo>
                  <a:pt x="4510" y="16193"/>
                  <a:pt x="6091" y="14900"/>
                  <a:pt x="6953" y="13151"/>
                </a:cubicBezTo>
                <a:lnTo>
                  <a:pt x="6953" y="13151"/>
                </a:lnTo>
                <a:cubicBezTo>
                  <a:pt x="6114" y="13319"/>
                  <a:pt x="5240" y="13498"/>
                  <a:pt x="4510" y="13965"/>
                </a:cubicBezTo>
                <a:cubicBezTo>
                  <a:pt x="3863" y="14385"/>
                  <a:pt x="3384" y="14983"/>
                  <a:pt x="2988" y="15654"/>
                </a:cubicBezTo>
                <a:cubicBezTo>
                  <a:pt x="3348" y="14504"/>
                  <a:pt x="3647" y="13343"/>
                  <a:pt x="3875" y="12169"/>
                </a:cubicBezTo>
                <a:cubicBezTo>
                  <a:pt x="5599" y="11714"/>
                  <a:pt x="6941" y="10372"/>
                  <a:pt x="7408" y="8660"/>
                </a:cubicBezTo>
                <a:lnTo>
                  <a:pt x="7408" y="8660"/>
                </a:lnTo>
                <a:cubicBezTo>
                  <a:pt x="5923" y="9127"/>
                  <a:pt x="4689" y="10169"/>
                  <a:pt x="3983" y="11558"/>
                </a:cubicBezTo>
                <a:cubicBezTo>
                  <a:pt x="4174" y="10456"/>
                  <a:pt x="4306" y="9354"/>
                  <a:pt x="4378" y="8240"/>
                </a:cubicBezTo>
                <a:cubicBezTo>
                  <a:pt x="5228" y="7917"/>
                  <a:pt x="5983" y="7378"/>
                  <a:pt x="6570" y="6683"/>
                </a:cubicBezTo>
                <a:cubicBezTo>
                  <a:pt x="7180" y="5917"/>
                  <a:pt x="7516" y="4911"/>
                  <a:pt x="7336" y="3953"/>
                </a:cubicBezTo>
                <a:lnTo>
                  <a:pt x="7336" y="3953"/>
                </a:lnTo>
                <a:cubicBezTo>
                  <a:pt x="6546" y="4408"/>
                  <a:pt x="5851" y="5018"/>
                  <a:pt x="5276" y="5725"/>
                </a:cubicBezTo>
                <a:cubicBezTo>
                  <a:pt x="4881" y="6228"/>
                  <a:pt x="4593" y="6803"/>
                  <a:pt x="4426" y="7414"/>
                </a:cubicBezTo>
                <a:cubicBezTo>
                  <a:pt x="4450" y="6875"/>
                  <a:pt x="4450" y="6324"/>
                  <a:pt x="4450" y="5773"/>
                </a:cubicBezTo>
                <a:cubicBezTo>
                  <a:pt x="4917" y="3857"/>
                  <a:pt x="4773" y="1833"/>
                  <a:pt x="4030" y="0"/>
                </a:cubicBezTo>
                <a:close/>
              </a:path>
            </a:pathLst>
          </a:custGeom>
          <a:solidFill>
            <a:srgbClr val="1A4E6E"/>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176" name="Google Shape;1176;p157"/>
          <p:cNvSpPr/>
          <p:nvPr/>
        </p:nvSpPr>
        <p:spPr>
          <a:xfrm rot="1340377">
            <a:off x="-47909" y="6182440"/>
            <a:ext cx="207455" cy="618921"/>
          </a:xfrm>
          <a:custGeom>
            <a:avLst/>
            <a:gdLst/>
            <a:ahLst/>
            <a:cxnLst/>
            <a:rect l="l" t="t" r="r" b="b"/>
            <a:pathLst>
              <a:path w="4397" h="13118" extrusionOk="0">
                <a:moveTo>
                  <a:pt x="108" y="0"/>
                </a:moveTo>
                <a:lnTo>
                  <a:pt x="108" y="0"/>
                </a:lnTo>
                <a:cubicBezTo>
                  <a:pt x="72" y="1210"/>
                  <a:pt x="492" y="2396"/>
                  <a:pt x="1282" y="3318"/>
                </a:cubicBezTo>
                <a:cubicBezTo>
                  <a:pt x="1450" y="3761"/>
                  <a:pt x="1581" y="4204"/>
                  <a:pt x="1713" y="4659"/>
                </a:cubicBezTo>
                <a:cubicBezTo>
                  <a:pt x="1318" y="3821"/>
                  <a:pt x="731" y="3090"/>
                  <a:pt x="0" y="2527"/>
                </a:cubicBezTo>
                <a:lnTo>
                  <a:pt x="0" y="2527"/>
                </a:lnTo>
                <a:cubicBezTo>
                  <a:pt x="204" y="3665"/>
                  <a:pt x="887" y="4659"/>
                  <a:pt x="1869" y="5282"/>
                </a:cubicBezTo>
                <a:cubicBezTo>
                  <a:pt x="2037" y="5965"/>
                  <a:pt x="2168" y="6659"/>
                  <a:pt x="2252" y="7354"/>
                </a:cubicBezTo>
                <a:cubicBezTo>
                  <a:pt x="2037" y="6420"/>
                  <a:pt x="1486" y="5593"/>
                  <a:pt x="719" y="5030"/>
                </a:cubicBezTo>
                <a:lnTo>
                  <a:pt x="719" y="5030"/>
                </a:lnTo>
                <a:cubicBezTo>
                  <a:pt x="875" y="6144"/>
                  <a:pt x="1450" y="7174"/>
                  <a:pt x="2312" y="7905"/>
                </a:cubicBezTo>
                <a:cubicBezTo>
                  <a:pt x="2396" y="8731"/>
                  <a:pt x="2420" y="9558"/>
                  <a:pt x="2384" y="10384"/>
                </a:cubicBezTo>
                <a:cubicBezTo>
                  <a:pt x="2156" y="9246"/>
                  <a:pt x="1653" y="8180"/>
                  <a:pt x="935" y="7258"/>
                </a:cubicBezTo>
                <a:lnTo>
                  <a:pt x="935" y="7258"/>
                </a:lnTo>
                <a:cubicBezTo>
                  <a:pt x="983" y="7977"/>
                  <a:pt x="1162" y="8672"/>
                  <a:pt x="1462" y="9318"/>
                </a:cubicBezTo>
                <a:cubicBezTo>
                  <a:pt x="1677" y="9785"/>
                  <a:pt x="1965" y="10217"/>
                  <a:pt x="2384" y="10492"/>
                </a:cubicBezTo>
                <a:cubicBezTo>
                  <a:pt x="2348" y="11330"/>
                  <a:pt x="2252" y="12157"/>
                  <a:pt x="2108" y="12983"/>
                </a:cubicBezTo>
                <a:cubicBezTo>
                  <a:pt x="2095" y="13067"/>
                  <a:pt x="2161" y="13118"/>
                  <a:pt x="2227" y="13118"/>
                </a:cubicBezTo>
                <a:cubicBezTo>
                  <a:pt x="2274" y="13118"/>
                  <a:pt x="2321" y="13091"/>
                  <a:pt x="2336" y="13031"/>
                </a:cubicBezTo>
                <a:cubicBezTo>
                  <a:pt x="2528" y="11965"/>
                  <a:pt x="2635" y="10887"/>
                  <a:pt x="2635" y="9809"/>
                </a:cubicBezTo>
                <a:cubicBezTo>
                  <a:pt x="3606" y="9139"/>
                  <a:pt x="4240" y="8085"/>
                  <a:pt x="4396" y="6923"/>
                </a:cubicBezTo>
                <a:lnTo>
                  <a:pt x="4396" y="6923"/>
                </a:lnTo>
                <a:cubicBezTo>
                  <a:pt x="3941" y="7186"/>
                  <a:pt x="3486" y="7462"/>
                  <a:pt x="3162" y="7869"/>
                </a:cubicBezTo>
                <a:cubicBezTo>
                  <a:pt x="2887" y="8240"/>
                  <a:pt x="2707" y="8672"/>
                  <a:pt x="2623" y="9127"/>
                </a:cubicBezTo>
                <a:cubicBezTo>
                  <a:pt x="2599" y="8408"/>
                  <a:pt x="2540" y="7677"/>
                  <a:pt x="2432" y="6959"/>
                </a:cubicBezTo>
                <a:cubicBezTo>
                  <a:pt x="3330" y="6360"/>
                  <a:pt x="3833" y="5330"/>
                  <a:pt x="3749" y="4264"/>
                </a:cubicBezTo>
                <a:lnTo>
                  <a:pt x="3749" y="4264"/>
                </a:lnTo>
                <a:cubicBezTo>
                  <a:pt x="2995" y="4815"/>
                  <a:pt x="2504" y="5665"/>
                  <a:pt x="2384" y="6588"/>
                </a:cubicBezTo>
                <a:cubicBezTo>
                  <a:pt x="2264" y="5929"/>
                  <a:pt x="2120" y="5270"/>
                  <a:pt x="1941" y="4623"/>
                </a:cubicBezTo>
                <a:cubicBezTo>
                  <a:pt x="2372" y="4264"/>
                  <a:pt x="2695" y="3809"/>
                  <a:pt x="2887" y="3306"/>
                </a:cubicBezTo>
                <a:cubicBezTo>
                  <a:pt x="3091" y="2743"/>
                  <a:pt x="3055" y="2120"/>
                  <a:pt x="2779" y="1581"/>
                </a:cubicBezTo>
                <a:cubicBezTo>
                  <a:pt x="2420" y="2012"/>
                  <a:pt x="2144" y="2491"/>
                  <a:pt x="1953" y="3006"/>
                </a:cubicBezTo>
                <a:cubicBezTo>
                  <a:pt x="1833" y="3378"/>
                  <a:pt x="1785" y="3761"/>
                  <a:pt x="1809" y="4144"/>
                </a:cubicBezTo>
                <a:cubicBezTo>
                  <a:pt x="1713" y="3833"/>
                  <a:pt x="1605" y="3509"/>
                  <a:pt x="1498" y="3210"/>
                </a:cubicBezTo>
                <a:cubicBezTo>
                  <a:pt x="1390" y="2012"/>
                  <a:pt x="899" y="898"/>
                  <a:pt x="108"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177" name="Google Shape;1177;p157"/>
          <p:cNvSpPr/>
          <p:nvPr/>
        </p:nvSpPr>
        <p:spPr>
          <a:xfrm>
            <a:off x="-53555" y="6076996"/>
            <a:ext cx="644808" cy="829813"/>
          </a:xfrm>
          <a:custGeom>
            <a:avLst/>
            <a:gdLst/>
            <a:ahLst/>
            <a:cxnLst/>
            <a:rect l="l" t="t" r="r" b="b"/>
            <a:pathLst>
              <a:path w="13666" h="17587" extrusionOk="0">
                <a:moveTo>
                  <a:pt x="13630" y="1"/>
                </a:moveTo>
                <a:lnTo>
                  <a:pt x="13630" y="1"/>
                </a:lnTo>
                <a:cubicBezTo>
                  <a:pt x="11905" y="744"/>
                  <a:pt x="10348" y="1845"/>
                  <a:pt x="9067" y="3223"/>
                </a:cubicBezTo>
                <a:cubicBezTo>
                  <a:pt x="6228" y="6277"/>
                  <a:pt x="4935" y="10409"/>
                  <a:pt x="2946" y="14062"/>
                </a:cubicBezTo>
                <a:cubicBezTo>
                  <a:pt x="2252" y="15344"/>
                  <a:pt x="1425" y="16613"/>
                  <a:pt x="192" y="17368"/>
                </a:cubicBezTo>
                <a:lnTo>
                  <a:pt x="0" y="17032"/>
                </a:lnTo>
                <a:lnTo>
                  <a:pt x="0" y="17032"/>
                </a:lnTo>
                <a:lnTo>
                  <a:pt x="48" y="17583"/>
                </a:lnTo>
                <a:cubicBezTo>
                  <a:pt x="92" y="17585"/>
                  <a:pt x="137" y="17586"/>
                  <a:pt x="181" y="17586"/>
                </a:cubicBezTo>
                <a:cubicBezTo>
                  <a:pt x="1222" y="17586"/>
                  <a:pt x="2205" y="17056"/>
                  <a:pt x="3078" y="16481"/>
                </a:cubicBezTo>
                <a:cubicBezTo>
                  <a:pt x="6072" y="14493"/>
                  <a:pt x="8480" y="11727"/>
                  <a:pt x="10456" y="8732"/>
                </a:cubicBezTo>
                <a:cubicBezTo>
                  <a:pt x="12193" y="6109"/>
                  <a:pt x="13666" y="3139"/>
                  <a:pt x="13630"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nvGrpSpPr>
          <p:cNvPr id="1178" name="Google Shape;1178;p157"/>
          <p:cNvGrpSpPr/>
          <p:nvPr/>
        </p:nvGrpSpPr>
        <p:grpSpPr>
          <a:xfrm rot="-3599785" flipH="1">
            <a:off x="10873032" y="5827071"/>
            <a:ext cx="1148120" cy="907636"/>
            <a:chOff x="227125" y="3607050"/>
            <a:chExt cx="1099850" cy="869478"/>
          </a:xfrm>
        </p:grpSpPr>
        <p:sp>
          <p:nvSpPr>
            <p:cNvPr id="1179" name="Google Shape;1179;p157"/>
            <p:cNvSpPr/>
            <p:nvPr/>
          </p:nvSpPr>
          <p:spPr>
            <a:xfrm>
              <a:off x="343585" y="3828896"/>
              <a:ext cx="43218" cy="42716"/>
            </a:xfrm>
            <a:custGeom>
              <a:avLst/>
              <a:gdLst/>
              <a:ahLst/>
              <a:cxnLst/>
              <a:rect l="l" t="t" r="r" b="b"/>
              <a:pathLst>
                <a:path w="1120" h="1107" extrusionOk="0">
                  <a:moveTo>
                    <a:pt x="560" y="1"/>
                  </a:moveTo>
                  <a:cubicBezTo>
                    <a:pt x="248" y="1"/>
                    <a:pt x="1" y="248"/>
                    <a:pt x="1" y="560"/>
                  </a:cubicBezTo>
                  <a:cubicBezTo>
                    <a:pt x="1" y="859"/>
                    <a:pt x="248" y="1106"/>
                    <a:pt x="560" y="1106"/>
                  </a:cubicBezTo>
                  <a:cubicBezTo>
                    <a:pt x="859" y="1106"/>
                    <a:pt x="1119" y="859"/>
                    <a:pt x="1119" y="560"/>
                  </a:cubicBezTo>
                  <a:cubicBezTo>
                    <a:pt x="1119" y="248"/>
                    <a:pt x="859" y="1"/>
                    <a:pt x="560" y="1"/>
                  </a:cubicBezTo>
                  <a:close/>
                </a:path>
              </a:pathLst>
            </a:custGeom>
            <a:solidFill>
              <a:srgbClr val="00DFD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180" name="Google Shape;1180;p157"/>
            <p:cNvSpPr/>
            <p:nvPr/>
          </p:nvSpPr>
          <p:spPr>
            <a:xfrm>
              <a:off x="1136194" y="3889634"/>
              <a:ext cx="37198" cy="31372"/>
            </a:xfrm>
            <a:custGeom>
              <a:avLst/>
              <a:gdLst/>
              <a:ahLst/>
              <a:cxnLst/>
              <a:rect l="l" t="t" r="r" b="b"/>
              <a:pathLst>
                <a:path w="964" h="813" extrusionOk="0">
                  <a:moveTo>
                    <a:pt x="547" y="1"/>
                  </a:moveTo>
                  <a:cubicBezTo>
                    <a:pt x="183" y="1"/>
                    <a:pt x="1" y="430"/>
                    <a:pt x="261" y="690"/>
                  </a:cubicBezTo>
                  <a:cubicBezTo>
                    <a:pt x="341" y="775"/>
                    <a:pt x="442" y="813"/>
                    <a:pt x="542" y="813"/>
                  </a:cubicBezTo>
                  <a:cubicBezTo>
                    <a:pt x="749" y="813"/>
                    <a:pt x="950" y="650"/>
                    <a:pt x="950" y="404"/>
                  </a:cubicBezTo>
                  <a:cubicBezTo>
                    <a:pt x="963" y="183"/>
                    <a:pt x="768" y="1"/>
                    <a:pt x="547" y="1"/>
                  </a:cubicBezTo>
                  <a:close/>
                </a:path>
              </a:pathLst>
            </a:custGeom>
            <a:solidFill>
              <a:srgbClr val="00DFD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181" name="Google Shape;1181;p157"/>
            <p:cNvSpPr/>
            <p:nvPr/>
          </p:nvSpPr>
          <p:spPr>
            <a:xfrm>
              <a:off x="906284" y="3905186"/>
              <a:ext cx="40208" cy="40710"/>
            </a:xfrm>
            <a:custGeom>
              <a:avLst/>
              <a:gdLst/>
              <a:ahLst/>
              <a:cxnLst/>
              <a:rect l="l" t="t" r="r" b="b"/>
              <a:pathLst>
                <a:path w="1042" h="1055" extrusionOk="0">
                  <a:moveTo>
                    <a:pt x="521" y="1"/>
                  </a:moveTo>
                  <a:cubicBezTo>
                    <a:pt x="235" y="1"/>
                    <a:pt x="1" y="235"/>
                    <a:pt x="1" y="521"/>
                  </a:cubicBezTo>
                  <a:cubicBezTo>
                    <a:pt x="1" y="820"/>
                    <a:pt x="235" y="1055"/>
                    <a:pt x="521" y="1055"/>
                  </a:cubicBezTo>
                  <a:cubicBezTo>
                    <a:pt x="807" y="1055"/>
                    <a:pt x="1042" y="820"/>
                    <a:pt x="1042" y="521"/>
                  </a:cubicBezTo>
                  <a:cubicBezTo>
                    <a:pt x="1042" y="235"/>
                    <a:pt x="807" y="1"/>
                    <a:pt x="521" y="1"/>
                  </a:cubicBezTo>
                  <a:close/>
                </a:path>
              </a:pathLst>
            </a:custGeom>
            <a:solidFill>
              <a:srgbClr val="00DFD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182" name="Google Shape;1182;p157"/>
            <p:cNvSpPr/>
            <p:nvPr/>
          </p:nvSpPr>
          <p:spPr>
            <a:xfrm>
              <a:off x="227125" y="4169247"/>
              <a:ext cx="37198" cy="37160"/>
            </a:xfrm>
            <a:custGeom>
              <a:avLst/>
              <a:gdLst/>
              <a:ahLst/>
              <a:cxnLst/>
              <a:rect l="l" t="t" r="r" b="b"/>
              <a:pathLst>
                <a:path w="964" h="963" extrusionOk="0">
                  <a:moveTo>
                    <a:pt x="482" y="0"/>
                  </a:moveTo>
                  <a:cubicBezTo>
                    <a:pt x="209" y="0"/>
                    <a:pt x="1" y="221"/>
                    <a:pt x="1" y="482"/>
                  </a:cubicBezTo>
                  <a:cubicBezTo>
                    <a:pt x="1" y="742"/>
                    <a:pt x="209" y="963"/>
                    <a:pt x="482" y="963"/>
                  </a:cubicBezTo>
                  <a:cubicBezTo>
                    <a:pt x="742" y="963"/>
                    <a:pt x="963" y="742"/>
                    <a:pt x="963" y="482"/>
                  </a:cubicBezTo>
                  <a:cubicBezTo>
                    <a:pt x="963" y="221"/>
                    <a:pt x="742" y="0"/>
                    <a:pt x="482" y="0"/>
                  </a:cubicBezTo>
                  <a:close/>
                </a:path>
              </a:pathLst>
            </a:custGeom>
            <a:solidFill>
              <a:srgbClr val="00DFD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183" name="Google Shape;1183;p157"/>
            <p:cNvSpPr/>
            <p:nvPr/>
          </p:nvSpPr>
          <p:spPr>
            <a:xfrm>
              <a:off x="1132181" y="3690749"/>
              <a:ext cx="52247" cy="47964"/>
            </a:xfrm>
            <a:custGeom>
              <a:avLst/>
              <a:gdLst/>
              <a:ahLst/>
              <a:cxnLst/>
              <a:rect l="l" t="t" r="r" b="b"/>
              <a:pathLst>
                <a:path w="1354" h="1243" extrusionOk="0">
                  <a:moveTo>
                    <a:pt x="678" y="0"/>
                  </a:moveTo>
                  <a:cubicBezTo>
                    <a:pt x="395" y="0"/>
                    <a:pt x="146" y="194"/>
                    <a:pt x="79" y="485"/>
                  </a:cubicBezTo>
                  <a:cubicBezTo>
                    <a:pt x="1" y="810"/>
                    <a:pt x="209" y="1148"/>
                    <a:pt x="534" y="1226"/>
                  </a:cubicBezTo>
                  <a:cubicBezTo>
                    <a:pt x="582" y="1237"/>
                    <a:pt x="630" y="1243"/>
                    <a:pt x="676" y="1243"/>
                  </a:cubicBezTo>
                  <a:cubicBezTo>
                    <a:pt x="959" y="1243"/>
                    <a:pt x="1208" y="1048"/>
                    <a:pt x="1275" y="758"/>
                  </a:cubicBezTo>
                  <a:cubicBezTo>
                    <a:pt x="1353" y="433"/>
                    <a:pt x="1158" y="94"/>
                    <a:pt x="820" y="16"/>
                  </a:cubicBezTo>
                  <a:cubicBezTo>
                    <a:pt x="772" y="5"/>
                    <a:pt x="724" y="0"/>
                    <a:pt x="678" y="0"/>
                  </a:cubicBezTo>
                  <a:close/>
                </a:path>
              </a:pathLst>
            </a:custGeom>
            <a:solidFill>
              <a:srgbClr val="00DFD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184" name="Google Shape;1184;p157"/>
            <p:cNvSpPr/>
            <p:nvPr/>
          </p:nvSpPr>
          <p:spPr>
            <a:xfrm>
              <a:off x="396799" y="3676818"/>
              <a:ext cx="36697" cy="31526"/>
            </a:xfrm>
            <a:custGeom>
              <a:avLst/>
              <a:gdLst/>
              <a:ahLst/>
              <a:cxnLst/>
              <a:rect l="l" t="t" r="r" b="b"/>
              <a:pathLst>
                <a:path w="951" h="817" extrusionOk="0">
                  <a:moveTo>
                    <a:pt x="547" y="0"/>
                  </a:moveTo>
                  <a:cubicBezTo>
                    <a:pt x="183" y="0"/>
                    <a:pt x="1" y="442"/>
                    <a:pt x="261" y="703"/>
                  </a:cubicBezTo>
                  <a:cubicBezTo>
                    <a:pt x="344" y="781"/>
                    <a:pt x="444" y="817"/>
                    <a:pt x="542" y="817"/>
                  </a:cubicBezTo>
                  <a:cubicBezTo>
                    <a:pt x="751" y="817"/>
                    <a:pt x="950" y="656"/>
                    <a:pt x="950" y="416"/>
                  </a:cubicBezTo>
                  <a:cubicBezTo>
                    <a:pt x="950" y="182"/>
                    <a:pt x="768" y="0"/>
                    <a:pt x="547" y="0"/>
                  </a:cubicBezTo>
                  <a:close/>
                </a:path>
              </a:pathLst>
            </a:custGeom>
            <a:solidFill>
              <a:srgbClr val="00DFD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185" name="Google Shape;1185;p157"/>
            <p:cNvSpPr/>
            <p:nvPr/>
          </p:nvSpPr>
          <p:spPr>
            <a:xfrm>
              <a:off x="245725" y="3607050"/>
              <a:ext cx="36658" cy="37160"/>
            </a:xfrm>
            <a:custGeom>
              <a:avLst/>
              <a:gdLst/>
              <a:ahLst/>
              <a:cxnLst/>
              <a:rect l="l" t="t" r="r" b="b"/>
              <a:pathLst>
                <a:path w="950" h="963" extrusionOk="0">
                  <a:moveTo>
                    <a:pt x="481" y="0"/>
                  </a:moveTo>
                  <a:cubicBezTo>
                    <a:pt x="208" y="0"/>
                    <a:pt x="0" y="208"/>
                    <a:pt x="0" y="481"/>
                  </a:cubicBezTo>
                  <a:cubicBezTo>
                    <a:pt x="0" y="741"/>
                    <a:pt x="208" y="963"/>
                    <a:pt x="481" y="963"/>
                  </a:cubicBezTo>
                  <a:cubicBezTo>
                    <a:pt x="741" y="963"/>
                    <a:pt x="950" y="741"/>
                    <a:pt x="950" y="481"/>
                  </a:cubicBezTo>
                  <a:cubicBezTo>
                    <a:pt x="950" y="208"/>
                    <a:pt x="741" y="0"/>
                    <a:pt x="481" y="0"/>
                  </a:cubicBezTo>
                  <a:close/>
                </a:path>
              </a:pathLst>
            </a:custGeom>
            <a:solidFill>
              <a:srgbClr val="00DFD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186" name="Google Shape;1186;p157"/>
            <p:cNvSpPr/>
            <p:nvPr/>
          </p:nvSpPr>
          <p:spPr>
            <a:xfrm>
              <a:off x="1260179" y="3828896"/>
              <a:ext cx="48736" cy="48736"/>
            </a:xfrm>
            <a:custGeom>
              <a:avLst/>
              <a:gdLst/>
              <a:ahLst/>
              <a:cxnLst/>
              <a:rect l="l" t="t" r="r" b="b"/>
              <a:pathLst>
                <a:path w="1263" h="1263" extrusionOk="0">
                  <a:moveTo>
                    <a:pt x="625" y="1"/>
                  </a:moveTo>
                  <a:cubicBezTo>
                    <a:pt x="287" y="1"/>
                    <a:pt x="1" y="287"/>
                    <a:pt x="1" y="625"/>
                  </a:cubicBezTo>
                  <a:cubicBezTo>
                    <a:pt x="1" y="976"/>
                    <a:pt x="287" y="1262"/>
                    <a:pt x="625" y="1262"/>
                  </a:cubicBezTo>
                  <a:cubicBezTo>
                    <a:pt x="976" y="1262"/>
                    <a:pt x="1262" y="976"/>
                    <a:pt x="1262" y="625"/>
                  </a:cubicBezTo>
                  <a:cubicBezTo>
                    <a:pt x="1262" y="287"/>
                    <a:pt x="976" y="1"/>
                    <a:pt x="625" y="1"/>
                  </a:cubicBezTo>
                  <a:close/>
                </a:path>
              </a:pathLst>
            </a:custGeom>
            <a:solidFill>
              <a:srgbClr val="00DFD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187" name="Google Shape;1187;p157"/>
            <p:cNvSpPr/>
            <p:nvPr/>
          </p:nvSpPr>
          <p:spPr>
            <a:xfrm>
              <a:off x="1274727" y="4045764"/>
              <a:ext cx="47231" cy="46691"/>
            </a:xfrm>
            <a:custGeom>
              <a:avLst/>
              <a:gdLst/>
              <a:ahLst/>
              <a:cxnLst/>
              <a:rect l="l" t="t" r="r" b="b"/>
              <a:pathLst>
                <a:path w="1224" h="1210" extrusionOk="0">
                  <a:moveTo>
                    <a:pt x="612" y="0"/>
                  </a:moveTo>
                  <a:cubicBezTo>
                    <a:pt x="274" y="0"/>
                    <a:pt x="1" y="273"/>
                    <a:pt x="1" y="599"/>
                  </a:cubicBezTo>
                  <a:cubicBezTo>
                    <a:pt x="1" y="937"/>
                    <a:pt x="274" y="1210"/>
                    <a:pt x="612" y="1210"/>
                  </a:cubicBezTo>
                  <a:cubicBezTo>
                    <a:pt x="951" y="1210"/>
                    <a:pt x="1224" y="937"/>
                    <a:pt x="1224" y="599"/>
                  </a:cubicBezTo>
                  <a:cubicBezTo>
                    <a:pt x="1224" y="273"/>
                    <a:pt x="951" y="0"/>
                    <a:pt x="612" y="0"/>
                  </a:cubicBezTo>
                  <a:close/>
                </a:path>
              </a:pathLst>
            </a:custGeom>
            <a:solidFill>
              <a:srgbClr val="00DFD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188" name="Google Shape;1188;p157"/>
            <p:cNvSpPr/>
            <p:nvPr/>
          </p:nvSpPr>
          <p:spPr>
            <a:xfrm>
              <a:off x="626710" y="3905186"/>
              <a:ext cx="40170" cy="40710"/>
            </a:xfrm>
            <a:custGeom>
              <a:avLst/>
              <a:gdLst/>
              <a:ahLst/>
              <a:cxnLst/>
              <a:rect l="l" t="t" r="r" b="b"/>
              <a:pathLst>
                <a:path w="1041" h="1055" extrusionOk="0">
                  <a:moveTo>
                    <a:pt x="521" y="1"/>
                  </a:moveTo>
                  <a:cubicBezTo>
                    <a:pt x="234" y="1"/>
                    <a:pt x="0" y="235"/>
                    <a:pt x="0" y="521"/>
                  </a:cubicBezTo>
                  <a:cubicBezTo>
                    <a:pt x="0" y="820"/>
                    <a:pt x="234" y="1055"/>
                    <a:pt x="521" y="1055"/>
                  </a:cubicBezTo>
                  <a:cubicBezTo>
                    <a:pt x="807" y="1055"/>
                    <a:pt x="1041" y="820"/>
                    <a:pt x="1041" y="521"/>
                  </a:cubicBezTo>
                  <a:cubicBezTo>
                    <a:pt x="1041" y="235"/>
                    <a:pt x="807" y="1"/>
                    <a:pt x="521" y="1"/>
                  </a:cubicBezTo>
                  <a:close/>
                </a:path>
              </a:pathLst>
            </a:custGeom>
            <a:solidFill>
              <a:srgbClr val="00DFD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189" name="Google Shape;1189;p157"/>
            <p:cNvSpPr/>
            <p:nvPr/>
          </p:nvSpPr>
          <p:spPr>
            <a:xfrm>
              <a:off x="1305868" y="4458392"/>
              <a:ext cx="21107" cy="18136"/>
            </a:xfrm>
            <a:custGeom>
              <a:avLst/>
              <a:gdLst/>
              <a:ahLst/>
              <a:cxnLst/>
              <a:rect l="l" t="t" r="r" b="b"/>
              <a:pathLst>
                <a:path w="547" h="470" extrusionOk="0">
                  <a:moveTo>
                    <a:pt x="313" y="0"/>
                  </a:moveTo>
                  <a:cubicBezTo>
                    <a:pt x="104" y="0"/>
                    <a:pt x="0" y="247"/>
                    <a:pt x="144" y="403"/>
                  </a:cubicBezTo>
                  <a:cubicBezTo>
                    <a:pt x="189" y="449"/>
                    <a:pt x="247" y="469"/>
                    <a:pt x="304" y="469"/>
                  </a:cubicBezTo>
                  <a:cubicBezTo>
                    <a:pt x="426" y="469"/>
                    <a:pt x="547" y="376"/>
                    <a:pt x="547" y="234"/>
                  </a:cubicBezTo>
                  <a:cubicBezTo>
                    <a:pt x="547" y="104"/>
                    <a:pt x="443" y="0"/>
                    <a:pt x="313" y="0"/>
                  </a:cubicBezTo>
                  <a:close/>
                </a:path>
              </a:pathLst>
            </a:custGeom>
            <a:solidFill>
              <a:srgbClr val="00DFD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190" name="Google Shape;1190;p157"/>
            <p:cNvSpPr/>
            <p:nvPr/>
          </p:nvSpPr>
          <p:spPr>
            <a:xfrm>
              <a:off x="276827" y="4285206"/>
              <a:ext cx="39707" cy="34381"/>
            </a:xfrm>
            <a:custGeom>
              <a:avLst/>
              <a:gdLst/>
              <a:ahLst/>
              <a:cxnLst/>
              <a:rect l="l" t="t" r="r" b="b"/>
              <a:pathLst>
                <a:path w="1029" h="891" extrusionOk="0">
                  <a:moveTo>
                    <a:pt x="599" y="0"/>
                  </a:moveTo>
                  <a:cubicBezTo>
                    <a:pt x="196" y="0"/>
                    <a:pt x="1" y="481"/>
                    <a:pt x="274" y="755"/>
                  </a:cubicBezTo>
                  <a:cubicBezTo>
                    <a:pt x="363" y="848"/>
                    <a:pt x="475" y="891"/>
                    <a:pt x="585" y="891"/>
                  </a:cubicBezTo>
                  <a:cubicBezTo>
                    <a:pt x="811" y="891"/>
                    <a:pt x="1028" y="714"/>
                    <a:pt x="1028" y="442"/>
                  </a:cubicBezTo>
                  <a:cubicBezTo>
                    <a:pt x="1028" y="208"/>
                    <a:pt x="833" y="0"/>
                    <a:pt x="599" y="0"/>
                  </a:cubicBezTo>
                  <a:close/>
                </a:path>
              </a:pathLst>
            </a:custGeom>
            <a:solidFill>
              <a:srgbClr val="00DFD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sp>
        <p:nvSpPr>
          <p:cNvPr id="1191" name="Google Shape;1191;p157"/>
          <p:cNvSpPr/>
          <p:nvPr/>
        </p:nvSpPr>
        <p:spPr>
          <a:xfrm flipH="1">
            <a:off x="11391529" y="6492616"/>
            <a:ext cx="674627" cy="357885"/>
          </a:xfrm>
          <a:custGeom>
            <a:avLst/>
            <a:gdLst/>
            <a:ahLst/>
            <a:cxnLst/>
            <a:rect l="l" t="t" r="r" b="b"/>
            <a:pathLst>
              <a:path w="14298" h="7585" extrusionOk="0">
                <a:moveTo>
                  <a:pt x="14297" y="1"/>
                </a:moveTo>
                <a:lnTo>
                  <a:pt x="14297" y="1"/>
                </a:lnTo>
                <a:cubicBezTo>
                  <a:pt x="12884" y="408"/>
                  <a:pt x="11686" y="1330"/>
                  <a:pt x="10932" y="2588"/>
                </a:cubicBezTo>
                <a:cubicBezTo>
                  <a:pt x="10489" y="2935"/>
                  <a:pt x="10021" y="3270"/>
                  <a:pt x="9554" y="3582"/>
                </a:cubicBezTo>
                <a:cubicBezTo>
                  <a:pt x="10357" y="2815"/>
                  <a:pt x="10980" y="1869"/>
                  <a:pt x="11363" y="815"/>
                </a:cubicBezTo>
                <a:lnTo>
                  <a:pt x="11363" y="815"/>
                </a:lnTo>
                <a:cubicBezTo>
                  <a:pt x="10129" y="1486"/>
                  <a:pt x="9243" y="2636"/>
                  <a:pt x="8920" y="4001"/>
                </a:cubicBezTo>
                <a:cubicBezTo>
                  <a:pt x="8189" y="4444"/>
                  <a:pt x="7434" y="4851"/>
                  <a:pt x="6668" y="5211"/>
                </a:cubicBezTo>
                <a:cubicBezTo>
                  <a:pt x="7662" y="4612"/>
                  <a:pt x="8404" y="3678"/>
                  <a:pt x="8764" y="2576"/>
                </a:cubicBezTo>
                <a:lnTo>
                  <a:pt x="8764" y="2576"/>
                </a:lnTo>
                <a:cubicBezTo>
                  <a:pt x="7542" y="3186"/>
                  <a:pt x="6584" y="4216"/>
                  <a:pt x="6069" y="5486"/>
                </a:cubicBezTo>
                <a:cubicBezTo>
                  <a:pt x="5147" y="5881"/>
                  <a:pt x="4213" y="6229"/>
                  <a:pt x="3242" y="6504"/>
                </a:cubicBezTo>
                <a:cubicBezTo>
                  <a:pt x="4464" y="5797"/>
                  <a:pt x="5506" y="4827"/>
                  <a:pt x="6285" y="3654"/>
                </a:cubicBezTo>
                <a:lnTo>
                  <a:pt x="6285" y="3654"/>
                </a:lnTo>
                <a:cubicBezTo>
                  <a:pt x="5482" y="3977"/>
                  <a:pt x="4751" y="4444"/>
                  <a:pt x="4117" y="5031"/>
                </a:cubicBezTo>
                <a:cubicBezTo>
                  <a:pt x="3674" y="5450"/>
                  <a:pt x="3278" y="5941"/>
                  <a:pt x="3123" y="6528"/>
                </a:cubicBezTo>
                <a:cubicBezTo>
                  <a:pt x="2152" y="6804"/>
                  <a:pt x="1170" y="7007"/>
                  <a:pt x="164" y="7151"/>
                </a:cubicBezTo>
                <a:cubicBezTo>
                  <a:pt x="0" y="7186"/>
                  <a:pt x="31" y="7427"/>
                  <a:pt x="189" y="7427"/>
                </a:cubicBezTo>
                <a:cubicBezTo>
                  <a:pt x="192" y="7427"/>
                  <a:pt x="196" y="7427"/>
                  <a:pt x="200" y="7426"/>
                </a:cubicBezTo>
                <a:cubicBezTo>
                  <a:pt x="1494" y="7247"/>
                  <a:pt x="2763" y="6959"/>
                  <a:pt x="4009" y="6564"/>
                </a:cubicBezTo>
                <a:cubicBezTo>
                  <a:pt x="4887" y="7227"/>
                  <a:pt x="5955" y="7585"/>
                  <a:pt x="7047" y="7585"/>
                </a:cubicBezTo>
                <a:cubicBezTo>
                  <a:pt x="7355" y="7585"/>
                  <a:pt x="7665" y="7556"/>
                  <a:pt x="7973" y="7498"/>
                </a:cubicBezTo>
                <a:cubicBezTo>
                  <a:pt x="7506" y="7079"/>
                  <a:pt x="7015" y="6660"/>
                  <a:pt x="6428" y="6444"/>
                </a:cubicBezTo>
                <a:cubicBezTo>
                  <a:pt x="6061" y="6322"/>
                  <a:pt x="5682" y="6260"/>
                  <a:pt x="5304" y="6260"/>
                </a:cubicBezTo>
                <a:cubicBezTo>
                  <a:pt x="5127" y="6260"/>
                  <a:pt x="4951" y="6274"/>
                  <a:pt x="4775" y="6301"/>
                </a:cubicBezTo>
                <a:cubicBezTo>
                  <a:pt x="5590" y="6013"/>
                  <a:pt x="6392" y="5666"/>
                  <a:pt x="7183" y="5282"/>
                </a:cubicBezTo>
                <a:cubicBezTo>
                  <a:pt x="7826" y="5782"/>
                  <a:pt x="8613" y="6042"/>
                  <a:pt x="9408" y="6042"/>
                </a:cubicBezTo>
                <a:cubicBezTo>
                  <a:pt x="9870" y="6042"/>
                  <a:pt x="10335" y="5954"/>
                  <a:pt x="10776" y="5774"/>
                </a:cubicBezTo>
                <a:cubicBezTo>
                  <a:pt x="10070" y="5269"/>
                  <a:pt x="9230" y="5003"/>
                  <a:pt x="8375" y="5003"/>
                </a:cubicBezTo>
                <a:cubicBezTo>
                  <a:pt x="8114" y="5003"/>
                  <a:pt x="7851" y="5028"/>
                  <a:pt x="7590" y="5079"/>
                </a:cubicBezTo>
                <a:cubicBezTo>
                  <a:pt x="8309" y="4696"/>
                  <a:pt x="9003" y="4288"/>
                  <a:pt x="9686" y="3833"/>
                </a:cubicBezTo>
                <a:cubicBezTo>
                  <a:pt x="10249" y="4193"/>
                  <a:pt x="10884" y="4396"/>
                  <a:pt x="11554" y="4420"/>
                </a:cubicBezTo>
                <a:cubicBezTo>
                  <a:pt x="11595" y="4422"/>
                  <a:pt x="11635" y="4423"/>
                  <a:pt x="11675" y="4423"/>
                </a:cubicBezTo>
                <a:cubicBezTo>
                  <a:pt x="12350" y="4423"/>
                  <a:pt x="12996" y="4140"/>
                  <a:pt x="13471" y="3654"/>
                </a:cubicBezTo>
                <a:cubicBezTo>
                  <a:pt x="12848" y="3402"/>
                  <a:pt x="12189" y="3270"/>
                  <a:pt x="11531" y="3246"/>
                </a:cubicBezTo>
                <a:cubicBezTo>
                  <a:pt x="11063" y="3246"/>
                  <a:pt x="10608" y="3330"/>
                  <a:pt x="10177" y="3498"/>
                </a:cubicBezTo>
                <a:cubicBezTo>
                  <a:pt x="10500" y="3270"/>
                  <a:pt x="10824" y="3031"/>
                  <a:pt x="11135" y="2791"/>
                </a:cubicBezTo>
                <a:cubicBezTo>
                  <a:pt x="12453" y="2216"/>
                  <a:pt x="13567" y="1246"/>
                  <a:pt x="14297"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192" name="Google Shape;1192;p157"/>
          <p:cNvSpPr/>
          <p:nvPr/>
        </p:nvSpPr>
        <p:spPr>
          <a:xfrm flipH="1">
            <a:off x="11662684" y="5792142"/>
            <a:ext cx="354629" cy="1023217"/>
          </a:xfrm>
          <a:custGeom>
            <a:avLst/>
            <a:gdLst/>
            <a:ahLst/>
            <a:cxnLst/>
            <a:rect l="l" t="t" r="r" b="b"/>
            <a:pathLst>
              <a:path w="7516" h="21686" extrusionOk="0">
                <a:moveTo>
                  <a:pt x="4030" y="0"/>
                </a:moveTo>
                <a:lnTo>
                  <a:pt x="4030" y="0"/>
                </a:lnTo>
                <a:cubicBezTo>
                  <a:pt x="3300" y="1880"/>
                  <a:pt x="3312" y="3964"/>
                  <a:pt x="4054" y="5833"/>
                </a:cubicBezTo>
                <a:cubicBezTo>
                  <a:pt x="4066" y="6611"/>
                  <a:pt x="4042" y="7378"/>
                  <a:pt x="3995" y="8156"/>
                </a:cubicBezTo>
                <a:cubicBezTo>
                  <a:pt x="3827" y="6635"/>
                  <a:pt x="3312" y="5174"/>
                  <a:pt x="2485" y="3881"/>
                </a:cubicBezTo>
                <a:lnTo>
                  <a:pt x="2485" y="3881"/>
                </a:lnTo>
                <a:cubicBezTo>
                  <a:pt x="2186" y="5785"/>
                  <a:pt x="2701" y="7713"/>
                  <a:pt x="3911" y="9210"/>
                </a:cubicBezTo>
                <a:cubicBezTo>
                  <a:pt x="3803" y="10372"/>
                  <a:pt x="3623" y="11522"/>
                  <a:pt x="3384" y="12672"/>
                </a:cubicBezTo>
                <a:cubicBezTo>
                  <a:pt x="3539" y="11091"/>
                  <a:pt x="3132" y="9498"/>
                  <a:pt x="2234" y="8192"/>
                </a:cubicBezTo>
                <a:lnTo>
                  <a:pt x="2234" y="8192"/>
                </a:lnTo>
                <a:cubicBezTo>
                  <a:pt x="1887" y="10037"/>
                  <a:pt x="2222" y="11941"/>
                  <a:pt x="3180" y="13546"/>
                </a:cubicBezTo>
                <a:cubicBezTo>
                  <a:pt x="2845" y="14888"/>
                  <a:pt x="2438" y="16193"/>
                  <a:pt x="1934" y="17475"/>
                </a:cubicBezTo>
                <a:cubicBezTo>
                  <a:pt x="2186" y="15570"/>
                  <a:pt x="1982" y="13618"/>
                  <a:pt x="1360" y="11798"/>
                </a:cubicBezTo>
                <a:cubicBezTo>
                  <a:pt x="1048" y="12947"/>
                  <a:pt x="952" y="14133"/>
                  <a:pt x="1072" y="15307"/>
                </a:cubicBezTo>
                <a:cubicBezTo>
                  <a:pt x="1156" y="16145"/>
                  <a:pt x="1360" y="16996"/>
                  <a:pt x="1875" y="17654"/>
                </a:cubicBezTo>
                <a:cubicBezTo>
                  <a:pt x="1360" y="18936"/>
                  <a:pt x="761" y="20181"/>
                  <a:pt x="90" y="21391"/>
                </a:cubicBezTo>
                <a:cubicBezTo>
                  <a:pt x="0" y="21546"/>
                  <a:pt x="128" y="21685"/>
                  <a:pt x="260" y="21685"/>
                </a:cubicBezTo>
                <a:cubicBezTo>
                  <a:pt x="321" y="21685"/>
                  <a:pt x="384" y="21655"/>
                  <a:pt x="425" y="21583"/>
                </a:cubicBezTo>
                <a:cubicBezTo>
                  <a:pt x="1300" y="20026"/>
                  <a:pt x="2042" y="18397"/>
                  <a:pt x="2641" y="16708"/>
                </a:cubicBezTo>
                <a:cubicBezTo>
                  <a:pt x="4510" y="16193"/>
                  <a:pt x="6091" y="14900"/>
                  <a:pt x="6953" y="13151"/>
                </a:cubicBezTo>
                <a:lnTo>
                  <a:pt x="6953" y="13151"/>
                </a:lnTo>
                <a:cubicBezTo>
                  <a:pt x="6114" y="13319"/>
                  <a:pt x="5240" y="13498"/>
                  <a:pt x="4510" y="13965"/>
                </a:cubicBezTo>
                <a:cubicBezTo>
                  <a:pt x="3863" y="14385"/>
                  <a:pt x="3384" y="14983"/>
                  <a:pt x="2988" y="15654"/>
                </a:cubicBezTo>
                <a:cubicBezTo>
                  <a:pt x="3348" y="14504"/>
                  <a:pt x="3647" y="13343"/>
                  <a:pt x="3875" y="12169"/>
                </a:cubicBezTo>
                <a:cubicBezTo>
                  <a:pt x="5599" y="11714"/>
                  <a:pt x="6941" y="10372"/>
                  <a:pt x="7408" y="8660"/>
                </a:cubicBezTo>
                <a:lnTo>
                  <a:pt x="7408" y="8660"/>
                </a:lnTo>
                <a:cubicBezTo>
                  <a:pt x="5923" y="9127"/>
                  <a:pt x="4689" y="10169"/>
                  <a:pt x="3983" y="11558"/>
                </a:cubicBezTo>
                <a:cubicBezTo>
                  <a:pt x="4174" y="10456"/>
                  <a:pt x="4306" y="9354"/>
                  <a:pt x="4378" y="8240"/>
                </a:cubicBezTo>
                <a:cubicBezTo>
                  <a:pt x="5228" y="7917"/>
                  <a:pt x="5983" y="7378"/>
                  <a:pt x="6570" y="6683"/>
                </a:cubicBezTo>
                <a:cubicBezTo>
                  <a:pt x="7180" y="5917"/>
                  <a:pt x="7516" y="4911"/>
                  <a:pt x="7336" y="3953"/>
                </a:cubicBezTo>
                <a:lnTo>
                  <a:pt x="7336" y="3953"/>
                </a:lnTo>
                <a:cubicBezTo>
                  <a:pt x="6546" y="4408"/>
                  <a:pt x="5851" y="5018"/>
                  <a:pt x="5276" y="5725"/>
                </a:cubicBezTo>
                <a:cubicBezTo>
                  <a:pt x="4881" y="6228"/>
                  <a:pt x="4593" y="6803"/>
                  <a:pt x="4426" y="7414"/>
                </a:cubicBezTo>
                <a:cubicBezTo>
                  <a:pt x="4450" y="6875"/>
                  <a:pt x="4450" y="6324"/>
                  <a:pt x="4450" y="5773"/>
                </a:cubicBezTo>
                <a:cubicBezTo>
                  <a:pt x="4917" y="3857"/>
                  <a:pt x="4773" y="1833"/>
                  <a:pt x="4030"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193" name="Google Shape;1193;p157"/>
          <p:cNvSpPr/>
          <p:nvPr/>
        </p:nvSpPr>
        <p:spPr>
          <a:xfrm rot="-1340377" flipH="1">
            <a:off x="11949306" y="6182440"/>
            <a:ext cx="207455" cy="618921"/>
          </a:xfrm>
          <a:custGeom>
            <a:avLst/>
            <a:gdLst/>
            <a:ahLst/>
            <a:cxnLst/>
            <a:rect l="l" t="t" r="r" b="b"/>
            <a:pathLst>
              <a:path w="4397" h="13118" extrusionOk="0">
                <a:moveTo>
                  <a:pt x="108" y="0"/>
                </a:moveTo>
                <a:lnTo>
                  <a:pt x="108" y="0"/>
                </a:lnTo>
                <a:cubicBezTo>
                  <a:pt x="72" y="1210"/>
                  <a:pt x="492" y="2396"/>
                  <a:pt x="1282" y="3318"/>
                </a:cubicBezTo>
                <a:cubicBezTo>
                  <a:pt x="1450" y="3761"/>
                  <a:pt x="1581" y="4204"/>
                  <a:pt x="1713" y="4659"/>
                </a:cubicBezTo>
                <a:cubicBezTo>
                  <a:pt x="1318" y="3821"/>
                  <a:pt x="731" y="3090"/>
                  <a:pt x="0" y="2527"/>
                </a:cubicBezTo>
                <a:lnTo>
                  <a:pt x="0" y="2527"/>
                </a:lnTo>
                <a:cubicBezTo>
                  <a:pt x="204" y="3665"/>
                  <a:pt x="887" y="4659"/>
                  <a:pt x="1869" y="5282"/>
                </a:cubicBezTo>
                <a:cubicBezTo>
                  <a:pt x="2037" y="5965"/>
                  <a:pt x="2168" y="6659"/>
                  <a:pt x="2252" y="7354"/>
                </a:cubicBezTo>
                <a:cubicBezTo>
                  <a:pt x="2037" y="6420"/>
                  <a:pt x="1486" y="5593"/>
                  <a:pt x="719" y="5030"/>
                </a:cubicBezTo>
                <a:lnTo>
                  <a:pt x="719" y="5030"/>
                </a:lnTo>
                <a:cubicBezTo>
                  <a:pt x="875" y="6144"/>
                  <a:pt x="1450" y="7174"/>
                  <a:pt x="2312" y="7905"/>
                </a:cubicBezTo>
                <a:cubicBezTo>
                  <a:pt x="2396" y="8731"/>
                  <a:pt x="2420" y="9558"/>
                  <a:pt x="2384" y="10384"/>
                </a:cubicBezTo>
                <a:cubicBezTo>
                  <a:pt x="2156" y="9246"/>
                  <a:pt x="1653" y="8180"/>
                  <a:pt x="935" y="7258"/>
                </a:cubicBezTo>
                <a:lnTo>
                  <a:pt x="935" y="7258"/>
                </a:lnTo>
                <a:cubicBezTo>
                  <a:pt x="983" y="7977"/>
                  <a:pt x="1162" y="8672"/>
                  <a:pt x="1462" y="9318"/>
                </a:cubicBezTo>
                <a:cubicBezTo>
                  <a:pt x="1677" y="9785"/>
                  <a:pt x="1965" y="10217"/>
                  <a:pt x="2384" y="10492"/>
                </a:cubicBezTo>
                <a:cubicBezTo>
                  <a:pt x="2348" y="11330"/>
                  <a:pt x="2252" y="12157"/>
                  <a:pt x="2108" y="12983"/>
                </a:cubicBezTo>
                <a:cubicBezTo>
                  <a:pt x="2095" y="13067"/>
                  <a:pt x="2161" y="13118"/>
                  <a:pt x="2227" y="13118"/>
                </a:cubicBezTo>
                <a:cubicBezTo>
                  <a:pt x="2274" y="13118"/>
                  <a:pt x="2321" y="13091"/>
                  <a:pt x="2336" y="13031"/>
                </a:cubicBezTo>
                <a:cubicBezTo>
                  <a:pt x="2528" y="11965"/>
                  <a:pt x="2635" y="10887"/>
                  <a:pt x="2635" y="9809"/>
                </a:cubicBezTo>
                <a:cubicBezTo>
                  <a:pt x="3606" y="9139"/>
                  <a:pt x="4240" y="8085"/>
                  <a:pt x="4396" y="6923"/>
                </a:cubicBezTo>
                <a:lnTo>
                  <a:pt x="4396" y="6923"/>
                </a:lnTo>
                <a:cubicBezTo>
                  <a:pt x="3941" y="7186"/>
                  <a:pt x="3486" y="7462"/>
                  <a:pt x="3162" y="7869"/>
                </a:cubicBezTo>
                <a:cubicBezTo>
                  <a:pt x="2887" y="8240"/>
                  <a:pt x="2707" y="8672"/>
                  <a:pt x="2623" y="9127"/>
                </a:cubicBezTo>
                <a:cubicBezTo>
                  <a:pt x="2599" y="8408"/>
                  <a:pt x="2540" y="7677"/>
                  <a:pt x="2432" y="6959"/>
                </a:cubicBezTo>
                <a:cubicBezTo>
                  <a:pt x="3330" y="6360"/>
                  <a:pt x="3833" y="5330"/>
                  <a:pt x="3749" y="4264"/>
                </a:cubicBezTo>
                <a:lnTo>
                  <a:pt x="3749" y="4264"/>
                </a:lnTo>
                <a:cubicBezTo>
                  <a:pt x="2995" y="4815"/>
                  <a:pt x="2504" y="5665"/>
                  <a:pt x="2384" y="6588"/>
                </a:cubicBezTo>
                <a:cubicBezTo>
                  <a:pt x="2264" y="5929"/>
                  <a:pt x="2120" y="5270"/>
                  <a:pt x="1941" y="4623"/>
                </a:cubicBezTo>
                <a:cubicBezTo>
                  <a:pt x="2372" y="4264"/>
                  <a:pt x="2695" y="3809"/>
                  <a:pt x="2887" y="3306"/>
                </a:cubicBezTo>
                <a:cubicBezTo>
                  <a:pt x="3091" y="2743"/>
                  <a:pt x="3055" y="2120"/>
                  <a:pt x="2779" y="1581"/>
                </a:cubicBezTo>
                <a:cubicBezTo>
                  <a:pt x="2420" y="2012"/>
                  <a:pt x="2144" y="2491"/>
                  <a:pt x="1953" y="3006"/>
                </a:cubicBezTo>
                <a:cubicBezTo>
                  <a:pt x="1833" y="3378"/>
                  <a:pt x="1785" y="3761"/>
                  <a:pt x="1809" y="4144"/>
                </a:cubicBezTo>
                <a:cubicBezTo>
                  <a:pt x="1713" y="3833"/>
                  <a:pt x="1605" y="3509"/>
                  <a:pt x="1498" y="3210"/>
                </a:cubicBezTo>
                <a:cubicBezTo>
                  <a:pt x="1390" y="2012"/>
                  <a:pt x="899" y="898"/>
                  <a:pt x="108"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194" name="Google Shape;1194;p157"/>
          <p:cNvSpPr/>
          <p:nvPr/>
        </p:nvSpPr>
        <p:spPr>
          <a:xfrm flipH="1">
            <a:off x="11517593" y="6076996"/>
            <a:ext cx="644808" cy="829813"/>
          </a:xfrm>
          <a:custGeom>
            <a:avLst/>
            <a:gdLst/>
            <a:ahLst/>
            <a:cxnLst/>
            <a:rect l="l" t="t" r="r" b="b"/>
            <a:pathLst>
              <a:path w="13666" h="17587" extrusionOk="0">
                <a:moveTo>
                  <a:pt x="13630" y="1"/>
                </a:moveTo>
                <a:lnTo>
                  <a:pt x="13630" y="1"/>
                </a:lnTo>
                <a:cubicBezTo>
                  <a:pt x="11905" y="744"/>
                  <a:pt x="10348" y="1845"/>
                  <a:pt x="9067" y="3223"/>
                </a:cubicBezTo>
                <a:cubicBezTo>
                  <a:pt x="6228" y="6277"/>
                  <a:pt x="4935" y="10409"/>
                  <a:pt x="2946" y="14062"/>
                </a:cubicBezTo>
                <a:cubicBezTo>
                  <a:pt x="2252" y="15344"/>
                  <a:pt x="1425" y="16613"/>
                  <a:pt x="192" y="17368"/>
                </a:cubicBezTo>
                <a:lnTo>
                  <a:pt x="0" y="17032"/>
                </a:lnTo>
                <a:lnTo>
                  <a:pt x="0" y="17032"/>
                </a:lnTo>
                <a:lnTo>
                  <a:pt x="48" y="17583"/>
                </a:lnTo>
                <a:cubicBezTo>
                  <a:pt x="92" y="17585"/>
                  <a:pt x="137" y="17586"/>
                  <a:pt x="181" y="17586"/>
                </a:cubicBezTo>
                <a:cubicBezTo>
                  <a:pt x="1222" y="17586"/>
                  <a:pt x="2205" y="17056"/>
                  <a:pt x="3078" y="16481"/>
                </a:cubicBezTo>
                <a:cubicBezTo>
                  <a:pt x="6072" y="14493"/>
                  <a:pt x="8480" y="11727"/>
                  <a:pt x="10456" y="8732"/>
                </a:cubicBezTo>
                <a:cubicBezTo>
                  <a:pt x="12193" y="6109"/>
                  <a:pt x="13666" y="3139"/>
                  <a:pt x="13630"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spTree>
      <p:nvGrpSpPr>
        <p:cNvPr id="1" name="Shape 1195"/>
        <p:cNvGrpSpPr/>
        <p:nvPr/>
      </p:nvGrpSpPr>
      <p:grpSpPr>
        <a:xfrm>
          <a:off x="0" y="0"/>
          <a:ext cx="0" cy="0"/>
          <a:chOff x="0" y="0"/>
          <a:chExt cx="0" cy="0"/>
        </a:xfrm>
      </p:grpSpPr>
      <p:grpSp>
        <p:nvGrpSpPr>
          <p:cNvPr id="1196" name="Google Shape;1196;p158"/>
          <p:cNvGrpSpPr/>
          <p:nvPr/>
        </p:nvGrpSpPr>
        <p:grpSpPr>
          <a:xfrm>
            <a:off x="3" y="1"/>
            <a:ext cx="6217399" cy="6858035"/>
            <a:chOff x="0" y="0"/>
            <a:chExt cx="4663049" cy="5143526"/>
          </a:xfrm>
        </p:grpSpPr>
        <p:sp>
          <p:nvSpPr>
            <p:cNvPr id="1197" name="Google Shape;1197;p158"/>
            <p:cNvSpPr/>
            <p:nvPr/>
          </p:nvSpPr>
          <p:spPr>
            <a:xfrm rot="5400000">
              <a:off x="1992736" y="2488467"/>
              <a:ext cx="5143526" cy="166592"/>
            </a:xfrm>
            <a:custGeom>
              <a:avLst/>
              <a:gdLst/>
              <a:ahLst/>
              <a:cxnLst/>
              <a:rect l="l" t="t" r="r" b="b"/>
              <a:pathLst>
                <a:path w="34106" h="10942" extrusionOk="0">
                  <a:moveTo>
                    <a:pt x="34106" y="1"/>
                  </a:moveTo>
                  <a:cubicBezTo>
                    <a:pt x="33610" y="64"/>
                    <a:pt x="33127" y="166"/>
                    <a:pt x="32644" y="293"/>
                  </a:cubicBezTo>
                  <a:lnTo>
                    <a:pt x="32492" y="331"/>
                  </a:lnTo>
                  <a:cubicBezTo>
                    <a:pt x="32034" y="471"/>
                    <a:pt x="31602" y="623"/>
                    <a:pt x="31170" y="827"/>
                  </a:cubicBezTo>
                  <a:cubicBezTo>
                    <a:pt x="30980" y="928"/>
                    <a:pt x="30776" y="1030"/>
                    <a:pt x="30573" y="1144"/>
                  </a:cubicBezTo>
                  <a:cubicBezTo>
                    <a:pt x="28159" y="2517"/>
                    <a:pt x="26392" y="4867"/>
                    <a:pt x="23965" y="6278"/>
                  </a:cubicBezTo>
                  <a:cubicBezTo>
                    <a:pt x="23305" y="6659"/>
                    <a:pt x="22619" y="6964"/>
                    <a:pt x="21894" y="7205"/>
                  </a:cubicBezTo>
                  <a:cubicBezTo>
                    <a:pt x="20887" y="7525"/>
                    <a:pt x="19844" y="7702"/>
                    <a:pt x="18778" y="7702"/>
                  </a:cubicBezTo>
                  <a:cubicBezTo>
                    <a:pt x="18741" y="7702"/>
                    <a:pt x="18704" y="7701"/>
                    <a:pt x="18667" y="7701"/>
                  </a:cubicBezTo>
                  <a:cubicBezTo>
                    <a:pt x="16824" y="7701"/>
                    <a:pt x="14969" y="7218"/>
                    <a:pt x="13177" y="6354"/>
                  </a:cubicBezTo>
                  <a:cubicBezTo>
                    <a:pt x="13063" y="6303"/>
                    <a:pt x="12949" y="6240"/>
                    <a:pt x="12834" y="6176"/>
                  </a:cubicBezTo>
                  <a:cubicBezTo>
                    <a:pt x="12402" y="5935"/>
                    <a:pt x="11983" y="5681"/>
                    <a:pt x="11589" y="5388"/>
                  </a:cubicBezTo>
                  <a:lnTo>
                    <a:pt x="11360" y="5223"/>
                  </a:lnTo>
                  <a:cubicBezTo>
                    <a:pt x="10763" y="4791"/>
                    <a:pt x="10179" y="4321"/>
                    <a:pt x="9569" y="3927"/>
                  </a:cubicBezTo>
                  <a:cubicBezTo>
                    <a:pt x="9213" y="3698"/>
                    <a:pt x="8844" y="3495"/>
                    <a:pt x="8463" y="3317"/>
                  </a:cubicBezTo>
                  <a:cubicBezTo>
                    <a:pt x="7040" y="2669"/>
                    <a:pt x="5464" y="2415"/>
                    <a:pt x="3901" y="2377"/>
                  </a:cubicBezTo>
                  <a:cubicBezTo>
                    <a:pt x="3786" y="2373"/>
                    <a:pt x="3670" y="2372"/>
                    <a:pt x="3554" y="2372"/>
                  </a:cubicBezTo>
                  <a:cubicBezTo>
                    <a:pt x="3239" y="2372"/>
                    <a:pt x="2925" y="2384"/>
                    <a:pt x="2618" y="2402"/>
                  </a:cubicBezTo>
                  <a:cubicBezTo>
                    <a:pt x="1754" y="2440"/>
                    <a:pt x="852" y="2478"/>
                    <a:pt x="26" y="2745"/>
                  </a:cubicBezTo>
                  <a:lnTo>
                    <a:pt x="1" y="2745"/>
                  </a:lnTo>
                  <a:lnTo>
                    <a:pt x="1" y="10878"/>
                  </a:lnTo>
                  <a:lnTo>
                    <a:pt x="5808" y="10878"/>
                  </a:lnTo>
                  <a:cubicBezTo>
                    <a:pt x="5808" y="10916"/>
                    <a:pt x="5833" y="10935"/>
                    <a:pt x="5860" y="10935"/>
                  </a:cubicBezTo>
                  <a:cubicBezTo>
                    <a:pt x="5887" y="10935"/>
                    <a:pt x="5916" y="10916"/>
                    <a:pt x="5922" y="10878"/>
                  </a:cubicBezTo>
                  <a:lnTo>
                    <a:pt x="6633" y="10878"/>
                  </a:lnTo>
                  <a:cubicBezTo>
                    <a:pt x="6640" y="10916"/>
                    <a:pt x="6668" y="10935"/>
                    <a:pt x="6695" y="10935"/>
                  </a:cubicBezTo>
                  <a:cubicBezTo>
                    <a:pt x="6722" y="10935"/>
                    <a:pt x="6748" y="10916"/>
                    <a:pt x="6748" y="10878"/>
                  </a:cubicBezTo>
                  <a:lnTo>
                    <a:pt x="7472" y="10878"/>
                  </a:lnTo>
                  <a:cubicBezTo>
                    <a:pt x="7472" y="10916"/>
                    <a:pt x="7498" y="10935"/>
                    <a:pt x="7525" y="10935"/>
                  </a:cubicBezTo>
                  <a:cubicBezTo>
                    <a:pt x="7552" y="10935"/>
                    <a:pt x="7580" y="10916"/>
                    <a:pt x="7586" y="10878"/>
                  </a:cubicBezTo>
                  <a:lnTo>
                    <a:pt x="8298" y="10878"/>
                  </a:lnTo>
                  <a:cubicBezTo>
                    <a:pt x="8298" y="10916"/>
                    <a:pt x="8323" y="10941"/>
                    <a:pt x="8362" y="10941"/>
                  </a:cubicBezTo>
                  <a:cubicBezTo>
                    <a:pt x="8387" y="10941"/>
                    <a:pt x="8412" y="10916"/>
                    <a:pt x="8412" y="10878"/>
                  </a:cubicBezTo>
                  <a:lnTo>
                    <a:pt x="34106" y="10878"/>
                  </a:lnTo>
                  <a:lnTo>
                    <a:pt x="34106"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198" name="Google Shape;1198;p158"/>
            <p:cNvSpPr/>
            <p:nvPr/>
          </p:nvSpPr>
          <p:spPr>
            <a:xfrm rot="-5389741" flipH="1">
              <a:off x="2259508" y="2296777"/>
              <a:ext cx="4659603" cy="133574"/>
            </a:xfrm>
            <a:custGeom>
              <a:avLst/>
              <a:gdLst/>
              <a:ahLst/>
              <a:cxnLst/>
              <a:rect l="l" t="t" r="r" b="b"/>
              <a:pathLst>
                <a:path w="5936" h="1694" extrusionOk="0">
                  <a:moveTo>
                    <a:pt x="5867" y="1"/>
                  </a:moveTo>
                  <a:lnTo>
                    <a:pt x="0" y="40"/>
                  </a:lnTo>
                  <a:cubicBezTo>
                    <a:pt x="0" y="40"/>
                    <a:pt x="63" y="1364"/>
                    <a:pt x="460" y="1443"/>
                  </a:cubicBezTo>
                  <a:cubicBezTo>
                    <a:pt x="1121" y="1572"/>
                    <a:pt x="2385" y="1693"/>
                    <a:pt x="3511" y="1693"/>
                  </a:cubicBezTo>
                  <a:cubicBezTo>
                    <a:pt x="4467" y="1693"/>
                    <a:pt x="5324" y="1606"/>
                    <a:pt x="5629" y="1364"/>
                  </a:cubicBezTo>
                  <a:cubicBezTo>
                    <a:pt x="5935" y="1120"/>
                    <a:pt x="5867" y="1"/>
                    <a:pt x="5867" y="1"/>
                  </a:cubicBezTo>
                  <a:close/>
                </a:path>
              </a:pathLst>
            </a:custGeom>
            <a:solidFill>
              <a:srgbClr val="00DFD1">
                <a:alpha val="43137"/>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199" name="Google Shape;1199;p158"/>
            <p:cNvSpPr/>
            <p:nvPr/>
          </p:nvSpPr>
          <p:spPr>
            <a:xfrm>
              <a:off x="0" y="0"/>
              <a:ext cx="45036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sp>
        <p:nvSpPr>
          <p:cNvPr id="1200" name="Google Shape;1200;p158"/>
          <p:cNvSpPr txBox="1">
            <a:spLocks noGrp="1"/>
          </p:cNvSpPr>
          <p:nvPr>
            <p:ph type="title"/>
          </p:nvPr>
        </p:nvSpPr>
        <p:spPr>
          <a:xfrm>
            <a:off x="1384733" y="3601700"/>
            <a:ext cx="3320800" cy="882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600"/>
              <a:buNone/>
              <a:defRPr/>
            </a:lvl1pPr>
            <a:lvl2pPr lvl="1" algn="l">
              <a:lnSpc>
                <a:spcPct val="100000"/>
              </a:lnSpc>
              <a:spcBef>
                <a:spcPts val="0"/>
              </a:spcBef>
              <a:spcAft>
                <a:spcPts val="0"/>
              </a:spcAft>
              <a:buSzPts val="3600"/>
              <a:buNone/>
              <a:defRPr/>
            </a:lvl2pPr>
            <a:lvl3pPr lvl="2" algn="l">
              <a:lnSpc>
                <a:spcPct val="100000"/>
              </a:lnSpc>
              <a:spcBef>
                <a:spcPts val="0"/>
              </a:spcBef>
              <a:spcAft>
                <a:spcPts val="0"/>
              </a:spcAft>
              <a:buSzPts val="3600"/>
              <a:buNone/>
              <a:defRPr/>
            </a:lvl3pPr>
            <a:lvl4pPr lvl="3" algn="l">
              <a:lnSpc>
                <a:spcPct val="100000"/>
              </a:lnSpc>
              <a:spcBef>
                <a:spcPts val="0"/>
              </a:spcBef>
              <a:spcAft>
                <a:spcPts val="0"/>
              </a:spcAft>
              <a:buSzPts val="3600"/>
              <a:buNone/>
              <a:defRPr/>
            </a:lvl4pPr>
            <a:lvl5pPr lvl="4" algn="l">
              <a:lnSpc>
                <a:spcPct val="100000"/>
              </a:lnSpc>
              <a:spcBef>
                <a:spcPts val="0"/>
              </a:spcBef>
              <a:spcAft>
                <a:spcPts val="0"/>
              </a:spcAft>
              <a:buSzPts val="3600"/>
              <a:buNone/>
              <a:defRPr/>
            </a:lvl5pPr>
            <a:lvl6pPr lvl="5" algn="l">
              <a:lnSpc>
                <a:spcPct val="100000"/>
              </a:lnSpc>
              <a:spcBef>
                <a:spcPts val="0"/>
              </a:spcBef>
              <a:spcAft>
                <a:spcPts val="0"/>
              </a:spcAft>
              <a:buSzPts val="3600"/>
              <a:buNone/>
              <a:defRPr/>
            </a:lvl6pPr>
            <a:lvl7pPr lvl="6" algn="l">
              <a:lnSpc>
                <a:spcPct val="100000"/>
              </a:lnSpc>
              <a:spcBef>
                <a:spcPts val="0"/>
              </a:spcBef>
              <a:spcAft>
                <a:spcPts val="0"/>
              </a:spcAft>
              <a:buSzPts val="3600"/>
              <a:buNone/>
              <a:defRPr/>
            </a:lvl7pPr>
            <a:lvl8pPr lvl="7" algn="l">
              <a:lnSpc>
                <a:spcPct val="100000"/>
              </a:lnSpc>
              <a:spcBef>
                <a:spcPts val="0"/>
              </a:spcBef>
              <a:spcAft>
                <a:spcPts val="0"/>
              </a:spcAft>
              <a:buSzPts val="3600"/>
              <a:buNone/>
              <a:defRPr/>
            </a:lvl8pPr>
            <a:lvl9pPr lvl="8" algn="l">
              <a:lnSpc>
                <a:spcPct val="100000"/>
              </a:lnSpc>
              <a:spcBef>
                <a:spcPts val="0"/>
              </a:spcBef>
              <a:spcAft>
                <a:spcPts val="0"/>
              </a:spcAft>
              <a:buSzPts val="3600"/>
              <a:buNone/>
              <a:defRPr/>
            </a:lvl9pPr>
          </a:lstStyle>
          <a:p>
            <a:endParaRPr/>
          </a:p>
        </p:txBody>
      </p:sp>
      <p:sp>
        <p:nvSpPr>
          <p:cNvPr id="1201" name="Google Shape;1201;p158"/>
          <p:cNvSpPr txBox="1">
            <a:spLocks noGrp="1"/>
          </p:cNvSpPr>
          <p:nvPr>
            <p:ph type="subTitle" idx="1"/>
          </p:nvPr>
        </p:nvSpPr>
        <p:spPr>
          <a:xfrm>
            <a:off x="1384756" y="4484533"/>
            <a:ext cx="3320800" cy="1313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600"/>
              <a:buChar char="●"/>
              <a:defRPr sz="2133"/>
            </a:lvl1pPr>
            <a:lvl2pPr lvl="1" algn="l">
              <a:lnSpc>
                <a:spcPct val="100000"/>
              </a:lnSpc>
              <a:spcBef>
                <a:spcPts val="0"/>
              </a:spcBef>
              <a:spcAft>
                <a:spcPts val="0"/>
              </a:spcAft>
              <a:buSzPts val="1600"/>
              <a:buChar char="○"/>
              <a:defRPr sz="2133"/>
            </a:lvl2pPr>
            <a:lvl3pPr lvl="2" algn="l">
              <a:lnSpc>
                <a:spcPct val="100000"/>
              </a:lnSpc>
              <a:spcBef>
                <a:spcPts val="2133"/>
              </a:spcBef>
              <a:spcAft>
                <a:spcPts val="0"/>
              </a:spcAft>
              <a:buSzPts val="1600"/>
              <a:buChar char="■"/>
              <a:defRPr sz="2133"/>
            </a:lvl3pPr>
            <a:lvl4pPr lvl="3" algn="l">
              <a:lnSpc>
                <a:spcPct val="100000"/>
              </a:lnSpc>
              <a:spcBef>
                <a:spcPts val="2133"/>
              </a:spcBef>
              <a:spcAft>
                <a:spcPts val="0"/>
              </a:spcAft>
              <a:buSzPts val="1600"/>
              <a:buChar char="●"/>
              <a:defRPr sz="2133"/>
            </a:lvl4pPr>
            <a:lvl5pPr lvl="4" algn="l">
              <a:lnSpc>
                <a:spcPct val="100000"/>
              </a:lnSpc>
              <a:spcBef>
                <a:spcPts val="2133"/>
              </a:spcBef>
              <a:spcAft>
                <a:spcPts val="0"/>
              </a:spcAft>
              <a:buSzPts val="1600"/>
              <a:buChar char="○"/>
              <a:defRPr sz="2133"/>
            </a:lvl5pPr>
            <a:lvl6pPr lvl="5" algn="l">
              <a:lnSpc>
                <a:spcPct val="100000"/>
              </a:lnSpc>
              <a:spcBef>
                <a:spcPts val="2133"/>
              </a:spcBef>
              <a:spcAft>
                <a:spcPts val="0"/>
              </a:spcAft>
              <a:buSzPts val="1600"/>
              <a:buChar char="■"/>
              <a:defRPr sz="2133"/>
            </a:lvl6pPr>
            <a:lvl7pPr lvl="6" algn="l">
              <a:lnSpc>
                <a:spcPct val="100000"/>
              </a:lnSpc>
              <a:spcBef>
                <a:spcPts val="2133"/>
              </a:spcBef>
              <a:spcAft>
                <a:spcPts val="0"/>
              </a:spcAft>
              <a:buSzPts val="1600"/>
              <a:buChar char="●"/>
              <a:defRPr sz="2133"/>
            </a:lvl7pPr>
            <a:lvl8pPr lvl="7" algn="l">
              <a:lnSpc>
                <a:spcPct val="100000"/>
              </a:lnSpc>
              <a:spcBef>
                <a:spcPts val="2133"/>
              </a:spcBef>
              <a:spcAft>
                <a:spcPts val="0"/>
              </a:spcAft>
              <a:buSzPts val="1600"/>
              <a:buChar char="○"/>
              <a:defRPr sz="2133"/>
            </a:lvl8pPr>
            <a:lvl9pPr lvl="8" algn="l">
              <a:lnSpc>
                <a:spcPct val="100000"/>
              </a:lnSpc>
              <a:spcBef>
                <a:spcPts val="2133"/>
              </a:spcBef>
              <a:spcAft>
                <a:spcPts val="2133"/>
              </a:spcAft>
              <a:buSzPts val="1600"/>
              <a:buChar char="■"/>
              <a:defRPr sz="2133"/>
            </a:lvl9pPr>
          </a:lstStyle>
          <a:p>
            <a:endParaRPr/>
          </a:p>
        </p:txBody>
      </p:sp>
      <p:sp>
        <p:nvSpPr>
          <p:cNvPr id="1202" name="Google Shape;1202;p158"/>
          <p:cNvSpPr txBox="1">
            <a:spLocks noGrp="1"/>
          </p:cNvSpPr>
          <p:nvPr>
            <p:ph type="subTitle" idx="2"/>
          </p:nvPr>
        </p:nvSpPr>
        <p:spPr>
          <a:xfrm>
            <a:off x="7486467" y="4484533"/>
            <a:ext cx="3320800" cy="1313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600"/>
              <a:buChar char="●"/>
              <a:defRPr sz="2133"/>
            </a:lvl1pPr>
            <a:lvl2pPr lvl="1" algn="l">
              <a:lnSpc>
                <a:spcPct val="100000"/>
              </a:lnSpc>
              <a:spcBef>
                <a:spcPts val="2133"/>
              </a:spcBef>
              <a:spcAft>
                <a:spcPts val="0"/>
              </a:spcAft>
              <a:buSzPts val="1600"/>
              <a:buChar char="○"/>
              <a:defRPr sz="2133"/>
            </a:lvl2pPr>
            <a:lvl3pPr lvl="2" algn="l">
              <a:lnSpc>
                <a:spcPct val="100000"/>
              </a:lnSpc>
              <a:spcBef>
                <a:spcPts val="2133"/>
              </a:spcBef>
              <a:spcAft>
                <a:spcPts val="0"/>
              </a:spcAft>
              <a:buSzPts val="1600"/>
              <a:buChar char="■"/>
              <a:defRPr sz="2133"/>
            </a:lvl3pPr>
            <a:lvl4pPr lvl="3" algn="l">
              <a:lnSpc>
                <a:spcPct val="100000"/>
              </a:lnSpc>
              <a:spcBef>
                <a:spcPts val="2133"/>
              </a:spcBef>
              <a:spcAft>
                <a:spcPts val="0"/>
              </a:spcAft>
              <a:buSzPts val="1600"/>
              <a:buChar char="●"/>
              <a:defRPr sz="2133"/>
            </a:lvl4pPr>
            <a:lvl5pPr lvl="4" algn="l">
              <a:lnSpc>
                <a:spcPct val="100000"/>
              </a:lnSpc>
              <a:spcBef>
                <a:spcPts val="2133"/>
              </a:spcBef>
              <a:spcAft>
                <a:spcPts val="0"/>
              </a:spcAft>
              <a:buSzPts val="1600"/>
              <a:buChar char="○"/>
              <a:defRPr sz="2133"/>
            </a:lvl5pPr>
            <a:lvl6pPr lvl="5" algn="l">
              <a:lnSpc>
                <a:spcPct val="100000"/>
              </a:lnSpc>
              <a:spcBef>
                <a:spcPts val="2133"/>
              </a:spcBef>
              <a:spcAft>
                <a:spcPts val="0"/>
              </a:spcAft>
              <a:buSzPts val="1600"/>
              <a:buChar char="■"/>
              <a:defRPr sz="2133"/>
            </a:lvl6pPr>
            <a:lvl7pPr lvl="6" algn="l">
              <a:lnSpc>
                <a:spcPct val="100000"/>
              </a:lnSpc>
              <a:spcBef>
                <a:spcPts val="2133"/>
              </a:spcBef>
              <a:spcAft>
                <a:spcPts val="0"/>
              </a:spcAft>
              <a:buSzPts val="1600"/>
              <a:buChar char="●"/>
              <a:defRPr sz="2133"/>
            </a:lvl7pPr>
            <a:lvl8pPr lvl="7" algn="l">
              <a:lnSpc>
                <a:spcPct val="100000"/>
              </a:lnSpc>
              <a:spcBef>
                <a:spcPts val="2133"/>
              </a:spcBef>
              <a:spcAft>
                <a:spcPts val="0"/>
              </a:spcAft>
              <a:buSzPts val="1600"/>
              <a:buChar char="○"/>
              <a:defRPr sz="2133"/>
            </a:lvl8pPr>
            <a:lvl9pPr lvl="8" algn="l">
              <a:lnSpc>
                <a:spcPct val="100000"/>
              </a:lnSpc>
              <a:spcBef>
                <a:spcPts val="2133"/>
              </a:spcBef>
              <a:spcAft>
                <a:spcPts val="2133"/>
              </a:spcAft>
              <a:buSzPts val="1600"/>
              <a:buChar char="■"/>
              <a:defRPr sz="2133"/>
            </a:lvl9pPr>
          </a:lstStyle>
          <a:p>
            <a:endParaRPr/>
          </a:p>
        </p:txBody>
      </p:sp>
      <p:sp>
        <p:nvSpPr>
          <p:cNvPr id="1203" name="Google Shape;1203;p158"/>
          <p:cNvSpPr txBox="1">
            <a:spLocks noGrp="1"/>
          </p:cNvSpPr>
          <p:nvPr>
            <p:ph type="subTitle" idx="3"/>
          </p:nvPr>
        </p:nvSpPr>
        <p:spPr>
          <a:xfrm>
            <a:off x="7486467" y="3601700"/>
            <a:ext cx="3320800" cy="882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600"/>
              <a:buNone/>
              <a:defRPr sz="4800" b="1">
                <a:latin typeface="Ribeye"/>
                <a:ea typeface="Ribeye"/>
                <a:cs typeface="Ribeye"/>
                <a:sym typeface="Ribeye"/>
              </a:defRPr>
            </a:lvl1pPr>
            <a:lvl2pPr lvl="1" algn="l">
              <a:lnSpc>
                <a:spcPct val="100000"/>
              </a:lnSpc>
              <a:spcBef>
                <a:spcPts val="2133"/>
              </a:spcBef>
              <a:spcAft>
                <a:spcPts val="0"/>
              </a:spcAft>
              <a:buSzPts val="3600"/>
              <a:buNone/>
              <a:defRPr sz="4800"/>
            </a:lvl2pPr>
            <a:lvl3pPr lvl="2" algn="l">
              <a:lnSpc>
                <a:spcPct val="100000"/>
              </a:lnSpc>
              <a:spcBef>
                <a:spcPts val="2133"/>
              </a:spcBef>
              <a:spcAft>
                <a:spcPts val="0"/>
              </a:spcAft>
              <a:buSzPts val="3600"/>
              <a:buNone/>
              <a:defRPr sz="4800"/>
            </a:lvl3pPr>
            <a:lvl4pPr lvl="3" algn="l">
              <a:lnSpc>
                <a:spcPct val="100000"/>
              </a:lnSpc>
              <a:spcBef>
                <a:spcPts val="2133"/>
              </a:spcBef>
              <a:spcAft>
                <a:spcPts val="0"/>
              </a:spcAft>
              <a:buSzPts val="3600"/>
              <a:buNone/>
              <a:defRPr sz="4800"/>
            </a:lvl4pPr>
            <a:lvl5pPr lvl="4" algn="l">
              <a:lnSpc>
                <a:spcPct val="100000"/>
              </a:lnSpc>
              <a:spcBef>
                <a:spcPts val="2133"/>
              </a:spcBef>
              <a:spcAft>
                <a:spcPts val="0"/>
              </a:spcAft>
              <a:buSzPts val="3600"/>
              <a:buNone/>
              <a:defRPr sz="4800"/>
            </a:lvl5pPr>
            <a:lvl6pPr lvl="5" algn="l">
              <a:lnSpc>
                <a:spcPct val="100000"/>
              </a:lnSpc>
              <a:spcBef>
                <a:spcPts val="2133"/>
              </a:spcBef>
              <a:spcAft>
                <a:spcPts val="0"/>
              </a:spcAft>
              <a:buSzPts val="3600"/>
              <a:buNone/>
              <a:defRPr sz="4800"/>
            </a:lvl6pPr>
            <a:lvl7pPr lvl="6" algn="l">
              <a:lnSpc>
                <a:spcPct val="100000"/>
              </a:lnSpc>
              <a:spcBef>
                <a:spcPts val="2133"/>
              </a:spcBef>
              <a:spcAft>
                <a:spcPts val="0"/>
              </a:spcAft>
              <a:buSzPts val="3600"/>
              <a:buNone/>
              <a:defRPr sz="4800"/>
            </a:lvl7pPr>
            <a:lvl8pPr lvl="7" algn="l">
              <a:lnSpc>
                <a:spcPct val="100000"/>
              </a:lnSpc>
              <a:spcBef>
                <a:spcPts val="2133"/>
              </a:spcBef>
              <a:spcAft>
                <a:spcPts val="0"/>
              </a:spcAft>
              <a:buSzPts val="3600"/>
              <a:buNone/>
              <a:defRPr sz="4800"/>
            </a:lvl8pPr>
            <a:lvl9pPr lvl="8" algn="l">
              <a:lnSpc>
                <a:spcPct val="100000"/>
              </a:lnSpc>
              <a:spcBef>
                <a:spcPts val="2133"/>
              </a:spcBef>
              <a:spcAft>
                <a:spcPts val="2133"/>
              </a:spcAft>
              <a:buSzPts val="3600"/>
              <a:buNone/>
              <a:defRPr sz="4800"/>
            </a:lvl9pPr>
          </a:lstStyle>
          <a:p>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Title and three columns 2">
  <p:cSld name="Title and three columns 2">
    <p:spTree>
      <p:nvGrpSpPr>
        <p:cNvPr id="1" name="Shape 1204"/>
        <p:cNvGrpSpPr/>
        <p:nvPr/>
      </p:nvGrpSpPr>
      <p:grpSpPr>
        <a:xfrm>
          <a:off x="0" y="0"/>
          <a:ext cx="0" cy="0"/>
          <a:chOff x="0" y="0"/>
          <a:chExt cx="0" cy="0"/>
        </a:xfrm>
      </p:grpSpPr>
      <p:sp>
        <p:nvSpPr>
          <p:cNvPr id="1205" name="Google Shape;1205;p159"/>
          <p:cNvSpPr txBox="1">
            <a:spLocks noGrp="1"/>
          </p:cNvSpPr>
          <p:nvPr>
            <p:ph type="title"/>
          </p:nvPr>
        </p:nvSpPr>
        <p:spPr>
          <a:xfrm>
            <a:off x="950967" y="719333"/>
            <a:ext cx="10290000" cy="817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600"/>
              <a:buNone/>
              <a:defRPr/>
            </a:lvl1pPr>
            <a:lvl2pPr lvl="1" algn="ctr">
              <a:lnSpc>
                <a:spcPct val="100000"/>
              </a:lnSpc>
              <a:spcBef>
                <a:spcPts val="0"/>
              </a:spcBef>
              <a:spcAft>
                <a:spcPts val="0"/>
              </a:spcAft>
              <a:buSzPts val="3600"/>
              <a:buNone/>
              <a:defRPr/>
            </a:lvl2pPr>
            <a:lvl3pPr lvl="2" algn="ctr">
              <a:lnSpc>
                <a:spcPct val="100000"/>
              </a:lnSpc>
              <a:spcBef>
                <a:spcPts val="0"/>
              </a:spcBef>
              <a:spcAft>
                <a:spcPts val="0"/>
              </a:spcAft>
              <a:buSzPts val="3600"/>
              <a:buNone/>
              <a:defRPr/>
            </a:lvl3pPr>
            <a:lvl4pPr lvl="3" algn="ctr">
              <a:lnSpc>
                <a:spcPct val="100000"/>
              </a:lnSpc>
              <a:spcBef>
                <a:spcPts val="0"/>
              </a:spcBef>
              <a:spcAft>
                <a:spcPts val="0"/>
              </a:spcAft>
              <a:buSzPts val="3600"/>
              <a:buNone/>
              <a:defRPr/>
            </a:lvl4pPr>
            <a:lvl5pPr lvl="4" algn="ctr">
              <a:lnSpc>
                <a:spcPct val="100000"/>
              </a:lnSpc>
              <a:spcBef>
                <a:spcPts val="0"/>
              </a:spcBef>
              <a:spcAft>
                <a:spcPts val="0"/>
              </a:spcAft>
              <a:buSzPts val="3600"/>
              <a:buNone/>
              <a:defRPr/>
            </a:lvl5pPr>
            <a:lvl6pPr lvl="5" algn="ctr">
              <a:lnSpc>
                <a:spcPct val="100000"/>
              </a:lnSpc>
              <a:spcBef>
                <a:spcPts val="0"/>
              </a:spcBef>
              <a:spcAft>
                <a:spcPts val="0"/>
              </a:spcAft>
              <a:buSzPts val="3600"/>
              <a:buNone/>
              <a:defRPr/>
            </a:lvl6pPr>
            <a:lvl7pPr lvl="6" algn="ctr">
              <a:lnSpc>
                <a:spcPct val="100000"/>
              </a:lnSpc>
              <a:spcBef>
                <a:spcPts val="0"/>
              </a:spcBef>
              <a:spcAft>
                <a:spcPts val="0"/>
              </a:spcAft>
              <a:buSzPts val="3600"/>
              <a:buNone/>
              <a:defRPr/>
            </a:lvl7pPr>
            <a:lvl8pPr lvl="7" algn="ctr">
              <a:lnSpc>
                <a:spcPct val="100000"/>
              </a:lnSpc>
              <a:spcBef>
                <a:spcPts val="0"/>
              </a:spcBef>
              <a:spcAft>
                <a:spcPts val="0"/>
              </a:spcAft>
              <a:buSzPts val="3600"/>
              <a:buNone/>
              <a:defRPr/>
            </a:lvl8pPr>
            <a:lvl9pPr lvl="8" algn="ctr">
              <a:lnSpc>
                <a:spcPct val="100000"/>
              </a:lnSpc>
              <a:spcBef>
                <a:spcPts val="0"/>
              </a:spcBef>
              <a:spcAft>
                <a:spcPts val="0"/>
              </a:spcAft>
              <a:buSzPts val="3600"/>
              <a:buNone/>
              <a:defRPr/>
            </a:lvl9pPr>
          </a:lstStyle>
          <a:p>
            <a:endParaRPr/>
          </a:p>
        </p:txBody>
      </p:sp>
      <p:sp>
        <p:nvSpPr>
          <p:cNvPr id="1206" name="Google Shape;1206;p159"/>
          <p:cNvSpPr txBox="1">
            <a:spLocks noGrp="1"/>
          </p:cNvSpPr>
          <p:nvPr>
            <p:ph type="subTitle" idx="1"/>
          </p:nvPr>
        </p:nvSpPr>
        <p:spPr>
          <a:xfrm>
            <a:off x="2310833" y="2638333"/>
            <a:ext cx="3897600" cy="561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600"/>
              <a:buNone/>
              <a:defRPr sz="2133"/>
            </a:lvl1pPr>
            <a:lvl2pPr lvl="1" algn="l">
              <a:lnSpc>
                <a:spcPct val="100000"/>
              </a:lnSpc>
              <a:spcBef>
                <a:spcPts val="2133"/>
              </a:spcBef>
              <a:spcAft>
                <a:spcPts val="0"/>
              </a:spcAft>
              <a:buSzPts val="1600"/>
              <a:buNone/>
              <a:defRPr sz="2133"/>
            </a:lvl2pPr>
            <a:lvl3pPr lvl="2" algn="l">
              <a:lnSpc>
                <a:spcPct val="100000"/>
              </a:lnSpc>
              <a:spcBef>
                <a:spcPts val="2133"/>
              </a:spcBef>
              <a:spcAft>
                <a:spcPts val="0"/>
              </a:spcAft>
              <a:buSzPts val="1600"/>
              <a:buNone/>
              <a:defRPr sz="2133"/>
            </a:lvl3pPr>
            <a:lvl4pPr lvl="3" algn="l">
              <a:lnSpc>
                <a:spcPct val="100000"/>
              </a:lnSpc>
              <a:spcBef>
                <a:spcPts val="2133"/>
              </a:spcBef>
              <a:spcAft>
                <a:spcPts val="0"/>
              </a:spcAft>
              <a:buSzPts val="1600"/>
              <a:buNone/>
              <a:defRPr sz="2133"/>
            </a:lvl4pPr>
            <a:lvl5pPr lvl="4" algn="l">
              <a:lnSpc>
                <a:spcPct val="100000"/>
              </a:lnSpc>
              <a:spcBef>
                <a:spcPts val="2133"/>
              </a:spcBef>
              <a:spcAft>
                <a:spcPts val="0"/>
              </a:spcAft>
              <a:buSzPts val="1600"/>
              <a:buNone/>
              <a:defRPr sz="2133"/>
            </a:lvl5pPr>
            <a:lvl6pPr lvl="5" algn="l">
              <a:lnSpc>
                <a:spcPct val="100000"/>
              </a:lnSpc>
              <a:spcBef>
                <a:spcPts val="2133"/>
              </a:spcBef>
              <a:spcAft>
                <a:spcPts val="0"/>
              </a:spcAft>
              <a:buSzPts val="1600"/>
              <a:buNone/>
              <a:defRPr sz="2133"/>
            </a:lvl6pPr>
            <a:lvl7pPr lvl="6" algn="l">
              <a:lnSpc>
                <a:spcPct val="100000"/>
              </a:lnSpc>
              <a:spcBef>
                <a:spcPts val="2133"/>
              </a:spcBef>
              <a:spcAft>
                <a:spcPts val="0"/>
              </a:spcAft>
              <a:buSzPts val="1600"/>
              <a:buNone/>
              <a:defRPr sz="2133"/>
            </a:lvl7pPr>
            <a:lvl8pPr lvl="7" algn="l">
              <a:lnSpc>
                <a:spcPct val="100000"/>
              </a:lnSpc>
              <a:spcBef>
                <a:spcPts val="2133"/>
              </a:spcBef>
              <a:spcAft>
                <a:spcPts val="0"/>
              </a:spcAft>
              <a:buSzPts val="1600"/>
              <a:buNone/>
              <a:defRPr sz="2133"/>
            </a:lvl8pPr>
            <a:lvl9pPr lvl="8" algn="l">
              <a:lnSpc>
                <a:spcPct val="100000"/>
              </a:lnSpc>
              <a:spcBef>
                <a:spcPts val="2133"/>
              </a:spcBef>
              <a:spcAft>
                <a:spcPts val="2133"/>
              </a:spcAft>
              <a:buSzPts val="1600"/>
              <a:buNone/>
              <a:defRPr sz="2133"/>
            </a:lvl9pPr>
          </a:lstStyle>
          <a:p>
            <a:endParaRPr/>
          </a:p>
        </p:txBody>
      </p:sp>
      <p:sp>
        <p:nvSpPr>
          <p:cNvPr id="1207" name="Google Shape;1207;p159"/>
          <p:cNvSpPr txBox="1">
            <a:spLocks noGrp="1"/>
          </p:cNvSpPr>
          <p:nvPr>
            <p:ph type="subTitle" idx="2"/>
          </p:nvPr>
        </p:nvSpPr>
        <p:spPr>
          <a:xfrm>
            <a:off x="2310833" y="2076667"/>
            <a:ext cx="3897600" cy="561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000"/>
              <a:buFont typeface="Ribeye"/>
              <a:buNone/>
              <a:defRPr sz="2667" b="1">
                <a:latin typeface="Ribeye"/>
                <a:ea typeface="Ribeye"/>
                <a:cs typeface="Ribeye"/>
                <a:sym typeface="Ribeye"/>
              </a:defRPr>
            </a:lvl1pPr>
            <a:lvl2pPr lvl="1" algn="l">
              <a:lnSpc>
                <a:spcPct val="100000"/>
              </a:lnSpc>
              <a:spcBef>
                <a:spcPts val="2133"/>
              </a:spcBef>
              <a:spcAft>
                <a:spcPts val="0"/>
              </a:spcAft>
              <a:buSzPts val="3000"/>
              <a:buFont typeface="Ribeye"/>
              <a:buNone/>
              <a:defRPr sz="4000">
                <a:latin typeface="Ribeye"/>
                <a:ea typeface="Ribeye"/>
                <a:cs typeface="Ribeye"/>
                <a:sym typeface="Ribeye"/>
              </a:defRPr>
            </a:lvl2pPr>
            <a:lvl3pPr lvl="2" algn="l">
              <a:lnSpc>
                <a:spcPct val="100000"/>
              </a:lnSpc>
              <a:spcBef>
                <a:spcPts val="2133"/>
              </a:spcBef>
              <a:spcAft>
                <a:spcPts val="0"/>
              </a:spcAft>
              <a:buSzPts val="3000"/>
              <a:buFont typeface="Ribeye"/>
              <a:buNone/>
              <a:defRPr sz="4000">
                <a:latin typeface="Ribeye"/>
                <a:ea typeface="Ribeye"/>
                <a:cs typeface="Ribeye"/>
                <a:sym typeface="Ribeye"/>
              </a:defRPr>
            </a:lvl3pPr>
            <a:lvl4pPr lvl="3" algn="l">
              <a:lnSpc>
                <a:spcPct val="100000"/>
              </a:lnSpc>
              <a:spcBef>
                <a:spcPts val="2133"/>
              </a:spcBef>
              <a:spcAft>
                <a:spcPts val="0"/>
              </a:spcAft>
              <a:buSzPts val="3000"/>
              <a:buFont typeface="Ribeye"/>
              <a:buNone/>
              <a:defRPr sz="4000">
                <a:latin typeface="Ribeye"/>
                <a:ea typeface="Ribeye"/>
                <a:cs typeface="Ribeye"/>
                <a:sym typeface="Ribeye"/>
              </a:defRPr>
            </a:lvl4pPr>
            <a:lvl5pPr lvl="4" algn="l">
              <a:lnSpc>
                <a:spcPct val="100000"/>
              </a:lnSpc>
              <a:spcBef>
                <a:spcPts val="2133"/>
              </a:spcBef>
              <a:spcAft>
                <a:spcPts val="0"/>
              </a:spcAft>
              <a:buSzPts val="3000"/>
              <a:buFont typeface="Ribeye"/>
              <a:buNone/>
              <a:defRPr sz="4000">
                <a:latin typeface="Ribeye"/>
                <a:ea typeface="Ribeye"/>
                <a:cs typeface="Ribeye"/>
                <a:sym typeface="Ribeye"/>
              </a:defRPr>
            </a:lvl5pPr>
            <a:lvl6pPr lvl="5" algn="l">
              <a:lnSpc>
                <a:spcPct val="100000"/>
              </a:lnSpc>
              <a:spcBef>
                <a:spcPts val="2133"/>
              </a:spcBef>
              <a:spcAft>
                <a:spcPts val="0"/>
              </a:spcAft>
              <a:buSzPts val="3000"/>
              <a:buFont typeface="Ribeye"/>
              <a:buNone/>
              <a:defRPr sz="4000">
                <a:latin typeface="Ribeye"/>
                <a:ea typeface="Ribeye"/>
                <a:cs typeface="Ribeye"/>
                <a:sym typeface="Ribeye"/>
              </a:defRPr>
            </a:lvl6pPr>
            <a:lvl7pPr lvl="6" algn="l">
              <a:lnSpc>
                <a:spcPct val="100000"/>
              </a:lnSpc>
              <a:spcBef>
                <a:spcPts val="2133"/>
              </a:spcBef>
              <a:spcAft>
                <a:spcPts val="0"/>
              </a:spcAft>
              <a:buSzPts val="3000"/>
              <a:buFont typeface="Ribeye"/>
              <a:buNone/>
              <a:defRPr sz="4000">
                <a:latin typeface="Ribeye"/>
                <a:ea typeface="Ribeye"/>
                <a:cs typeface="Ribeye"/>
                <a:sym typeface="Ribeye"/>
              </a:defRPr>
            </a:lvl7pPr>
            <a:lvl8pPr lvl="7" algn="l">
              <a:lnSpc>
                <a:spcPct val="100000"/>
              </a:lnSpc>
              <a:spcBef>
                <a:spcPts val="2133"/>
              </a:spcBef>
              <a:spcAft>
                <a:spcPts val="0"/>
              </a:spcAft>
              <a:buSzPts val="3000"/>
              <a:buFont typeface="Ribeye"/>
              <a:buNone/>
              <a:defRPr sz="4000">
                <a:latin typeface="Ribeye"/>
                <a:ea typeface="Ribeye"/>
                <a:cs typeface="Ribeye"/>
                <a:sym typeface="Ribeye"/>
              </a:defRPr>
            </a:lvl8pPr>
            <a:lvl9pPr lvl="8" algn="l">
              <a:lnSpc>
                <a:spcPct val="100000"/>
              </a:lnSpc>
              <a:spcBef>
                <a:spcPts val="2133"/>
              </a:spcBef>
              <a:spcAft>
                <a:spcPts val="2133"/>
              </a:spcAft>
              <a:buSzPts val="3000"/>
              <a:buFont typeface="Ribeye"/>
              <a:buNone/>
              <a:defRPr sz="4000">
                <a:latin typeface="Ribeye"/>
                <a:ea typeface="Ribeye"/>
                <a:cs typeface="Ribeye"/>
                <a:sym typeface="Ribeye"/>
              </a:defRPr>
            </a:lvl9pPr>
          </a:lstStyle>
          <a:p>
            <a:endParaRPr/>
          </a:p>
        </p:txBody>
      </p:sp>
      <p:sp>
        <p:nvSpPr>
          <p:cNvPr id="1208" name="Google Shape;1208;p159"/>
          <p:cNvSpPr txBox="1">
            <a:spLocks noGrp="1"/>
          </p:cNvSpPr>
          <p:nvPr>
            <p:ph type="subTitle" idx="3"/>
          </p:nvPr>
        </p:nvSpPr>
        <p:spPr>
          <a:xfrm>
            <a:off x="2310833" y="4108167"/>
            <a:ext cx="3897600" cy="561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600"/>
              <a:buNone/>
              <a:defRPr sz="2133"/>
            </a:lvl1pPr>
            <a:lvl2pPr lvl="1" algn="l">
              <a:lnSpc>
                <a:spcPct val="100000"/>
              </a:lnSpc>
              <a:spcBef>
                <a:spcPts val="2133"/>
              </a:spcBef>
              <a:spcAft>
                <a:spcPts val="0"/>
              </a:spcAft>
              <a:buSzPts val="1600"/>
              <a:buNone/>
              <a:defRPr sz="2133"/>
            </a:lvl2pPr>
            <a:lvl3pPr lvl="2" algn="l">
              <a:lnSpc>
                <a:spcPct val="100000"/>
              </a:lnSpc>
              <a:spcBef>
                <a:spcPts val="2133"/>
              </a:spcBef>
              <a:spcAft>
                <a:spcPts val="0"/>
              </a:spcAft>
              <a:buSzPts val="1600"/>
              <a:buNone/>
              <a:defRPr sz="2133"/>
            </a:lvl3pPr>
            <a:lvl4pPr lvl="3" algn="l">
              <a:lnSpc>
                <a:spcPct val="100000"/>
              </a:lnSpc>
              <a:spcBef>
                <a:spcPts val="2133"/>
              </a:spcBef>
              <a:spcAft>
                <a:spcPts val="0"/>
              </a:spcAft>
              <a:buSzPts val="1600"/>
              <a:buNone/>
              <a:defRPr sz="2133"/>
            </a:lvl4pPr>
            <a:lvl5pPr lvl="4" algn="l">
              <a:lnSpc>
                <a:spcPct val="100000"/>
              </a:lnSpc>
              <a:spcBef>
                <a:spcPts val="2133"/>
              </a:spcBef>
              <a:spcAft>
                <a:spcPts val="0"/>
              </a:spcAft>
              <a:buSzPts val="1600"/>
              <a:buNone/>
              <a:defRPr sz="2133"/>
            </a:lvl5pPr>
            <a:lvl6pPr lvl="5" algn="l">
              <a:lnSpc>
                <a:spcPct val="100000"/>
              </a:lnSpc>
              <a:spcBef>
                <a:spcPts val="2133"/>
              </a:spcBef>
              <a:spcAft>
                <a:spcPts val="0"/>
              </a:spcAft>
              <a:buSzPts val="1600"/>
              <a:buNone/>
              <a:defRPr sz="2133"/>
            </a:lvl6pPr>
            <a:lvl7pPr lvl="6" algn="l">
              <a:lnSpc>
                <a:spcPct val="100000"/>
              </a:lnSpc>
              <a:spcBef>
                <a:spcPts val="2133"/>
              </a:spcBef>
              <a:spcAft>
                <a:spcPts val="0"/>
              </a:spcAft>
              <a:buSzPts val="1600"/>
              <a:buNone/>
              <a:defRPr sz="2133"/>
            </a:lvl7pPr>
            <a:lvl8pPr lvl="7" algn="l">
              <a:lnSpc>
                <a:spcPct val="100000"/>
              </a:lnSpc>
              <a:spcBef>
                <a:spcPts val="2133"/>
              </a:spcBef>
              <a:spcAft>
                <a:spcPts val="0"/>
              </a:spcAft>
              <a:buSzPts val="1600"/>
              <a:buNone/>
              <a:defRPr sz="2133"/>
            </a:lvl8pPr>
            <a:lvl9pPr lvl="8" algn="l">
              <a:lnSpc>
                <a:spcPct val="100000"/>
              </a:lnSpc>
              <a:spcBef>
                <a:spcPts val="2133"/>
              </a:spcBef>
              <a:spcAft>
                <a:spcPts val="2133"/>
              </a:spcAft>
              <a:buSzPts val="1600"/>
              <a:buNone/>
              <a:defRPr sz="2133"/>
            </a:lvl9pPr>
          </a:lstStyle>
          <a:p>
            <a:endParaRPr/>
          </a:p>
        </p:txBody>
      </p:sp>
      <p:sp>
        <p:nvSpPr>
          <p:cNvPr id="1209" name="Google Shape;1209;p159"/>
          <p:cNvSpPr txBox="1">
            <a:spLocks noGrp="1"/>
          </p:cNvSpPr>
          <p:nvPr>
            <p:ph type="subTitle" idx="4"/>
          </p:nvPr>
        </p:nvSpPr>
        <p:spPr>
          <a:xfrm>
            <a:off x="2310833" y="3546500"/>
            <a:ext cx="3897600" cy="561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000"/>
              <a:buFont typeface="Ribeye"/>
              <a:buNone/>
              <a:defRPr sz="2667" b="1">
                <a:latin typeface="Ribeye"/>
                <a:ea typeface="Ribeye"/>
                <a:cs typeface="Ribeye"/>
                <a:sym typeface="Ribeye"/>
              </a:defRPr>
            </a:lvl1pPr>
            <a:lvl2pPr lvl="1" algn="l">
              <a:lnSpc>
                <a:spcPct val="100000"/>
              </a:lnSpc>
              <a:spcBef>
                <a:spcPts val="2133"/>
              </a:spcBef>
              <a:spcAft>
                <a:spcPts val="0"/>
              </a:spcAft>
              <a:buSzPts val="3000"/>
              <a:buFont typeface="Ribeye"/>
              <a:buNone/>
              <a:defRPr sz="4000">
                <a:latin typeface="Ribeye"/>
                <a:ea typeface="Ribeye"/>
                <a:cs typeface="Ribeye"/>
                <a:sym typeface="Ribeye"/>
              </a:defRPr>
            </a:lvl2pPr>
            <a:lvl3pPr lvl="2" algn="l">
              <a:lnSpc>
                <a:spcPct val="100000"/>
              </a:lnSpc>
              <a:spcBef>
                <a:spcPts val="2133"/>
              </a:spcBef>
              <a:spcAft>
                <a:spcPts val="0"/>
              </a:spcAft>
              <a:buSzPts val="3000"/>
              <a:buFont typeface="Ribeye"/>
              <a:buNone/>
              <a:defRPr sz="4000">
                <a:latin typeface="Ribeye"/>
                <a:ea typeface="Ribeye"/>
                <a:cs typeface="Ribeye"/>
                <a:sym typeface="Ribeye"/>
              </a:defRPr>
            </a:lvl3pPr>
            <a:lvl4pPr lvl="3" algn="l">
              <a:lnSpc>
                <a:spcPct val="100000"/>
              </a:lnSpc>
              <a:spcBef>
                <a:spcPts val="2133"/>
              </a:spcBef>
              <a:spcAft>
                <a:spcPts val="0"/>
              </a:spcAft>
              <a:buSzPts val="3000"/>
              <a:buFont typeface="Ribeye"/>
              <a:buNone/>
              <a:defRPr sz="4000">
                <a:latin typeface="Ribeye"/>
                <a:ea typeface="Ribeye"/>
                <a:cs typeface="Ribeye"/>
                <a:sym typeface="Ribeye"/>
              </a:defRPr>
            </a:lvl4pPr>
            <a:lvl5pPr lvl="4" algn="l">
              <a:lnSpc>
                <a:spcPct val="100000"/>
              </a:lnSpc>
              <a:spcBef>
                <a:spcPts val="2133"/>
              </a:spcBef>
              <a:spcAft>
                <a:spcPts val="0"/>
              </a:spcAft>
              <a:buSzPts val="3000"/>
              <a:buFont typeface="Ribeye"/>
              <a:buNone/>
              <a:defRPr sz="4000">
                <a:latin typeface="Ribeye"/>
                <a:ea typeface="Ribeye"/>
                <a:cs typeface="Ribeye"/>
                <a:sym typeface="Ribeye"/>
              </a:defRPr>
            </a:lvl5pPr>
            <a:lvl6pPr lvl="5" algn="l">
              <a:lnSpc>
                <a:spcPct val="100000"/>
              </a:lnSpc>
              <a:spcBef>
                <a:spcPts val="2133"/>
              </a:spcBef>
              <a:spcAft>
                <a:spcPts val="0"/>
              </a:spcAft>
              <a:buSzPts val="3000"/>
              <a:buFont typeface="Ribeye"/>
              <a:buNone/>
              <a:defRPr sz="4000">
                <a:latin typeface="Ribeye"/>
                <a:ea typeface="Ribeye"/>
                <a:cs typeface="Ribeye"/>
                <a:sym typeface="Ribeye"/>
              </a:defRPr>
            </a:lvl6pPr>
            <a:lvl7pPr lvl="6" algn="l">
              <a:lnSpc>
                <a:spcPct val="100000"/>
              </a:lnSpc>
              <a:spcBef>
                <a:spcPts val="2133"/>
              </a:spcBef>
              <a:spcAft>
                <a:spcPts val="0"/>
              </a:spcAft>
              <a:buSzPts val="3000"/>
              <a:buFont typeface="Ribeye"/>
              <a:buNone/>
              <a:defRPr sz="4000">
                <a:latin typeface="Ribeye"/>
                <a:ea typeface="Ribeye"/>
                <a:cs typeface="Ribeye"/>
                <a:sym typeface="Ribeye"/>
              </a:defRPr>
            </a:lvl7pPr>
            <a:lvl8pPr lvl="7" algn="l">
              <a:lnSpc>
                <a:spcPct val="100000"/>
              </a:lnSpc>
              <a:spcBef>
                <a:spcPts val="2133"/>
              </a:spcBef>
              <a:spcAft>
                <a:spcPts val="0"/>
              </a:spcAft>
              <a:buSzPts val="3000"/>
              <a:buFont typeface="Ribeye"/>
              <a:buNone/>
              <a:defRPr sz="4000">
                <a:latin typeface="Ribeye"/>
                <a:ea typeface="Ribeye"/>
                <a:cs typeface="Ribeye"/>
                <a:sym typeface="Ribeye"/>
              </a:defRPr>
            </a:lvl8pPr>
            <a:lvl9pPr lvl="8" algn="l">
              <a:lnSpc>
                <a:spcPct val="100000"/>
              </a:lnSpc>
              <a:spcBef>
                <a:spcPts val="2133"/>
              </a:spcBef>
              <a:spcAft>
                <a:spcPts val="2133"/>
              </a:spcAft>
              <a:buSzPts val="3000"/>
              <a:buFont typeface="Ribeye"/>
              <a:buNone/>
              <a:defRPr sz="4000">
                <a:latin typeface="Ribeye"/>
                <a:ea typeface="Ribeye"/>
                <a:cs typeface="Ribeye"/>
                <a:sym typeface="Ribeye"/>
              </a:defRPr>
            </a:lvl9pPr>
          </a:lstStyle>
          <a:p>
            <a:endParaRPr/>
          </a:p>
        </p:txBody>
      </p:sp>
      <p:sp>
        <p:nvSpPr>
          <p:cNvPr id="1210" name="Google Shape;1210;p159"/>
          <p:cNvSpPr txBox="1">
            <a:spLocks noGrp="1"/>
          </p:cNvSpPr>
          <p:nvPr>
            <p:ph type="subTitle" idx="5"/>
          </p:nvPr>
        </p:nvSpPr>
        <p:spPr>
          <a:xfrm>
            <a:off x="2310833" y="5578000"/>
            <a:ext cx="3897600" cy="561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600"/>
              <a:buNone/>
              <a:defRPr sz="2133"/>
            </a:lvl1pPr>
            <a:lvl2pPr lvl="1" algn="l">
              <a:lnSpc>
                <a:spcPct val="100000"/>
              </a:lnSpc>
              <a:spcBef>
                <a:spcPts val="2133"/>
              </a:spcBef>
              <a:spcAft>
                <a:spcPts val="0"/>
              </a:spcAft>
              <a:buSzPts val="1600"/>
              <a:buNone/>
              <a:defRPr sz="2133"/>
            </a:lvl2pPr>
            <a:lvl3pPr lvl="2" algn="l">
              <a:lnSpc>
                <a:spcPct val="100000"/>
              </a:lnSpc>
              <a:spcBef>
                <a:spcPts val="2133"/>
              </a:spcBef>
              <a:spcAft>
                <a:spcPts val="0"/>
              </a:spcAft>
              <a:buSzPts val="1600"/>
              <a:buNone/>
              <a:defRPr sz="2133"/>
            </a:lvl3pPr>
            <a:lvl4pPr lvl="3" algn="l">
              <a:lnSpc>
                <a:spcPct val="100000"/>
              </a:lnSpc>
              <a:spcBef>
                <a:spcPts val="2133"/>
              </a:spcBef>
              <a:spcAft>
                <a:spcPts val="0"/>
              </a:spcAft>
              <a:buSzPts val="1600"/>
              <a:buNone/>
              <a:defRPr sz="2133"/>
            </a:lvl4pPr>
            <a:lvl5pPr lvl="4" algn="l">
              <a:lnSpc>
                <a:spcPct val="100000"/>
              </a:lnSpc>
              <a:spcBef>
                <a:spcPts val="2133"/>
              </a:spcBef>
              <a:spcAft>
                <a:spcPts val="0"/>
              </a:spcAft>
              <a:buSzPts val="1600"/>
              <a:buNone/>
              <a:defRPr sz="2133"/>
            </a:lvl5pPr>
            <a:lvl6pPr lvl="5" algn="l">
              <a:lnSpc>
                <a:spcPct val="100000"/>
              </a:lnSpc>
              <a:spcBef>
                <a:spcPts val="2133"/>
              </a:spcBef>
              <a:spcAft>
                <a:spcPts val="0"/>
              </a:spcAft>
              <a:buSzPts val="1600"/>
              <a:buNone/>
              <a:defRPr sz="2133"/>
            </a:lvl6pPr>
            <a:lvl7pPr lvl="6" algn="l">
              <a:lnSpc>
                <a:spcPct val="100000"/>
              </a:lnSpc>
              <a:spcBef>
                <a:spcPts val="2133"/>
              </a:spcBef>
              <a:spcAft>
                <a:spcPts val="0"/>
              </a:spcAft>
              <a:buSzPts val="1600"/>
              <a:buNone/>
              <a:defRPr sz="2133"/>
            </a:lvl7pPr>
            <a:lvl8pPr lvl="7" algn="l">
              <a:lnSpc>
                <a:spcPct val="100000"/>
              </a:lnSpc>
              <a:spcBef>
                <a:spcPts val="2133"/>
              </a:spcBef>
              <a:spcAft>
                <a:spcPts val="0"/>
              </a:spcAft>
              <a:buSzPts val="1600"/>
              <a:buNone/>
              <a:defRPr sz="2133"/>
            </a:lvl8pPr>
            <a:lvl9pPr lvl="8" algn="l">
              <a:lnSpc>
                <a:spcPct val="100000"/>
              </a:lnSpc>
              <a:spcBef>
                <a:spcPts val="2133"/>
              </a:spcBef>
              <a:spcAft>
                <a:spcPts val="2133"/>
              </a:spcAft>
              <a:buSzPts val="1600"/>
              <a:buNone/>
              <a:defRPr sz="2133"/>
            </a:lvl9pPr>
          </a:lstStyle>
          <a:p>
            <a:endParaRPr/>
          </a:p>
        </p:txBody>
      </p:sp>
      <p:sp>
        <p:nvSpPr>
          <p:cNvPr id="1211" name="Google Shape;1211;p159"/>
          <p:cNvSpPr txBox="1">
            <a:spLocks noGrp="1"/>
          </p:cNvSpPr>
          <p:nvPr>
            <p:ph type="subTitle" idx="6"/>
          </p:nvPr>
        </p:nvSpPr>
        <p:spPr>
          <a:xfrm>
            <a:off x="2310833" y="5016333"/>
            <a:ext cx="3897600" cy="561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000"/>
              <a:buFont typeface="Ribeye"/>
              <a:buNone/>
              <a:defRPr sz="2667" b="1">
                <a:latin typeface="Ribeye"/>
                <a:ea typeface="Ribeye"/>
                <a:cs typeface="Ribeye"/>
                <a:sym typeface="Ribeye"/>
              </a:defRPr>
            </a:lvl1pPr>
            <a:lvl2pPr lvl="1" algn="l">
              <a:lnSpc>
                <a:spcPct val="100000"/>
              </a:lnSpc>
              <a:spcBef>
                <a:spcPts val="2133"/>
              </a:spcBef>
              <a:spcAft>
                <a:spcPts val="0"/>
              </a:spcAft>
              <a:buSzPts val="3000"/>
              <a:buFont typeface="Ribeye"/>
              <a:buNone/>
              <a:defRPr sz="4000">
                <a:latin typeface="Ribeye"/>
                <a:ea typeface="Ribeye"/>
                <a:cs typeface="Ribeye"/>
                <a:sym typeface="Ribeye"/>
              </a:defRPr>
            </a:lvl2pPr>
            <a:lvl3pPr lvl="2" algn="l">
              <a:lnSpc>
                <a:spcPct val="100000"/>
              </a:lnSpc>
              <a:spcBef>
                <a:spcPts val="2133"/>
              </a:spcBef>
              <a:spcAft>
                <a:spcPts val="0"/>
              </a:spcAft>
              <a:buSzPts val="3000"/>
              <a:buFont typeface="Ribeye"/>
              <a:buNone/>
              <a:defRPr sz="4000">
                <a:latin typeface="Ribeye"/>
                <a:ea typeface="Ribeye"/>
                <a:cs typeface="Ribeye"/>
                <a:sym typeface="Ribeye"/>
              </a:defRPr>
            </a:lvl3pPr>
            <a:lvl4pPr lvl="3" algn="l">
              <a:lnSpc>
                <a:spcPct val="100000"/>
              </a:lnSpc>
              <a:spcBef>
                <a:spcPts val="2133"/>
              </a:spcBef>
              <a:spcAft>
                <a:spcPts val="0"/>
              </a:spcAft>
              <a:buSzPts val="3000"/>
              <a:buFont typeface="Ribeye"/>
              <a:buNone/>
              <a:defRPr sz="4000">
                <a:latin typeface="Ribeye"/>
                <a:ea typeface="Ribeye"/>
                <a:cs typeface="Ribeye"/>
                <a:sym typeface="Ribeye"/>
              </a:defRPr>
            </a:lvl4pPr>
            <a:lvl5pPr lvl="4" algn="l">
              <a:lnSpc>
                <a:spcPct val="100000"/>
              </a:lnSpc>
              <a:spcBef>
                <a:spcPts val="2133"/>
              </a:spcBef>
              <a:spcAft>
                <a:spcPts val="0"/>
              </a:spcAft>
              <a:buSzPts val="3000"/>
              <a:buFont typeface="Ribeye"/>
              <a:buNone/>
              <a:defRPr sz="4000">
                <a:latin typeface="Ribeye"/>
                <a:ea typeface="Ribeye"/>
                <a:cs typeface="Ribeye"/>
                <a:sym typeface="Ribeye"/>
              </a:defRPr>
            </a:lvl5pPr>
            <a:lvl6pPr lvl="5" algn="l">
              <a:lnSpc>
                <a:spcPct val="100000"/>
              </a:lnSpc>
              <a:spcBef>
                <a:spcPts val="2133"/>
              </a:spcBef>
              <a:spcAft>
                <a:spcPts val="0"/>
              </a:spcAft>
              <a:buSzPts val="3000"/>
              <a:buFont typeface="Ribeye"/>
              <a:buNone/>
              <a:defRPr sz="4000">
                <a:latin typeface="Ribeye"/>
                <a:ea typeface="Ribeye"/>
                <a:cs typeface="Ribeye"/>
                <a:sym typeface="Ribeye"/>
              </a:defRPr>
            </a:lvl6pPr>
            <a:lvl7pPr lvl="6" algn="l">
              <a:lnSpc>
                <a:spcPct val="100000"/>
              </a:lnSpc>
              <a:spcBef>
                <a:spcPts val="2133"/>
              </a:spcBef>
              <a:spcAft>
                <a:spcPts val="0"/>
              </a:spcAft>
              <a:buSzPts val="3000"/>
              <a:buFont typeface="Ribeye"/>
              <a:buNone/>
              <a:defRPr sz="4000">
                <a:latin typeface="Ribeye"/>
                <a:ea typeface="Ribeye"/>
                <a:cs typeface="Ribeye"/>
                <a:sym typeface="Ribeye"/>
              </a:defRPr>
            </a:lvl7pPr>
            <a:lvl8pPr lvl="7" algn="l">
              <a:lnSpc>
                <a:spcPct val="100000"/>
              </a:lnSpc>
              <a:spcBef>
                <a:spcPts val="2133"/>
              </a:spcBef>
              <a:spcAft>
                <a:spcPts val="0"/>
              </a:spcAft>
              <a:buSzPts val="3000"/>
              <a:buFont typeface="Ribeye"/>
              <a:buNone/>
              <a:defRPr sz="4000">
                <a:latin typeface="Ribeye"/>
                <a:ea typeface="Ribeye"/>
                <a:cs typeface="Ribeye"/>
                <a:sym typeface="Ribeye"/>
              </a:defRPr>
            </a:lvl8pPr>
            <a:lvl9pPr lvl="8" algn="l">
              <a:lnSpc>
                <a:spcPct val="100000"/>
              </a:lnSpc>
              <a:spcBef>
                <a:spcPts val="2133"/>
              </a:spcBef>
              <a:spcAft>
                <a:spcPts val="2133"/>
              </a:spcAft>
              <a:buSzPts val="3000"/>
              <a:buFont typeface="Ribeye"/>
              <a:buNone/>
              <a:defRPr sz="4000">
                <a:latin typeface="Ribeye"/>
                <a:ea typeface="Ribeye"/>
                <a:cs typeface="Ribeye"/>
                <a:sym typeface="Ribeye"/>
              </a:defRPr>
            </a:lvl9pPr>
          </a:lstStyle>
          <a:p>
            <a:endParaRPr/>
          </a:p>
        </p:txBody>
      </p:sp>
      <p:grpSp>
        <p:nvGrpSpPr>
          <p:cNvPr id="1212" name="Google Shape;1212;p159"/>
          <p:cNvGrpSpPr/>
          <p:nvPr/>
        </p:nvGrpSpPr>
        <p:grpSpPr>
          <a:xfrm>
            <a:off x="6178767" y="1383049"/>
            <a:ext cx="4982794" cy="4645994"/>
            <a:chOff x="-1950994" y="-194370"/>
            <a:chExt cx="4985453" cy="4648473"/>
          </a:xfrm>
        </p:grpSpPr>
        <p:sp>
          <p:nvSpPr>
            <p:cNvPr id="1213" name="Google Shape;1213;p159"/>
            <p:cNvSpPr/>
            <p:nvPr/>
          </p:nvSpPr>
          <p:spPr>
            <a:xfrm rot="-4117159">
              <a:off x="-1168354" y="122419"/>
              <a:ext cx="3420172" cy="4014895"/>
            </a:xfrm>
            <a:custGeom>
              <a:avLst/>
              <a:gdLst/>
              <a:ahLst/>
              <a:cxnLst/>
              <a:rect l="l" t="t" r="r" b="b"/>
              <a:pathLst>
                <a:path w="148216" h="113628" extrusionOk="0">
                  <a:moveTo>
                    <a:pt x="56349" y="339"/>
                  </a:moveTo>
                  <a:cubicBezTo>
                    <a:pt x="33013" y="-1963"/>
                    <a:pt x="13090" y="10897"/>
                    <a:pt x="5867" y="27486"/>
                  </a:cubicBezTo>
                  <a:cubicBezTo>
                    <a:pt x="-1356" y="44076"/>
                    <a:pt x="-4611" y="86382"/>
                    <a:pt x="13010" y="99876"/>
                  </a:cubicBezTo>
                  <a:cubicBezTo>
                    <a:pt x="30631" y="113370"/>
                    <a:pt x="89448" y="118211"/>
                    <a:pt x="111594" y="108448"/>
                  </a:cubicBezTo>
                  <a:cubicBezTo>
                    <a:pt x="133740" y="98685"/>
                    <a:pt x="155092" y="59315"/>
                    <a:pt x="145884" y="41297"/>
                  </a:cubicBezTo>
                  <a:cubicBezTo>
                    <a:pt x="136677" y="23279"/>
                    <a:pt x="79685" y="2641"/>
                    <a:pt x="56349" y="339"/>
                  </a:cubicBezTo>
                  <a:close/>
                </a:path>
              </a:pathLst>
            </a:custGeom>
            <a:solidFill>
              <a:srgbClr val="00DFD1">
                <a:alpha val="43137"/>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159"/>
            <p:cNvSpPr/>
            <p:nvPr/>
          </p:nvSpPr>
          <p:spPr>
            <a:xfrm>
              <a:off x="-1201747" y="498093"/>
              <a:ext cx="3420084" cy="3482698"/>
            </a:xfrm>
            <a:custGeom>
              <a:avLst/>
              <a:gdLst/>
              <a:ahLst/>
              <a:cxnLst/>
              <a:rect l="l" t="t" r="r" b="b"/>
              <a:pathLst>
                <a:path w="148216" h="113628" extrusionOk="0">
                  <a:moveTo>
                    <a:pt x="56349" y="339"/>
                  </a:moveTo>
                  <a:cubicBezTo>
                    <a:pt x="33013" y="-1963"/>
                    <a:pt x="13090" y="10897"/>
                    <a:pt x="5867" y="27486"/>
                  </a:cubicBezTo>
                  <a:cubicBezTo>
                    <a:pt x="-1356" y="44076"/>
                    <a:pt x="-4611" y="86382"/>
                    <a:pt x="13010" y="99876"/>
                  </a:cubicBezTo>
                  <a:cubicBezTo>
                    <a:pt x="30631" y="113370"/>
                    <a:pt x="89448" y="118211"/>
                    <a:pt x="111594" y="108448"/>
                  </a:cubicBezTo>
                  <a:cubicBezTo>
                    <a:pt x="133740" y="98685"/>
                    <a:pt x="155092" y="59315"/>
                    <a:pt x="145884" y="41297"/>
                  </a:cubicBezTo>
                  <a:cubicBezTo>
                    <a:pt x="136677" y="23279"/>
                    <a:pt x="79685" y="2641"/>
                    <a:pt x="56349" y="3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5" name="Google Shape;1215;p159"/>
          <p:cNvGrpSpPr/>
          <p:nvPr/>
        </p:nvGrpSpPr>
        <p:grpSpPr>
          <a:xfrm>
            <a:off x="10060869" y="2157115"/>
            <a:ext cx="1100728" cy="1168374"/>
            <a:chOff x="4293224" y="3546659"/>
            <a:chExt cx="825546" cy="876280"/>
          </a:xfrm>
        </p:grpSpPr>
        <p:sp>
          <p:nvSpPr>
            <p:cNvPr id="1216" name="Google Shape;1216;p159"/>
            <p:cNvSpPr/>
            <p:nvPr/>
          </p:nvSpPr>
          <p:spPr>
            <a:xfrm>
              <a:off x="4404141" y="3796950"/>
              <a:ext cx="251145" cy="234852"/>
            </a:xfrm>
            <a:custGeom>
              <a:avLst/>
              <a:gdLst/>
              <a:ahLst/>
              <a:cxnLst/>
              <a:rect l="l" t="t" r="r" b="b"/>
              <a:pathLst>
                <a:path w="1666" h="1640" extrusionOk="0">
                  <a:moveTo>
                    <a:pt x="1286" y="1"/>
                  </a:moveTo>
                  <a:cubicBezTo>
                    <a:pt x="1217" y="1"/>
                    <a:pt x="1151" y="21"/>
                    <a:pt x="1090" y="46"/>
                  </a:cubicBezTo>
                  <a:cubicBezTo>
                    <a:pt x="1042" y="70"/>
                    <a:pt x="994" y="106"/>
                    <a:pt x="959" y="154"/>
                  </a:cubicBezTo>
                  <a:cubicBezTo>
                    <a:pt x="875" y="226"/>
                    <a:pt x="803" y="322"/>
                    <a:pt x="755" y="430"/>
                  </a:cubicBezTo>
                  <a:cubicBezTo>
                    <a:pt x="719" y="514"/>
                    <a:pt x="683" y="597"/>
                    <a:pt x="647" y="681"/>
                  </a:cubicBezTo>
                  <a:cubicBezTo>
                    <a:pt x="647" y="693"/>
                    <a:pt x="635" y="705"/>
                    <a:pt x="635" y="717"/>
                  </a:cubicBezTo>
                  <a:cubicBezTo>
                    <a:pt x="575" y="705"/>
                    <a:pt x="503" y="693"/>
                    <a:pt x="444" y="693"/>
                  </a:cubicBezTo>
                  <a:cubicBezTo>
                    <a:pt x="372" y="693"/>
                    <a:pt x="312" y="705"/>
                    <a:pt x="252" y="729"/>
                  </a:cubicBezTo>
                  <a:cubicBezTo>
                    <a:pt x="72" y="777"/>
                    <a:pt x="0" y="969"/>
                    <a:pt x="84" y="1124"/>
                  </a:cubicBezTo>
                  <a:cubicBezTo>
                    <a:pt x="120" y="1172"/>
                    <a:pt x="156" y="1232"/>
                    <a:pt x="204" y="1280"/>
                  </a:cubicBezTo>
                  <a:cubicBezTo>
                    <a:pt x="252" y="1316"/>
                    <a:pt x="312" y="1364"/>
                    <a:pt x="372" y="1400"/>
                  </a:cubicBezTo>
                  <a:cubicBezTo>
                    <a:pt x="456" y="1448"/>
                    <a:pt x="539" y="1496"/>
                    <a:pt x="623" y="1532"/>
                  </a:cubicBezTo>
                  <a:cubicBezTo>
                    <a:pt x="695" y="1603"/>
                    <a:pt x="803" y="1639"/>
                    <a:pt x="899" y="1639"/>
                  </a:cubicBezTo>
                  <a:cubicBezTo>
                    <a:pt x="1018" y="1639"/>
                    <a:pt x="1126" y="1591"/>
                    <a:pt x="1210" y="1520"/>
                  </a:cubicBezTo>
                  <a:cubicBezTo>
                    <a:pt x="1342" y="1388"/>
                    <a:pt x="1438" y="1232"/>
                    <a:pt x="1510" y="1053"/>
                  </a:cubicBezTo>
                  <a:cubicBezTo>
                    <a:pt x="1557" y="957"/>
                    <a:pt x="1593" y="861"/>
                    <a:pt x="1629" y="753"/>
                  </a:cubicBezTo>
                  <a:cubicBezTo>
                    <a:pt x="1641" y="681"/>
                    <a:pt x="1653" y="609"/>
                    <a:pt x="1665" y="537"/>
                  </a:cubicBezTo>
                  <a:lnTo>
                    <a:pt x="1665" y="478"/>
                  </a:lnTo>
                  <a:cubicBezTo>
                    <a:pt x="1653" y="454"/>
                    <a:pt x="1653" y="430"/>
                    <a:pt x="1641" y="418"/>
                  </a:cubicBezTo>
                  <a:cubicBezTo>
                    <a:pt x="1641" y="334"/>
                    <a:pt x="1617" y="250"/>
                    <a:pt x="1581" y="178"/>
                  </a:cubicBezTo>
                  <a:cubicBezTo>
                    <a:pt x="1533" y="94"/>
                    <a:pt x="1450" y="34"/>
                    <a:pt x="1366" y="10"/>
                  </a:cubicBezTo>
                  <a:cubicBezTo>
                    <a:pt x="1339" y="4"/>
                    <a:pt x="1312" y="1"/>
                    <a:pt x="128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217" name="Google Shape;1217;p159"/>
            <p:cNvSpPr/>
            <p:nvPr/>
          </p:nvSpPr>
          <p:spPr>
            <a:xfrm>
              <a:off x="4815551" y="3977525"/>
              <a:ext cx="218584" cy="158382"/>
            </a:xfrm>
            <a:custGeom>
              <a:avLst/>
              <a:gdLst/>
              <a:ahLst/>
              <a:cxnLst/>
              <a:rect l="l" t="t" r="r" b="b"/>
              <a:pathLst>
                <a:path w="1450" h="1106" extrusionOk="0">
                  <a:moveTo>
                    <a:pt x="1068" y="1"/>
                  </a:moveTo>
                  <a:cubicBezTo>
                    <a:pt x="1044" y="1"/>
                    <a:pt x="1019" y="5"/>
                    <a:pt x="994" y="13"/>
                  </a:cubicBezTo>
                  <a:cubicBezTo>
                    <a:pt x="887" y="37"/>
                    <a:pt x="803" y="108"/>
                    <a:pt x="755" y="192"/>
                  </a:cubicBezTo>
                  <a:cubicBezTo>
                    <a:pt x="707" y="252"/>
                    <a:pt x="683" y="324"/>
                    <a:pt x="671" y="384"/>
                  </a:cubicBezTo>
                  <a:lnTo>
                    <a:pt x="551" y="348"/>
                  </a:lnTo>
                  <a:cubicBezTo>
                    <a:pt x="455" y="312"/>
                    <a:pt x="360" y="300"/>
                    <a:pt x="252" y="288"/>
                  </a:cubicBezTo>
                  <a:cubicBezTo>
                    <a:pt x="96" y="288"/>
                    <a:pt x="0" y="456"/>
                    <a:pt x="84" y="588"/>
                  </a:cubicBezTo>
                  <a:cubicBezTo>
                    <a:pt x="132" y="659"/>
                    <a:pt x="180" y="719"/>
                    <a:pt x="240" y="767"/>
                  </a:cubicBezTo>
                  <a:lnTo>
                    <a:pt x="396" y="911"/>
                  </a:lnTo>
                  <a:cubicBezTo>
                    <a:pt x="467" y="959"/>
                    <a:pt x="527" y="1007"/>
                    <a:pt x="599" y="1043"/>
                  </a:cubicBezTo>
                  <a:cubicBezTo>
                    <a:pt x="671" y="1085"/>
                    <a:pt x="749" y="1106"/>
                    <a:pt x="827" y="1106"/>
                  </a:cubicBezTo>
                  <a:cubicBezTo>
                    <a:pt x="905" y="1106"/>
                    <a:pt x="982" y="1085"/>
                    <a:pt x="1054" y="1043"/>
                  </a:cubicBezTo>
                  <a:cubicBezTo>
                    <a:pt x="1354" y="851"/>
                    <a:pt x="1450" y="444"/>
                    <a:pt x="1270" y="132"/>
                  </a:cubicBezTo>
                  <a:lnTo>
                    <a:pt x="1282" y="120"/>
                  </a:lnTo>
                  <a:cubicBezTo>
                    <a:pt x="1235" y="46"/>
                    <a:pt x="1153" y="1"/>
                    <a:pt x="106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218" name="Google Shape;1218;p159"/>
            <p:cNvSpPr/>
            <p:nvPr/>
          </p:nvSpPr>
          <p:spPr>
            <a:xfrm>
              <a:off x="4461868" y="4201793"/>
              <a:ext cx="135673" cy="109980"/>
            </a:xfrm>
            <a:custGeom>
              <a:avLst/>
              <a:gdLst/>
              <a:ahLst/>
              <a:cxnLst/>
              <a:rect l="l" t="t" r="r" b="b"/>
              <a:pathLst>
                <a:path w="900" h="768" extrusionOk="0">
                  <a:moveTo>
                    <a:pt x="408" y="229"/>
                  </a:moveTo>
                  <a:lnTo>
                    <a:pt x="432" y="261"/>
                  </a:lnTo>
                  <a:lnTo>
                    <a:pt x="432" y="261"/>
                  </a:lnTo>
                  <a:cubicBezTo>
                    <a:pt x="424" y="251"/>
                    <a:pt x="416" y="241"/>
                    <a:pt x="408" y="229"/>
                  </a:cubicBezTo>
                  <a:close/>
                  <a:moveTo>
                    <a:pt x="138" y="1"/>
                  </a:moveTo>
                  <a:cubicBezTo>
                    <a:pt x="120" y="1"/>
                    <a:pt x="102" y="5"/>
                    <a:pt x="85" y="13"/>
                  </a:cubicBezTo>
                  <a:cubicBezTo>
                    <a:pt x="37" y="37"/>
                    <a:pt x="1" y="85"/>
                    <a:pt x="1" y="133"/>
                  </a:cubicBezTo>
                  <a:cubicBezTo>
                    <a:pt x="1" y="193"/>
                    <a:pt x="13" y="253"/>
                    <a:pt x="13" y="301"/>
                  </a:cubicBezTo>
                  <a:cubicBezTo>
                    <a:pt x="37" y="360"/>
                    <a:pt x="49" y="408"/>
                    <a:pt x="73" y="468"/>
                  </a:cubicBezTo>
                  <a:cubicBezTo>
                    <a:pt x="132" y="564"/>
                    <a:pt x="204" y="648"/>
                    <a:pt x="300" y="708"/>
                  </a:cubicBezTo>
                  <a:cubicBezTo>
                    <a:pt x="374" y="749"/>
                    <a:pt x="453" y="767"/>
                    <a:pt x="534" y="767"/>
                  </a:cubicBezTo>
                  <a:cubicBezTo>
                    <a:pt x="572" y="767"/>
                    <a:pt x="610" y="763"/>
                    <a:pt x="648" y="756"/>
                  </a:cubicBezTo>
                  <a:cubicBezTo>
                    <a:pt x="707" y="732"/>
                    <a:pt x="767" y="696"/>
                    <a:pt x="803" y="648"/>
                  </a:cubicBezTo>
                  <a:cubicBezTo>
                    <a:pt x="827" y="636"/>
                    <a:pt x="851" y="612"/>
                    <a:pt x="863" y="588"/>
                  </a:cubicBezTo>
                  <a:cubicBezTo>
                    <a:pt x="899" y="528"/>
                    <a:pt x="899" y="456"/>
                    <a:pt x="875" y="396"/>
                  </a:cubicBezTo>
                  <a:cubicBezTo>
                    <a:pt x="863" y="360"/>
                    <a:pt x="839" y="325"/>
                    <a:pt x="815" y="301"/>
                  </a:cubicBezTo>
                  <a:cubicBezTo>
                    <a:pt x="803" y="301"/>
                    <a:pt x="803" y="289"/>
                    <a:pt x="803" y="289"/>
                  </a:cubicBezTo>
                  <a:cubicBezTo>
                    <a:pt x="783" y="269"/>
                    <a:pt x="760" y="260"/>
                    <a:pt x="737" y="260"/>
                  </a:cubicBezTo>
                  <a:cubicBezTo>
                    <a:pt x="718" y="260"/>
                    <a:pt x="700" y="266"/>
                    <a:pt x="683" y="277"/>
                  </a:cubicBezTo>
                  <a:cubicBezTo>
                    <a:pt x="659" y="277"/>
                    <a:pt x="636" y="289"/>
                    <a:pt x="624" y="289"/>
                  </a:cubicBezTo>
                  <a:lnTo>
                    <a:pt x="576" y="301"/>
                  </a:lnTo>
                  <a:lnTo>
                    <a:pt x="600" y="301"/>
                  </a:lnTo>
                  <a:lnTo>
                    <a:pt x="540" y="313"/>
                  </a:lnTo>
                  <a:lnTo>
                    <a:pt x="492" y="313"/>
                  </a:lnTo>
                  <a:lnTo>
                    <a:pt x="480" y="301"/>
                  </a:lnTo>
                  <a:cubicBezTo>
                    <a:pt x="464" y="293"/>
                    <a:pt x="448" y="279"/>
                    <a:pt x="432" y="261"/>
                  </a:cubicBezTo>
                  <a:lnTo>
                    <a:pt x="432" y="261"/>
                  </a:lnTo>
                  <a:lnTo>
                    <a:pt x="444" y="277"/>
                  </a:lnTo>
                  <a:lnTo>
                    <a:pt x="432" y="261"/>
                  </a:lnTo>
                  <a:lnTo>
                    <a:pt x="408" y="229"/>
                  </a:lnTo>
                  <a:lnTo>
                    <a:pt x="408" y="229"/>
                  </a:lnTo>
                  <a:lnTo>
                    <a:pt x="372" y="181"/>
                  </a:lnTo>
                  <a:lnTo>
                    <a:pt x="348" y="157"/>
                  </a:lnTo>
                  <a:cubicBezTo>
                    <a:pt x="336" y="133"/>
                    <a:pt x="312" y="109"/>
                    <a:pt x="288" y="85"/>
                  </a:cubicBezTo>
                  <a:lnTo>
                    <a:pt x="228" y="37"/>
                  </a:lnTo>
                  <a:cubicBezTo>
                    <a:pt x="205" y="14"/>
                    <a:pt x="172" y="1"/>
                    <a:pt x="1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219" name="Google Shape;1219;p159"/>
            <p:cNvSpPr/>
            <p:nvPr/>
          </p:nvSpPr>
          <p:spPr>
            <a:xfrm>
              <a:off x="4684775" y="4296062"/>
              <a:ext cx="155571" cy="126877"/>
            </a:xfrm>
            <a:custGeom>
              <a:avLst/>
              <a:gdLst/>
              <a:ahLst/>
              <a:cxnLst/>
              <a:rect l="l" t="t" r="r" b="b"/>
              <a:pathLst>
                <a:path w="1032" h="886" extrusionOk="0">
                  <a:moveTo>
                    <a:pt x="425" y="0"/>
                  </a:moveTo>
                  <a:cubicBezTo>
                    <a:pt x="401" y="0"/>
                    <a:pt x="376" y="11"/>
                    <a:pt x="363" y="30"/>
                  </a:cubicBezTo>
                  <a:lnTo>
                    <a:pt x="363" y="30"/>
                  </a:lnTo>
                  <a:cubicBezTo>
                    <a:pt x="320" y="65"/>
                    <a:pt x="288" y="111"/>
                    <a:pt x="276" y="167"/>
                  </a:cubicBezTo>
                  <a:cubicBezTo>
                    <a:pt x="241" y="167"/>
                    <a:pt x="205" y="167"/>
                    <a:pt x="169" y="179"/>
                  </a:cubicBezTo>
                  <a:cubicBezTo>
                    <a:pt x="145" y="179"/>
                    <a:pt x="121" y="191"/>
                    <a:pt x="97" y="191"/>
                  </a:cubicBezTo>
                  <a:cubicBezTo>
                    <a:pt x="85" y="191"/>
                    <a:pt x="73" y="203"/>
                    <a:pt x="61" y="203"/>
                  </a:cubicBezTo>
                  <a:cubicBezTo>
                    <a:pt x="56" y="207"/>
                    <a:pt x="52" y="211"/>
                    <a:pt x="49" y="215"/>
                  </a:cubicBezTo>
                  <a:lnTo>
                    <a:pt x="49" y="215"/>
                  </a:lnTo>
                  <a:cubicBezTo>
                    <a:pt x="25" y="215"/>
                    <a:pt x="13" y="227"/>
                    <a:pt x="1" y="250"/>
                  </a:cubicBezTo>
                  <a:lnTo>
                    <a:pt x="1" y="262"/>
                  </a:lnTo>
                  <a:cubicBezTo>
                    <a:pt x="1" y="286"/>
                    <a:pt x="13" y="298"/>
                    <a:pt x="37" y="310"/>
                  </a:cubicBezTo>
                  <a:cubicBezTo>
                    <a:pt x="49" y="322"/>
                    <a:pt x="73" y="334"/>
                    <a:pt x="97" y="346"/>
                  </a:cubicBezTo>
                  <a:cubicBezTo>
                    <a:pt x="121" y="358"/>
                    <a:pt x="145" y="358"/>
                    <a:pt x="169" y="370"/>
                  </a:cubicBezTo>
                  <a:cubicBezTo>
                    <a:pt x="193" y="382"/>
                    <a:pt x="217" y="382"/>
                    <a:pt x="252" y="382"/>
                  </a:cubicBezTo>
                  <a:lnTo>
                    <a:pt x="252" y="454"/>
                  </a:lnTo>
                  <a:cubicBezTo>
                    <a:pt x="241" y="526"/>
                    <a:pt x="252" y="598"/>
                    <a:pt x="276" y="682"/>
                  </a:cubicBezTo>
                  <a:cubicBezTo>
                    <a:pt x="288" y="754"/>
                    <a:pt x="324" y="825"/>
                    <a:pt x="396" y="873"/>
                  </a:cubicBezTo>
                  <a:lnTo>
                    <a:pt x="408" y="873"/>
                  </a:lnTo>
                  <a:cubicBezTo>
                    <a:pt x="421" y="882"/>
                    <a:pt x="435" y="886"/>
                    <a:pt x="449" y="886"/>
                  </a:cubicBezTo>
                  <a:cubicBezTo>
                    <a:pt x="465" y="886"/>
                    <a:pt x="480" y="881"/>
                    <a:pt x="493" y="872"/>
                  </a:cubicBezTo>
                  <a:lnTo>
                    <a:pt x="493" y="872"/>
                  </a:lnTo>
                  <a:lnTo>
                    <a:pt x="492" y="873"/>
                  </a:lnTo>
                  <a:cubicBezTo>
                    <a:pt x="493" y="873"/>
                    <a:pt x="493" y="872"/>
                    <a:pt x="494" y="872"/>
                  </a:cubicBezTo>
                  <a:lnTo>
                    <a:pt x="494" y="872"/>
                  </a:lnTo>
                  <a:cubicBezTo>
                    <a:pt x="502" y="866"/>
                    <a:pt x="510" y="858"/>
                    <a:pt x="516" y="849"/>
                  </a:cubicBezTo>
                  <a:lnTo>
                    <a:pt x="516" y="849"/>
                  </a:lnTo>
                  <a:lnTo>
                    <a:pt x="514" y="851"/>
                  </a:lnTo>
                  <a:lnTo>
                    <a:pt x="514" y="851"/>
                  </a:lnTo>
                  <a:cubicBezTo>
                    <a:pt x="515" y="851"/>
                    <a:pt x="515" y="850"/>
                    <a:pt x="516" y="849"/>
                  </a:cubicBezTo>
                  <a:lnTo>
                    <a:pt x="516" y="849"/>
                  </a:lnTo>
                  <a:cubicBezTo>
                    <a:pt x="516" y="849"/>
                    <a:pt x="516" y="849"/>
                    <a:pt x="516" y="849"/>
                  </a:cubicBezTo>
                  <a:lnTo>
                    <a:pt x="516" y="849"/>
                  </a:lnTo>
                  <a:lnTo>
                    <a:pt x="528" y="837"/>
                  </a:lnTo>
                  <a:cubicBezTo>
                    <a:pt x="526" y="837"/>
                    <a:pt x="525" y="838"/>
                    <a:pt x="524" y="838"/>
                  </a:cubicBezTo>
                  <a:lnTo>
                    <a:pt x="524" y="838"/>
                  </a:lnTo>
                  <a:cubicBezTo>
                    <a:pt x="521" y="842"/>
                    <a:pt x="519" y="845"/>
                    <a:pt x="516" y="849"/>
                  </a:cubicBezTo>
                  <a:lnTo>
                    <a:pt x="516" y="849"/>
                  </a:lnTo>
                  <a:cubicBezTo>
                    <a:pt x="516" y="847"/>
                    <a:pt x="517" y="840"/>
                    <a:pt x="524" y="838"/>
                  </a:cubicBezTo>
                  <a:lnTo>
                    <a:pt x="524" y="838"/>
                  </a:lnTo>
                  <a:cubicBezTo>
                    <a:pt x="560" y="783"/>
                    <a:pt x="552" y="714"/>
                    <a:pt x="552" y="646"/>
                  </a:cubicBezTo>
                  <a:cubicBezTo>
                    <a:pt x="540" y="562"/>
                    <a:pt x="528" y="514"/>
                    <a:pt x="528" y="454"/>
                  </a:cubicBezTo>
                  <a:lnTo>
                    <a:pt x="528" y="430"/>
                  </a:lnTo>
                  <a:lnTo>
                    <a:pt x="576" y="430"/>
                  </a:lnTo>
                  <a:cubicBezTo>
                    <a:pt x="624" y="436"/>
                    <a:pt x="669" y="439"/>
                    <a:pt x="714" y="439"/>
                  </a:cubicBezTo>
                  <a:cubicBezTo>
                    <a:pt x="759" y="439"/>
                    <a:pt x="803" y="436"/>
                    <a:pt x="851" y="430"/>
                  </a:cubicBezTo>
                  <a:cubicBezTo>
                    <a:pt x="899" y="430"/>
                    <a:pt x="947" y="406"/>
                    <a:pt x="995" y="382"/>
                  </a:cubicBezTo>
                  <a:lnTo>
                    <a:pt x="995" y="382"/>
                  </a:lnTo>
                  <a:cubicBezTo>
                    <a:pt x="990" y="385"/>
                    <a:pt x="988" y="386"/>
                    <a:pt x="987" y="386"/>
                  </a:cubicBezTo>
                  <a:cubicBezTo>
                    <a:pt x="984" y="386"/>
                    <a:pt x="1007" y="370"/>
                    <a:pt x="1007" y="370"/>
                  </a:cubicBezTo>
                  <a:cubicBezTo>
                    <a:pt x="1019" y="358"/>
                    <a:pt x="1031" y="346"/>
                    <a:pt x="1031" y="322"/>
                  </a:cubicBezTo>
                  <a:cubicBezTo>
                    <a:pt x="1031" y="310"/>
                    <a:pt x="1019" y="298"/>
                    <a:pt x="1019" y="298"/>
                  </a:cubicBezTo>
                  <a:cubicBezTo>
                    <a:pt x="1007" y="286"/>
                    <a:pt x="1007" y="286"/>
                    <a:pt x="995" y="274"/>
                  </a:cubicBezTo>
                  <a:cubicBezTo>
                    <a:pt x="995" y="285"/>
                    <a:pt x="995" y="288"/>
                    <a:pt x="994" y="288"/>
                  </a:cubicBezTo>
                  <a:cubicBezTo>
                    <a:pt x="993" y="288"/>
                    <a:pt x="990" y="281"/>
                    <a:pt x="983" y="274"/>
                  </a:cubicBezTo>
                  <a:cubicBezTo>
                    <a:pt x="947" y="250"/>
                    <a:pt x="911" y="227"/>
                    <a:pt x="863" y="215"/>
                  </a:cubicBezTo>
                  <a:cubicBezTo>
                    <a:pt x="768" y="191"/>
                    <a:pt x="672" y="179"/>
                    <a:pt x="564" y="179"/>
                  </a:cubicBezTo>
                  <a:lnTo>
                    <a:pt x="504" y="179"/>
                  </a:lnTo>
                  <a:lnTo>
                    <a:pt x="504" y="155"/>
                  </a:lnTo>
                  <a:cubicBezTo>
                    <a:pt x="504" y="119"/>
                    <a:pt x="492" y="83"/>
                    <a:pt x="480" y="47"/>
                  </a:cubicBezTo>
                  <a:cubicBezTo>
                    <a:pt x="480" y="15"/>
                    <a:pt x="453" y="0"/>
                    <a:pt x="42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220" name="Google Shape;1220;p159"/>
            <p:cNvSpPr/>
            <p:nvPr/>
          </p:nvSpPr>
          <p:spPr>
            <a:xfrm>
              <a:off x="4293224" y="3546659"/>
              <a:ext cx="147733" cy="131603"/>
            </a:xfrm>
            <a:custGeom>
              <a:avLst/>
              <a:gdLst/>
              <a:ahLst/>
              <a:cxnLst/>
              <a:rect l="l" t="t" r="r" b="b"/>
              <a:pathLst>
                <a:path w="980" h="919" extrusionOk="0">
                  <a:moveTo>
                    <a:pt x="399" y="0"/>
                  </a:moveTo>
                  <a:cubicBezTo>
                    <a:pt x="374" y="0"/>
                    <a:pt x="348" y="13"/>
                    <a:pt x="333" y="37"/>
                  </a:cubicBezTo>
                  <a:cubicBezTo>
                    <a:pt x="321" y="73"/>
                    <a:pt x="309" y="109"/>
                    <a:pt x="309" y="144"/>
                  </a:cubicBezTo>
                  <a:cubicBezTo>
                    <a:pt x="309" y="180"/>
                    <a:pt x="309" y="216"/>
                    <a:pt x="309" y="252"/>
                  </a:cubicBezTo>
                  <a:lnTo>
                    <a:pt x="309" y="300"/>
                  </a:lnTo>
                  <a:lnTo>
                    <a:pt x="225" y="324"/>
                  </a:lnTo>
                  <a:cubicBezTo>
                    <a:pt x="189" y="336"/>
                    <a:pt x="141" y="348"/>
                    <a:pt x="105" y="372"/>
                  </a:cubicBezTo>
                  <a:cubicBezTo>
                    <a:pt x="81" y="384"/>
                    <a:pt x="69" y="396"/>
                    <a:pt x="57" y="408"/>
                  </a:cubicBezTo>
                  <a:cubicBezTo>
                    <a:pt x="45" y="420"/>
                    <a:pt x="33" y="444"/>
                    <a:pt x="21" y="456"/>
                  </a:cubicBezTo>
                  <a:cubicBezTo>
                    <a:pt x="1" y="456"/>
                    <a:pt x="7" y="482"/>
                    <a:pt x="24" y="482"/>
                  </a:cubicBezTo>
                  <a:cubicBezTo>
                    <a:pt x="27" y="482"/>
                    <a:pt x="30" y="482"/>
                    <a:pt x="33" y="480"/>
                  </a:cubicBezTo>
                  <a:cubicBezTo>
                    <a:pt x="45" y="480"/>
                    <a:pt x="69" y="504"/>
                    <a:pt x="81" y="516"/>
                  </a:cubicBezTo>
                  <a:lnTo>
                    <a:pt x="333" y="516"/>
                  </a:lnTo>
                  <a:cubicBezTo>
                    <a:pt x="333" y="564"/>
                    <a:pt x="345" y="612"/>
                    <a:pt x="345" y="660"/>
                  </a:cubicBezTo>
                  <a:cubicBezTo>
                    <a:pt x="345" y="726"/>
                    <a:pt x="367" y="793"/>
                    <a:pt x="407" y="841"/>
                  </a:cubicBezTo>
                  <a:lnTo>
                    <a:pt x="407" y="841"/>
                  </a:lnTo>
                  <a:lnTo>
                    <a:pt x="405" y="839"/>
                  </a:lnTo>
                  <a:lnTo>
                    <a:pt x="405" y="839"/>
                  </a:lnTo>
                  <a:cubicBezTo>
                    <a:pt x="417" y="875"/>
                    <a:pt x="441" y="899"/>
                    <a:pt x="465" y="911"/>
                  </a:cubicBezTo>
                  <a:cubicBezTo>
                    <a:pt x="474" y="916"/>
                    <a:pt x="484" y="919"/>
                    <a:pt x="494" y="919"/>
                  </a:cubicBezTo>
                  <a:cubicBezTo>
                    <a:pt x="508" y="919"/>
                    <a:pt x="522" y="913"/>
                    <a:pt x="536" y="899"/>
                  </a:cubicBezTo>
                  <a:cubicBezTo>
                    <a:pt x="548" y="887"/>
                    <a:pt x="560" y="875"/>
                    <a:pt x="572" y="863"/>
                  </a:cubicBezTo>
                  <a:cubicBezTo>
                    <a:pt x="584" y="839"/>
                    <a:pt x="584" y="827"/>
                    <a:pt x="596" y="803"/>
                  </a:cubicBezTo>
                  <a:cubicBezTo>
                    <a:pt x="608" y="767"/>
                    <a:pt x="608" y="719"/>
                    <a:pt x="608" y="683"/>
                  </a:cubicBezTo>
                  <a:cubicBezTo>
                    <a:pt x="608" y="624"/>
                    <a:pt x="608" y="564"/>
                    <a:pt x="596" y="504"/>
                  </a:cubicBezTo>
                  <a:lnTo>
                    <a:pt x="740" y="504"/>
                  </a:lnTo>
                  <a:cubicBezTo>
                    <a:pt x="776" y="504"/>
                    <a:pt x="824" y="492"/>
                    <a:pt x="872" y="480"/>
                  </a:cubicBezTo>
                  <a:cubicBezTo>
                    <a:pt x="884" y="468"/>
                    <a:pt x="908" y="456"/>
                    <a:pt x="920" y="444"/>
                  </a:cubicBezTo>
                  <a:cubicBezTo>
                    <a:pt x="932" y="432"/>
                    <a:pt x="956" y="432"/>
                    <a:pt x="968" y="420"/>
                  </a:cubicBezTo>
                  <a:cubicBezTo>
                    <a:pt x="980" y="408"/>
                    <a:pt x="980" y="384"/>
                    <a:pt x="980" y="372"/>
                  </a:cubicBezTo>
                  <a:cubicBezTo>
                    <a:pt x="968" y="360"/>
                    <a:pt x="956" y="348"/>
                    <a:pt x="932" y="336"/>
                  </a:cubicBezTo>
                  <a:cubicBezTo>
                    <a:pt x="920" y="324"/>
                    <a:pt x="896" y="300"/>
                    <a:pt x="872" y="288"/>
                  </a:cubicBezTo>
                  <a:cubicBezTo>
                    <a:pt x="836" y="276"/>
                    <a:pt x="788" y="264"/>
                    <a:pt x="740" y="264"/>
                  </a:cubicBezTo>
                  <a:cubicBezTo>
                    <a:pt x="710" y="258"/>
                    <a:pt x="680" y="255"/>
                    <a:pt x="650" y="255"/>
                  </a:cubicBezTo>
                  <a:cubicBezTo>
                    <a:pt x="620" y="255"/>
                    <a:pt x="590" y="258"/>
                    <a:pt x="560" y="264"/>
                  </a:cubicBezTo>
                  <a:cubicBezTo>
                    <a:pt x="560" y="252"/>
                    <a:pt x="560" y="240"/>
                    <a:pt x="548" y="228"/>
                  </a:cubicBezTo>
                  <a:cubicBezTo>
                    <a:pt x="536" y="144"/>
                    <a:pt x="500" y="61"/>
                    <a:pt x="441" y="13"/>
                  </a:cubicBezTo>
                  <a:cubicBezTo>
                    <a:pt x="428" y="4"/>
                    <a:pt x="414" y="0"/>
                    <a:pt x="39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221" name="Google Shape;1221;p159"/>
            <p:cNvSpPr/>
            <p:nvPr/>
          </p:nvSpPr>
          <p:spPr>
            <a:xfrm>
              <a:off x="4971037" y="3756446"/>
              <a:ext cx="147733" cy="131603"/>
            </a:xfrm>
            <a:custGeom>
              <a:avLst/>
              <a:gdLst/>
              <a:ahLst/>
              <a:cxnLst/>
              <a:rect l="l" t="t" r="r" b="b"/>
              <a:pathLst>
                <a:path w="980" h="919" extrusionOk="0">
                  <a:moveTo>
                    <a:pt x="399" y="0"/>
                  </a:moveTo>
                  <a:cubicBezTo>
                    <a:pt x="374" y="0"/>
                    <a:pt x="348" y="13"/>
                    <a:pt x="333" y="37"/>
                  </a:cubicBezTo>
                  <a:cubicBezTo>
                    <a:pt x="321" y="73"/>
                    <a:pt x="309" y="109"/>
                    <a:pt x="309" y="144"/>
                  </a:cubicBezTo>
                  <a:cubicBezTo>
                    <a:pt x="309" y="180"/>
                    <a:pt x="309" y="216"/>
                    <a:pt x="309" y="252"/>
                  </a:cubicBezTo>
                  <a:lnTo>
                    <a:pt x="309" y="300"/>
                  </a:lnTo>
                  <a:lnTo>
                    <a:pt x="225" y="324"/>
                  </a:lnTo>
                  <a:cubicBezTo>
                    <a:pt x="189" y="336"/>
                    <a:pt x="141" y="348"/>
                    <a:pt x="105" y="372"/>
                  </a:cubicBezTo>
                  <a:cubicBezTo>
                    <a:pt x="81" y="384"/>
                    <a:pt x="69" y="396"/>
                    <a:pt x="57" y="408"/>
                  </a:cubicBezTo>
                  <a:cubicBezTo>
                    <a:pt x="45" y="420"/>
                    <a:pt x="33" y="444"/>
                    <a:pt x="21" y="456"/>
                  </a:cubicBezTo>
                  <a:cubicBezTo>
                    <a:pt x="1" y="456"/>
                    <a:pt x="7" y="482"/>
                    <a:pt x="24" y="482"/>
                  </a:cubicBezTo>
                  <a:cubicBezTo>
                    <a:pt x="27" y="482"/>
                    <a:pt x="30" y="482"/>
                    <a:pt x="33" y="480"/>
                  </a:cubicBezTo>
                  <a:cubicBezTo>
                    <a:pt x="45" y="480"/>
                    <a:pt x="69" y="504"/>
                    <a:pt x="81" y="516"/>
                  </a:cubicBezTo>
                  <a:lnTo>
                    <a:pt x="333" y="516"/>
                  </a:lnTo>
                  <a:cubicBezTo>
                    <a:pt x="333" y="564"/>
                    <a:pt x="345" y="612"/>
                    <a:pt x="345" y="660"/>
                  </a:cubicBezTo>
                  <a:cubicBezTo>
                    <a:pt x="345" y="726"/>
                    <a:pt x="367" y="793"/>
                    <a:pt x="407" y="841"/>
                  </a:cubicBezTo>
                  <a:lnTo>
                    <a:pt x="407" y="841"/>
                  </a:lnTo>
                  <a:lnTo>
                    <a:pt x="405" y="839"/>
                  </a:lnTo>
                  <a:lnTo>
                    <a:pt x="405" y="839"/>
                  </a:lnTo>
                  <a:cubicBezTo>
                    <a:pt x="417" y="875"/>
                    <a:pt x="441" y="899"/>
                    <a:pt x="465" y="911"/>
                  </a:cubicBezTo>
                  <a:cubicBezTo>
                    <a:pt x="474" y="916"/>
                    <a:pt x="484" y="919"/>
                    <a:pt x="494" y="919"/>
                  </a:cubicBezTo>
                  <a:cubicBezTo>
                    <a:pt x="508" y="919"/>
                    <a:pt x="522" y="913"/>
                    <a:pt x="536" y="899"/>
                  </a:cubicBezTo>
                  <a:cubicBezTo>
                    <a:pt x="548" y="887"/>
                    <a:pt x="560" y="875"/>
                    <a:pt x="572" y="863"/>
                  </a:cubicBezTo>
                  <a:cubicBezTo>
                    <a:pt x="584" y="839"/>
                    <a:pt x="584" y="827"/>
                    <a:pt x="596" y="803"/>
                  </a:cubicBezTo>
                  <a:cubicBezTo>
                    <a:pt x="608" y="767"/>
                    <a:pt x="608" y="719"/>
                    <a:pt x="608" y="683"/>
                  </a:cubicBezTo>
                  <a:cubicBezTo>
                    <a:pt x="608" y="624"/>
                    <a:pt x="608" y="564"/>
                    <a:pt x="596" y="504"/>
                  </a:cubicBezTo>
                  <a:lnTo>
                    <a:pt x="740" y="504"/>
                  </a:lnTo>
                  <a:cubicBezTo>
                    <a:pt x="776" y="504"/>
                    <a:pt x="824" y="492"/>
                    <a:pt x="872" y="480"/>
                  </a:cubicBezTo>
                  <a:cubicBezTo>
                    <a:pt x="884" y="468"/>
                    <a:pt x="908" y="456"/>
                    <a:pt x="920" y="444"/>
                  </a:cubicBezTo>
                  <a:cubicBezTo>
                    <a:pt x="932" y="432"/>
                    <a:pt x="956" y="432"/>
                    <a:pt x="968" y="420"/>
                  </a:cubicBezTo>
                  <a:cubicBezTo>
                    <a:pt x="980" y="408"/>
                    <a:pt x="980" y="384"/>
                    <a:pt x="980" y="372"/>
                  </a:cubicBezTo>
                  <a:cubicBezTo>
                    <a:pt x="968" y="360"/>
                    <a:pt x="956" y="348"/>
                    <a:pt x="932" y="336"/>
                  </a:cubicBezTo>
                  <a:cubicBezTo>
                    <a:pt x="920" y="324"/>
                    <a:pt x="896" y="300"/>
                    <a:pt x="872" y="288"/>
                  </a:cubicBezTo>
                  <a:cubicBezTo>
                    <a:pt x="836" y="276"/>
                    <a:pt x="788" y="264"/>
                    <a:pt x="740" y="264"/>
                  </a:cubicBezTo>
                  <a:cubicBezTo>
                    <a:pt x="710" y="258"/>
                    <a:pt x="680" y="255"/>
                    <a:pt x="650" y="255"/>
                  </a:cubicBezTo>
                  <a:cubicBezTo>
                    <a:pt x="620" y="255"/>
                    <a:pt x="590" y="258"/>
                    <a:pt x="560" y="264"/>
                  </a:cubicBezTo>
                  <a:cubicBezTo>
                    <a:pt x="560" y="252"/>
                    <a:pt x="560" y="240"/>
                    <a:pt x="548" y="228"/>
                  </a:cubicBezTo>
                  <a:cubicBezTo>
                    <a:pt x="536" y="144"/>
                    <a:pt x="500" y="61"/>
                    <a:pt x="441" y="13"/>
                  </a:cubicBezTo>
                  <a:cubicBezTo>
                    <a:pt x="428" y="4"/>
                    <a:pt x="414" y="0"/>
                    <a:pt x="39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grpSp>
        <p:nvGrpSpPr>
          <p:cNvPr id="1222" name="Google Shape;1222;p159"/>
          <p:cNvGrpSpPr/>
          <p:nvPr/>
        </p:nvGrpSpPr>
        <p:grpSpPr>
          <a:xfrm rot="-5400000" flipH="1">
            <a:off x="-1990373" y="1990373"/>
            <a:ext cx="4236064" cy="255315"/>
            <a:chOff x="0" y="-75"/>
            <a:chExt cx="2762650" cy="372831"/>
          </a:xfrm>
        </p:grpSpPr>
        <p:sp>
          <p:nvSpPr>
            <p:cNvPr id="1223" name="Google Shape;1223;p159"/>
            <p:cNvSpPr/>
            <p:nvPr/>
          </p:nvSpPr>
          <p:spPr>
            <a:xfrm rot="5400000" flipH="1">
              <a:off x="1194988" y="-1194987"/>
              <a:ext cx="372749" cy="2762574"/>
            </a:xfrm>
            <a:custGeom>
              <a:avLst/>
              <a:gdLst/>
              <a:ahLst/>
              <a:cxnLst/>
              <a:rect l="l" t="t" r="r" b="b"/>
              <a:pathLst>
                <a:path w="3755" h="3656" extrusionOk="0">
                  <a:moveTo>
                    <a:pt x="3288" y="1"/>
                  </a:moveTo>
                  <a:cubicBezTo>
                    <a:pt x="3249" y="1"/>
                    <a:pt x="3209" y="2"/>
                    <a:pt x="3169" y="4"/>
                  </a:cubicBezTo>
                  <a:cubicBezTo>
                    <a:pt x="801" y="84"/>
                    <a:pt x="0" y="3656"/>
                    <a:pt x="0" y="3656"/>
                  </a:cubicBezTo>
                  <a:cubicBezTo>
                    <a:pt x="17" y="3650"/>
                    <a:pt x="449" y="3622"/>
                    <a:pt x="1091" y="3582"/>
                  </a:cubicBezTo>
                  <a:cubicBezTo>
                    <a:pt x="1516" y="2710"/>
                    <a:pt x="2234" y="1999"/>
                    <a:pt x="3447" y="1999"/>
                  </a:cubicBezTo>
                  <a:cubicBezTo>
                    <a:pt x="3498" y="1999"/>
                    <a:pt x="3549" y="2001"/>
                    <a:pt x="3601" y="2003"/>
                  </a:cubicBezTo>
                  <a:cubicBezTo>
                    <a:pt x="3652" y="2003"/>
                    <a:pt x="3703" y="2015"/>
                    <a:pt x="3754" y="2020"/>
                  </a:cubicBezTo>
                  <a:lnTo>
                    <a:pt x="3754" y="55"/>
                  </a:lnTo>
                  <a:cubicBezTo>
                    <a:pt x="3600" y="19"/>
                    <a:pt x="3445" y="1"/>
                    <a:pt x="3288" y="1"/>
                  </a:cubicBezTo>
                  <a:close/>
                </a:path>
              </a:pathLst>
            </a:custGeom>
            <a:solidFill>
              <a:srgbClr val="00DFD1">
                <a:alpha val="43137"/>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224" name="Google Shape;1224;p159"/>
            <p:cNvSpPr/>
            <p:nvPr/>
          </p:nvSpPr>
          <p:spPr>
            <a:xfrm rot="5400000" flipH="1">
              <a:off x="803247" y="-803252"/>
              <a:ext cx="372828" cy="1979189"/>
            </a:xfrm>
            <a:custGeom>
              <a:avLst/>
              <a:gdLst/>
              <a:ahLst/>
              <a:cxnLst/>
              <a:rect l="l" t="t" r="r" b="b"/>
              <a:pathLst>
                <a:path w="3346" h="4821" extrusionOk="0">
                  <a:moveTo>
                    <a:pt x="3038" y="0"/>
                  </a:moveTo>
                  <a:cubicBezTo>
                    <a:pt x="1825" y="0"/>
                    <a:pt x="1107" y="711"/>
                    <a:pt x="682" y="1583"/>
                  </a:cubicBezTo>
                  <a:cubicBezTo>
                    <a:pt x="0" y="2986"/>
                    <a:pt x="80" y="4820"/>
                    <a:pt x="80" y="4820"/>
                  </a:cubicBezTo>
                  <a:lnTo>
                    <a:pt x="3345" y="4633"/>
                  </a:lnTo>
                  <a:lnTo>
                    <a:pt x="3345" y="21"/>
                  </a:lnTo>
                  <a:cubicBezTo>
                    <a:pt x="3294" y="16"/>
                    <a:pt x="3243" y="10"/>
                    <a:pt x="3192" y="4"/>
                  </a:cubicBezTo>
                  <a:cubicBezTo>
                    <a:pt x="3140" y="2"/>
                    <a:pt x="3089" y="0"/>
                    <a:pt x="303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225" name="Google Shape;1225;p159"/>
            <p:cNvSpPr/>
            <p:nvPr/>
          </p:nvSpPr>
          <p:spPr>
            <a:xfrm>
              <a:off x="0" y="0"/>
              <a:ext cx="122425" cy="363675"/>
            </a:xfrm>
            <a:prstGeom prst="flowChartProcess">
              <a:avLst/>
            </a:pr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grpSp>
        <p:nvGrpSpPr>
          <p:cNvPr id="1226" name="Google Shape;1226;p159"/>
          <p:cNvGrpSpPr/>
          <p:nvPr/>
        </p:nvGrpSpPr>
        <p:grpSpPr>
          <a:xfrm rot="5400000">
            <a:off x="9946263" y="1990373"/>
            <a:ext cx="4236064" cy="255315"/>
            <a:chOff x="0" y="-75"/>
            <a:chExt cx="2762650" cy="372831"/>
          </a:xfrm>
        </p:grpSpPr>
        <p:sp>
          <p:nvSpPr>
            <p:cNvPr id="1227" name="Google Shape;1227;p159"/>
            <p:cNvSpPr/>
            <p:nvPr/>
          </p:nvSpPr>
          <p:spPr>
            <a:xfrm rot="5400000" flipH="1">
              <a:off x="1194988" y="-1194987"/>
              <a:ext cx="372749" cy="2762574"/>
            </a:xfrm>
            <a:custGeom>
              <a:avLst/>
              <a:gdLst/>
              <a:ahLst/>
              <a:cxnLst/>
              <a:rect l="l" t="t" r="r" b="b"/>
              <a:pathLst>
                <a:path w="3755" h="3656" extrusionOk="0">
                  <a:moveTo>
                    <a:pt x="3288" y="1"/>
                  </a:moveTo>
                  <a:cubicBezTo>
                    <a:pt x="3249" y="1"/>
                    <a:pt x="3209" y="2"/>
                    <a:pt x="3169" y="4"/>
                  </a:cubicBezTo>
                  <a:cubicBezTo>
                    <a:pt x="801" y="84"/>
                    <a:pt x="0" y="3656"/>
                    <a:pt x="0" y="3656"/>
                  </a:cubicBezTo>
                  <a:cubicBezTo>
                    <a:pt x="17" y="3650"/>
                    <a:pt x="449" y="3622"/>
                    <a:pt x="1091" y="3582"/>
                  </a:cubicBezTo>
                  <a:cubicBezTo>
                    <a:pt x="1516" y="2710"/>
                    <a:pt x="2234" y="1999"/>
                    <a:pt x="3447" y="1999"/>
                  </a:cubicBezTo>
                  <a:cubicBezTo>
                    <a:pt x="3498" y="1999"/>
                    <a:pt x="3549" y="2001"/>
                    <a:pt x="3601" y="2003"/>
                  </a:cubicBezTo>
                  <a:cubicBezTo>
                    <a:pt x="3652" y="2003"/>
                    <a:pt x="3703" y="2015"/>
                    <a:pt x="3754" y="2020"/>
                  </a:cubicBezTo>
                  <a:lnTo>
                    <a:pt x="3754" y="55"/>
                  </a:lnTo>
                  <a:cubicBezTo>
                    <a:pt x="3600" y="19"/>
                    <a:pt x="3445" y="1"/>
                    <a:pt x="3288" y="1"/>
                  </a:cubicBezTo>
                  <a:close/>
                </a:path>
              </a:pathLst>
            </a:custGeom>
            <a:solidFill>
              <a:srgbClr val="00DFD1">
                <a:alpha val="43137"/>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228" name="Google Shape;1228;p159"/>
            <p:cNvSpPr/>
            <p:nvPr/>
          </p:nvSpPr>
          <p:spPr>
            <a:xfrm rot="5400000" flipH="1">
              <a:off x="803247" y="-803252"/>
              <a:ext cx="372828" cy="1979189"/>
            </a:xfrm>
            <a:custGeom>
              <a:avLst/>
              <a:gdLst/>
              <a:ahLst/>
              <a:cxnLst/>
              <a:rect l="l" t="t" r="r" b="b"/>
              <a:pathLst>
                <a:path w="3346" h="4821" extrusionOk="0">
                  <a:moveTo>
                    <a:pt x="3038" y="0"/>
                  </a:moveTo>
                  <a:cubicBezTo>
                    <a:pt x="1825" y="0"/>
                    <a:pt x="1107" y="711"/>
                    <a:pt x="682" y="1583"/>
                  </a:cubicBezTo>
                  <a:cubicBezTo>
                    <a:pt x="0" y="2986"/>
                    <a:pt x="80" y="4820"/>
                    <a:pt x="80" y="4820"/>
                  </a:cubicBezTo>
                  <a:lnTo>
                    <a:pt x="3345" y="4633"/>
                  </a:lnTo>
                  <a:lnTo>
                    <a:pt x="3345" y="21"/>
                  </a:lnTo>
                  <a:cubicBezTo>
                    <a:pt x="3294" y="16"/>
                    <a:pt x="3243" y="10"/>
                    <a:pt x="3192" y="4"/>
                  </a:cubicBezTo>
                  <a:cubicBezTo>
                    <a:pt x="3140" y="2"/>
                    <a:pt x="3089" y="0"/>
                    <a:pt x="303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229" name="Google Shape;1229;p159"/>
            <p:cNvSpPr/>
            <p:nvPr/>
          </p:nvSpPr>
          <p:spPr>
            <a:xfrm>
              <a:off x="0" y="0"/>
              <a:ext cx="122425" cy="363675"/>
            </a:xfrm>
            <a:prstGeom prst="flowChartProcess">
              <a:avLst/>
            </a:pr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Title and four columns 1">
  <p:cSld name="Title and four columns 1">
    <p:spTree>
      <p:nvGrpSpPr>
        <p:cNvPr id="1" name="Shape 1230"/>
        <p:cNvGrpSpPr/>
        <p:nvPr/>
      </p:nvGrpSpPr>
      <p:grpSpPr>
        <a:xfrm>
          <a:off x="0" y="0"/>
          <a:ext cx="0" cy="0"/>
          <a:chOff x="0" y="0"/>
          <a:chExt cx="0" cy="0"/>
        </a:xfrm>
      </p:grpSpPr>
      <p:sp>
        <p:nvSpPr>
          <p:cNvPr id="1231" name="Google Shape;1231;p160"/>
          <p:cNvSpPr txBox="1">
            <a:spLocks noGrp="1"/>
          </p:cNvSpPr>
          <p:nvPr>
            <p:ph type="title"/>
          </p:nvPr>
        </p:nvSpPr>
        <p:spPr>
          <a:xfrm>
            <a:off x="950967" y="719333"/>
            <a:ext cx="10290000" cy="817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600"/>
              <a:buNone/>
              <a:defRPr/>
            </a:lvl1pPr>
            <a:lvl2pPr lvl="1" algn="ctr">
              <a:lnSpc>
                <a:spcPct val="100000"/>
              </a:lnSpc>
              <a:spcBef>
                <a:spcPts val="0"/>
              </a:spcBef>
              <a:spcAft>
                <a:spcPts val="0"/>
              </a:spcAft>
              <a:buSzPts val="3600"/>
              <a:buNone/>
              <a:defRPr/>
            </a:lvl2pPr>
            <a:lvl3pPr lvl="2" algn="ctr">
              <a:lnSpc>
                <a:spcPct val="100000"/>
              </a:lnSpc>
              <a:spcBef>
                <a:spcPts val="0"/>
              </a:spcBef>
              <a:spcAft>
                <a:spcPts val="0"/>
              </a:spcAft>
              <a:buSzPts val="3600"/>
              <a:buNone/>
              <a:defRPr/>
            </a:lvl3pPr>
            <a:lvl4pPr lvl="3" algn="ctr">
              <a:lnSpc>
                <a:spcPct val="100000"/>
              </a:lnSpc>
              <a:spcBef>
                <a:spcPts val="0"/>
              </a:spcBef>
              <a:spcAft>
                <a:spcPts val="0"/>
              </a:spcAft>
              <a:buSzPts val="3600"/>
              <a:buNone/>
              <a:defRPr/>
            </a:lvl4pPr>
            <a:lvl5pPr lvl="4" algn="ctr">
              <a:lnSpc>
                <a:spcPct val="100000"/>
              </a:lnSpc>
              <a:spcBef>
                <a:spcPts val="0"/>
              </a:spcBef>
              <a:spcAft>
                <a:spcPts val="0"/>
              </a:spcAft>
              <a:buSzPts val="3600"/>
              <a:buNone/>
              <a:defRPr/>
            </a:lvl5pPr>
            <a:lvl6pPr lvl="5" algn="ctr">
              <a:lnSpc>
                <a:spcPct val="100000"/>
              </a:lnSpc>
              <a:spcBef>
                <a:spcPts val="0"/>
              </a:spcBef>
              <a:spcAft>
                <a:spcPts val="0"/>
              </a:spcAft>
              <a:buSzPts val="3600"/>
              <a:buNone/>
              <a:defRPr/>
            </a:lvl6pPr>
            <a:lvl7pPr lvl="6" algn="ctr">
              <a:lnSpc>
                <a:spcPct val="100000"/>
              </a:lnSpc>
              <a:spcBef>
                <a:spcPts val="0"/>
              </a:spcBef>
              <a:spcAft>
                <a:spcPts val="0"/>
              </a:spcAft>
              <a:buSzPts val="3600"/>
              <a:buNone/>
              <a:defRPr/>
            </a:lvl7pPr>
            <a:lvl8pPr lvl="7" algn="ctr">
              <a:lnSpc>
                <a:spcPct val="100000"/>
              </a:lnSpc>
              <a:spcBef>
                <a:spcPts val="0"/>
              </a:spcBef>
              <a:spcAft>
                <a:spcPts val="0"/>
              </a:spcAft>
              <a:buSzPts val="3600"/>
              <a:buNone/>
              <a:defRPr/>
            </a:lvl8pPr>
            <a:lvl9pPr lvl="8" algn="ctr">
              <a:lnSpc>
                <a:spcPct val="100000"/>
              </a:lnSpc>
              <a:spcBef>
                <a:spcPts val="0"/>
              </a:spcBef>
              <a:spcAft>
                <a:spcPts val="0"/>
              </a:spcAft>
              <a:buSzPts val="3600"/>
              <a:buNone/>
              <a:defRPr/>
            </a:lvl9pPr>
          </a:lstStyle>
          <a:p>
            <a:endParaRPr/>
          </a:p>
        </p:txBody>
      </p:sp>
      <p:sp>
        <p:nvSpPr>
          <p:cNvPr id="1232" name="Google Shape;1232;p160"/>
          <p:cNvSpPr txBox="1">
            <a:spLocks noGrp="1"/>
          </p:cNvSpPr>
          <p:nvPr>
            <p:ph type="subTitle" idx="1"/>
          </p:nvPr>
        </p:nvSpPr>
        <p:spPr>
          <a:xfrm>
            <a:off x="3606439" y="4446367"/>
            <a:ext cx="2323600" cy="8540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2133"/>
            </a:lvl1pPr>
            <a:lvl2pPr lvl="1" algn="l">
              <a:lnSpc>
                <a:spcPct val="100000"/>
              </a:lnSpc>
              <a:spcBef>
                <a:spcPts val="2133"/>
              </a:spcBef>
              <a:spcAft>
                <a:spcPts val="0"/>
              </a:spcAft>
              <a:buSzPts val="1600"/>
              <a:buNone/>
              <a:defRPr sz="2133"/>
            </a:lvl2pPr>
            <a:lvl3pPr lvl="2" algn="l">
              <a:lnSpc>
                <a:spcPct val="100000"/>
              </a:lnSpc>
              <a:spcBef>
                <a:spcPts val="2133"/>
              </a:spcBef>
              <a:spcAft>
                <a:spcPts val="0"/>
              </a:spcAft>
              <a:buSzPts val="1600"/>
              <a:buNone/>
              <a:defRPr sz="2133"/>
            </a:lvl3pPr>
            <a:lvl4pPr lvl="3" algn="l">
              <a:lnSpc>
                <a:spcPct val="100000"/>
              </a:lnSpc>
              <a:spcBef>
                <a:spcPts val="2133"/>
              </a:spcBef>
              <a:spcAft>
                <a:spcPts val="0"/>
              </a:spcAft>
              <a:buSzPts val="1600"/>
              <a:buNone/>
              <a:defRPr sz="2133"/>
            </a:lvl4pPr>
            <a:lvl5pPr lvl="4" algn="l">
              <a:lnSpc>
                <a:spcPct val="100000"/>
              </a:lnSpc>
              <a:spcBef>
                <a:spcPts val="2133"/>
              </a:spcBef>
              <a:spcAft>
                <a:spcPts val="0"/>
              </a:spcAft>
              <a:buSzPts val="1600"/>
              <a:buNone/>
              <a:defRPr sz="2133"/>
            </a:lvl5pPr>
            <a:lvl6pPr lvl="5" algn="l">
              <a:lnSpc>
                <a:spcPct val="100000"/>
              </a:lnSpc>
              <a:spcBef>
                <a:spcPts val="2133"/>
              </a:spcBef>
              <a:spcAft>
                <a:spcPts val="0"/>
              </a:spcAft>
              <a:buSzPts val="1600"/>
              <a:buNone/>
              <a:defRPr sz="2133"/>
            </a:lvl6pPr>
            <a:lvl7pPr lvl="6" algn="l">
              <a:lnSpc>
                <a:spcPct val="100000"/>
              </a:lnSpc>
              <a:spcBef>
                <a:spcPts val="2133"/>
              </a:spcBef>
              <a:spcAft>
                <a:spcPts val="0"/>
              </a:spcAft>
              <a:buSzPts val="1600"/>
              <a:buNone/>
              <a:defRPr sz="2133"/>
            </a:lvl7pPr>
            <a:lvl8pPr lvl="7" algn="l">
              <a:lnSpc>
                <a:spcPct val="100000"/>
              </a:lnSpc>
              <a:spcBef>
                <a:spcPts val="2133"/>
              </a:spcBef>
              <a:spcAft>
                <a:spcPts val="0"/>
              </a:spcAft>
              <a:buSzPts val="1600"/>
              <a:buNone/>
              <a:defRPr sz="2133"/>
            </a:lvl8pPr>
            <a:lvl9pPr lvl="8" algn="l">
              <a:lnSpc>
                <a:spcPct val="100000"/>
              </a:lnSpc>
              <a:spcBef>
                <a:spcPts val="2133"/>
              </a:spcBef>
              <a:spcAft>
                <a:spcPts val="2133"/>
              </a:spcAft>
              <a:buSzPts val="1600"/>
              <a:buNone/>
              <a:defRPr sz="2133"/>
            </a:lvl9pPr>
          </a:lstStyle>
          <a:p>
            <a:endParaRPr/>
          </a:p>
        </p:txBody>
      </p:sp>
      <p:sp>
        <p:nvSpPr>
          <p:cNvPr id="1233" name="Google Shape;1233;p160"/>
          <p:cNvSpPr txBox="1">
            <a:spLocks noGrp="1"/>
          </p:cNvSpPr>
          <p:nvPr>
            <p:ph type="subTitle" idx="2"/>
          </p:nvPr>
        </p:nvSpPr>
        <p:spPr>
          <a:xfrm>
            <a:off x="3606456" y="3879600"/>
            <a:ext cx="2323600" cy="4960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000"/>
              <a:buNone/>
              <a:defRPr sz="2667" b="1">
                <a:latin typeface="Ribeye"/>
                <a:ea typeface="Ribeye"/>
                <a:cs typeface="Ribeye"/>
                <a:sym typeface="Ribeye"/>
              </a:defRPr>
            </a:lvl1pPr>
            <a:lvl2pPr lvl="1" algn="l">
              <a:lnSpc>
                <a:spcPct val="100000"/>
              </a:lnSpc>
              <a:spcBef>
                <a:spcPts val="2133"/>
              </a:spcBef>
              <a:spcAft>
                <a:spcPts val="0"/>
              </a:spcAft>
              <a:buSzPts val="3000"/>
              <a:buNone/>
              <a:defRPr sz="4000"/>
            </a:lvl2pPr>
            <a:lvl3pPr lvl="2" algn="l">
              <a:lnSpc>
                <a:spcPct val="100000"/>
              </a:lnSpc>
              <a:spcBef>
                <a:spcPts val="2133"/>
              </a:spcBef>
              <a:spcAft>
                <a:spcPts val="0"/>
              </a:spcAft>
              <a:buSzPts val="3000"/>
              <a:buNone/>
              <a:defRPr sz="4000"/>
            </a:lvl3pPr>
            <a:lvl4pPr lvl="3" algn="l">
              <a:lnSpc>
                <a:spcPct val="100000"/>
              </a:lnSpc>
              <a:spcBef>
                <a:spcPts val="2133"/>
              </a:spcBef>
              <a:spcAft>
                <a:spcPts val="0"/>
              </a:spcAft>
              <a:buSzPts val="3000"/>
              <a:buNone/>
              <a:defRPr sz="4000"/>
            </a:lvl4pPr>
            <a:lvl5pPr lvl="4" algn="l">
              <a:lnSpc>
                <a:spcPct val="100000"/>
              </a:lnSpc>
              <a:spcBef>
                <a:spcPts val="2133"/>
              </a:spcBef>
              <a:spcAft>
                <a:spcPts val="0"/>
              </a:spcAft>
              <a:buSzPts val="3000"/>
              <a:buNone/>
              <a:defRPr sz="4000"/>
            </a:lvl5pPr>
            <a:lvl6pPr lvl="5" algn="l">
              <a:lnSpc>
                <a:spcPct val="100000"/>
              </a:lnSpc>
              <a:spcBef>
                <a:spcPts val="2133"/>
              </a:spcBef>
              <a:spcAft>
                <a:spcPts val="0"/>
              </a:spcAft>
              <a:buSzPts val="3000"/>
              <a:buNone/>
              <a:defRPr sz="4000"/>
            </a:lvl6pPr>
            <a:lvl7pPr lvl="6" algn="l">
              <a:lnSpc>
                <a:spcPct val="100000"/>
              </a:lnSpc>
              <a:spcBef>
                <a:spcPts val="2133"/>
              </a:spcBef>
              <a:spcAft>
                <a:spcPts val="0"/>
              </a:spcAft>
              <a:buSzPts val="3000"/>
              <a:buNone/>
              <a:defRPr sz="4000"/>
            </a:lvl7pPr>
            <a:lvl8pPr lvl="7" algn="l">
              <a:lnSpc>
                <a:spcPct val="100000"/>
              </a:lnSpc>
              <a:spcBef>
                <a:spcPts val="2133"/>
              </a:spcBef>
              <a:spcAft>
                <a:spcPts val="0"/>
              </a:spcAft>
              <a:buSzPts val="3000"/>
              <a:buNone/>
              <a:defRPr sz="4000"/>
            </a:lvl8pPr>
            <a:lvl9pPr lvl="8" algn="l">
              <a:lnSpc>
                <a:spcPct val="100000"/>
              </a:lnSpc>
              <a:spcBef>
                <a:spcPts val="2133"/>
              </a:spcBef>
              <a:spcAft>
                <a:spcPts val="2133"/>
              </a:spcAft>
              <a:buSzPts val="3000"/>
              <a:buNone/>
              <a:defRPr sz="4000"/>
            </a:lvl9pPr>
          </a:lstStyle>
          <a:p>
            <a:endParaRPr/>
          </a:p>
        </p:txBody>
      </p:sp>
      <p:sp>
        <p:nvSpPr>
          <p:cNvPr id="1234" name="Google Shape;1234;p160"/>
          <p:cNvSpPr txBox="1">
            <a:spLocks noGrp="1"/>
          </p:cNvSpPr>
          <p:nvPr>
            <p:ph type="subTitle" idx="3"/>
          </p:nvPr>
        </p:nvSpPr>
        <p:spPr>
          <a:xfrm>
            <a:off x="6261928" y="4446367"/>
            <a:ext cx="2323600" cy="8540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2133"/>
            </a:lvl1pPr>
            <a:lvl2pPr lvl="1" algn="l">
              <a:lnSpc>
                <a:spcPct val="100000"/>
              </a:lnSpc>
              <a:spcBef>
                <a:spcPts val="2133"/>
              </a:spcBef>
              <a:spcAft>
                <a:spcPts val="0"/>
              </a:spcAft>
              <a:buSzPts val="1600"/>
              <a:buNone/>
              <a:defRPr sz="2133"/>
            </a:lvl2pPr>
            <a:lvl3pPr lvl="2" algn="l">
              <a:lnSpc>
                <a:spcPct val="100000"/>
              </a:lnSpc>
              <a:spcBef>
                <a:spcPts val="2133"/>
              </a:spcBef>
              <a:spcAft>
                <a:spcPts val="0"/>
              </a:spcAft>
              <a:buSzPts val="1600"/>
              <a:buNone/>
              <a:defRPr sz="2133"/>
            </a:lvl3pPr>
            <a:lvl4pPr lvl="3" algn="l">
              <a:lnSpc>
                <a:spcPct val="100000"/>
              </a:lnSpc>
              <a:spcBef>
                <a:spcPts val="2133"/>
              </a:spcBef>
              <a:spcAft>
                <a:spcPts val="0"/>
              </a:spcAft>
              <a:buSzPts val="1600"/>
              <a:buNone/>
              <a:defRPr sz="2133"/>
            </a:lvl4pPr>
            <a:lvl5pPr lvl="4" algn="l">
              <a:lnSpc>
                <a:spcPct val="100000"/>
              </a:lnSpc>
              <a:spcBef>
                <a:spcPts val="2133"/>
              </a:spcBef>
              <a:spcAft>
                <a:spcPts val="0"/>
              </a:spcAft>
              <a:buSzPts val="1600"/>
              <a:buNone/>
              <a:defRPr sz="2133"/>
            </a:lvl5pPr>
            <a:lvl6pPr lvl="5" algn="l">
              <a:lnSpc>
                <a:spcPct val="100000"/>
              </a:lnSpc>
              <a:spcBef>
                <a:spcPts val="2133"/>
              </a:spcBef>
              <a:spcAft>
                <a:spcPts val="0"/>
              </a:spcAft>
              <a:buSzPts val="1600"/>
              <a:buNone/>
              <a:defRPr sz="2133"/>
            </a:lvl6pPr>
            <a:lvl7pPr lvl="6" algn="l">
              <a:lnSpc>
                <a:spcPct val="100000"/>
              </a:lnSpc>
              <a:spcBef>
                <a:spcPts val="2133"/>
              </a:spcBef>
              <a:spcAft>
                <a:spcPts val="0"/>
              </a:spcAft>
              <a:buSzPts val="1600"/>
              <a:buNone/>
              <a:defRPr sz="2133"/>
            </a:lvl7pPr>
            <a:lvl8pPr lvl="7" algn="l">
              <a:lnSpc>
                <a:spcPct val="100000"/>
              </a:lnSpc>
              <a:spcBef>
                <a:spcPts val="2133"/>
              </a:spcBef>
              <a:spcAft>
                <a:spcPts val="0"/>
              </a:spcAft>
              <a:buSzPts val="1600"/>
              <a:buNone/>
              <a:defRPr sz="2133"/>
            </a:lvl8pPr>
            <a:lvl9pPr lvl="8" algn="l">
              <a:lnSpc>
                <a:spcPct val="100000"/>
              </a:lnSpc>
              <a:spcBef>
                <a:spcPts val="2133"/>
              </a:spcBef>
              <a:spcAft>
                <a:spcPts val="2133"/>
              </a:spcAft>
              <a:buSzPts val="1600"/>
              <a:buNone/>
              <a:defRPr sz="2133"/>
            </a:lvl9pPr>
          </a:lstStyle>
          <a:p>
            <a:endParaRPr/>
          </a:p>
        </p:txBody>
      </p:sp>
      <p:sp>
        <p:nvSpPr>
          <p:cNvPr id="1235" name="Google Shape;1235;p160"/>
          <p:cNvSpPr txBox="1">
            <a:spLocks noGrp="1"/>
          </p:cNvSpPr>
          <p:nvPr>
            <p:ph type="subTitle" idx="4"/>
          </p:nvPr>
        </p:nvSpPr>
        <p:spPr>
          <a:xfrm>
            <a:off x="6261944" y="3879600"/>
            <a:ext cx="2323600" cy="4960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000"/>
              <a:buNone/>
              <a:defRPr sz="2667" b="1">
                <a:latin typeface="Ribeye"/>
                <a:ea typeface="Ribeye"/>
                <a:cs typeface="Ribeye"/>
                <a:sym typeface="Ribeye"/>
              </a:defRPr>
            </a:lvl1pPr>
            <a:lvl2pPr lvl="1" algn="l">
              <a:lnSpc>
                <a:spcPct val="100000"/>
              </a:lnSpc>
              <a:spcBef>
                <a:spcPts val="2133"/>
              </a:spcBef>
              <a:spcAft>
                <a:spcPts val="0"/>
              </a:spcAft>
              <a:buSzPts val="3000"/>
              <a:buNone/>
              <a:defRPr sz="4000"/>
            </a:lvl2pPr>
            <a:lvl3pPr lvl="2" algn="l">
              <a:lnSpc>
                <a:spcPct val="100000"/>
              </a:lnSpc>
              <a:spcBef>
                <a:spcPts val="2133"/>
              </a:spcBef>
              <a:spcAft>
                <a:spcPts val="0"/>
              </a:spcAft>
              <a:buSzPts val="3000"/>
              <a:buNone/>
              <a:defRPr sz="4000"/>
            </a:lvl3pPr>
            <a:lvl4pPr lvl="3" algn="l">
              <a:lnSpc>
                <a:spcPct val="100000"/>
              </a:lnSpc>
              <a:spcBef>
                <a:spcPts val="2133"/>
              </a:spcBef>
              <a:spcAft>
                <a:spcPts val="0"/>
              </a:spcAft>
              <a:buSzPts val="3000"/>
              <a:buNone/>
              <a:defRPr sz="4000"/>
            </a:lvl4pPr>
            <a:lvl5pPr lvl="4" algn="l">
              <a:lnSpc>
                <a:spcPct val="100000"/>
              </a:lnSpc>
              <a:spcBef>
                <a:spcPts val="2133"/>
              </a:spcBef>
              <a:spcAft>
                <a:spcPts val="0"/>
              </a:spcAft>
              <a:buSzPts val="3000"/>
              <a:buNone/>
              <a:defRPr sz="4000"/>
            </a:lvl5pPr>
            <a:lvl6pPr lvl="5" algn="l">
              <a:lnSpc>
                <a:spcPct val="100000"/>
              </a:lnSpc>
              <a:spcBef>
                <a:spcPts val="2133"/>
              </a:spcBef>
              <a:spcAft>
                <a:spcPts val="0"/>
              </a:spcAft>
              <a:buSzPts val="3000"/>
              <a:buNone/>
              <a:defRPr sz="4000"/>
            </a:lvl6pPr>
            <a:lvl7pPr lvl="6" algn="l">
              <a:lnSpc>
                <a:spcPct val="100000"/>
              </a:lnSpc>
              <a:spcBef>
                <a:spcPts val="2133"/>
              </a:spcBef>
              <a:spcAft>
                <a:spcPts val="0"/>
              </a:spcAft>
              <a:buSzPts val="3000"/>
              <a:buNone/>
              <a:defRPr sz="4000"/>
            </a:lvl7pPr>
            <a:lvl8pPr lvl="7" algn="l">
              <a:lnSpc>
                <a:spcPct val="100000"/>
              </a:lnSpc>
              <a:spcBef>
                <a:spcPts val="2133"/>
              </a:spcBef>
              <a:spcAft>
                <a:spcPts val="0"/>
              </a:spcAft>
              <a:buSzPts val="3000"/>
              <a:buNone/>
              <a:defRPr sz="4000"/>
            </a:lvl8pPr>
            <a:lvl9pPr lvl="8" algn="l">
              <a:lnSpc>
                <a:spcPct val="100000"/>
              </a:lnSpc>
              <a:spcBef>
                <a:spcPts val="2133"/>
              </a:spcBef>
              <a:spcAft>
                <a:spcPts val="2133"/>
              </a:spcAft>
              <a:buSzPts val="3000"/>
              <a:buNone/>
              <a:defRPr sz="4000"/>
            </a:lvl9pPr>
          </a:lstStyle>
          <a:p>
            <a:endParaRPr/>
          </a:p>
        </p:txBody>
      </p:sp>
      <p:sp>
        <p:nvSpPr>
          <p:cNvPr id="1236" name="Google Shape;1236;p160"/>
          <p:cNvSpPr txBox="1">
            <a:spLocks noGrp="1"/>
          </p:cNvSpPr>
          <p:nvPr>
            <p:ph type="subTitle" idx="5"/>
          </p:nvPr>
        </p:nvSpPr>
        <p:spPr>
          <a:xfrm>
            <a:off x="8917417" y="4446367"/>
            <a:ext cx="2323600" cy="8540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2133"/>
            </a:lvl1pPr>
            <a:lvl2pPr lvl="1" algn="l">
              <a:lnSpc>
                <a:spcPct val="100000"/>
              </a:lnSpc>
              <a:spcBef>
                <a:spcPts val="2133"/>
              </a:spcBef>
              <a:spcAft>
                <a:spcPts val="0"/>
              </a:spcAft>
              <a:buSzPts val="1600"/>
              <a:buNone/>
              <a:defRPr sz="2133"/>
            </a:lvl2pPr>
            <a:lvl3pPr lvl="2" algn="l">
              <a:lnSpc>
                <a:spcPct val="100000"/>
              </a:lnSpc>
              <a:spcBef>
                <a:spcPts val="2133"/>
              </a:spcBef>
              <a:spcAft>
                <a:spcPts val="0"/>
              </a:spcAft>
              <a:buSzPts val="1600"/>
              <a:buNone/>
              <a:defRPr sz="2133"/>
            </a:lvl3pPr>
            <a:lvl4pPr lvl="3" algn="l">
              <a:lnSpc>
                <a:spcPct val="100000"/>
              </a:lnSpc>
              <a:spcBef>
                <a:spcPts val="2133"/>
              </a:spcBef>
              <a:spcAft>
                <a:spcPts val="0"/>
              </a:spcAft>
              <a:buSzPts val="1600"/>
              <a:buNone/>
              <a:defRPr sz="2133"/>
            </a:lvl4pPr>
            <a:lvl5pPr lvl="4" algn="l">
              <a:lnSpc>
                <a:spcPct val="100000"/>
              </a:lnSpc>
              <a:spcBef>
                <a:spcPts val="2133"/>
              </a:spcBef>
              <a:spcAft>
                <a:spcPts val="0"/>
              </a:spcAft>
              <a:buSzPts val="1600"/>
              <a:buNone/>
              <a:defRPr sz="2133"/>
            </a:lvl5pPr>
            <a:lvl6pPr lvl="5" algn="l">
              <a:lnSpc>
                <a:spcPct val="100000"/>
              </a:lnSpc>
              <a:spcBef>
                <a:spcPts val="2133"/>
              </a:spcBef>
              <a:spcAft>
                <a:spcPts val="0"/>
              </a:spcAft>
              <a:buSzPts val="1600"/>
              <a:buNone/>
              <a:defRPr sz="2133"/>
            </a:lvl6pPr>
            <a:lvl7pPr lvl="6" algn="l">
              <a:lnSpc>
                <a:spcPct val="100000"/>
              </a:lnSpc>
              <a:spcBef>
                <a:spcPts val="2133"/>
              </a:spcBef>
              <a:spcAft>
                <a:spcPts val="0"/>
              </a:spcAft>
              <a:buSzPts val="1600"/>
              <a:buNone/>
              <a:defRPr sz="2133"/>
            </a:lvl7pPr>
            <a:lvl8pPr lvl="7" algn="l">
              <a:lnSpc>
                <a:spcPct val="100000"/>
              </a:lnSpc>
              <a:spcBef>
                <a:spcPts val="2133"/>
              </a:spcBef>
              <a:spcAft>
                <a:spcPts val="0"/>
              </a:spcAft>
              <a:buSzPts val="1600"/>
              <a:buNone/>
              <a:defRPr sz="2133"/>
            </a:lvl8pPr>
            <a:lvl9pPr lvl="8" algn="l">
              <a:lnSpc>
                <a:spcPct val="100000"/>
              </a:lnSpc>
              <a:spcBef>
                <a:spcPts val="2133"/>
              </a:spcBef>
              <a:spcAft>
                <a:spcPts val="2133"/>
              </a:spcAft>
              <a:buSzPts val="1600"/>
              <a:buNone/>
              <a:defRPr sz="2133"/>
            </a:lvl9pPr>
          </a:lstStyle>
          <a:p>
            <a:endParaRPr/>
          </a:p>
        </p:txBody>
      </p:sp>
      <p:sp>
        <p:nvSpPr>
          <p:cNvPr id="1237" name="Google Shape;1237;p160"/>
          <p:cNvSpPr txBox="1">
            <a:spLocks noGrp="1"/>
          </p:cNvSpPr>
          <p:nvPr>
            <p:ph type="subTitle" idx="6"/>
          </p:nvPr>
        </p:nvSpPr>
        <p:spPr>
          <a:xfrm>
            <a:off x="8917433" y="3879600"/>
            <a:ext cx="2323600" cy="4960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000"/>
              <a:buNone/>
              <a:defRPr sz="2667" b="1">
                <a:latin typeface="Ribeye"/>
                <a:ea typeface="Ribeye"/>
                <a:cs typeface="Ribeye"/>
                <a:sym typeface="Ribeye"/>
              </a:defRPr>
            </a:lvl1pPr>
            <a:lvl2pPr lvl="1" algn="l">
              <a:lnSpc>
                <a:spcPct val="100000"/>
              </a:lnSpc>
              <a:spcBef>
                <a:spcPts val="2133"/>
              </a:spcBef>
              <a:spcAft>
                <a:spcPts val="0"/>
              </a:spcAft>
              <a:buSzPts val="3000"/>
              <a:buNone/>
              <a:defRPr sz="4000"/>
            </a:lvl2pPr>
            <a:lvl3pPr lvl="2" algn="l">
              <a:lnSpc>
                <a:spcPct val="100000"/>
              </a:lnSpc>
              <a:spcBef>
                <a:spcPts val="2133"/>
              </a:spcBef>
              <a:spcAft>
                <a:spcPts val="0"/>
              </a:spcAft>
              <a:buSzPts val="3000"/>
              <a:buNone/>
              <a:defRPr sz="4000"/>
            </a:lvl3pPr>
            <a:lvl4pPr lvl="3" algn="l">
              <a:lnSpc>
                <a:spcPct val="100000"/>
              </a:lnSpc>
              <a:spcBef>
                <a:spcPts val="2133"/>
              </a:spcBef>
              <a:spcAft>
                <a:spcPts val="0"/>
              </a:spcAft>
              <a:buSzPts val="3000"/>
              <a:buNone/>
              <a:defRPr sz="4000"/>
            </a:lvl4pPr>
            <a:lvl5pPr lvl="4" algn="l">
              <a:lnSpc>
                <a:spcPct val="100000"/>
              </a:lnSpc>
              <a:spcBef>
                <a:spcPts val="2133"/>
              </a:spcBef>
              <a:spcAft>
                <a:spcPts val="0"/>
              </a:spcAft>
              <a:buSzPts val="3000"/>
              <a:buNone/>
              <a:defRPr sz="4000"/>
            </a:lvl5pPr>
            <a:lvl6pPr lvl="5" algn="l">
              <a:lnSpc>
                <a:spcPct val="100000"/>
              </a:lnSpc>
              <a:spcBef>
                <a:spcPts val="2133"/>
              </a:spcBef>
              <a:spcAft>
                <a:spcPts val="0"/>
              </a:spcAft>
              <a:buSzPts val="3000"/>
              <a:buNone/>
              <a:defRPr sz="4000"/>
            </a:lvl6pPr>
            <a:lvl7pPr lvl="6" algn="l">
              <a:lnSpc>
                <a:spcPct val="100000"/>
              </a:lnSpc>
              <a:spcBef>
                <a:spcPts val="2133"/>
              </a:spcBef>
              <a:spcAft>
                <a:spcPts val="0"/>
              </a:spcAft>
              <a:buSzPts val="3000"/>
              <a:buNone/>
              <a:defRPr sz="4000"/>
            </a:lvl7pPr>
            <a:lvl8pPr lvl="7" algn="l">
              <a:lnSpc>
                <a:spcPct val="100000"/>
              </a:lnSpc>
              <a:spcBef>
                <a:spcPts val="2133"/>
              </a:spcBef>
              <a:spcAft>
                <a:spcPts val="0"/>
              </a:spcAft>
              <a:buSzPts val="3000"/>
              <a:buNone/>
              <a:defRPr sz="4000"/>
            </a:lvl8pPr>
            <a:lvl9pPr lvl="8" algn="l">
              <a:lnSpc>
                <a:spcPct val="100000"/>
              </a:lnSpc>
              <a:spcBef>
                <a:spcPts val="2133"/>
              </a:spcBef>
              <a:spcAft>
                <a:spcPts val="2133"/>
              </a:spcAft>
              <a:buSzPts val="3000"/>
              <a:buNone/>
              <a:defRPr sz="4000"/>
            </a:lvl9pPr>
          </a:lstStyle>
          <a:p>
            <a:endParaRPr/>
          </a:p>
        </p:txBody>
      </p:sp>
      <p:sp>
        <p:nvSpPr>
          <p:cNvPr id="1238" name="Google Shape;1238;p160"/>
          <p:cNvSpPr txBox="1">
            <a:spLocks noGrp="1"/>
          </p:cNvSpPr>
          <p:nvPr>
            <p:ph type="subTitle" idx="7"/>
          </p:nvPr>
        </p:nvSpPr>
        <p:spPr>
          <a:xfrm>
            <a:off x="950959" y="4446367"/>
            <a:ext cx="2323600" cy="8540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2133"/>
            </a:lvl1pPr>
            <a:lvl2pPr lvl="1" algn="l">
              <a:lnSpc>
                <a:spcPct val="100000"/>
              </a:lnSpc>
              <a:spcBef>
                <a:spcPts val="2133"/>
              </a:spcBef>
              <a:spcAft>
                <a:spcPts val="0"/>
              </a:spcAft>
              <a:buSzPts val="1600"/>
              <a:buNone/>
              <a:defRPr sz="2133"/>
            </a:lvl2pPr>
            <a:lvl3pPr lvl="2" algn="l">
              <a:lnSpc>
                <a:spcPct val="100000"/>
              </a:lnSpc>
              <a:spcBef>
                <a:spcPts val="2133"/>
              </a:spcBef>
              <a:spcAft>
                <a:spcPts val="0"/>
              </a:spcAft>
              <a:buSzPts val="1600"/>
              <a:buNone/>
              <a:defRPr sz="2133"/>
            </a:lvl3pPr>
            <a:lvl4pPr lvl="3" algn="l">
              <a:lnSpc>
                <a:spcPct val="100000"/>
              </a:lnSpc>
              <a:spcBef>
                <a:spcPts val="2133"/>
              </a:spcBef>
              <a:spcAft>
                <a:spcPts val="0"/>
              </a:spcAft>
              <a:buSzPts val="1600"/>
              <a:buNone/>
              <a:defRPr sz="2133"/>
            </a:lvl4pPr>
            <a:lvl5pPr lvl="4" algn="l">
              <a:lnSpc>
                <a:spcPct val="100000"/>
              </a:lnSpc>
              <a:spcBef>
                <a:spcPts val="2133"/>
              </a:spcBef>
              <a:spcAft>
                <a:spcPts val="0"/>
              </a:spcAft>
              <a:buSzPts val="1600"/>
              <a:buNone/>
              <a:defRPr sz="2133"/>
            </a:lvl5pPr>
            <a:lvl6pPr lvl="5" algn="l">
              <a:lnSpc>
                <a:spcPct val="100000"/>
              </a:lnSpc>
              <a:spcBef>
                <a:spcPts val="2133"/>
              </a:spcBef>
              <a:spcAft>
                <a:spcPts val="0"/>
              </a:spcAft>
              <a:buSzPts val="1600"/>
              <a:buNone/>
              <a:defRPr sz="2133"/>
            </a:lvl6pPr>
            <a:lvl7pPr lvl="6" algn="l">
              <a:lnSpc>
                <a:spcPct val="100000"/>
              </a:lnSpc>
              <a:spcBef>
                <a:spcPts val="2133"/>
              </a:spcBef>
              <a:spcAft>
                <a:spcPts val="0"/>
              </a:spcAft>
              <a:buSzPts val="1600"/>
              <a:buNone/>
              <a:defRPr sz="2133"/>
            </a:lvl7pPr>
            <a:lvl8pPr lvl="7" algn="l">
              <a:lnSpc>
                <a:spcPct val="100000"/>
              </a:lnSpc>
              <a:spcBef>
                <a:spcPts val="2133"/>
              </a:spcBef>
              <a:spcAft>
                <a:spcPts val="0"/>
              </a:spcAft>
              <a:buSzPts val="1600"/>
              <a:buNone/>
              <a:defRPr sz="2133"/>
            </a:lvl8pPr>
            <a:lvl9pPr lvl="8" algn="l">
              <a:lnSpc>
                <a:spcPct val="100000"/>
              </a:lnSpc>
              <a:spcBef>
                <a:spcPts val="2133"/>
              </a:spcBef>
              <a:spcAft>
                <a:spcPts val="2133"/>
              </a:spcAft>
              <a:buSzPts val="1600"/>
              <a:buNone/>
              <a:defRPr sz="2133"/>
            </a:lvl9pPr>
          </a:lstStyle>
          <a:p>
            <a:endParaRPr/>
          </a:p>
        </p:txBody>
      </p:sp>
      <p:sp>
        <p:nvSpPr>
          <p:cNvPr id="1239" name="Google Shape;1239;p160"/>
          <p:cNvSpPr txBox="1">
            <a:spLocks noGrp="1"/>
          </p:cNvSpPr>
          <p:nvPr>
            <p:ph type="subTitle" idx="8"/>
          </p:nvPr>
        </p:nvSpPr>
        <p:spPr>
          <a:xfrm>
            <a:off x="950959" y="3879600"/>
            <a:ext cx="2323600" cy="4960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000"/>
              <a:buNone/>
              <a:defRPr sz="2667" b="1">
                <a:latin typeface="Ribeye"/>
                <a:ea typeface="Ribeye"/>
                <a:cs typeface="Ribeye"/>
                <a:sym typeface="Ribeye"/>
              </a:defRPr>
            </a:lvl1pPr>
            <a:lvl2pPr lvl="1" algn="l">
              <a:lnSpc>
                <a:spcPct val="100000"/>
              </a:lnSpc>
              <a:spcBef>
                <a:spcPts val="2133"/>
              </a:spcBef>
              <a:spcAft>
                <a:spcPts val="0"/>
              </a:spcAft>
              <a:buSzPts val="3000"/>
              <a:buNone/>
              <a:defRPr sz="4000"/>
            </a:lvl2pPr>
            <a:lvl3pPr lvl="2" algn="l">
              <a:lnSpc>
                <a:spcPct val="100000"/>
              </a:lnSpc>
              <a:spcBef>
                <a:spcPts val="2133"/>
              </a:spcBef>
              <a:spcAft>
                <a:spcPts val="0"/>
              </a:spcAft>
              <a:buSzPts val="3000"/>
              <a:buNone/>
              <a:defRPr sz="4000"/>
            </a:lvl3pPr>
            <a:lvl4pPr lvl="3" algn="l">
              <a:lnSpc>
                <a:spcPct val="100000"/>
              </a:lnSpc>
              <a:spcBef>
                <a:spcPts val="2133"/>
              </a:spcBef>
              <a:spcAft>
                <a:spcPts val="0"/>
              </a:spcAft>
              <a:buSzPts val="3000"/>
              <a:buNone/>
              <a:defRPr sz="4000"/>
            </a:lvl4pPr>
            <a:lvl5pPr lvl="4" algn="l">
              <a:lnSpc>
                <a:spcPct val="100000"/>
              </a:lnSpc>
              <a:spcBef>
                <a:spcPts val="2133"/>
              </a:spcBef>
              <a:spcAft>
                <a:spcPts val="0"/>
              </a:spcAft>
              <a:buSzPts val="3000"/>
              <a:buNone/>
              <a:defRPr sz="4000"/>
            </a:lvl5pPr>
            <a:lvl6pPr lvl="5" algn="l">
              <a:lnSpc>
                <a:spcPct val="100000"/>
              </a:lnSpc>
              <a:spcBef>
                <a:spcPts val="2133"/>
              </a:spcBef>
              <a:spcAft>
                <a:spcPts val="0"/>
              </a:spcAft>
              <a:buSzPts val="3000"/>
              <a:buNone/>
              <a:defRPr sz="4000"/>
            </a:lvl6pPr>
            <a:lvl7pPr lvl="6" algn="l">
              <a:lnSpc>
                <a:spcPct val="100000"/>
              </a:lnSpc>
              <a:spcBef>
                <a:spcPts val="2133"/>
              </a:spcBef>
              <a:spcAft>
                <a:spcPts val="0"/>
              </a:spcAft>
              <a:buSzPts val="3000"/>
              <a:buNone/>
              <a:defRPr sz="4000"/>
            </a:lvl7pPr>
            <a:lvl8pPr lvl="7" algn="l">
              <a:lnSpc>
                <a:spcPct val="100000"/>
              </a:lnSpc>
              <a:spcBef>
                <a:spcPts val="2133"/>
              </a:spcBef>
              <a:spcAft>
                <a:spcPts val="0"/>
              </a:spcAft>
              <a:buSzPts val="3000"/>
              <a:buNone/>
              <a:defRPr sz="4000"/>
            </a:lvl8pPr>
            <a:lvl9pPr lvl="8" algn="l">
              <a:lnSpc>
                <a:spcPct val="100000"/>
              </a:lnSpc>
              <a:spcBef>
                <a:spcPts val="2133"/>
              </a:spcBef>
              <a:spcAft>
                <a:spcPts val="2133"/>
              </a:spcAft>
              <a:buSzPts val="3000"/>
              <a:buNone/>
              <a:defRPr sz="4000"/>
            </a:lvl9pPr>
          </a:lstStyle>
          <a:p>
            <a:endParaRPr/>
          </a:p>
        </p:txBody>
      </p:sp>
      <p:grpSp>
        <p:nvGrpSpPr>
          <p:cNvPr id="1240" name="Google Shape;1240;p160"/>
          <p:cNvGrpSpPr/>
          <p:nvPr/>
        </p:nvGrpSpPr>
        <p:grpSpPr>
          <a:xfrm rot="8100000">
            <a:off x="173136" y="264203"/>
            <a:ext cx="1466453" cy="1159292"/>
            <a:chOff x="227125" y="3607050"/>
            <a:chExt cx="1099850" cy="869478"/>
          </a:xfrm>
        </p:grpSpPr>
        <p:sp>
          <p:nvSpPr>
            <p:cNvPr id="1241" name="Google Shape;1241;p160"/>
            <p:cNvSpPr/>
            <p:nvPr/>
          </p:nvSpPr>
          <p:spPr>
            <a:xfrm>
              <a:off x="343585" y="3828896"/>
              <a:ext cx="43218" cy="42716"/>
            </a:xfrm>
            <a:custGeom>
              <a:avLst/>
              <a:gdLst/>
              <a:ahLst/>
              <a:cxnLst/>
              <a:rect l="l" t="t" r="r" b="b"/>
              <a:pathLst>
                <a:path w="1120" h="1107" extrusionOk="0">
                  <a:moveTo>
                    <a:pt x="560" y="1"/>
                  </a:moveTo>
                  <a:cubicBezTo>
                    <a:pt x="248" y="1"/>
                    <a:pt x="1" y="248"/>
                    <a:pt x="1" y="560"/>
                  </a:cubicBezTo>
                  <a:cubicBezTo>
                    <a:pt x="1" y="859"/>
                    <a:pt x="248" y="1106"/>
                    <a:pt x="560" y="1106"/>
                  </a:cubicBezTo>
                  <a:cubicBezTo>
                    <a:pt x="859" y="1106"/>
                    <a:pt x="1119" y="859"/>
                    <a:pt x="1119" y="560"/>
                  </a:cubicBezTo>
                  <a:cubicBezTo>
                    <a:pt x="1119" y="248"/>
                    <a:pt x="859" y="1"/>
                    <a:pt x="560" y="1"/>
                  </a:cubicBezTo>
                  <a:close/>
                </a:path>
              </a:pathLst>
            </a:custGeom>
            <a:solidFill>
              <a:srgbClr val="00DFD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242" name="Google Shape;1242;p160"/>
            <p:cNvSpPr/>
            <p:nvPr/>
          </p:nvSpPr>
          <p:spPr>
            <a:xfrm>
              <a:off x="1136194" y="3889634"/>
              <a:ext cx="37198" cy="31372"/>
            </a:xfrm>
            <a:custGeom>
              <a:avLst/>
              <a:gdLst/>
              <a:ahLst/>
              <a:cxnLst/>
              <a:rect l="l" t="t" r="r" b="b"/>
              <a:pathLst>
                <a:path w="964" h="813" extrusionOk="0">
                  <a:moveTo>
                    <a:pt x="547" y="1"/>
                  </a:moveTo>
                  <a:cubicBezTo>
                    <a:pt x="183" y="1"/>
                    <a:pt x="1" y="430"/>
                    <a:pt x="261" y="690"/>
                  </a:cubicBezTo>
                  <a:cubicBezTo>
                    <a:pt x="341" y="775"/>
                    <a:pt x="442" y="813"/>
                    <a:pt x="542" y="813"/>
                  </a:cubicBezTo>
                  <a:cubicBezTo>
                    <a:pt x="749" y="813"/>
                    <a:pt x="950" y="650"/>
                    <a:pt x="950" y="404"/>
                  </a:cubicBezTo>
                  <a:cubicBezTo>
                    <a:pt x="963" y="183"/>
                    <a:pt x="768" y="1"/>
                    <a:pt x="547" y="1"/>
                  </a:cubicBezTo>
                  <a:close/>
                </a:path>
              </a:pathLst>
            </a:custGeom>
            <a:solidFill>
              <a:srgbClr val="00DFD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243" name="Google Shape;1243;p160"/>
            <p:cNvSpPr/>
            <p:nvPr/>
          </p:nvSpPr>
          <p:spPr>
            <a:xfrm>
              <a:off x="906284" y="3905186"/>
              <a:ext cx="40208" cy="40710"/>
            </a:xfrm>
            <a:custGeom>
              <a:avLst/>
              <a:gdLst/>
              <a:ahLst/>
              <a:cxnLst/>
              <a:rect l="l" t="t" r="r" b="b"/>
              <a:pathLst>
                <a:path w="1042" h="1055" extrusionOk="0">
                  <a:moveTo>
                    <a:pt x="521" y="1"/>
                  </a:moveTo>
                  <a:cubicBezTo>
                    <a:pt x="235" y="1"/>
                    <a:pt x="1" y="235"/>
                    <a:pt x="1" y="521"/>
                  </a:cubicBezTo>
                  <a:cubicBezTo>
                    <a:pt x="1" y="820"/>
                    <a:pt x="235" y="1055"/>
                    <a:pt x="521" y="1055"/>
                  </a:cubicBezTo>
                  <a:cubicBezTo>
                    <a:pt x="807" y="1055"/>
                    <a:pt x="1042" y="820"/>
                    <a:pt x="1042" y="521"/>
                  </a:cubicBezTo>
                  <a:cubicBezTo>
                    <a:pt x="1042" y="235"/>
                    <a:pt x="807" y="1"/>
                    <a:pt x="521" y="1"/>
                  </a:cubicBezTo>
                  <a:close/>
                </a:path>
              </a:pathLst>
            </a:custGeom>
            <a:solidFill>
              <a:srgbClr val="00DFD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244" name="Google Shape;1244;p160"/>
            <p:cNvSpPr/>
            <p:nvPr/>
          </p:nvSpPr>
          <p:spPr>
            <a:xfrm>
              <a:off x="227125" y="4169247"/>
              <a:ext cx="37198" cy="37160"/>
            </a:xfrm>
            <a:custGeom>
              <a:avLst/>
              <a:gdLst/>
              <a:ahLst/>
              <a:cxnLst/>
              <a:rect l="l" t="t" r="r" b="b"/>
              <a:pathLst>
                <a:path w="964" h="963" extrusionOk="0">
                  <a:moveTo>
                    <a:pt x="482" y="0"/>
                  </a:moveTo>
                  <a:cubicBezTo>
                    <a:pt x="209" y="0"/>
                    <a:pt x="1" y="221"/>
                    <a:pt x="1" y="482"/>
                  </a:cubicBezTo>
                  <a:cubicBezTo>
                    <a:pt x="1" y="742"/>
                    <a:pt x="209" y="963"/>
                    <a:pt x="482" y="963"/>
                  </a:cubicBezTo>
                  <a:cubicBezTo>
                    <a:pt x="742" y="963"/>
                    <a:pt x="963" y="742"/>
                    <a:pt x="963" y="482"/>
                  </a:cubicBezTo>
                  <a:cubicBezTo>
                    <a:pt x="963" y="221"/>
                    <a:pt x="742" y="0"/>
                    <a:pt x="482" y="0"/>
                  </a:cubicBezTo>
                  <a:close/>
                </a:path>
              </a:pathLst>
            </a:custGeom>
            <a:solidFill>
              <a:srgbClr val="00DFD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245" name="Google Shape;1245;p160"/>
            <p:cNvSpPr/>
            <p:nvPr/>
          </p:nvSpPr>
          <p:spPr>
            <a:xfrm>
              <a:off x="1132181" y="3690749"/>
              <a:ext cx="52247" cy="47964"/>
            </a:xfrm>
            <a:custGeom>
              <a:avLst/>
              <a:gdLst/>
              <a:ahLst/>
              <a:cxnLst/>
              <a:rect l="l" t="t" r="r" b="b"/>
              <a:pathLst>
                <a:path w="1354" h="1243" extrusionOk="0">
                  <a:moveTo>
                    <a:pt x="678" y="0"/>
                  </a:moveTo>
                  <a:cubicBezTo>
                    <a:pt x="395" y="0"/>
                    <a:pt x="146" y="194"/>
                    <a:pt x="79" y="485"/>
                  </a:cubicBezTo>
                  <a:cubicBezTo>
                    <a:pt x="1" y="810"/>
                    <a:pt x="209" y="1148"/>
                    <a:pt x="534" y="1226"/>
                  </a:cubicBezTo>
                  <a:cubicBezTo>
                    <a:pt x="582" y="1237"/>
                    <a:pt x="630" y="1243"/>
                    <a:pt x="676" y="1243"/>
                  </a:cubicBezTo>
                  <a:cubicBezTo>
                    <a:pt x="959" y="1243"/>
                    <a:pt x="1208" y="1048"/>
                    <a:pt x="1275" y="758"/>
                  </a:cubicBezTo>
                  <a:cubicBezTo>
                    <a:pt x="1353" y="433"/>
                    <a:pt x="1158" y="94"/>
                    <a:pt x="820" y="16"/>
                  </a:cubicBezTo>
                  <a:cubicBezTo>
                    <a:pt x="772" y="5"/>
                    <a:pt x="724" y="0"/>
                    <a:pt x="678" y="0"/>
                  </a:cubicBezTo>
                  <a:close/>
                </a:path>
              </a:pathLst>
            </a:custGeom>
            <a:solidFill>
              <a:srgbClr val="00DFD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246" name="Google Shape;1246;p160"/>
            <p:cNvSpPr/>
            <p:nvPr/>
          </p:nvSpPr>
          <p:spPr>
            <a:xfrm>
              <a:off x="396799" y="3676818"/>
              <a:ext cx="36697" cy="31526"/>
            </a:xfrm>
            <a:custGeom>
              <a:avLst/>
              <a:gdLst/>
              <a:ahLst/>
              <a:cxnLst/>
              <a:rect l="l" t="t" r="r" b="b"/>
              <a:pathLst>
                <a:path w="951" h="817" extrusionOk="0">
                  <a:moveTo>
                    <a:pt x="547" y="0"/>
                  </a:moveTo>
                  <a:cubicBezTo>
                    <a:pt x="183" y="0"/>
                    <a:pt x="1" y="442"/>
                    <a:pt x="261" y="703"/>
                  </a:cubicBezTo>
                  <a:cubicBezTo>
                    <a:pt x="344" y="781"/>
                    <a:pt x="444" y="817"/>
                    <a:pt x="542" y="817"/>
                  </a:cubicBezTo>
                  <a:cubicBezTo>
                    <a:pt x="751" y="817"/>
                    <a:pt x="950" y="656"/>
                    <a:pt x="950" y="416"/>
                  </a:cubicBezTo>
                  <a:cubicBezTo>
                    <a:pt x="950" y="182"/>
                    <a:pt x="768" y="0"/>
                    <a:pt x="547" y="0"/>
                  </a:cubicBezTo>
                  <a:close/>
                </a:path>
              </a:pathLst>
            </a:custGeom>
            <a:solidFill>
              <a:srgbClr val="00DFD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247" name="Google Shape;1247;p160"/>
            <p:cNvSpPr/>
            <p:nvPr/>
          </p:nvSpPr>
          <p:spPr>
            <a:xfrm>
              <a:off x="245725" y="3607050"/>
              <a:ext cx="36658" cy="37160"/>
            </a:xfrm>
            <a:custGeom>
              <a:avLst/>
              <a:gdLst/>
              <a:ahLst/>
              <a:cxnLst/>
              <a:rect l="l" t="t" r="r" b="b"/>
              <a:pathLst>
                <a:path w="950" h="963" extrusionOk="0">
                  <a:moveTo>
                    <a:pt x="481" y="0"/>
                  </a:moveTo>
                  <a:cubicBezTo>
                    <a:pt x="208" y="0"/>
                    <a:pt x="0" y="208"/>
                    <a:pt x="0" y="481"/>
                  </a:cubicBezTo>
                  <a:cubicBezTo>
                    <a:pt x="0" y="741"/>
                    <a:pt x="208" y="963"/>
                    <a:pt x="481" y="963"/>
                  </a:cubicBezTo>
                  <a:cubicBezTo>
                    <a:pt x="741" y="963"/>
                    <a:pt x="950" y="741"/>
                    <a:pt x="950" y="481"/>
                  </a:cubicBezTo>
                  <a:cubicBezTo>
                    <a:pt x="950" y="208"/>
                    <a:pt x="741" y="0"/>
                    <a:pt x="481" y="0"/>
                  </a:cubicBezTo>
                  <a:close/>
                </a:path>
              </a:pathLst>
            </a:custGeom>
            <a:solidFill>
              <a:srgbClr val="00DFD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248" name="Google Shape;1248;p160"/>
            <p:cNvSpPr/>
            <p:nvPr/>
          </p:nvSpPr>
          <p:spPr>
            <a:xfrm>
              <a:off x="1260179" y="3828896"/>
              <a:ext cx="48736" cy="48736"/>
            </a:xfrm>
            <a:custGeom>
              <a:avLst/>
              <a:gdLst/>
              <a:ahLst/>
              <a:cxnLst/>
              <a:rect l="l" t="t" r="r" b="b"/>
              <a:pathLst>
                <a:path w="1263" h="1263" extrusionOk="0">
                  <a:moveTo>
                    <a:pt x="625" y="1"/>
                  </a:moveTo>
                  <a:cubicBezTo>
                    <a:pt x="287" y="1"/>
                    <a:pt x="1" y="287"/>
                    <a:pt x="1" y="625"/>
                  </a:cubicBezTo>
                  <a:cubicBezTo>
                    <a:pt x="1" y="976"/>
                    <a:pt x="287" y="1262"/>
                    <a:pt x="625" y="1262"/>
                  </a:cubicBezTo>
                  <a:cubicBezTo>
                    <a:pt x="976" y="1262"/>
                    <a:pt x="1262" y="976"/>
                    <a:pt x="1262" y="625"/>
                  </a:cubicBezTo>
                  <a:cubicBezTo>
                    <a:pt x="1262" y="287"/>
                    <a:pt x="976" y="1"/>
                    <a:pt x="625" y="1"/>
                  </a:cubicBezTo>
                  <a:close/>
                </a:path>
              </a:pathLst>
            </a:custGeom>
            <a:solidFill>
              <a:srgbClr val="00DFD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249" name="Google Shape;1249;p160"/>
            <p:cNvSpPr/>
            <p:nvPr/>
          </p:nvSpPr>
          <p:spPr>
            <a:xfrm>
              <a:off x="1274727" y="4045764"/>
              <a:ext cx="47231" cy="46691"/>
            </a:xfrm>
            <a:custGeom>
              <a:avLst/>
              <a:gdLst/>
              <a:ahLst/>
              <a:cxnLst/>
              <a:rect l="l" t="t" r="r" b="b"/>
              <a:pathLst>
                <a:path w="1224" h="1210" extrusionOk="0">
                  <a:moveTo>
                    <a:pt x="612" y="0"/>
                  </a:moveTo>
                  <a:cubicBezTo>
                    <a:pt x="274" y="0"/>
                    <a:pt x="1" y="273"/>
                    <a:pt x="1" y="599"/>
                  </a:cubicBezTo>
                  <a:cubicBezTo>
                    <a:pt x="1" y="937"/>
                    <a:pt x="274" y="1210"/>
                    <a:pt x="612" y="1210"/>
                  </a:cubicBezTo>
                  <a:cubicBezTo>
                    <a:pt x="951" y="1210"/>
                    <a:pt x="1224" y="937"/>
                    <a:pt x="1224" y="599"/>
                  </a:cubicBezTo>
                  <a:cubicBezTo>
                    <a:pt x="1224" y="273"/>
                    <a:pt x="951" y="0"/>
                    <a:pt x="612" y="0"/>
                  </a:cubicBezTo>
                  <a:close/>
                </a:path>
              </a:pathLst>
            </a:custGeom>
            <a:solidFill>
              <a:srgbClr val="00DFD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250" name="Google Shape;1250;p160"/>
            <p:cNvSpPr/>
            <p:nvPr/>
          </p:nvSpPr>
          <p:spPr>
            <a:xfrm>
              <a:off x="626710" y="3905186"/>
              <a:ext cx="40170" cy="40710"/>
            </a:xfrm>
            <a:custGeom>
              <a:avLst/>
              <a:gdLst/>
              <a:ahLst/>
              <a:cxnLst/>
              <a:rect l="l" t="t" r="r" b="b"/>
              <a:pathLst>
                <a:path w="1041" h="1055" extrusionOk="0">
                  <a:moveTo>
                    <a:pt x="521" y="1"/>
                  </a:moveTo>
                  <a:cubicBezTo>
                    <a:pt x="234" y="1"/>
                    <a:pt x="0" y="235"/>
                    <a:pt x="0" y="521"/>
                  </a:cubicBezTo>
                  <a:cubicBezTo>
                    <a:pt x="0" y="820"/>
                    <a:pt x="234" y="1055"/>
                    <a:pt x="521" y="1055"/>
                  </a:cubicBezTo>
                  <a:cubicBezTo>
                    <a:pt x="807" y="1055"/>
                    <a:pt x="1041" y="820"/>
                    <a:pt x="1041" y="521"/>
                  </a:cubicBezTo>
                  <a:cubicBezTo>
                    <a:pt x="1041" y="235"/>
                    <a:pt x="807" y="1"/>
                    <a:pt x="521" y="1"/>
                  </a:cubicBezTo>
                  <a:close/>
                </a:path>
              </a:pathLst>
            </a:custGeom>
            <a:solidFill>
              <a:srgbClr val="00DFD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251" name="Google Shape;1251;p160"/>
            <p:cNvSpPr/>
            <p:nvPr/>
          </p:nvSpPr>
          <p:spPr>
            <a:xfrm>
              <a:off x="1305868" y="4458392"/>
              <a:ext cx="21107" cy="18136"/>
            </a:xfrm>
            <a:custGeom>
              <a:avLst/>
              <a:gdLst/>
              <a:ahLst/>
              <a:cxnLst/>
              <a:rect l="l" t="t" r="r" b="b"/>
              <a:pathLst>
                <a:path w="547" h="470" extrusionOk="0">
                  <a:moveTo>
                    <a:pt x="313" y="0"/>
                  </a:moveTo>
                  <a:cubicBezTo>
                    <a:pt x="104" y="0"/>
                    <a:pt x="0" y="247"/>
                    <a:pt x="144" y="403"/>
                  </a:cubicBezTo>
                  <a:cubicBezTo>
                    <a:pt x="189" y="449"/>
                    <a:pt x="247" y="469"/>
                    <a:pt x="304" y="469"/>
                  </a:cubicBezTo>
                  <a:cubicBezTo>
                    <a:pt x="426" y="469"/>
                    <a:pt x="547" y="376"/>
                    <a:pt x="547" y="234"/>
                  </a:cubicBezTo>
                  <a:cubicBezTo>
                    <a:pt x="547" y="104"/>
                    <a:pt x="443" y="0"/>
                    <a:pt x="313" y="0"/>
                  </a:cubicBezTo>
                  <a:close/>
                </a:path>
              </a:pathLst>
            </a:custGeom>
            <a:solidFill>
              <a:srgbClr val="00DFD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252" name="Google Shape;1252;p160"/>
            <p:cNvSpPr/>
            <p:nvPr/>
          </p:nvSpPr>
          <p:spPr>
            <a:xfrm>
              <a:off x="276827" y="4285206"/>
              <a:ext cx="39707" cy="34381"/>
            </a:xfrm>
            <a:custGeom>
              <a:avLst/>
              <a:gdLst/>
              <a:ahLst/>
              <a:cxnLst/>
              <a:rect l="l" t="t" r="r" b="b"/>
              <a:pathLst>
                <a:path w="1029" h="891" extrusionOk="0">
                  <a:moveTo>
                    <a:pt x="599" y="0"/>
                  </a:moveTo>
                  <a:cubicBezTo>
                    <a:pt x="196" y="0"/>
                    <a:pt x="1" y="481"/>
                    <a:pt x="274" y="755"/>
                  </a:cubicBezTo>
                  <a:cubicBezTo>
                    <a:pt x="363" y="848"/>
                    <a:pt x="475" y="891"/>
                    <a:pt x="585" y="891"/>
                  </a:cubicBezTo>
                  <a:cubicBezTo>
                    <a:pt x="811" y="891"/>
                    <a:pt x="1028" y="714"/>
                    <a:pt x="1028" y="442"/>
                  </a:cubicBezTo>
                  <a:cubicBezTo>
                    <a:pt x="1028" y="208"/>
                    <a:pt x="833" y="0"/>
                    <a:pt x="599" y="0"/>
                  </a:cubicBezTo>
                  <a:close/>
                </a:path>
              </a:pathLst>
            </a:custGeom>
            <a:solidFill>
              <a:srgbClr val="00DFD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grpSp>
        <p:nvGrpSpPr>
          <p:cNvPr id="1253" name="Google Shape;1253;p160"/>
          <p:cNvGrpSpPr/>
          <p:nvPr/>
        </p:nvGrpSpPr>
        <p:grpSpPr>
          <a:xfrm rot="-5400000" flipH="1">
            <a:off x="10828002" y="-60800"/>
            <a:ext cx="1387715" cy="1340303"/>
            <a:chOff x="1850046" y="4417768"/>
            <a:chExt cx="1087552" cy="713281"/>
          </a:xfrm>
        </p:grpSpPr>
        <p:sp>
          <p:nvSpPr>
            <p:cNvPr id="1254" name="Google Shape;1254;p160"/>
            <p:cNvSpPr/>
            <p:nvPr/>
          </p:nvSpPr>
          <p:spPr>
            <a:xfrm rot="5400000">
              <a:off x="2037182" y="4230633"/>
              <a:ext cx="713281" cy="1087550"/>
            </a:xfrm>
            <a:custGeom>
              <a:avLst/>
              <a:gdLst/>
              <a:ahLst/>
              <a:cxnLst/>
              <a:rect l="l" t="t" r="r" b="b"/>
              <a:pathLst>
                <a:path w="3755" h="3656" extrusionOk="0">
                  <a:moveTo>
                    <a:pt x="3288" y="1"/>
                  </a:moveTo>
                  <a:cubicBezTo>
                    <a:pt x="3249" y="1"/>
                    <a:pt x="3209" y="2"/>
                    <a:pt x="3169" y="4"/>
                  </a:cubicBezTo>
                  <a:cubicBezTo>
                    <a:pt x="801" y="84"/>
                    <a:pt x="0" y="3656"/>
                    <a:pt x="0" y="3656"/>
                  </a:cubicBezTo>
                  <a:cubicBezTo>
                    <a:pt x="17" y="3650"/>
                    <a:pt x="449" y="3622"/>
                    <a:pt x="1091" y="3582"/>
                  </a:cubicBezTo>
                  <a:cubicBezTo>
                    <a:pt x="1516" y="2710"/>
                    <a:pt x="2234" y="1999"/>
                    <a:pt x="3447" y="1999"/>
                  </a:cubicBezTo>
                  <a:cubicBezTo>
                    <a:pt x="3498" y="1999"/>
                    <a:pt x="3549" y="2001"/>
                    <a:pt x="3601" y="2003"/>
                  </a:cubicBezTo>
                  <a:cubicBezTo>
                    <a:pt x="3652" y="2003"/>
                    <a:pt x="3703" y="2015"/>
                    <a:pt x="3754" y="2020"/>
                  </a:cubicBezTo>
                  <a:lnTo>
                    <a:pt x="3754" y="55"/>
                  </a:lnTo>
                  <a:cubicBezTo>
                    <a:pt x="3600" y="19"/>
                    <a:pt x="3445" y="1"/>
                    <a:pt x="3288" y="1"/>
                  </a:cubicBezTo>
                  <a:close/>
                </a:path>
              </a:pathLst>
            </a:custGeom>
            <a:solidFill>
              <a:srgbClr val="00DFD1">
                <a:alpha val="43137"/>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255" name="Google Shape;1255;p160"/>
            <p:cNvSpPr/>
            <p:nvPr/>
          </p:nvSpPr>
          <p:spPr>
            <a:xfrm rot="5400000">
              <a:off x="1990148" y="4355363"/>
              <a:ext cx="635581" cy="915785"/>
            </a:xfrm>
            <a:custGeom>
              <a:avLst/>
              <a:gdLst/>
              <a:ahLst/>
              <a:cxnLst/>
              <a:rect l="l" t="t" r="r" b="b"/>
              <a:pathLst>
                <a:path w="3346" h="4821" extrusionOk="0">
                  <a:moveTo>
                    <a:pt x="3038" y="0"/>
                  </a:moveTo>
                  <a:cubicBezTo>
                    <a:pt x="1825" y="0"/>
                    <a:pt x="1107" y="711"/>
                    <a:pt x="682" y="1583"/>
                  </a:cubicBezTo>
                  <a:cubicBezTo>
                    <a:pt x="0" y="2986"/>
                    <a:pt x="80" y="4820"/>
                    <a:pt x="80" y="4820"/>
                  </a:cubicBezTo>
                  <a:lnTo>
                    <a:pt x="3345" y="4633"/>
                  </a:lnTo>
                  <a:lnTo>
                    <a:pt x="3345" y="21"/>
                  </a:lnTo>
                  <a:cubicBezTo>
                    <a:pt x="3294" y="16"/>
                    <a:pt x="3243" y="10"/>
                    <a:pt x="3192" y="4"/>
                  </a:cubicBezTo>
                  <a:cubicBezTo>
                    <a:pt x="3140" y="2"/>
                    <a:pt x="3089" y="0"/>
                    <a:pt x="303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grpSp>
        <p:nvGrpSpPr>
          <p:cNvPr id="1256" name="Google Shape;1256;p160"/>
          <p:cNvGrpSpPr/>
          <p:nvPr/>
        </p:nvGrpSpPr>
        <p:grpSpPr>
          <a:xfrm rot="5400000">
            <a:off x="-45656" y="-60800"/>
            <a:ext cx="1387715" cy="1340303"/>
            <a:chOff x="1850046" y="4417768"/>
            <a:chExt cx="1087552" cy="713281"/>
          </a:xfrm>
        </p:grpSpPr>
        <p:sp>
          <p:nvSpPr>
            <p:cNvPr id="1257" name="Google Shape;1257;p160"/>
            <p:cNvSpPr/>
            <p:nvPr/>
          </p:nvSpPr>
          <p:spPr>
            <a:xfrm rot="5400000">
              <a:off x="2037182" y="4230633"/>
              <a:ext cx="713281" cy="1087550"/>
            </a:xfrm>
            <a:custGeom>
              <a:avLst/>
              <a:gdLst/>
              <a:ahLst/>
              <a:cxnLst/>
              <a:rect l="l" t="t" r="r" b="b"/>
              <a:pathLst>
                <a:path w="3755" h="3656" extrusionOk="0">
                  <a:moveTo>
                    <a:pt x="3288" y="1"/>
                  </a:moveTo>
                  <a:cubicBezTo>
                    <a:pt x="3249" y="1"/>
                    <a:pt x="3209" y="2"/>
                    <a:pt x="3169" y="4"/>
                  </a:cubicBezTo>
                  <a:cubicBezTo>
                    <a:pt x="801" y="84"/>
                    <a:pt x="0" y="3656"/>
                    <a:pt x="0" y="3656"/>
                  </a:cubicBezTo>
                  <a:cubicBezTo>
                    <a:pt x="17" y="3650"/>
                    <a:pt x="449" y="3622"/>
                    <a:pt x="1091" y="3582"/>
                  </a:cubicBezTo>
                  <a:cubicBezTo>
                    <a:pt x="1516" y="2710"/>
                    <a:pt x="2234" y="1999"/>
                    <a:pt x="3447" y="1999"/>
                  </a:cubicBezTo>
                  <a:cubicBezTo>
                    <a:pt x="3498" y="1999"/>
                    <a:pt x="3549" y="2001"/>
                    <a:pt x="3601" y="2003"/>
                  </a:cubicBezTo>
                  <a:cubicBezTo>
                    <a:pt x="3652" y="2003"/>
                    <a:pt x="3703" y="2015"/>
                    <a:pt x="3754" y="2020"/>
                  </a:cubicBezTo>
                  <a:lnTo>
                    <a:pt x="3754" y="55"/>
                  </a:lnTo>
                  <a:cubicBezTo>
                    <a:pt x="3600" y="19"/>
                    <a:pt x="3445" y="1"/>
                    <a:pt x="3288" y="1"/>
                  </a:cubicBezTo>
                  <a:close/>
                </a:path>
              </a:pathLst>
            </a:custGeom>
            <a:solidFill>
              <a:srgbClr val="00DFD1">
                <a:alpha val="43137"/>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258" name="Google Shape;1258;p160"/>
            <p:cNvSpPr/>
            <p:nvPr/>
          </p:nvSpPr>
          <p:spPr>
            <a:xfrm rot="5400000">
              <a:off x="1990148" y="4355363"/>
              <a:ext cx="635581" cy="915785"/>
            </a:xfrm>
            <a:custGeom>
              <a:avLst/>
              <a:gdLst/>
              <a:ahLst/>
              <a:cxnLst/>
              <a:rect l="l" t="t" r="r" b="b"/>
              <a:pathLst>
                <a:path w="3346" h="4821" extrusionOk="0">
                  <a:moveTo>
                    <a:pt x="3038" y="0"/>
                  </a:moveTo>
                  <a:cubicBezTo>
                    <a:pt x="1825" y="0"/>
                    <a:pt x="1107" y="711"/>
                    <a:pt x="682" y="1583"/>
                  </a:cubicBezTo>
                  <a:cubicBezTo>
                    <a:pt x="0" y="2986"/>
                    <a:pt x="80" y="4820"/>
                    <a:pt x="80" y="4820"/>
                  </a:cubicBezTo>
                  <a:lnTo>
                    <a:pt x="3345" y="4633"/>
                  </a:lnTo>
                  <a:lnTo>
                    <a:pt x="3345" y="21"/>
                  </a:lnTo>
                  <a:cubicBezTo>
                    <a:pt x="3294" y="16"/>
                    <a:pt x="3243" y="10"/>
                    <a:pt x="3192" y="4"/>
                  </a:cubicBezTo>
                  <a:cubicBezTo>
                    <a:pt x="3140" y="2"/>
                    <a:pt x="3089" y="0"/>
                    <a:pt x="303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sp>
        <p:nvSpPr>
          <p:cNvPr id="1259" name="Google Shape;1259;p160"/>
          <p:cNvSpPr/>
          <p:nvPr/>
        </p:nvSpPr>
        <p:spPr>
          <a:xfrm rot="10800000" flipH="1">
            <a:off x="103495" y="-11054"/>
            <a:ext cx="879232" cy="466427"/>
          </a:xfrm>
          <a:custGeom>
            <a:avLst/>
            <a:gdLst/>
            <a:ahLst/>
            <a:cxnLst/>
            <a:rect l="l" t="t" r="r" b="b"/>
            <a:pathLst>
              <a:path w="14298" h="7585" extrusionOk="0">
                <a:moveTo>
                  <a:pt x="14297" y="1"/>
                </a:moveTo>
                <a:lnTo>
                  <a:pt x="14297" y="1"/>
                </a:lnTo>
                <a:cubicBezTo>
                  <a:pt x="12884" y="408"/>
                  <a:pt x="11686" y="1330"/>
                  <a:pt x="10932" y="2588"/>
                </a:cubicBezTo>
                <a:cubicBezTo>
                  <a:pt x="10489" y="2935"/>
                  <a:pt x="10021" y="3270"/>
                  <a:pt x="9554" y="3582"/>
                </a:cubicBezTo>
                <a:cubicBezTo>
                  <a:pt x="10357" y="2815"/>
                  <a:pt x="10980" y="1869"/>
                  <a:pt x="11363" y="815"/>
                </a:cubicBezTo>
                <a:lnTo>
                  <a:pt x="11363" y="815"/>
                </a:lnTo>
                <a:cubicBezTo>
                  <a:pt x="10129" y="1486"/>
                  <a:pt x="9243" y="2636"/>
                  <a:pt x="8920" y="4001"/>
                </a:cubicBezTo>
                <a:cubicBezTo>
                  <a:pt x="8189" y="4444"/>
                  <a:pt x="7434" y="4851"/>
                  <a:pt x="6668" y="5211"/>
                </a:cubicBezTo>
                <a:cubicBezTo>
                  <a:pt x="7662" y="4612"/>
                  <a:pt x="8404" y="3678"/>
                  <a:pt x="8764" y="2576"/>
                </a:cubicBezTo>
                <a:lnTo>
                  <a:pt x="8764" y="2576"/>
                </a:lnTo>
                <a:cubicBezTo>
                  <a:pt x="7542" y="3186"/>
                  <a:pt x="6584" y="4216"/>
                  <a:pt x="6069" y="5486"/>
                </a:cubicBezTo>
                <a:cubicBezTo>
                  <a:pt x="5147" y="5881"/>
                  <a:pt x="4213" y="6229"/>
                  <a:pt x="3242" y="6504"/>
                </a:cubicBezTo>
                <a:cubicBezTo>
                  <a:pt x="4464" y="5797"/>
                  <a:pt x="5506" y="4827"/>
                  <a:pt x="6285" y="3654"/>
                </a:cubicBezTo>
                <a:lnTo>
                  <a:pt x="6285" y="3654"/>
                </a:lnTo>
                <a:cubicBezTo>
                  <a:pt x="5482" y="3977"/>
                  <a:pt x="4751" y="4444"/>
                  <a:pt x="4117" y="5031"/>
                </a:cubicBezTo>
                <a:cubicBezTo>
                  <a:pt x="3674" y="5450"/>
                  <a:pt x="3278" y="5941"/>
                  <a:pt x="3123" y="6528"/>
                </a:cubicBezTo>
                <a:cubicBezTo>
                  <a:pt x="2152" y="6804"/>
                  <a:pt x="1170" y="7007"/>
                  <a:pt x="164" y="7151"/>
                </a:cubicBezTo>
                <a:cubicBezTo>
                  <a:pt x="0" y="7186"/>
                  <a:pt x="31" y="7427"/>
                  <a:pt x="189" y="7427"/>
                </a:cubicBezTo>
                <a:cubicBezTo>
                  <a:pt x="192" y="7427"/>
                  <a:pt x="196" y="7427"/>
                  <a:pt x="200" y="7426"/>
                </a:cubicBezTo>
                <a:cubicBezTo>
                  <a:pt x="1494" y="7247"/>
                  <a:pt x="2763" y="6959"/>
                  <a:pt x="4009" y="6564"/>
                </a:cubicBezTo>
                <a:cubicBezTo>
                  <a:pt x="4887" y="7227"/>
                  <a:pt x="5955" y="7585"/>
                  <a:pt x="7047" y="7585"/>
                </a:cubicBezTo>
                <a:cubicBezTo>
                  <a:pt x="7355" y="7585"/>
                  <a:pt x="7665" y="7556"/>
                  <a:pt x="7973" y="7498"/>
                </a:cubicBezTo>
                <a:cubicBezTo>
                  <a:pt x="7506" y="7079"/>
                  <a:pt x="7015" y="6660"/>
                  <a:pt x="6428" y="6444"/>
                </a:cubicBezTo>
                <a:cubicBezTo>
                  <a:pt x="6061" y="6322"/>
                  <a:pt x="5682" y="6260"/>
                  <a:pt x="5304" y="6260"/>
                </a:cubicBezTo>
                <a:cubicBezTo>
                  <a:pt x="5127" y="6260"/>
                  <a:pt x="4951" y="6274"/>
                  <a:pt x="4775" y="6301"/>
                </a:cubicBezTo>
                <a:cubicBezTo>
                  <a:pt x="5590" y="6013"/>
                  <a:pt x="6392" y="5666"/>
                  <a:pt x="7183" y="5282"/>
                </a:cubicBezTo>
                <a:cubicBezTo>
                  <a:pt x="7826" y="5782"/>
                  <a:pt x="8613" y="6042"/>
                  <a:pt x="9408" y="6042"/>
                </a:cubicBezTo>
                <a:cubicBezTo>
                  <a:pt x="9870" y="6042"/>
                  <a:pt x="10335" y="5954"/>
                  <a:pt x="10776" y="5774"/>
                </a:cubicBezTo>
                <a:cubicBezTo>
                  <a:pt x="10070" y="5269"/>
                  <a:pt x="9230" y="5003"/>
                  <a:pt x="8375" y="5003"/>
                </a:cubicBezTo>
                <a:cubicBezTo>
                  <a:pt x="8114" y="5003"/>
                  <a:pt x="7851" y="5028"/>
                  <a:pt x="7590" y="5079"/>
                </a:cubicBezTo>
                <a:cubicBezTo>
                  <a:pt x="8309" y="4696"/>
                  <a:pt x="9003" y="4288"/>
                  <a:pt x="9686" y="3833"/>
                </a:cubicBezTo>
                <a:cubicBezTo>
                  <a:pt x="10249" y="4193"/>
                  <a:pt x="10884" y="4396"/>
                  <a:pt x="11554" y="4420"/>
                </a:cubicBezTo>
                <a:cubicBezTo>
                  <a:pt x="11595" y="4422"/>
                  <a:pt x="11635" y="4423"/>
                  <a:pt x="11675" y="4423"/>
                </a:cubicBezTo>
                <a:cubicBezTo>
                  <a:pt x="12350" y="4423"/>
                  <a:pt x="12996" y="4140"/>
                  <a:pt x="13471" y="3654"/>
                </a:cubicBezTo>
                <a:cubicBezTo>
                  <a:pt x="12848" y="3402"/>
                  <a:pt x="12189" y="3270"/>
                  <a:pt x="11531" y="3246"/>
                </a:cubicBezTo>
                <a:cubicBezTo>
                  <a:pt x="11063" y="3246"/>
                  <a:pt x="10608" y="3330"/>
                  <a:pt x="10177" y="3498"/>
                </a:cubicBezTo>
                <a:cubicBezTo>
                  <a:pt x="10500" y="3270"/>
                  <a:pt x="10824" y="3031"/>
                  <a:pt x="11135" y="2791"/>
                </a:cubicBezTo>
                <a:cubicBezTo>
                  <a:pt x="12453" y="2216"/>
                  <a:pt x="13567" y="1246"/>
                  <a:pt x="1429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260" name="Google Shape;1260;p160"/>
          <p:cNvSpPr/>
          <p:nvPr/>
        </p:nvSpPr>
        <p:spPr>
          <a:xfrm rot="9102081" flipH="1">
            <a:off x="402779" y="-146998"/>
            <a:ext cx="280668" cy="2160995"/>
          </a:xfrm>
          <a:custGeom>
            <a:avLst/>
            <a:gdLst/>
            <a:ahLst/>
            <a:cxnLst/>
            <a:rect l="l" t="t" r="r" b="b"/>
            <a:pathLst>
              <a:path w="4564" h="35142" extrusionOk="0">
                <a:moveTo>
                  <a:pt x="3018" y="1"/>
                </a:moveTo>
                <a:cubicBezTo>
                  <a:pt x="587" y="3953"/>
                  <a:pt x="0" y="9606"/>
                  <a:pt x="323" y="14840"/>
                </a:cubicBezTo>
                <a:cubicBezTo>
                  <a:pt x="647" y="20074"/>
                  <a:pt x="1749" y="25141"/>
                  <a:pt x="2264" y="30339"/>
                </a:cubicBezTo>
                <a:cubicBezTo>
                  <a:pt x="2266" y="30358"/>
                  <a:pt x="2267" y="30378"/>
                  <a:pt x="2269" y="30398"/>
                </a:cubicBezTo>
                <a:lnTo>
                  <a:pt x="2269" y="30398"/>
                </a:lnTo>
                <a:cubicBezTo>
                  <a:pt x="3045" y="26619"/>
                  <a:pt x="3499" y="22705"/>
                  <a:pt x="3952" y="18805"/>
                </a:cubicBezTo>
                <a:cubicBezTo>
                  <a:pt x="4252" y="16146"/>
                  <a:pt x="4563" y="13475"/>
                  <a:pt x="4527" y="10780"/>
                </a:cubicBezTo>
                <a:cubicBezTo>
                  <a:pt x="4479" y="7103"/>
                  <a:pt x="3785" y="3510"/>
                  <a:pt x="3018" y="1"/>
                </a:cubicBezTo>
                <a:close/>
                <a:moveTo>
                  <a:pt x="2269" y="30398"/>
                </a:moveTo>
                <a:lnTo>
                  <a:pt x="2269" y="30398"/>
                </a:lnTo>
                <a:cubicBezTo>
                  <a:pt x="2042" y="31505"/>
                  <a:pt x="1788" y="32600"/>
                  <a:pt x="1497" y="33680"/>
                </a:cubicBezTo>
                <a:lnTo>
                  <a:pt x="1761" y="35141"/>
                </a:lnTo>
                <a:cubicBezTo>
                  <a:pt x="2483" y="33852"/>
                  <a:pt x="2421" y="32036"/>
                  <a:pt x="2269" y="30398"/>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261" name="Google Shape;1261;p160"/>
          <p:cNvSpPr/>
          <p:nvPr/>
        </p:nvSpPr>
        <p:spPr>
          <a:xfrm rot="10800000" flipH="1">
            <a:off x="167148" y="34741"/>
            <a:ext cx="462184" cy="1333544"/>
          </a:xfrm>
          <a:custGeom>
            <a:avLst/>
            <a:gdLst/>
            <a:ahLst/>
            <a:cxnLst/>
            <a:rect l="l" t="t" r="r" b="b"/>
            <a:pathLst>
              <a:path w="7516" h="21686" extrusionOk="0">
                <a:moveTo>
                  <a:pt x="4030" y="0"/>
                </a:moveTo>
                <a:lnTo>
                  <a:pt x="4030" y="0"/>
                </a:lnTo>
                <a:cubicBezTo>
                  <a:pt x="3300" y="1880"/>
                  <a:pt x="3312" y="3964"/>
                  <a:pt x="4054" y="5833"/>
                </a:cubicBezTo>
                <a:cubicBezTo>
                  <a:pt x="4066" y="6611"/>
                  <a:pt x="4042" y="7378"/>
                  <a:pt x="3995" y="8156"/>
                </a:cubicBezTo>
                <a:cubicBezTo>
                  <a:pt x="3827" y="6635"/>
                  <a:pt x="3312" y="5174"/>
                  <a:pt x="2485" y="3881"/>
                </a:cubicBezTo>
                <a:lnTo>
                  <a:pt x="2485" y="3881"/>
                </a:lnTo>
                <a:cubicBezTo>
                  <a:pt x="2186" y="5785"/>
                  <a:pt x="2701" y="7713"/>
                  <a:pt x="3911" y="9210"/>
                </a:cubicBezTo>
                <a:cubicBezTo>
                  <a:pt x="3803" y="10372"/>
                  <a:pt x="3623" y="11522"/>
                  <a:pt x="3384" y="12672"/>
                </a:cubicBezTo>
                <a:cubicBezTo>
                  <a:pt x="3539" y="11091"/>
                  <a:pt x="3132" y="9498"/>
                  <a:pt x="2234" y="8192"/>
                </a:cubicBezTo>
                <a:lnTo>
                  <a:pt x="2234" y="8192"/>
                </a:lnTo>
                <a:cubicBezTo>
                  <a:pt x="1887" y="10037"/>
                  <a:pt x="2222" y="11941"/>
                  <a:pt x="3180" y="13546"/>
                </a:cubicBezTo>
                <a:cubicBezTo>
                  <a:pt x="2845" y="14888"/>
                  <a:pt x="2438" y="16193"/>
                  <a:pt x="1934" y="17475"/>
                </a:cubicBezTo>
                <a:cubicBezTo>
                  <a:pt x="2186" y="15570"/>
                  <a:pt x="1982" y="13618"/>
                  <a:pt x="1360" y="11798"/>
                </a:cubicBezTo>
                <a:cubicBezTo>
                  <a:pt x="1048" y="12947"/>
                  <a:pt x="952" y="14133"/>
                  <a:pt x="1072" y="15307"/>
                </a:cubicBezTo>
                <a:cubicBezTo>
                  <a:pt x="1156" y="16145"/>
                  <a:pt x="1360" y="16996"/>
                  <a:pt x="1875" y="17654"/>
                </a:cubicBezTo>
                <a:cubicBezTo>
                  <a:pt x="1360" y="18936"/>
                  <a:pt x="761" y="20181"/>
                  <a:pt x="90" y="21391"/>
                </a:cubicBezTo>
                <a:cubicBezTo>
                  <a:pt x="0" y="21546"/>
                  <a:pt x="128" y="21685"/>
                  <a:pt x="260" y="21685"/>
                </a:cubicBezTo>
                <a:cubicBezTo>
                  <a:pt x="321" y="21685"/>
                  <a:pt x="384" y="21655"/>
                  <a:pt x="425" y="21583"/>
                </a:cubicBezTo>
                <a:cubicBezTo>
                  <a:pt x="1300" y="20026"/>
                  <a:pt x="2042" y="18397"/>
                  <a:pt x="2641" y="16708"/>
                </a:cubicBezTo>
                <a:cubicBezTo>
                  <a:pt x="4510" y="16193"/>
                  <a:pt x="6091" y="14900"/>
                  <a:pt x="6953" y="13151"/>
                </a:cubicBezTo>
                <a:lnTo>
                  <a:pt x="6953" y="13151"/>
                </a:lnTo>
                <a:cubicBezTo>
                  <a:pt x="6114" y="13319"/>
                  <a:pt x="5240" y="13498"/>
                  <a:pt x="4510" y="13965"/>
                </a:cubicBezTo>
                <a:cubicBezTo>
                  <a:pt x="3863" y="14385"/>
                  <a:pt x="3384" y="14983"/>
                  <a:pt x="2988" y="15654"/>
                </a:cubicBezTo>
                <a:cubicBezTo>
                  <a:pt x="3348" y="14504"/>
                  <a:pt x="3647" y="13343"/>
                  <a:pt x="3875" y="12169"/>
                </a:cubicBezTo>
                <a:cubicBezTo>
                  <a:pt x="5599" y="11714"/>
                  <a:pt x="6941" y="10372"/>
                  <a:pt x="7408" y="8660"/>
                </a:cubicBezTo>
                <a:lnTo>
                  <a:pt x="7408" y="8660"/>
                </a:lnTo>
                <a:cubicBezTo>
                  <a:pt x="5923" y="9127"/>
                  <a:pt x="4689" y="10169"/>
                  <a:pt x="3983" y="11558"/>
                </a:cubicBezTo>
                <a:cubicBezTo>
                  <a:pt x="4174" y="10456"/>
                  <a:pt x="4306" y="9354"/>
                  <a:pt x="4378" y="8240"/>
                </a:cubicBezTo>
                <a:cubicBezTo>
                  <a:pt x="5228" y="7917"/>
                  <a:pt x="5983" y="7378"/>
                  <a:pt x="6570" y="6683"/>
                </a:cubicBezTo>
                <a:cubicBezTo>
                  <a:pt x="7180" y="5917"/>
                  <a:pt x="7516" y="4911"/>
                  <a:pt x="7336" y="3953"/>
                </a:cubicBezTo>
                <a:lnTo>
                  <a:pt x="7336" y="3953"/>
                </a:lnTo>
                <a:cubicBezTo>
                  <a:pt x="6546" y="4408"/>
                  <a:pt x="5851" y="5018"/>
                  <a:pt x="5276" y="5725"/>
                </a:cubicBezTo>
                <a:cubicBezTo>
                  <a:pt x="4881" y="6228"/>
                  <a:pt x="4593" y="6803"/>
                  <a:pt x="4426" y="7414"/>
                </a:cubicBezTo>
                <a:cubicBezTo>
                  <a:pt x="4450" y="6875"/>
                  <a:pt x="4450" y="6324"/>
                  <a:pt x="4450" y="5773"/>
                </a:cubicBezTo>
                <a:cubicBezTo>
                  <a:pt x="4917" y="3857"/>
                  <a:pt x="4773" y="1833"/>
                  <a:pt x="4030" y="0"/>
                </a:cubicBezTo>
                <a:close/>
              </a:path>
            </a:pathLst>
          </a:custGeom>
          <a:solidFill>
            <a:srgbClr val="1A4E6E"/>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262" name="Google Shape;1262;p160"/>
          <p:cNvSpPr/>
          <p:nvPr/>
        </p:nvSpPr>
        <p:spPr>
          <a:xfrm rot="9459594" flipH="1">
            <a:off x="-14594" y="52971"/>
            <a:ext cx="270380" cy="806652"/>
          </a:xfrm>
          <a:custGeom>
            <a:avLst/>
            <a:gdLst/>
            <a:ahLst/>
            <a:cxnLst/>
            <a:rect l="l" t="t" r="r" b="b"/>
            <a:pathLst>
              <a:path w="4397" h="13118" extrusionOk="0">
                <a:moveTo>
                  <a:pt x="108" y="0"/>
                </a:moveTo>
                <a:lnTo>
                  <a:pt x="108" y="0"/>
                </a:lnTo>
                <a:cubicBezTo>
                  <a:pt x="72" y="1210"/>
                  <a:pt x="492" y="2396"/>
                  <a:pt x="1282" y="3318"/>
                </a:cubicBezTo>
                <a:cubicBezTo>
                  <a:pt x="1450" y="3761"/>
                  <a:pt x="1581" y="4204"/>
                  <a:pt x="1713" y="4659"/>
                </a:cubicBezTo>
                <a:cubicBezTo>
                  <a:pt x="1318" y="3821"/>
                  <a:pt x="731" y="3090"/>
                  <a:pt x="0" y="2527"/>
                </a:cubicBezTo>
                <a:lnTo>
                  <a:pt x="0" y="2527"/>
                </a:lnTo>
                <a:cubicBezTo>
                  <a:pt x="204" y="3665"/>
                  <a:pt x="887" y="4659"/>
                  <a:pt x="1869" y="5282"/>
                </a:cubicBezTo>
                <a:cubicBezTo>
                  <a:pt x="2037" y="5965"/>
                  <a:pt x="2168" y="6659"/>
                  <a:pt x="2252" y="7354"/>
                </a:cubicBezTo>
                <a:cubicBezTo>
                  <a:pt x="2037" y="6420"/>
                  <a:pt x="1486" y="5593"/>
                  <a:pt x="719" y="5030"/>
                </a:cubicBezTo>
                <a:lnTo>
                  <a:pt x="719" y="5030"/>
                </a:lnTo>
                <a:cubicBezTo>
                  <a:pt x="875" y="6144"/>
                  <a:pt x="1450" y="7174"/>
                  <a:pt x="2312" y="7905"/>
                </a:cubicBezTo>
                <a:cubicBezTo>
                  <a:pt x="2396" y="8731"/>
                  <a:pt x="2420" y="9558"/>
                  <a:pt x="2384" y="10384"/>
                </a:cubicBezTo>
                <a:cubicBezTo>
                  <a:pt x="2156" y="9246"/>
                  <a:pt x="1653" y="8180"/>
                  <a:pt x="935" y="7258"/>
                </a:cubicBezTo>
                <a:lnTo>
                  <a:pt x="935" y="7258"/>
                </a:lnTo>
                <a:cubicBezTo>
                  <a:pt x="983" y="7977"/>
                  <a:pt x="1162" y="8672"/>
                  <a:pt x="1462" y="9318"/>
                </a:cubicBezTo>
                <a:cubicBezTo>
                  <a:pt x="1677" y="9785"/>
                  <a:pt x="1965" y="10217"/>
                  <a:pt x="2384" y="10492"/>
                </a:cubicBezTo>
                <a:cubicBezTo>
                  <a:pt x="2348" y="11330"/>
                  <a:pt x="2252" y="12157"/>
                  <a:pt x="2108" y="12983"/>
                </a:cubicBezTo>
                <a:cubicBezTo>
                  <a:pt x="2095" y="13067"/>
                  <a:pt x="2161" y="13118"/>
                  <a:pt x="2227" y="13118"/>
                </a:cubicBezTo>
                <a:cubicBezTo>
                  <a:pt x="2274" y="13118"/>
                  <a:pt x="2321" y="13091"/>
                  <a:pt x="2336" y="13031"/>
                </a:cubicBezTo>
                <a:cubicBezTo>
                  <a:pt x="2528" y="11965"/>
                  <a:pt x="2635" y="10887"/>
                  <a:pt x="2635" y="9809"/>
                </a:cubicBezTo>
                <a:cubicBezTo>
                  <a:pt x="3606" y="9139"/>
                  <a:pt x="4240" y="8085"/>
                  <a:pt x="4396" y="6923"/>
                </a:cubicBezTo>
                <a:lnTo>
                  <a:pt x="4396" y="6923"/>
                </a:lnTo>
                <a:cubicBezTo>
                  <a:pt x="3941" y="7186"/>
                  <a:pt x="3486" y="7462"/>
                  <a:pt x="3162" y="7869"/>
                </a:cubicBezTo>
                <a:cubicBezTo>
                  <a:pt x="2887" y="8240"/>
                  <a:pt x="2707" y="8672"/>
                  <a:pt x="2623" y="9127"/>
                </a:cubicBezTo>
                <a:cubicBezTo>
                  <a:pt x="2599" y="8408"/>
                  <a:pt x="2540" y="7677"/>
                  <a:pt x="2432" y="6959"/>
                </a:cubicBezTo>
                <a:cubicBezTo>
                  <a:pt x="3330" y="6360"/>
                  <a:pt x="3833" y="5330"/>
                  <a:pt x="3749" y="4264"/>
                </a:cubicBezTo>
                <a:lnTo>
                  <a:pt x="3749" y="4264"/>
                </a:lnTo>
                <a:cubicBezTo>
                  <a:pt x="2995" y="4815"/>
                  <a:pt x="2504" y="5665"/>
                  <a:pt x="2384" y="6588"/>
                </a:cubicBezTo>
                <a:cubicBezTo>
                  <a:pt x="2264" y="5929"/>
                  <a:pt x="2120" y="5270"/>
                  <a:pt x="1941" y="4623"/>
                </a:cubicBezTo>
                <a:cubicBezTo>
                  <a:pt x="2372" y="4264"/>
                  <a:pt x="2695" y="3809"/>
                  <a:pt x="2887" y="3306"/>
                </a:cubicBezTo>
                <a:cubicBezTo>
                  <a:pt x="3091" y="2743"/>
                  <a:pt x="3055" y="2120"/>
                  <a:pt x="2779" y="1581"/>
                </a:cubicBezTo>
                <a:cubicBezTo>
                  <a:pt x="2420" y="2012"/>
                  <a:pt x="2144" y="2491"/>
                  <a:pt x="1953" y="3006"/>
                </a:cubicBezTo>
                <a:cubicBezTo>
                  <a:pt x="1833" y="3378"/>
                  <a:pt x="1785" y="3761"/>
                  <a:pt x="1809" y="4144"/>
                </a:cubicBezTo>
                <a:cubicBezTo>
                  <a:pt x="1713" y="3833"/>
                  <a:pt x="1605" y="3509"/>
                  <a:pt x="1498" y="3210"/>
                </a:cubicBezTo>
                <a:cubicBezTo>
                  <a:pt x="1390" y="2012"/>
                  <a:pt x="899" y="898"/>
                  <a:pt x="108"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263" name="Google Shape;1263;p160"/>
          <p:cNvSpPr/>
          <p:nvPr/>
        </p:nvSpPr>
        <p:spPr>
          <a:xfrm rot="10800000" flipH="1">
            <a:off x="-21941" y="-84442"/>
            <a:ext cx="840368" cy="1081483"/>
          </a:xfrm>
          <a:custGeom>
            <a:avLst/>
            <a:gdLst/>
            <a:ahLst/>
            <a:cxnLst/>
            <a:rect l="l" t="t" r="r" b="b"/>
            <a:pathLst>
              <a:path w="13666" h="17587" extrusionOk="0">
                <a:moveTo>
                  <a:pt x="13630" y="1"/>
                </a:moveTo>
                <a:lnTo>
                  <a:pt x="13630" y="1"/>
                </a:lnTo>
                <a:cubicBezTo>
                  <a:pt x="11905" y="744"/>
                  <a:pt x="10348" y="1845"/>
                  <a:pt x="9067" y="3223"/>
                </a:cubicBezTo>
                <a:cubicBezTo>
                  <a:pt x="6228" y="6277"/>
                  <a:pt x="4935" y="10409"/>
                  <a:pt x="2946" y="14062"/>
                </a:cubicBezTo>
                <a:cubicBezTo>
                  <a:pt x="2252" y="15344"/>
                  <a:pt x="1425" y="16613"/>
                  <a:pt x="192" y="17368"/>
                </a:cubicBezTo>
                <a:lnTo>
                  <a:pt x="0" y="17032"/>
                </a:lnTo>
                <a:lnTo>
                  <a:pt x="0" y="17032"/>
                </a:lnTo>
                <a:lnTo>
                  <a:pt x="48" y="17583"/>
                </a:lnTo>
                <a:cubicBezTo>
                  <a:pt x="92" y="17585"/>
                  <a:pt x="137" y="17586"/>
                  <a:pt x="181" y="17586"/>
                </a:cubicBezTo>
                <a:cubicBezTo>
                  <a:pt x="1222" y="17586"/>
                  <a:pt x="2205" y="17056"/>
                  <a:pt x="3078" y="16481"/>
                </a:cubicBezTo>
                <a:cubicBezTo>
                  <a:pt x="6072" y="14493"/>
                  <a:pt x="8480" y="11727"/>
                  <a:pt x="10456" y="8732"/>
                </a:cubicBezTo>
                <a:cubicBezTo>
                  <a:pt x="12193" y="6109"/>
                  <a:pt x="13666" y="3139"/>
                  <a:pt x="13630"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264" name="Google Shape;1264;p160"/>
          <p:cNvSpPr/>
          <p:nvPr/>
        </p:nvSpPr>
        <p:spPr>
          <a:xfrm rot="10800000" flipH="1">
            <a:off x="11213703" y="-11059"/>
            <a:ext cx="921416" cy="418032"/>
          </a:xfrm>
          <a:custGeom>
            <a:avLst/>
            <a:gdLst/>
            <a:ahLst/>
            <a:cxnLst/>
            <a:rect l="l" t="t" r="r" b="b"/>
            <a:pathLst>
              <a:path w="14984" h="6798" extrusionOk="0">
                <a:moveTo>
                  <a:pt x="0" y="1"/>
                </a:moveTo>
                <a:lnTo>
                  <a:pt x="0" y="1"/>
                </a:lnTo>
                <a:cubicBezTo>
                  <a:pt x="862" y="1151"/>
                  <a:pt x="2072" y="2001"/>
                  <a:pt x="3438" y="2432"/>
                </a:cubicBezTo>
                <a:cubicBezTo>
                  <a:pt x="3785" y="2636"/>
                  <a:pt x="4120" y="2839"/>
                  <a:pt x="4468" y="3031"/>
                </a:cubicBezTo>
                <a:cubicBezTo>
                  <a:pt x="4163" y="2941"/>
                  <a:pt x="3847" y="2895"/>
                  <a:pt x="3527" y="2895"/>
                </a:cubicBezTo>
                <a:cubicBezTo>
                  <a:pt x="3382" y="2895"/>
                  <a:pt x="3236" y="2905"/>
                  <a:pt x="3090" y="2923"/>
                </a:cubicBezTo>
                <a:cubicBezTo>
                  <a:pt x="2431" y="3019"/>
                  <a:pt x="1797" y="3223"/>
                  <a:pt x="1210" y="3534"/>
                </a:cubicBezTo>
                <a:cubicBezTo>
                  <a:pt x="1669" y="3923"/>
                  <a:pt x="2252" y="4121"/>
                  <a:pt x="2842" y="4121"/>
                </a:cubicBezTo>
                <a:cubicBezTo>
                  <a:pt x="2961" y="4121"/>
                  <a:pt x="3080" y="4113"/>
                  <a:pt x="3198" y="4097"/>
                </a:cubicBezTo>
                <a:cubicBezTo>
                  <a:pt x="3857" y="3989"/>
                  <a:pt x="4480" y="3726"/>
                  <a:pt x="4995" y="3319"/>
                </a:cubicBezTo>
                <a:cubicBezTo>
                  <a:pt x="5713" y="3690"/>
                  <a:pt x="6456" y="4025"/>
                  <a:pt x="7210" y="4325"/>
                </a:cubicBezTo>
                <a:cubicBezTo>
                  <a:pt x="7096" y="4315"/>
                  <a:pt x="6982" y="4310"/>
                  <a:pt x="6869" y="4310"/>
                </a:cubicBezTo>
                <a:cubicBezTo>
                  <a:pt x="5862" y="4310"/>
                  <a:pt x="4884" y="4687"/>
                  <a:pt x="4120" y="5355"/>
                </a:cubicBezTo>
                <a:cubicBezTo>
                  <a:pt x="4451" y="5450"/>
                  <a:pt x="4788" y="5496"/>
                  <a:pt x="5122" y="5496"/>
                </a:cubicBezTo>
                <a:cubicBezTo>
                  <a:pt x="6049" y="5496"/>
                  <a:pt x="6955" y="5140"/>
                  <a:pt x="7642" y="4480"/>
                </a:cubicBezTo>
                <a:cubicBezTo>
                  <a:pt x="8456" y="4780"/>
                  <a:pt x="9294" y="5031"/>
                  <a:pt x="10145" y="5247"/>
                </a:cubicBezTo>
                <a:cubicBezTo>
                  <a:pt x="10094" y="5245"/>
                  <a:pt x="10042" y="5244"/>
                  <a:pt x="9991" y="5244"/>
                </a:cubicBezTo>
                <a:cubicBezTo>
                  <a:pt x="9480" y="5244"/>
                  <a:pt x="8972" y="5352"/>
                  <a:pt x="8504" y="5570"/>
                </a:cubicBezTo>
                <a:cubicBezTo>
                  <a:pt x="7941" y="5846"/>
                  <a:pt x="7510" y="6313"/>
                  <a:pt x="7079" y="6780"/>
                </a:cubicBezTo>
                <a:cubicBezTo>
                  <a:pt x="7219" y="6792"/>
                  <a:pt x="7359" y="6798"/>
                  <a:pt x="7498" y="6798"/>
                </a:cubicBezTo>
                <a:cubicBezTo>
                  <a:pt x="8766" y="6798"/>
                  <a:pt x="9995" y="6313"/>
                  <a:pt x="10923" y="5438"/>
                </a:cubicBezTo>
                <a:cubicBezTo>
                  <a:pt x="12205" y="5690"/>
                  <a:pt x="13498" y="5846"/>
                  <a:pt x="14804" y="5894"/>
                </a:cubicBezTo>
                <a:cubicBezTo>
                  <a:pt x="14983" y="5894"/>
                  <a:pt x="14983" y="5606"/>
                  <a:pt x="14804" y="5606"/>
                </a:cubicBezTo>
                <a:cubicBezTo>
                  <a:pt x="13798" y="5582"/>
                  <a:pt x="12792" y="5474"/>
                  <a:pt x="11810" y="5307"/>
                </a:cubicBezTo>
                <a:cubicBezTo>
                  <a:pt x="11594" y="4744"/>
                  <a:pt x="11139" y="4301"/>
                  <a:pt x="10648" y="3929"/>
                </a:cubicBezTo>
                <a:cubicBezTo>
                  <a:pt x="9965" y="3414"/>
                  <a:pt x="9187" y="3031"/>
                  <a:pt x="8360" y="2792"/>
                </a:cubicBezTo>
                <a:lnTo>
                  <a:pt x="8360" y="2792"/>
                </a:lnTo>
                <a:cubicBezTo>
                  <a:pt x="9258" y="3869"/>
                  <a:pt x="10396" y="4720"/>
                  <a:pt x="11678" y="5295"/>
                </a:cubicBezTo>
                <a:cubicBezTo>
                  <a:pt x="10684" y="5115"/>
                  <a:pt x="9714" y="4876"/>
                  <a:pt x="8755" y="4576"/>
                </a:cubicBezTo>
                <a:cubicBezTo>
                  <a:pt x="8121" y="3378"/>
                  <a:pt x="7055" y="2444"/>
                  <a:pt x="5773" y="1977"/>
                </a:cubicBezTo>
                <a:lnTo>
                  <a:pt x="5773" y="1977"/>
                </a:lnTo>
                <a:cubicBezTo>
                  <a:pt x="6252" y="3019"/>
                  <a:pt x="7091" y="3869"/>
                  <a:pt x="8133" y="4373"/>
                </a:cubicBezTo>
                <a:cubicBezTo>
                  <a:pt x="7330" y="4085"/>
                  <a:pt x="6540" y="3762"/>
                  <a:pt x="5773" y="3390"/>
                </a:cubicBezTo>
                <a:cubicBezTo>
                  <a:pt x="5306" y="2085"/>
                  <a:pt x="4288" y="1031"/>
                  <a:pt x="3006" y="492"/>
                </a:cubicBezTo>
                <a:lnTo>
                  <a:pt x="3006" y="492"/>
                </a:lnTo>
                <a:cubicBezTo>
                  <a:pt x="3497" y="1498"/>
                  <a:pt x="4216" y="2372"/>
                  <a:pt x="5102" y="3055"/>
                </a:cubicBezTo>
                <a:cubicBezTo>
                  <a:pt x="4599" y="2792"/>
                  <a:pt x="4108" y="2516"/>
                  <a:pt x="3617" y="2217"/>
                </a:cubicBezTo>
                <a:cubicBezTo>
                  <a:pt x="2743" y="1043"/>
                  <a:pt x="1449" y="252"/>
                  <a:pt x="0" y="1"/>
                </a:cubicBezTo>
                <a:close/>
              </a:path>
            </a:pathLst>
          </a:custGeom>
          <a:solidFill>
            <a:srgbClr val="1A4E6E"/>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265" name="Google Shape;1265;p160"/>
          <p:cNvSpPr/>
          <p:nvPr/>
        </p:nvSpPr>
        <p:spPr>
          <a:xfrm rot="-10476946" flipH="1">
            <a:off x="11634299" y="-72397"/>
            <a:ext cx="356527" cy="2140328"/>
          </a:xfrm>
          <a:custGeom>
            <a:avLst/>
            <a:gdLst/>
            <a:ahLst/>
            <a:cxnLst/>
            <a:rect l="l" t="t" r="r" b="b"/>
            <a:pathLst>
              <a:path w="5798" h="34807" extrusionOk="0">
                <a:moveTo>
                  <a:pt x="695" y="1"/>
                </a:moveTo>
                <a:cubicBezTo>
                  <a:pt x="312" y="3570"/>
                  <a:pt x="0" y="7223"/>
                  <a:pt x="348" y="10876"/>
                </a:cubicBezTo>
                <a:cubicBezTo>
                  <a:pt x="587" y="13559"/>
                  <a:pt x="1186" y="16182"/>
                  <a:pt x="1773" y="18793"/>
                </a:cubicBezTo>
                <a:cubicBezTo>
                  <a:pt x="2633" y="22602"/>
                  <a:pt x="3500" y="26447"/>
                  <a:pt x="4672" y="30119"/>
                </a:cubicBezTo>
                <a:lnTo>
                  <a:pt x="4672" y="30119"/>
                </a:lnTo>
                <a:cubicBezTo>
                  <a:pt x="4671" y="30108"/>
                  <a:pt x="4671" y="30098"/>
                  <a:pt x="4671" y="30087"/>
                </a:cubicBezTo>
                <a:cubicBezTo>
                  <a:pt x="4623" y="24865"/>
                  <a:pt x="5186" y="19703"/>
                  <a:pt x="4947" y="14469"/>
                </a:cubicBezTo>
                <a:cubicBezTo>
                  <a:pt x="4719" y="9235"/>
                  <a:pt x="3533" y="3666"/>
                  <a:pt x="695" y="1"/>
                </a:cubicBezTo>
                <a:close/>
                <a:moveTo>
                  <a:pt x="4672" y="30119"/>
                </a:moveTo>
                <a:lnTo>
                  <a:pt x="4672" y="30119"/>
                </a:lnTo>
                <a:cubicBezTo>
                  <a:pt x="4685" y="31775"/>
                  <a:pt x="4820" y="33604"/>
                  <a:pt x="5677" y="34806"/>
                </a:cubicBezTo>
                <a:lnTo>
                  <a:pt x="5797" y="33321"/>
                </a:lnTo>
                <a:cubicBezTo>
                  <a:pt x="5390" y="32272"/>
                  <a:pt x="5018" y="31203"/>
                  <a:pt x="4672" y="30119"/>
                </a:cubicBezTo>
                <a:close/>
              </a:path>
            </a:pathLst>
          </a:custGeom>
          <a:solidFill>
            <a:srgbClr val="1A4E6E"/>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266" name="Google Shape;1266;p160"/>
          <p:cNvSpPr/>
          <p:nvPr/>
        </p:nvSpPr>
        <p:spPr>
          <a:xfrm rot="10800000" flipH="1">
            <a:off x="11458647" y="50922"/>
            <a:ext cx="568199" cy="1301199"/>
          </a:xfrm>
          <a:custGeom>
            <a:avLst/>
            <a:gdLst/>
            <a:ahLst/>
            <a:cxnLst/>
            <a:rect l="l" t="t" r="r" b="b"/>
            <a:pathLst>
              <a:path w="9240" h="21160" extrusionOk="0">
                <a:moveTo>
                  <a:pt x="2947" y="1"/>
                </a:moveTo>
                <a:lnTo>
                  <a:pt x="2947" y="1"/>
                </a:lnTo>
                <a:cubicBezTo>
                  <a:pt x="2408" y="1905"/>
                  <a:pt x="2480" y="3929"/>
                  <a:pt x="3151" y="5786"/>
                </a:cubicBezTo>
                <a:cubicBezTo>
                  <a:pt x="3198" y="6325"/>
                  <a:pt x="3270" y="6876"/>
                  <a:pt x="3342" y="7415"/>
                </a:cubicBezTo>
                <a:cubicBezTo>
                  <a:pt x="3115" y="6816"/>
                  <a:pt x="2767" y="6277"/>
                  <a:pt x="2312" y="5822"/>
                </a:cubicBezTo>
                <a:cubicBezTo>
                  <a:pt x="1665" y="5175"/>
                  <a:pt x="911" y="4648"/>
                  <a:pt x="72" y="4277"/>
                </a:cubicBezTo>
                <a:lnTo>
                  <a:pt x="72" y="4277"/>
                </a:lnTo>
                <a:cubicBezTo>
                  <a:pt x="1" y="5247"/>
                  <a:pt x="432" y="6217"/>
                  <a:pt x="1114" y="6912"/>
                </a:cubicBezTo>
                <a:cubicBezTo>
                  <a:pt x="1773" y="7546"/>
                  <a:pt x="2588" y="8002"/>
                  <a:pt x="3462" y="8229"/>
                </a:cubicBezTo>
                <a:cubicBezTo>
                  <a:pt x="3654" y="9319"/>
                  <a:pt x="3905" y="10409"/>
                  <a:pt x="4216" y="11487"/>
                </a:cubicBezTo>
                <a:cubicBezTo>
                  <a:pt x="3366" y="10181"/>
                  <a:pt x="2025" y="9271"/>
                  <a:pt x="504" y="8960"/>
                </a:cubicBezTo>
                <a:lnTo>
                  <a:pt x="504" y="8960"/>
                </a:lnTo>
                <a:cubicBezTo>
                  <a:pt x="1138" y="10625"/>
                  <a:pt x="2624" y="11810"/>
                  <a:pt x="4384" y="12074"/>
                </a:cubicBezTo>
                <a:cubicBezTo>
                  <a:pt x="4743" y="13224"/>
                  <a:pt x="5163" y="14349"/>
                  <a:pt x="5642" y="15451"/>
                </a:cubicBezTo>
                <a:cubicBezTo>
                  <a:pt x="5199" y="14817"/>
                  <a:pt x="4624" y="14301"/>
                  <a:pt x="3941" y="13930"/>
                </a:cubicBezTo>
                <a:cubicBezTo>
                  <a:pt x="3174" y="13547"/>
                  <a:pt x="2288" y="13463"/>
                  <a:pt x="1438" y="13379"/>
                </a:cubicBezTo>
                <a:lnTo>
                  <a:pt x="1438" y="13379"/>
                </a:lnTo>
                <a:cubicBezTo>
                  <a:pt x="2480" y="15020"/>
                  <a:pt x="4181" y="16146"/>
                  <a:pt x="6097" y="16457"/>
                </a:cubicBezTo>
                <a:cubicBezTo>
                  <a:pt x="6875" y="18074"/>
                  <a:pt x="7786" y="19619"/>
                  <a:pt x="8816" y="21081"/>
                </a:cubicBezTo>
                <a:cubicBezTo>
                  <a:pt x="8855" y="21137"/>
                  <a:pt x="8908" y="21160"/>
                  <a:pt x="8961" y="21160"/>
                </a:cubicBezTo>
                <a:cubicBezTo>
                  <a:pt x="9101" y="21160"/>
                  <a:pt x="9240" y="20997"/>
                  <a:pt x="9127" y="20841"/>
                </a:cubicBezTo>
                <a:cubicBezTo>
                  <a:pt x="8325" y="19727"/>
                  <a:pt x="7606" y="18541"/>
                  <a:pt x="6959" y="17320"/>
                </a:cubicBezTo>
                <a:cubicBezTo>
                  <a:pt x="7402" y="16613"/>
                  <a:pt x="7510" y="15739"/>
                  <a:pt x="7510" y="14912"/>
                </a:cubicBezTo>
                <a:cubicBezTo>
                  <a:pt x="7498" y="13727"/>
                  <a:pt x="7271" y="12553"/>
                  <a:pt x="6839" y="11451"/>
                </a:cubicBezTo>
                <a:lnTo>
                  <a:pt x="6839" y="11451"/>
                </a:lnTo>
                <a:cubicBezTo>
                  <a:pt x="6420" y="13331"/>
                  <a:pt x="6420" y="15284"/>
                  <a:pt x="6875" y="17164"/>
                </a:cubicBezTo>
                <a:cubicBezTo>
                  <a:pt x="6241" y="15942"/>
                  <a:pt x="5690" y="14673"/>
                  <a:pt x="5235" y="13379"/>
                </a:cubicBezTo>
                <a:cubicBezTo>
                  <a:pt x="6013" y="11679"/>
                  <a:pt x="6145" y="9750"/>
                  <a:pt x="5594" y="7954"/>
                </a:cubicBezTo>
                <a:lnTo>
                  <a:pt x="5594" y="7954"/>
                </a:lnTo>
                <a:cubicBezTo>
                  <a:pt x="4839" y="9355"/>
                  <a:pt x="4600" y="10972"/>
                  <a:pt x="4935" y="12529"/>
                </a:cubicBezTo>
                <a:cubicBezTo>
                  <a:pt x="4576" y="11415"/>
                  <a:pt x="4276" y="10289"/>
                  <a:pt x="4037" y="9151"/>
                </a:cubicBezTo>
                <a:cubicBezTo>
                  <a:pt x="5079" y="7534"/>
                  <a:pt x="5378" y="5546"/>
                  <a:pt x="4887" y="3690"/>
                </a:cubicBezTo>
                <a:lnTo>
                  <a:pt x="4887" y="3690"/>
                </a:lnTo>
                <a:cubicBezTo>
                  <a:pt x="4205" y="5067"/>
                  <a:pt x="3845" y="6576"/>
                  <a:pt x="3833" y="8109"/>
                </a:cubicBezTo>
                <a:cubicBezTo>
                  <a:pt x="3701" y="7343"/>
                  <a:pt x="3606" y="6576"/>
                  <a:pt x="3534" y="5798"/>
                </a:cubicBezTo>
                <a:cubicBezTo>
                  <a:pt x="4073" y="3857"/>
                  <a:pt x="3869" y="1797"/>
                  <a:pt x="2947"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267" name="Google Shape;1267;p160"/>
          <p:cNvSpPr/>
          <p:nvPr/>
        </p:nvSpPr>
        <p:spPr>
          <a:xfrm rot="10800000" flipH="1">
            <a:off x="11952477" y="48657"/>
            <a:ext cx="239393" cy="815279"/>
          </a:xfrm>
          <a:custGeom>
            <a:avLst/>
            <a:gdLst/>
            <a:ahLst/>
            <a:cxnLst/>
            <a:rect l="l" t="t" r="r" b="b"/>
            <a:pathLst>
              <a:path w="3893" h="13258" extrusionOk="0">
                <a:moveTo>
                  <a:pt x="3521" y="1"/>
                </a:moveTo>
                <a:lnTo>
                  <a:pt x="3521" y="1"/>
                </a:lnTo>
                <a:cubicBezTo>
                  <a:pt x="2827" y="971"/>
                  <a:pt x="2467" y="2145"/>
                  <a:pt x="2479" y="3342"/>
                </a:cubicBezTo>
                <a:cubicBezTo>
                  <a:pt x="2407" y="3654"/>
                  <a:pt x="2336" y="3977"/>
                  <a:pt x="2264" y="4300"/>
                </a:cubicBezTo>
                <a:cubicBezTo>
                  <a:pt x="2252" y="3917"/>
                  <a:pt x="2168" y="3546"/>
                  <a:pt x="2000" y="3187"/>
                </a:cubicBezTo>
                <a:cubicBezTo>
                  <a:pt x="1761" y="2695"/>
                  <a:pt x="1425" y="2240"/>
                  <a:pt x="1030" y="1857"/>
                </a:cubicBezTo>
                <a:lnTo>
                  <a:pt x="1030" y="1857"/>
                </a:lnTo>
                <a:cubicBezTo>
                  <a:pt x="814" y="2420"/>
                  <a:pt x="838" y="3043"/>
                  <a:pt x="1102" y="3582"/>
                </a:cubicBezTo>
                <a:cubicBezTo>
                  <a:pt x="1353" y="4073"/>
                  <a:pt x="1725" y="4492"/>
                  <a:pt x="2180" y="4791"/>
                </a:cubicBezTo>
                <a:cubicBezTo>
                  <a:pt x="2072" y="5462"/>
                  <a:pt x="2000" y="6133"/>
                  <a:pt x="1964" y="6804"/>
                </a:cubicBezTo>
                <a:cubicBezTo>
                  <a:pt x="1737" y="5881"/>
                  <a:pt x="1150" y="5103"/>
                  <a:pt x="347" y="4624"/>
                </a:cubicBezTo>
                <a:lnTo>
                  <a:pt x="347" y="4624"/>
                </a:lnTo>
                <a:cubicBezTo>
                  <a:pt x="383" y="5702"/>
                  <a:pt x="994" y="6672"/>
                  <a:pt x="1952" y="7175"/>
                </a:cubicBezTo>
                <a:cubicBezTo>
                  <a:pt x="1928" y="7894"/>
                  <a:pt x="1940" y="8624"/>
                  <a:pt x="2000" y="9343"/>
                </a:cubicBezTo>
                <a:cubicBezTo>
                  <a:pt x="1868" y="8900"/>
                  <a:pt x="1641" y="8480"/>
                  <a:pt x="1318" y="8133"/>
                </a:cubicBezTo>
                <a:cubicBezTo>
                  <a:pt x="958" y="7762"/>
                  <a:pt x="467" y="7546"/>
                  <a:pt x="0" y="7331"/>
                </a:cubicBezTo>
                <a:lnTo>
                  <a:pt x="0" y="7331"/>
                </a:lnTo>
                <a:cubicBezTo>
                  <a:pt x="264" y="8468"/>
                  <a:pt x="1018" y="9439"/>
                  <a:pt x="2048" y="10001"/>
                </a:cubicBezTo>
                <a:cubicBezTo>
                  <a:pt x="2168" y="11079"/>
                  <a:pt x="2383" y="12145"/>
                  <a:pt x="2683" y="13175"/>
                </a:cubicBezTo>
                <a:cubicBezTo>
                  <a:pt x="2702" y="13233"/>
                  <a:pt x="2748" y="13258"/>
                  <a:pt x="2794" y="13258"/>
                </a:cubicBezTo>
                <a:cubicBezTo>
                  <a:pt x="2863" y="13258"/>
                  <a:pt x="2932" y="13202"/>
                  <a:pt x="2910" y="13116"/>
                </a:cubicBezTo>
                <a:cubicBezTo>
                  <a:pt x="2671" y="12313"/>
                  <a:pt x="2491" y="11499"/>
                  <a:pt x="2371" y="10672"/>
                </a:cubicBezTo>
                <a:cubicBezTo>
                  <a:pt x="2767" y="10349"/>
                  <a:pt x="3006" y="9882"/>
                  <a:pt x="3162" y="9403"/>
                </a:cubicBezTo>
                <a:cubicBezTo>
                  <a:pt x="3390" y="8732"/>
                  <a:pt x="3497" y="8013"/>
                  <a:pt x="3473" y="7307"/>
                </a:cubicBezTo>
                <a:lnTo>
                  <a:pt x="3473" y="7307"/>
                </a:lnTo>
                <a:cubicBezTo>
                  <a:pt x="2851" y="8289"/>
                  <a:pt x="2467" y="9403"/>
                  <a:pt x="2360" y="10564"/>
                </a:cubicBezTo>
                <a:cubicBezTo>
                  <a:pt x="2240" y="9750"/>
                  <a:pt x="2168" y="8912"/>
                  <a:pt x="2168" y="8085"/>
                </a:cubicBezTo>
                <a:cubicBezTo>
                  <a:pt x="2946" y="7271"/>
                  <a:pt x="3402" y="6193"/>
                  <a:pt x="3449" y="5067"/>
                </a:cubicBezTo>
                <a:lnTo>
                  <a:pt x="3449" y="5067"/>
                </a:lnTo>
                <a:cubicBezTo>
                  <a:pt x="2743" y="5714"/>
                  <a:pt x="2288" y="6588"/>
                  <a:pt x="2168" y="7534"/>
                </a:cubicBezTo>
                <a:cubicBezTo>
                  <a:pt x="2180" y="6840"/>
                  <a:pt x="2228" y="6133"/>
                  <a:pt x="2324" y="5426"/>
                </a:cubicBezTo>
                <a:cubicBezTo>
                  <a:pt x="3234" y="4720"/>
                  <a:pt x="3809" y="3654"/>
                  <a:pt x="3893" y="2492"/>
                </a:cubicBezTo>
                <a:lnTo>
                  <a:pt x="3893" y="2492"/>
                </a:lnTo>
                <a:cubicBezTo>
                  <a:pt x="3234" y="3139"/>
                  <a:pt x="2731" y="3929"/>
                  <a:pt x="2419" y="4803"/>
                </a:cubicBezTo>
                <a:cubicBezTo>
                  <a:pt x="2491" y="4336"/>
                  <a:pt x="2587" y="3881"/>
                  <a:pt x="2707" y="3426"/>
                </a:cubicBezTo>
                <a:cubicBezTo>
                  <a:pt x="3402" y="2432"/>
                  <a:pt x="3689" y="1198"/>
                  <a:pt x="3521" y="1"/>
                </a:cubicBezTo>
                <a:close/>
              </a:path>
            </a:pathLst>
          </a:custGeom>
          <a:solidFill>
            <a:srgbClr val="78D4E0"/>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268" name="Google Shape;1268;p160"/>
          <p:cNvSpPr/>
          <p:nvPr/>
        </p:nvSpPr>
        <p:spPr>
          <a:xfrm rot="10800000" flipH="1">
            <a:off x="11181246" y="-37961"/>
            <a:ext cx="945705" cy="988505"/>
          </a:xfrm>
          <a:custGeom>
            <a:avLst/>
            <a:gdLst/>
            <a:ahLst/>
            <a:cxnLst/>
            <a:rect l="l" t="t" r="r" b="b"/>
            <a:pathLst>
              <a:path w="15379" h="16075" extrusionOk="0">
                <a:moveTo>
                  <a:pt x="0" y="0"/>
                </a:moveTo>
                <a:cubicBezTo>
                  <a:pt x="300" y="3126"/>
                  <a:pt x="2084" y="5929"/>
                  <a:pt x="4096" y="8349"/>
                </a:cubicBezTo>
                <a:cubicBezTo>
                  <a:pt x="6384" y="11115"/>
                  <a:pt x="9067" y="13618"/>
                  <a:pt x="12241" y="15271"/>
                </a:cubicBezTo>
                <a:cubicBezTo>
                  <a:pt x="13066" y="15699"/>
                  <a:pt x="13968" y="16075"/>
                  <a:pt x="14890" y="16075"/>
                </a:cubicBezTo>
                <a:cubicBezTo>
                  <a:pt x="15052" y="16075"/>
                  <a:pt x="15216" y="16063"/>
                  <a:pt x="15379" y="16038"/>
                </a:cubicBezTo>
                <a:lnTo>
                  <a:pt x="15379" y="15487"/>
                </a:lnTo>
                <a:lnTo>
                  <a:pt x="15211" y="15846"/>
                </a:lnTo>
                <a:cubicBezTo>
                  <a:pt x="13906" y="15211"/>
                  <a:pt x="12948" y="14050"/>
                  <a:pt x="12121" y="12852"/>
                </a:cubicBezTo>
                <a:cubicBezTo>
                  <a:pt x="9750" y="9426"/>
                  <a:pt x="8037" y="5450"/>
                  <a:pt x="4887" y="2719"/>
                </a:cubicBezTo>
                <a:cubicBezTo>
                  <a:pt x="3462" y="1486"/>
                  <a:pt x="1797" y="563"/>
                  <a:pt x="0"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nvGrpSpPr>
          <p:cNvPr id="1269" name="Google Shape;1269;p160"/>
          <p:cNvGrpSpPr/>
          <p:nvPr/>
        </p:nvGrpSpPr>
        <p:grpSpPr>
          <a:xfrm>
            <a:off x="3292850" y="6454841"/>
            <a:ext cx="5663042" cy="409079"/>
            <a:chOff x="2469638" y="4841129"/>
            <a:chExt cx="4247281" cy="306809"/>
          </a:xfrm>
        </p:grpSpPr>
        <p:sp>
          <p:nvSpPr>
            <p:cNvPr id="1270" name="Google Shape;1270;p160"/>
            <p:cNvSpPr/>
            <p:nvPr/>
          </p:nvSpPr>
          <p:spPr>
            <a:xfrm rot="-5400000">
              <a:off x="4448945" y="2875526"/>
              <a:ext cx="302371" cy="4233577"/>
            </a:xfrm>
            <a:custGeom>
              <a:avLst/>
              <a:gdLst/>
              <a:ahLst/>
              <a:cxnLst/>
              <a:rect l="l" t="t" r="r" b="b"/>
              <a:pathLst>
                <a:path w="5334" h="20928" extrusionOk="0">
                  <a:moveTo>
                    <a:pt x="0" y="0"/>
                  </a:moveTo>
                  <a:lnTo>
                    <a:pt x="6" y="20844"/>
                  </a:lnTo>
                  <a:cubicBezTo>
                    <a:pt x="153" y="20884"/>
                    <a:pt x="312" y="20906"/>
                    <a:pt x="466" y="20918"/>
                  </a:cubicBezTo>
                  <a:cubicBezTo>
                    <a:pt x="549" y="20924"/>
                    <a:pt x="633" y="20928"/>
                    <a:pt x="716" y="20928"/>
                  </a:cubicBezTo>
                  <a:cubicBezTo>
                    <a:pt x="1470" y="20928"/>
                    <a:pt x="2204" y="20652"/>
                    <a:pt x="2772" y="20151"/>
                  </a:cubicBezTo>
                  <a:cubicBezTo>
                    <a:pt x="3408" y="19589"/>
                    <a:pt x="3817" y="18771"/>
                    <a:pt x="3947" y="17925"/>
                  </a:cubicBezTo>
                  <a:cubicBezTo>
                    <a:pt x="4192" y="16334"/>
                    <a:pt x="3413" y="14778"/>
                    <a:pt x="2726" y="13409"/>
                  </a:cubicBezTo>
                  <a:cubicBezTo>
                    <a:pt x="1994" y="11950"/>
                    <a:pt x="1534" y="10286"/>
                    <a:pt x="1704" y="8622"/>
                  </a:cubicBezTo>
                  <a:cubicBezTo>
                    <a:pt x="1840" y="7315"/>
                    <a:pt x="2425" y="6196"/>
                    <a:pt x="3135" y="5129"/>
                  </a:cubicBezTo>
                  <a:lnTo>
                    <a:pt x="3175" y="5066"/>
                  </a:lnTo>
                  <a:cubicBezTo>
                    <a:pt x="3885" y="4010"/>
                    <a:pt x="5333" y="2613"/>
                    <a:pt x="4407" y="1233"/>
                  </a:cubicBezTo>
                  <a:cubicBezTo>
                    <a:pt x="3913" y="494"/>
                    <a:pt x="2931" y="364"/>
                    <a:pt x="2136" y="227"/>
                  </a:cubicBezTo>
                  <a:cubicBezTo>
                    <a:pt x="1431" y="108"/>
                    <a:pt x="716" y="34"/>
                    <a:pt x="0" y="0"/>
                  </a:cubicBezTo>
                  <a:close/>
                </a:path>
              </a:pathLst>
            </a:custGeom>
            <a:solidFill>
              <a:srgbClr val="4AC7C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271" name="Google Shape;1271;p160"/>
            <p:cNvSpPr/>
            <p:nvPr/>
          </p:nvSpPr>
          <p:spPr>
            <a:xfrm rot="10789326">
              <a:off x="2470049" y="4869838"/>
              <a:ext cx="4239601" cy="271519"/>
            </a:xfrm>
            <a:custGeom>
              <a:avLst/>
              <a:gdLst/>
              <a:ahLst/>
              <a:cxnLst/>
              <a:rect l="l" t="t" r="r" b="b"/>
              <a:pathLst>
                <a:path w="5936" h="1694" extrusionOk="0">
                  <a:moveTo>
                    <a:pt x="5867" y="1"/>
                  </a:moveTo>
                  <a:lnTo>
                    <a:pt x="0" y="40"/>
                  </a:lnTo>
                  <a:cubicBezTo>
                    <a:pt x="0" y="40"/>
                    <a:pt x="63" y="1364"/>
                    <a:pt x="460" y="1443"/>
                  </a:cubicBezTo>
                  <a:cubicBezTo>
                    <a:pt x="1121" y="1572"/>
                    <a:pt x="2385" y="1693"/>
                    <a:pt x="3511" y="1693"/>
                  </a:cubicBezTo>
                  <a:cubicBezTo>
                    <a:pt x="4467" y="1693"/>
                    <a:pt x="5324" y="1606"/>
                    <a:pt x="5629" y="1364"/>
                  </a:cubicBezTo>
                  <a:cubicBezTo>
                    <a:pt x="5935" y="1120"/>
                    <a:pt x="5867" y="1"/>
                    <a:pt x="5867" y="1"/>
                  </a:cubicBezTo>
                  <a:close/>
                </a:path>
              </a:pathLst>
            </a:custGeom>
            <a:solidFill>
              <a:srgbClr val="00DFD1">
                <a:alpha val="43137"/>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grpSp>
        <p:nvGrpSpPr>
          <p:cNvPr id="1272" name="Google Shape;1272;p160"/>
          <p:cNvGrpSpPr/>
          <p:nvPr/>
        </p:nvGrpSpPr>
        <p:grpSpPr>
          <a:xfrm rot="-7200044">
            <a:off x="10507713" y="162605"/>
            <a:ext cx="1466435" cy="1159279"/>
            <a:chOff x="227125" y="3607050"/>
            <a:chExt cx="1099850" cy="869478"/>
          </a:xfrm>
        </p:grpSpPr>
        <p:sp>
          <p:nvSpPr>
            <p:cNvPr id="1273" name="Google Shape;1273;p160"/>
            <p:cNvSpPr/>
            <p:nvPr/>
          </p:nvSpPr>
          <p:spPr>
            <a:xfrm>
              <a:off x="343585" y="3828896"/>
              <a:ext cx="43218" cy="42716"/>
            </a:xfrm>
            <a:custGeom>
              <a:avLst/>
              <a:gdLst/>
              <a:ahLst/>
              <a:cxnLst/>
              <a:rect l="l" t="t" r="r" b="b"/>
              <a:pathLst>
                <a:path w="1120" h="1107" extrusionOk="0">
                  <a:moveTo>
                    <a:pt x="560" y="1"/>
                  </a:moveTo>
                  <a:cubicBezTo>
                    <a:pt x="248" y="1"/>
                    <a:pt x="1" y="248"/>
                    <a:pt x="1" y="560"/>
                  </a:cubicBezTo>
                  <a:cubicBezTo>
                    <a:pt x="1" y="859"/>
                    <a:pt x="248" y="1106"/>
                    <a:pt x="560" y="1106"/>
                  </a:cubicBezTo>
                  <a:cubicBezTo>
                    <a:pt x="859" y="1106"/>
                    <a:pt x="1119" y="859"/>
                    <a:pt x="1119" y="560"/>
                  </a:cubicBezTo>
                  <a:cubicBezTo>
                    <a:pt x="1119" y="248"/>
                    <a:pt x="859" y="1"/>
                    <a:pt x="560" y="1"/>
                  </a:cubicBezTo>
                  <a:close/>
                </a:path>
              </a:pathLst>
            </a:custGeom>
            <a:solidFill>
              <a:srgbClr val="00DFD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274" name="Google Shape;1274;p160"/>
            <p:cNvSpPr/>
            <p:nvPr/>
          </p:nvSpPr>
          <p:spPr>
            <a:xfrm>
              <a:off x="1136194" y="3889634"/>
              <a:ext cx="37198" cy="31372"/>
            </a:xfrm>
            <a:custGeom>
              <a:avLst/>
              <a:gdLst/>
              <a:ahLst/>
              <a:cxnLst/>
              <a:rect l="l" t="t" r="r" b="b"/>
              <a:pathLst>
                <a:path w="964" h="813" extrusionOk="0">
                  <a:moveTo>
                    <a:pt x="547" y="1"/>
                  </a:moveTo>
                  <a:cubicBezTo>
                    <a:pt x="183" y="1"/>
                    <a:pt x="1" y="430"/>
                    <a:pt x="261" y="690"/>
                  </a:cubicBezTo>
                  <a:cubicBezTo>
                    <a:pt x="341" y="775"/>
                    <a:pt x="442" y="813"/>
                    <a:pt x="542" y="813"/>
                  </a:cubicBezTo>
                  <a:cubicBezTo>
                    <a:pt x="749" y="813"/>
                    <a:pt x="950" y="650"/>
                    <a:pt x="950" y="404"/>
                  </a:cubicBezTo>
                  <a:cubicBezTo>
                    <a:pt x="963" y="183"/>
                    <a:pt x="768" y="1"/>
                    <a:pt x="547" y="1"/>
                  </a:cubicBezTo>
                  <a:close/>
                </a:path>
              </a:pathLst>
            </a:custGeom>
            <a:solidFill>
              <a:srgbClr val="00DFD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275" name="Google Shape;1275;p160"/>
            <p:cNvSpPr/>
            <p:nvPr/>
          </p:nvSpPr>
          <p:spPr>
            <a:xfrm>
              <a:off x="906284" y="3905186"/>
              <a:ext cx="40208" cy="40710"/>
            </a:xfrm>
            <a:custGeom>
              <a:avLst/>
              <a:gdLst/>
              <a:ahLst/>
              <a:cxnLst/>
              <a:rect l="l" t="t" r="r" b="b"/>
              <a:pathLst>
                <a:path w="1042" h="1055" extrusionOk="0">
                  <a:moveTo>
                    <a:pt x="521" y="1"/>
                  </a:moveTo>
                  <a:cubicBezTo>
                    <a:pt x="235" y="1"/>
                    <a:pt x="1" y="235"/>
                    <a:pt x="1" y="521"/>
                  </a:cubicBezTo>
                  <a:cubicBezTo>
                    <a:pt x="1" y="820"/>
                    <a:pt x="235" y="1055"/>
                    <a:pt x="521" y="1055"/>
                  </a:cubicBezTo>
                  <a:cubicBezTo>
                    <a:pt x="807" y="1055"/>
                    <a:pt x="1042" y="820"/>
                    <a:pt x="1042" y="521"/>
                  </a:cubicBezTo>
                  <a:cubicBezTo>
                    <a:pt x="1042" y="235"/>
                    <a:pt x="807" y="1"/>
                    <a:pt x="521" y="1"/>
                  </a:cubicBezTo>
                  <a:close/>
                </a:path>
              </a:pathLst>
            </a:custGeom>
            <a:solidFill>
              <a:srgbClr val="00DFD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276" name="Google Shape;1276;p160"/>
            <p:cNvSpPr/>
            <p:nvPr/>
          </p:nvSpPr>
          <p:spPr>
            <a:xfrm>
              <a:off x="227125" y="4169247"/>
              <a:ext cx="37198" cy="37160"/>
            </a:xfrm>
            <a:custGeom>
              <a:avLst/>
              <a:gdLst/>
              <a:ahLst/>
              <a:cxnLst/>
              <a:rect l="l" t="t" r="r" b="b"/>
              <a:pathLst>
                <a:path w="964" h="963" extrusionOk="0">
                  <a:moveTo>
                    <a:pt x="482" y="0"/>
                  </a:moveTo>
                  <a:cubicBezTo>
                    <a:pt x="209" y="0"/>
                    <a:pt x="1" y="221"/>
                    <a:pt x="1" y="482"/>
                  </a:cubicBezTo>
                  <a:cubicBezTo>
                    <a:pt x="1" y="742"/>
                    <a:pt x="209" y="963"/>
                    <a:pt x="482" y="963"/>
                  </a:cubicBezTo>
                  <a:cubicBezTo>
                    <a:pt x="742" y="963"/>
                    <a:pt x="963" y="742"/>
                    <a:pt x="963" y="482"/>
                  </a:cubicBezTo>
                  <a:cubicBezTo>
                    <a:pt x="963" y="221"/>
                    <a:pt x="742" y="0"/>
                    <a:pt x="482" y="0"/>
                  </a:cubicBezTo>
                  <a:close/>
                </a:path>
              </a:pathLst>
            </a:custGeom>
            <a:solidFill>
              <a:srgbClr val="00DFD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277" name="Google Shape;1277;p160"/>
            <p:cNvSpPr/>
            <p:nvPr/>
          </p:nvSpPr>
          <p:spPr>
            <a:xfrm>
              <a:off x="1132181" y="3690749"/>
              <a:ext cx="52247" cy="47964"/>
            </a:xfrm>
            <a:custGeom>
              <a:avLst/>
              <a:gdLst/>
              <a:ahLst/>
              <a:cxnLst/>
              <a:rect l="l" t="t" r="r" b="b"/>
              <a:pathLst>
                <a:path w="1354" h="1243" extrusionOk="0">
                  <a:moveTo>
                    <a:pt x="678" y="0"/>
                  </a:moveTo>
                  <a:cubicBezTo>
                    <a:pt x="395" y="0"/>
                    <a:pt x="146" y="194"/>
                    <a:pt x="79" y="485"/>
                  </a:cubicBezTo>
                  <a:cubicBezTo>
                    <a:pt x="1" y="810"/>
                    <a:pt x="209" y="1148"/>
                    <a:pt x="534" y="1226"/>
                  </a:cubicBezTo>
                  <a:cubicBezTo>
                    <a:pt x="582" y="1237"/>
                    <a:pt x="630" y="1243"/>
                    <a:pt x="676" y="1243"/>
                  </a:cubicBezTo>
                  <a:cubicBezTo>
                    <a:pt x="959" y="1243"/>
                    <a:pt x="1208" y="1048"/>
                    <a:pt x="1275" y="758"/>
                  </a:cubicBezTo>
                  <a:cubicBezTo>
                    <a:pt x="1353" y="433"/>
                    <a:pt x="1158" y="94"/>
                    <a:pt x="820" y="16"/>
                  </a:cubicBezTo>
                  <a:cubicBezTo>
                    <a:pt x="772" y="5"/>
                    <a:pt x="724" y="0"/>
                    <a:pt x="678" y="0"/>
                  </a:cubicBezTo>
                  <a:close/>
                </a:path>
              </a:pathLst>
            </a:custGeom>
            <a:solidFill>
              <a:srgbClr val="00DFD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278" name="Google Shape;1278;p160"/>
            <p:cNvSpPr/>
            <p:nvPr/>
          </p:nvSpPr>
          <p:spPr>
            <a:xfrm>
              <a:off x="396799" y="3676818"/>
              <a:ext cx="36697" cy="31526"/>
            </a:xfrm>
            <a:custGeom>
              <a:avLst/>
              <a:gdLst/>
              <a:ahLst/>
              <a:cxnLst/>
              <a:rect l="l" t="t" r="r" b="b"/>
              <a:pathLst>
                <a:path w="951" h="817" extrusionOk="0">
                  <a:moveTo>
                    <a:pt x="547" y="0"/>
                  </a:moveTo>
                  <a:cubicBezTo>
                    <a:pt x="183" y="0"/>
                    <a:pt x="1" y="442"/>
                    <a:pt x="261" y="703"/>
                  </a:cubicBezTo>
                  <a:cubicBezTo>
                    <a:pt x="344" y="781"/>
                    <a:pt x="444" y="817"/>
                    <a:pt x="542" y="817"/>
                  </a:cubicBezTo>
                  <a:cubicBezTo>
                    <a:pt x="751" y="817"/>
                    <a:pt x="950" y="656"/>
                    <a:pt x="950" y="416"/>
                  </a:cubicBezTo>
                  <a:cubicBezTo>
                    <a:pt x="950" y="182"/>
                    <a:pt x="768" y="0"/>
                    <a:pt x="547" y="0"/>
                  </a:cubicBezTo>
                  <a:close/>
                </a:path>
              </a:pathLst>
            </a:custGeom>
            <a:solidFill>
              <a:srgbClr val="00DFD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279" name="Google Shape;1279;p160"/>
            <p:cNvSpPr/>
            <p:nvPr/>
          </p:nvSpPr>
          <p:spPr>
            <a:xfrm>
              <a:off x="245725" y="3607050"/>
              <a:ext cx="36658" cy="37160"/>
            </a:xfrm>
            <a:custGeom>
              <a:avLst/>
              <a:gdLst/>
              <a:ahLst/>
              <a:cxnLst/>
              <a:rect l="l" t="t" r="r" b="b"/>
              <a:pathLst>
                <a:path w="950" h="963" extrusionOk="0">
                  <a:moveTo>
                    <a:pt x="481" y="0"/>
                  </a:moveTo>
                  <a:cubicBezTo>
                    <a:pt x="208" y="0"/>
                    <a:pt x="0" y="208"/>
                    <a:pt x="0" y="481"/>
                  </a:cubicBezTo>
                  <a:cubicBezTo>
                    <a:pt x="0" y="741"/>
                    <a:pt x="208" y="963"/>
                    <a:pt x="481" y="963"/>
                  </a:cubicBezTo>
                  <a:cubicBezTo>
                    <a:pt x="741" y="963"/>
                    <a:pt x="950" y="741"/>
                    <a:pt x="950" y="481"/>
                  </a:cubicBezTo>
                  <a:cubicBezTo>
                    <a:pt x="950" y="208"/>
                    <a:pt x="741" y="0"/>
                    <a:pt x="481" y="0"/>
                  </a:cubicBezTo>
                  <a:close/>
                </a:path>
              </a:pathLst>
            </a:custGeom>
            <a:solidFill>
              <a:srgbClr val="00DFD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280" name="Google Shape;1280;p160"/>
            <p:cNvSpPr/>
            <p:nvPr/>
          </p:nvSpPr>
          <p:spPr>
            <a:xfrm>
              <a:off x="1260179" y="3828896"/>
              <a:ext cx="48736" cy="48736"/>
            </a:xfrm>
            <a:custGeom>
              <a:avLst/>
              <a:gdLst/>
              <a:ahLst/>
              <a:cxnLst/>
              <a:rect l="l" t="t" r="r" b="b"/>
              <a:pathLst>
                <a:path w="1263" h="1263" extrusionOk="0">
                  <a:moveTo>
                    <a:pt x="625" y="1"/>
                  </a:moveTo>
                  <a:cubicBezTo>
                    <a:pt x="287" y="1"/>
                    <a:pt x="1" y="287"/>
                    <a:pt x="1" y="625"/>
                  </a:cubicBezTo>
                  <a:cubicBezTo>
                    <a:pt x="1" y="976"/>
                    <a:pt x="287" y="1262"/>
                    <a:pt x="625" y="1262"/>
                  </a:cubicBezTo>
                  <a:cubicBezTo>
                    <a:pt x="976" y="1262"/>
                    <a:pt x="1262" y="976"/>
                    <a:pt x="1262" y="625"/>
                  </a:cubicBezTo>
                  <a:cubicBezTo>
                    <a:pt x="1262" y="287"/>
                    <a:pt x="976" y="1"/>
                    <a:pt x="625" y="1"/>
                  </a:cubicBezTo>
                  <a:close/>
                </a:path>
              </a:pathLst>
            </a:custGeom>
            <a:solidFill>
              <a:srgbClr val="00DFD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281" name="Google Shape;1281;p160"/>
            <p:cNvSpPr/>
            <p:nvPr/>
          </p:nvSpPr>
          <p:spPr>
            <a:xfrm>
              <a:off x="1274727" y="4045764"/>
              <a:ext cx="47231" cy="46691"/>
            </a:xfrm>
            <a:custGeom>
              <a:avLst/>
              <a:gdLst/>
              <a:ahLst/>
              <a:cxnLst/>
              <a:rect l="l" t="t" r="r" b="b"/>
              <a:pathLst>
                <a:path w="1224" h="1210" extrusionOk="0">
                  <a:moveTo>
                    <a:pt x="612" y="0"/>
                  </a:moveTo>
                  <a:cubicBezTo>
                    <a:pt x="274" y="0"/>
                    <a:pt x="1" y="273"/>
                    <a:pt x="1" y="599"/>
                  </a:cubicBezTo>
                  <a:cubicBezTo>
                    <a:pt x="1" y="937"/>
                    <a:pt x="274" y="1210"/>
                    <a:pt x="612" y="1210"/>
                  </a:cubicBezTo>
                  <a:cubicBezTo>
                    <a:pt x="951" y="1210"/>
                    <a:pt x="1224" y="937"/>
                    <a:pt x="1224" y="599"/>
                  </a:cubicBezTo>
                  <a:cubicBezTo>
                    <a:pt x="1224" y="273"/>
                    <a:pt x="951" y="0"/>
                    <a:pt x="612" y="0"/>
                  </a:cubicBezTo>
                  <a:close/>
                </a:path>
              </a:pathLst>
            </a:custGeom>
            <a:solidFill>
              <a:srgbClr val="00DFD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282" name="Google Shape;1282;p160"/>
            <p:cNvSpPr/>
            <p:nvPr/>
          </p:nvSpPr>
          <p:spPr>
            <a:xfrm>
              <a:off x="626710" y="3905186"/>
              <a:ext cx="40170" cy="40710"/>
            </a:xfrm>
            <a:custGeom>
              <a:avLst/>
              <a:gdLst/>
              <a:ahLst/>
              <a:cxnLst/>
              <a:rect l="l" t="t" r="r" b="b"/>
              <a:pathLst>
                <a:path w="1041" h="1055" extrusionOk="0">
                  <a:moveTo>
                    <a:pt x="521" y="1"/>
                  </a:moveTo>
                  <a:cubicBezTo>
                    <a:pt x="234" y="1"/>
                    <a:pt x="0" y="235"/>
                    <a:pt x="0" y="521"/>
                  </a:cubicBezTo>
                  <a:cubicBezTo>
                    <a:pt x="0" y="820"/>
                    <a:pt x="234" y="1055"/>
                    <a:pt x="521" y="1055"/>
                  </a:cubicBezTo>
                  <a:cubicBezTo>
                    <a:pt x="807" y="1055"/>
                    <a:pt x="1041" y="820"/>
                    <a:pt x="1041" y="521"/>
                  </a:cubicBezTo>
                  <a:cubicBezTo>
                    <a:pt x="1041" y="235"/>
                    <a:pt x="807" y="1"/>
                    <a:pt x="521" y="1"/>
                  </a:cubicBezTo>
                  <a:close/>
                </a:path>
              </a:pathLst>
            </a:custGeom>
            <a:solidFill>
              <a:srgbClr val="00DFD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283" name="Google Shape;1283;p160"/>
            <p:cNvSpPr/>
            <p:nvPr/>
          </p:nvSpPr>
          <p:spPr>
            <a:xfrm>
              <a:off x="1305868" y="4458392"/>
              <a:ext cx="21107" cy="18136"/>
            </a:xfrm>
            <a:custGeom>
              <a:avLst/>
              <a:gdLst/>
              <a:ahLst/>
              <a:cxnLst/>
              <a:rect l="l" t="t" r="r" b="b"/>
              <a:pathLst>
                <a:path w="547" h="470" extrusionOk="0">
                  <a:moveTo>
                    <a:pt x="313" y="0"/>
                  </a:moveTo>
                  <a:cubicBezTo>
                    <a:pt x="104" y="0"/>
                    <a:pt x="0" y="247"/>
                    <a:pt x="144" y="403"/>
                  </a:cubicBezTo>
                  <a:cubicBezTo>
                    <a:pt x="189" y="449"/>
                    <a:pt x="247" y="469"/>
                    <a:pt x="304" y="469"/>
                  </a:cubicBezTo>
                  <a:cubicBezTo>
                    <a:pt x="426" y="469"/>
                    <a:pt x="547" y="376"/>
                    <a:pt x="547" y="234"/>
                  </a:cubicBezTo>
                  <a:cubicBezTo>
                    <a:pt x="547" y="104"/>
                    <a:pt x="443" y="0"/>
                    <a:pt x="313" y="0"/>
                  </a:cubicBezTo>
                  <a:close/>
                </a:path>
              </a:pathLst>
            </a:custGeom>
            <a:solidFill>
              <a:srgbClr val="00DFD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284" name="Google Shape;1284;p160"/>
            <p:cNvSpPr/>
            <p:nvPr/>
          </p:nvSpPr>
          <p:spPr>
            <a:xfrm>
              <a:off x="276827" y="4285206"/>
              <a:ext cx="39707" cy="34381"/>
            </a:xfrm>
            <a:custGeom>
              <a:avLst/>
              <a:gdLst/>
              <a:ahLst/>
              <a:cxnLst/>
              <a:rect l="l" t="t" r="r" b="b"/>
              <a:pathLst>
                <a:path w="1029" h="891" extrusionOk="0">
                  <a:moveTo>
                    <a:pt x="599" y="0"/>
                  </a:moveTo>
                  <a:cubicBezTo>
                    <a:pt x="196" y="0"/>
                    <a:pt x="1" y="481"/>
                    <a:pt x="274" y="755"/>
                  </a:cubicBezTo>
                  <a:cubicBezTo>
                    <a:pt x="363" y="848"/>
                    <a:pt x="475" y="891"/>
                    <a:pt x="585" y="891"/>
                  </a:cubicBezTo>
                  <a:cubicBezTo>
                    <a:pt x="811" y="891"/>
                    <a:pt x="1028" y="714"/>
                    <a:pt x="1028" y="442"/>
                  </a:cubicBezTo>
                  <a:cubicBezTo>
                    <a:pt x="1028" y="208"/>
                    <a:pt x="833" y="0"/>
                    <a:pt x="599" y="0"/>
                  </a:cubicBezTo>
                  <a:close/>
                </a:path>
              </a:pathLst>
            </a:custGeom>
            <a:solidFill>
              <a:srgbClr val="00DFD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theme" Target="../theme/theme3.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18" Type="http://schemas.openxmlformats.org/officeDocument/2006/relationships/slideLayout" Target="../slideLayouts/slideLayout63.xml"/><Relationship Id="rId3" Type="http://schemas.openxmlformats.org/officeDocument/2006/relationships/slideLayout" Target="../slideLayouts/slideLayout48.xml"/><Relationship Id="rId21" Type="http://schemas.openxmlformats.org/officeDocument/2006/relationships/theme" Target="../theme/theme4.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slideLayout" Target="../slideLayouts/slideLayout62.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20" Type="http://schemas.openxmlformats.org/officeDocument/2006/relationships/slideLayout" Target="../slideLayouts/slideLayout65.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10" Type="http://schemas.openxmlformats.org/officeDocument/2006/relationships/slideLayout" Target="../slideLayouts/slideLayout55.xml"/><Relationship Id="rId19" Type="http://schemas.openxmlformats.org/officeDocument/2006/relationships/slideLayout" Target="../slideLayouts/slideLayout64.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 Id="rId22"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6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6.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slideLayout" Target="../slideLayouts/slideLayout90.xml"/><Relationship Id="rId18" Type="http://schemas.openxmlformats.org/officeDocument/2006/relationships/slideLayout" Target="../slideLayouts/slideLayout95.xml"/><Relationship Id="rId26" Type="http://schemas.openxmlformats.org/officeDocument/2006/relationships/slideLayout" Target="../slideLayouts/slideLayout103.xml"/><Relationship Id="rId3" Type="http://schemas.openxmlformats.org/officeDocument/2006/relationships/slideLayout" Target="../slideLayouts/slideLayout80.xml"/><Relationship Id="rId21" Type="http://schemas.openxmlformats.org/officeDocument/2006/relationships/slideLayout" Target="../slideLayouts/slideLayout98.xml"/><Relationship Id="rId7" Type="http://schemas.openxmlformats.org/officeDocument/2006/relationships/slideLayout" Target="../slideLayouts/slideLayout84.xml"/><Relationship Id="rId12" Type="http://schemas.openxmlformats.org/officeDocument/2006/relationships/slideLayout" Target="../slideLayouts/slideLayout89.xml"/><Relationship Id="rId17" Type="http://schemas.openxmlformats.org/officeDocument/2006/relationships/slideLayout" Target="../slideLayouts/slideLayout94.xml"/><Relationship Id="rId25" Type="http://schemas.openxmlformats.org/officeDocument/2006/relationships/slideLayout" Target="../slideLayouts/slideLayout102.xml"/><Relationship Id="rId2" Type="http://schemas.openxmlformats.org/officeDocument/2006/relationships/slideLayout" Target="../slideLayouts/slideLayout79.xml"/><Relationship Id="rId16" Type="http://schemas.openxmlformats.org/officeDocument/2006/relationships/slideLayout" Target="../slideLayouts/slideLayout93.xml"/><Relationship Id="rId20" Type="http://schemas.openxmlformats.org/officeDocument/2006/relationships/slideLayout" Target="../slideLayouts/slideLayout97.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24" Type="http://schemas.openxmlformats.org/officeDocument/2006/relationships/slideLayout" Target="../slideLayouts/slideLayout101.xml"/><Relationship Id="rId5" Type="http://schemas.openxmlformats.org/officeDocument/2006/relationships/slideLayout" Target="../slideLayouts/slideLayout82.xml"/><Relationship Id="rId15" Type="http://schemas.openxmlformats.org/officeDocument/2006/relationships/slideLayout" Target="../slideLayouts/slideLayout92.xml"/><Relationship Id="rId23" Type="http://schemas.openxmlformats.org/officeDocument/2006/relationships/slideLayout" Target="../slideLayouts/slideLayout100.xml"/><Relationship Id="rId10" Type="http://schemas.openxmlformats.org/officeDocument/2006/relationships/slideLayout" Target="../slideLayouts/slideLayout87.xml"/><Relationship Id="rId19" Type="http://schemas.openxmlformats.org/officeDocument/2006/relationships/slideLayout" Target="../slideLayouts/slideLayout96.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slideLayout" Target="../slideLayouts/slideLayout91.xml"/><Relationship Id="rId22" Type="http://schemas.openxmlformats.org/officeDocument/2006/relationships/slideLayout" Target="../slideLayouts/slideLayout99.xml"/><Relationship Id="rId27"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11.xml"/><Relationship Id="rId13" Type="http://schemas.openxmlformats.org/officeDocument/2006/relationships/slideLayout" Target="../slideLayouts/slideLayout116.xml"/><Relationship Id="rId18" Type="http://schemas.openxmlformats.org/officeDocument/2006/relationships/slideLayout" Target="../slideLayouts/slideLayout121.xml"/><Relationship Id="rId3" Type="http://schemas.openxmlformats.org/officeDocument/2006/relationships/slideLayout" Target="../slideLayouts/slideLayout106.xml"/><Relationship Id="rId21" Type="http://schemas.openxmlformats.org/officeDocument/2006/relationships/slideLayout" Target="../slideLayouts/slideLayout124.xml"/><Relationship Id="rId7" Type="http://schemas.openxmlformats.org/officeDocument/2006/relationships/slideLayout" Target="../slideLayouts/slideLayout110.xml"/><Relationship Id="rId12" Type="http://schemas.openxmlformats.org/officeDocument/2006/relationships/slideLayout" Target="../slideLayouts/slideLayout115.xml"/><Relationship Id="rId17" Type="http://schemas.openxmlformats.org/officeDocument/2006/relationships/slideLayout" Target="../slideLayouts/slideLayout120.xml"/><Relationship Id="rId2" Type="http://schemas.openxmlformats.org/officeDocument/2006/relationships/slideLayout" Target="../slideLayouts/slideLayout105.xml"/><Relationship Id="rId16" Type="http://schemas.openxmlformats.org/officeDocument/2006/relationships/slideLayout" Target="../slideLayouts/slideLayout119.xml"/><Relationship Id="rId20" Type="http://schemas.openxmlformats.org/officeDocument/2006/relationships/slideLayout" Target="../slideLayouts/slideLayout123.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5" Type="http://schemas.openxmlformats.org/officeDocument/2006/relationships/slideLayout" Target="../slideLayouts/slideLayout118.xml"/><Relationship Id="rId23" Type="http://schemas.openxmlformats.org/officeDocument/2006/relationships/theme" Target="../theme/theme8.xml"/><Relationship Id="rId10" Type="http://schemas.openxmlformats.org/officeDocument/2006/relationships/slideLayout" Target="../slideLayouts/slideLayout113.xml"/><Relationship Id="rId19" Type="http://schemas.openxmlformats.org/officeDocument/2006/relationships/slideLayout" Target="../slideLayouts/slideLayout122.xml"/><Relationship Id="rId4" Type="http://schemas.openxmlformats.org/officeDocument/2006/relationships/slideLayout" Target="../slideLayouts/slideLayout107.xml"/><Relationship Id="rId9" Type="http://schemas.openxmlformats.org/officeDocument/2006/relationships/slideLayout" Target="../slideLayouts/slideLayout112.xml"/><Relationship Id="rId14" Type="http://schemas.openxmlformats.org/officeDocument/2006/relationships/slideLayout" Target="../slideLayouts/slideLayout117.xml"/><Relationship Id="rId22" Type="http://schemas.openxmlformats.org/officeDocument/2006/relationships/slideLayout" Target="../slideLayouts/slideLayout1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5"/>
        <p:cNvGrpSpPr/>
        <p:nvPr/>
      </p:nvGrpSpPr>
      <p:grpSpPr>
        <a:xfrm>
          <a:off x="0" y="0"/>
          <a:ext cx="0" cy="0"/>
          <a:chOff x="0" y="0"/>
          <a:chExt cx="0" cy="0"/>
        </a:xfrm>
      </p:grpSpPr>
      <p:sp>
        <p:nvSpPr>
          <p:cNvPr id="86" name="Google Shape;8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7" name="Google Shape;8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8" name="Google Shape;8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9" name="Google Shape;8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0" name="Google Shape;9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60"/>
        <p:cNvGrpSpPr/>
        <p:nvPr/>
      </p:nvGrpSpPr>
      <p:grpSpPr>
        <a:xfrm>
          <a:off x="0" y="0"/>
          <a:ext cx="0" cy="0"/>
          <a:chOff x="0" y="0"/>
          <a:chExt cx="0" cy="0"/>
        </a:xfrm>
      </p:grpSpPr>
      <p:sp>
        <p:nvSpPr>
          <p:cNvPr id="161" name="Google Shape;161;p39"/>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chemeClr val="dk2"/>
              </a:buClr>
              <a:buSzPts val="3000"/>
              <a:buFont typeface="Patrick Hand"/>
              <a:buNone/>
              <a:defRPr sz="3000" b="1" i="0" u="none" strike="noStrike" cap="none">
                <a:solidFill>
                  <a:schemeClr val="dk2"/>
                </a:solidFill>
                <a:latin typeface="Patrick Hand"/>
                <a:ea typeface="Patrick Hand"/>
                <a:cs typeface="Patrick Hand"/>
                <a:sym typeface="Patrick Hand"/>
              </a:defRPr>
            </a:lvl1pPr>
            <a:lvl2pPr marR="0" lvl="1" algn="l" rtl="0">
              <a:lnSpc>
                <a:spcPct val="100000"/>
              </a:lnSpc>
              <a:spcBef>
                <a:spcPts val="0"/>
              </a:spcBef>
              <a:spcAft>
                <a:spcPts val="0"/>
              </a:spcAft>
              <a:buClr>
                <a:schemeClr val="dk1"/>
              </a:buClr>
              <a:buSzPts val="2800"/>
              <a:buFont typeface="Arial"/>
              <a:buNone/>
              <a:defRPr sz="2800" b="1"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1"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1"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1"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1"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1"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1"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1" i="0" u="none" strike="noStrike" cap="none">
                <a:solidFill>
                  <a:schemeClr val="dk1"/>
                </a:solidFill>
                <a:latin typeface="Arial"/>
                <a:ea typeface="Arial"/>
                <a:cs typeface="Arial"/>
                <a:sym typeface="Arial"/>
              </a:defRPr>
            </a:lvl9pPr>
          </a:lstStyle>
          <a:p>
            <a:endParaRPr/>
          </a:p>
        </p:txBody>
      </p:sp>
      <p:sp>
        <p:nvSpPr>
          <p:cNvPr id="162" name="Google Shape;162;p39"/>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15000"/>
              </a:lnSpc>
              <a:spcBef>
                <a:spcPts val="0"/>
              </a:spcBef>
              <a:spcAft>
                <a:spcPts val="0"/>
              </a:spcAft>
              <a:buClr>
                <a:schemeClr val="lt2"/>
              </a:buClr>
              <a:buSzPts val="1400"/>
              <a:buFont typeface="Poppins Light"/>
              <a:buChar char="●"/>
              <a:defRPr sz="1867" b="0" i="0" u="none" strike="noStrike" cap="none">
                <a:solidFill>
                  <a:schemeClr val="lt2"/>
                </a:solidFill>
                <a:latin typeface="Poppins Light"/>
                <a:ea typeface="Poppins Light"/>
                <a:cs typeface="Poppins Light"/>
                <a:sym typeface="Poppins Light"/>
              </a:defRPr>
            </a:lvl1pPr>
            <a:lvl2pPr marL="914400" marR="0" lvl="1" indent="-317500" algn="l" rtl="0">
              <a:lnSpc>
                <a:spcPct val="115000"/>
              </a:lnSpc>
              <a:spcBef>
                <a:spcPts val="1600"/>
              </a:spcBef>
              <a:spcAft>
                <a:spcPts val="0"/>
              </a:spcAft>
              <a:buClr>
                <a:schemeClr val="lt2"/>
              </a:buClr>
              <a:buSzPts val="1400"/>
              <a:buFont typeface="Poppins Light"/>
              <a:buChar char="○"/>
              <a:defRPr sz="1867" b="0" i="0" u="none" strike="noStrike" cap="none">
                <a:solidFill>
                  <a:schemeClr val="lt2"/>
                </a:solidFill>
                <a:latin typeface="Poppins Light"/>
                <a:ea typeface="Poppins Light"/>
                <a:cs typeface="Poppins Light"/>
                <a:sym typeface="Poppins Light"/>
              </a:defRPr>
            </a:lvl2pPr>
            <a:lvl3pPr marL="1371600" marR="0" lvl="2" indent="-317500" algn="l" rtl="0">
              <a:lnSpc>
                <a:spcPct val="115000"/>
              </a:lnSpc>
              <a:spcBef>
                <a:spcPts val="1600"/>
              </a:spcBef>
              <a:spcAft>
                <a:spcPts val="0"/>
              </a:spcAft>
              <a:buClr>
                <a:schemeClr val="lt2"/>
              </a:buClr>
              <a:buSzPts val="1400"/>
              <a:buFont typeface="Poppins Light"/>
              <a:buChar char="■"/>
              <a:defRPr sz="1867" b="0" i="0" u="none" strike="noStrike" cap="none">
                <a:solidFill>
                  <a:schemeClr val="lt2"/>
                </a:solidFill>
                <a:latin typeface="Poppins Light"/>
                <a:ea typeface="Poppins Light"/>
                <a:cs typeface="Poppins Light"/>
                <a:sym typeface="Poppins Light"/>
              </a:defRPr>
            </a:lvl3pPr>
            <a:lvl4pPr marL="1828800" marR="0" lvl="3" indent="-317500" algn="l" rtl="0">
              <a:lnSpc>
                <a:spcPct val="115000"/>
              </a:lnSpc>
              <a:spcBef>
                <a:spcPts val="1600"/>
              </a:spcBef>
              <a:spcAft>
                <a:spcPts val="0"/>
              </a:spcAft>
              <a:buClr>
                <a:schemeClr val="lt2"/>
              </a:buClr>
              <a:buSzPts val="1400"/>
              <a:buFont typeface="Poppins Light"/>
              <a:buChar char="●"/>
              <a:defRPr sz="1867" b="0" i="0" u="none" strike="noStrike" cap="none">
                <a:solidFill>
                  <a:schemeClr val="lt2"/>
                </a:solidFill>
                <a:latin typeface="Poppins Light"/>
                <a:ea typeface="Poppins Light"/>
                <a:cs typeface="Poppins Light"/>
                <a:sym typeface="Poppins Light"/>
              </a:defRPr>
            </a:lvl4pPr>
            <a:lvl5pPr marL="2286000" marR="0" lvl="4" indent="-317500" algn="l" rtl="0">
              <a:lnSpc>
                <a:spcPct val="115000"/>
              </a:lnSpc>
              <a:spcBef>
                <a:spcPts val="1600"/>
              </a:spcBef>
              <a:spcAft>
                <a:spcPts val="0"/>
              </a:spcAft>
              <a:buClr>
                <a:schemeClr val="lt2"/>
              </a:buClr>
              <a:buSzPts val="1400"/>
              <a:buFont typeface="Poppins Light"/>
              <a:buChar char="○"/>
              <a:defRPr sz="1867" b="0" i="0" u="none" strike="noStrike" cap="none">
                <a:solidFill>
                  <a:schemeClr val="lt2"/>
                </a:solidFill>
                <a:latin typeface="Poppins Light"/>
                <a:ea typeface="Poppins Light"/>
                <a:cs typeface="Poppins Light"/>
                <a:sym typeface="Poppins Light"/>
              </a:defRPr>
            </a:lvl5pPr>
            <a:lvl6pPr marL="2743200" marR="0" lvl="5" indent="-317500" algn="l" rtl="0">
              <a:lnSpc>
                <a:spcPct val="115000"/>
              </a:lnSpc>
              <a:spcBef>
                <a:spcPts val="1600"/>
              </a:spcBef>
              <a:spcAft>
                <a:spcPts val="0"/>
              </a:spcAft>
              <a:buClr>
                <a:schemeClr val="lt2"/>
              </a:buClr>
              <a:buSzPts val="1400"/>
              <a:buFont typeface="Poppins Light"/>
              <a:buChar char="■"/>
              <a:defRPr sz="1867" b="0" i="0" u="none" strike="noStrike" cap="none">
                <a:solidFill>
                  <a:schemeClr val="lt2"/>
                </a:solidFill>
                <a:latin typeface="Poppins Light"/>
                <a:ea typeface="Poppins Light"/>
                <a:cs typeface="Poppins Light"/>
                <a:sym typeface="Poppins Light"/>
              </a:defRPr>
            </a:lvl6pPr>
            <a:lvl7pPr marL="3200400" marR="0" lvl="6" indent="-317500" algn="l" rtl="0">
              <a:lnSpc>
                <a:spcPct val="115000"/>
              </a:lnSpc>
              <a:spcBef>
                <a:spcPts val="1600"/>
              </a:spcBef>
              <a:spcAft>
                <a:spcPts val="0"/>
              </a:spcAft>
              <a:buClr>
                <a:schemeClr val="lt2"/>
              </a:buClr>
              <a:buSzPts val="1400"/>
              <a:buFont typeface="Poppins Light"/>
              <a:buChar char="●"/>
              <a:defRPr sz="1867" b="0" i="0" u="none" strike="noStrike" cap="none">
                <a:solidFill>
                  <a:schemeClr val="lt2"/>
                </a:solidFill>
                <a:latin typeface="Poppins Light"/>
                <a:ea typeface="Poppins Light"/>
                <a:cs typeface="Poppins Light"/>
                <a:sym typeface="Poppins Light"/>
              </a:defRPr>
            </a:lvl7pPr>
            <a:lvl8pPr marL="3657600" marR="0" lvl="7" indent="-317500" algn="l" rtl="0">
              <a:lnSpc>
                <a:spcPct val="115000"/>
              </a:lnSpc>
              <a:spcBef>
                <a:spcPts val="1600"/>
              </a:spcBef>
              <a:spcAft>
                <a:spcPts val="0"/>
              </a:spcAft>
              <a:buClr>
                <a:schemeClr val="lt2"/>
              </a:buClr>
              <a:buSzPts val="1400"/>
              <a:buFont typeface="Poppins Light"/>
              <a:buChar char="○"/>
              <a:defRPr sz="1867" b="0" i="0" u="none" strike="noStrike" cap="none">
                <a:solidFill>
                  <a:schemeClr val="lt2"/>
                </a:solidFill>
                <a:latin typeface="Poppins Light"/>
                <a:ea typeface="Poppins Light"/>
                <a:cs typeface="Poppins Light"/>
                <a:sym typeface="Poppins Light"/>
              </a:defRPr>
            </a:lvl8pPr>
            <a:lvl9pPr marL="4114800" marR="0" lvl="8" indent="-317500" algn="l" rtl="0">
              <a:lnSpc>
                <a:spcPct val="115000"/>
              </a:lnSpc>
              <a:spcBef>
                <a:spcPts val="1600"/>
              </a:spcBef>
              <a:spcAft>
                <a:spcPts val="1600"/>
              </a:spcAft>
              <a:buClr>
                <a:schemeClr val="lt2"/>
              </a:buClr>
              <a:buSzPts val="1400"/>
              <a:buFont typeface="Poppins Light"/>
              <a:buChar char="■"/>
              <a:defRPr sz="1867" b="0" i="0" u="none" strike="noStrike" cap="none">
                <a:solidFill>
                  <a:schemeClr val="lt2"/>
                </a:solidFill>
                <a:latin typeface="Poppins Light"/>
                <a:ea typeface="Poppins Light"/>
                <a:cs typeface="Poppins Light"/>
                <a:sym typeface="Poppins Light"/>
              </a:defRPr>
            </a:lvl9pPr>
          </a:lstStyle>
          <a:p>
            <a:endParaRPr/>
          </a:p>
        </p:txBody>
      </p:sp>
    </p:spTree>
  </p:cSld>
  <p:clrMap bg1="lt1" tx1="dk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 id="2147483692" r:id="rId19"/>
    <p:sldLayoutId id="2147483693" r:id="rId20"/>
    <p:sldLayoutId id="2147483694" r:id="rId21"/>
    <p:sldLayoutId id="2147483695" r:id="rId2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59"/>
        <p:cNvGrpSpPr/>
        <p:nvPr/>
      </p:nvGrpSpPr>
      <p:grpSpPr>
        <a:xfrm>
          <a:off x="0" y="0"/>
          <a:ext cx="0" cy="0"/>
          <a:chOff x="0" y="0"/>
          <a:chExt cx="0" cy="0"/>
        </a:xfrm>
      </p:grpSpPr>
      <p:pic>
        <p:nvPicPr>
          <p:cNvPr id="560" name="Google Shape;560;p41"/>
          <p:cNvPicPr preferRelativeResize="0"/>
          <p:nvPr/>
        </p:nvPicPr>
        <p:blipFill rotWithShape="1">
          <a:blip r:embed="rId22">
            <a:alphaModFix/>
          </a:blip>
          <a:srcRect/>
          <a:stretch/>
        </p:blipFill>
        <p:spPr>
          <a:xfrm>
            <a:off x="0" y="0"/>
            <a:ext cx="12192000" cy="6873875"/>
          </a:xfrm>
          <a:prstGeom prst="rect">
            <a:avLst/>
          </a:prstGeom>
          <a:noFill/>
          <a:ln>
            <a:noFill/>
          </a:ln>
        </p:spPr>
      </p:pic>
      <p:grpSp>
        <p:nvGrpSpPr>
          <p:cNvPr id="561" name="Google Shape;561;p41"/>
          <p:cNvGrpSpPr/>
          <p:nvPr/>
        </p:nvGrpSpPr>
        <p:grpSpPr>
          <a:xfrm>
            <a:off x="-1955800" y="-12700"/>
            <a:ext cx="16078200" cy="7874000"/>
            <a:chOff x="0" y="0"/>
            <a:chExt cx="2801938" cy="1589087"/>
          </a:xfrm>
        </p:grpSpPr>
        <p:sp>
          <p:nvSpPr>
            <p:cNvPr id="562" name="Google Shape;562;p41"/>
            <p:cNvSpPr/>
            <p:nvPr/>
          </p:nvSpPr>
          <p:spPr>
            <a:xfrm>
              <a:off x="335026" y="0"/>
              <a:ext cx="2133545" cy="1589087"/>
            </a:xfrm>
            <a:custGeom>
              <a:avLst/>
              <a:gdLst/>
              <a:ahLst/>
              <a:cxnLst/>
              <a:rect l="l" t="t" r="r" b="b"/>
              <a:pathLst>
                <a:path w="1774" h="1319" extrusionOk="0">
                  <a:moveTo>
                    <a:pt x="1774" y="1233"/>
                  </a:moveTo>
                  <a:cubicBezTo>
                    <a:pt x="1774" y="1281"/>
                    <a:pt x="1735" y="1319"/>
                    <a:pt x="1688" y="1319"/>
                  </a:cubicBezTo>
                  <a:cubicBezTo>
                    <a:pt x="86" y="1319"/>
                    <a:pt x="86" y="1319"/>
                    <a:pt x="86" y="1319"/>
                  </a:cubicBezTo>
                  <a:cubicBezTo>
                    <a:pt x="38" y="1319"/>
                    <a:pt x="0" y="1281"/>
                    <a:pt x="0" y="1233"/>
                  </a:cubicBezTo>
                  <a:cubicBezTo>
                    <a:pt x="0" y="86"/>
                    <a:pt x="0" y="86"/>
                    <a:pt x="0" y="86"/>
                  </a:cubicBezTo>
                  <a:cubicBezTo>
                    <a:pt x="0" y="38"/>
                    <a:pt x="38" y="0"/>
                    <a:pt x="86" y="0"/>
                  </a:cubicBezTo>
                  <a:cubicBezTo>
                    <a:pt x="1688" y="0"/>
                    <a:pt x="1688" y="0"/>
                    <a:pt x="1688" y="0"/>
                  </a:cubicBezTo>
                  <a:cubicBezTo>
                    <a:pt x="1735" y="0"/>
                    <a:pt x="1774" y="38"/>
                    <a:pt x="1774" y="86"/>
                  </a:cubicBezTo>
                  <a:cubicBezTo>
                    <a:pt x="1774" y="1233"/>
                    <a:pt x="1774" y="1233"/>
                    <a:pt x="1774" y="1233"/>
                  </a:cubicBezTo>
                </a:path>
              </a:pathLst>
            </a:custGeom>
            <a:solidFill>
              <a:srgbClr val="666666"/>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563" name="Google Shape;563;p41"/>
            <p:cNvSpPr/>
            <p:nvPr/>
          </p:nvSpPr>
          <p:spPr>
            <a:xfrm>
              <a:off x="350796" y="12815"/>
              <a:ext cx="2102007" cy="1563457"/>
            </a:xfrm>
            <a:custGeom>
              <a:avLst/>
              <a:gdLst/>
              <a:ahLst/>
              <a:cxnLst/>
              <a:rect l="l" t="t" r="r" b="b"/>
              <a:pathLst>
                <a:path w="1746" h="1299" extrusionOk="0">
                  <a:moveTo>
                    <a:pt x="1746" y="1214"/>
                  </a:moveTo>
                  <a:cubicBezTo>
                    <a:pt x="1746" y="1261"/>
                    <a:pt x="1708" y="1299"/>
                    <a:pt x="1661" y="1299"/>
                  </a:cubicBezTo>
                  <a:cubicBezTo>
                    <a:pt x="85" y="1299"/>
                    <a:pt x="85" y="1299"/>
                    <a:pt x="85" y="1299"/>
                  </a:cubicBezTo>
                  <a:cubicBezTo>
                    <a:pt x="38" y="1299"/>
                    <a:pt x="0" y="1261"/>
                    <a:pt x="0" y="1214"/>
                  </a:cubicBezTo>
                  <a:cubicBezTo>
                    <a:pt x="0" y="85"/>
                    <a:pt x="0" y="85"/>
                    <a:pt x="0" y="85"/>
                  </a:cubicBezTo>
                  <a:cubicBezTo>
                    <a:pt x="0" y="38"/>
                    <a:pt x="38" y="0"/>
                    <a:pt x="85" y="0"/>
                  </a:cubicBezTo>
                  <a:cubicBezTo>
                    <a:pt x="1661" y="0"/>
                    <a:pt x="1661" y="0"/>
                    <a:pt x="1661" y="0"/>
                  </a:cubicBezTo>
                  <a:cubicBezTo>
                    <a:pt x="1708" y="0"/>
                    <a:pt x="1746" y="38"/>
                    <a:pt x="1746" y="85"/>
                  </a:cubicBezTo>
                  <a:cubicBezTo>
                    <a:pt x="1746" y="1214"/>
                    <a:pt x="1746" y="1214"/>
                    <a:pt x="1746" y="1214"/>
                  </a:cubicBezTo>
                </a:path>
              </a:pathLst>
            </a:custGeom>
            <a:solidFill>
              <a:srgbClr val="4D4D4D"/>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564" name="Google Shape;564;p41"/>
            <p:cNvSpPr/>
            <p:nvPr/>
          </p:nvSpPr>
          <p:spPr>
            <a:xfrm>
              <a:off x="0" y="1393975"/>
              <a:ext cx="2801938" cy="195112"/>
            </a:xfrm>
            <a:custGeom>
              <a:avLst/>
              <a:gdLst/>
              <a:ahLst/>
              <a:cxnLst/>
              <a:rect l="l" t="t" r="r" b="b"/>
              <a:pathLst>
                <a:path w="2329" h="162" extrusionOk="0">
                  <a:moveTo>
                    <a:pt x="0" y="0"/>
                  </a:moveTo>
                  <a:cubicBezTo>
                    <a:pt x="0" y="76"/>
                    <a:pt x="0" y="76"/>
                    <a:pt x="0" y="76"/>
                  </a:cubicBezTo>
                  <a:cubicBezTo>
                    <a:pt x="0" y="124"/>
                    <a:pt x="51" y="162"/>
                    <a:pt x="113" y="162"/>
                  </a:cubicBezTo>
                  <a:cubicBezTo>
                    <a:pt x="2216" y="162"/>
                    <a:pt x="2216" y="162"/>
                    <a:pt x="2216" y="162"/>
                  </a:cubicBezTo>
                  <a:cubicBezTo>
                    <a:pt x="2279" y="162"/>
                    <a:pt x="2329" y="124"/>
                    <a:pt x="2329" y="76"/>
                  </a:cubicBezTo>
                  <a:cubicBezTo>
                    <a:pt x="2329" y="0"/>
                    <a:pt x="2329" y="0"/>
                    <a:pt x="2329" y="0"/>
                  </a:cubicBezTo>
                  <a:lnTo>
                    <a:pt x="0" y="0"/>
                  </a:lnTo>
                  <a:close/>
                </a:path>
              </a:pathLst>
            </a:custGeom>
            <a:solidFill>
              <a:srgbClr val="F0F0F0"/>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565" name="Google Shape;565;p41"/>
            <p:cNvSpPr/>
            <p:nvPr/>
          </p:nvSpPr>
          <p:spPr>
            <a:xfrm>
              <a:off x="3043" y="1508031"/>
              <a:ext cx="2795852" cy="81056"/>
            </a:xfrm>
            <a:custGeom>
              <a:avLst/>
              <a:gdLst/>
              <a:ahLst/>
              <a:cxnLst/>
              <a:rect l="l" t="t" r="r" b="b"/>
              <a:pathLst>
                <a:path w="2323" h="67" extrusionOk="0">
                  <a:moveTo>
                    <a:pt x="0" y="0"/>
                  </a:moveTo>
                  <a:cubicBezTo>
                    <a:pt x="11" y="38"/>
                    <a:pt x="56" y="67"/>
                    <a:pt x="110" y="67"/>
                  </a:cubicBezTo>
                  <a:cubicBezTo>
                    <a:pt x="2213" y="67"/>
                    <a:pt x="2213" y="67"/>
                    <a:pt x="2213" y="67"/>
                  </a:cubicBezTo>
                  <a:cubicBezTo>
                    <a:pt x="2267" y="67"/>
                    <a:pt x="2312" y="38"/>
                    <a:pt x="2323" y="0"/>
                  </a:cubicBezTo>
                  <a:lnTo>
                    <a:pt x="0" y="0"/>
                  </a:lnTo>
                  <a:close/>
                </a:path>
              </a:pathLst>
            </a:custGeom>
            <a:solidFill>
              <a:srgbClr val="CACACA"/>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566" name="Google Shape;566;p41"/>
            <p:cNvSpPr/>
            <p:nvPr/>
          </p:nvSpPr>
          <p:spPr>
            <a:xfrm>
              <a:off x="444581" y="119182"/>
              <a:ext cx="1914436" cy="1196941"/>
            </a:xfrm>
            <a:prstGeom prst="rect">
              <a:avLst/>
            </a:prstGeom>
            <a:solidFill>
              <a:srgbClr val="A5E6E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7" name="Google Shape;567;p41"/>
            <p:cNvSpPr/>
            <p:nvPr/>
          </p:nvSpPr>
          <p:spPr>
            <a:xfrm>
              <a:off x="444581" y="119182"/>
              <a:ext cx="1914436" cy="119694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8" name="Google Shape;568;p41"/>
            <p:cNvSpPr/>
            <p:nvPr/>
          </p:nvSpPr>
          <p:spPr>
            <a:xfrm>
              <a:off x="444581" y="150899"/>
              <a:ext cx="1914436" cy="1165224"/>
            </a:xfrm>
            <a:custGeom>
              <a:avLst/>
              <a:gdLst/>
              <a:ahLst/>
              <a:cxnLst/>
              <a:rect l="l" t="t" r="r" b="b"/>
              <a:pathLst>
                <a:path w="1206" h="734" extrusionOk="0">
                  <a:moveTo>
                    <a:pt x="1206" y="734"/>
                  </a:moveTo>
                  <a:lnTo>
                    <a:pt x="0" y="734"/>
                  </a:lnTo>
                  <a:lnTo>
                    <a:pt x="16" y="0"/>
                  </a:lnTo>
                  <a:lnTo>
                    <a:pt x="1189" y="0"/>
                  </a:lnTo>
                  <a:lnTo>
                    <a:pt x="1206" y="734"/>
                  </a:lnTo>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569" name="Google Shape;569;p41"/>
            <p:cNvSpPr/>
            <p:nvPr/>
          </p:nvSpPr>
          <p:spPr>
            <a:xfrm>
              <a:off x="1373304" y="33320"/>
              <a:ext cx="55331" cy="55426"/>
            </a:xfrm>
            <a:prstGeom prst="ellipse">
              <a:avLst/>
            </a:prstGeom>
            <a:solidFill>
              <a:srgbClr val="CACAC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0" name="Google Shape;570;p41"/>
            <p:cNvSpPr/>
            <p:nvPr/>
          </p:nvSpPr>
          <p:spPr>
            <a:xfrm>
              <a:off x="1379667" y="39727"/>
              <a:ext cx="44264" cy="46135"/>
            </a:xfrm>
            <a:prstGeom prst="ellipse">
              <a:avLst/>
            </a:prstGeom>
            <a:solidFill>
              <a:srgbClr val="80808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1" name="Google Shape;571;p41"/>
            <p:cNvSpPr/>
            <p:nvPr/>
          </p:nvSpPr>
          <p:spPr>
            <a:xfrm>
              <a:off x="909634" y="1393975"/>
              <a:ext cx="982670" cy="61833"/>
            </a:xfrm>
            <a:custGeom>
              <a:avLst/>
              <a:gdLst/>
              <a:ahLst/>
              <a:cxnLst/>
              <a:rect l="l" t="t" r="r" b="b"/>
              <a:pathLst>
                <a:path w="619" h="39" extrusionOk="0">
                  <a:moveTo>
                    <a:pt x="615" y="4"/>
                  </a:moveTo>
                  <a:lnTo>
                    <a:pt x="615" y="35"/>
                  </a:lnTo>
                  <a:lnTo>
                    <a:pt x="4" y="35"/>
                  </a:lnTo>
                  <a:lnTo>
                    <a:pt x="4" y="4"/>
                  </a:lnTo>
                  <a:lnTo>
                    <a:pt x="615" y="4"/>
                  </a:lnTo>
                  <a:close/>
                  <a:moveTo>
                    <a:pt x="619" y="0"/>
                  </a:moveTo>
                  <a:lnTo>
                    <a:pt x="0" y="0"/>
                  </a:lnTo>
                  <a:lnTo>
                    <a:pt x="0" y="39"/>
                  </a:lnTo>
                  <a:lnTo>
                    <a:pt x="619" y="39"/>
                  </a:lnTo>
                  <a:lnTo>
                    <a:pt x="619" y="0"/>
                  </a:lnTo>
                  <a:close/>
                </a:path>
              </a:pathLst>
            </a:custGeom>
            <a:solidFill>
              <a:srgbClr val="CACACA"/>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572" name="Google Shape;572;p41"/>
            <p:cNvSpPr/>
            <p:nvPr/>
          </p:nvSpPr>
          <p:spPr>
            <a:xfrm>
              <a:off x="909634" y="1393975"/>
              <a:ext cx="982670" cy="61833"/>
            </a:xfrm>
            <a:custGeom>
              <a:avLst/>
              <a:gdLst/>
              <a:ahLst/>
              <a:cxnLst/>
              <a:rect l="l" t="t" r="r" b="b"/>
              <a:pathLst>
                <a:path w="619" h="39" extrusionOk="0">
                  <a:moveTo>
                    <a:pt x="615" y="4"/>
                  </a:moveTo>
                  <a:lnTo>
                    <a:pt x="615" y="35"/>
                  </a:lnTo>
                  <a:lnTo>
                    <a:pt x="4" y="35"/>
                  </a:lnTo>
                  <a:lnTo>
                    <a:pt x="4" y="4"/>
                  </a:lnTo>
                  <a:lnTo>
                    <a:pt x="615" y="4"/>
                  </a:lnTo>
                  <a:moveTo>
                    <a:pt x="619" y="0"/>
                  </a:moveTo>
                  <a:lnTo>
                    <a:pt x="0" y="0"/>
                  </a:lnTo>
                  <a:lnTo>
                    <a:pt x="0" y="39"/>
                  </a:lnTo>
                  <a:lnTo>
                    <a:pt x="619" y="39"/>
                  </a:lnTo>
                  <a:lnTo>
                    <a:pt x="619" y="0"/>
                  </a:lnTo>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573" name="Google Shape;573;p41"/>
            <p:cNvSpPr/>
            <p:nvPr/>
          </p:nvSpPr>
          <p:spPr>
            <a:xfrm>
              <a:off x="63630" y="1430178"/>
              <a:ext cx="41221" cy="39727"/>
            </a:xfrm>
            <a:prstGeom prst="ellipse">
              <a:avLst/>
            </a:prstGeom>
            <a:solidFill>
              <a:srgbClr val="CACAC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4" name="Google Shape;574;p41"/>
            <p:cNvSpPr/>
            <p:nvPr/>
          </p:nvSpPr>
          <p:spPr>
            <a:xfrm>
              <a:off x="68333" y="1434984"/>
              <a:ext cx="31815" cy="30436"/>
            </a:xfrm>
            <a:prstGeom prst="ellipse">
              <a:avLst/>
            </a:prstGeom>
            <a:solidFill>
              <a:srgbClr val="66666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5" name="Google Shape;575;p41"/>
            <p:cNvSpPr/>
            <p:nvPr/>
          </p:nvSpPr>
          <p:spPr>
            <a:xfrm>
              <a:off x="128643" y="1430178"/>
              <a:ext cx="41221" cy="39727"/>
            </a:xfrm>
            <a:prstGeom prst="ellipse">
              <a:avLst/>
            </a:prstGeom>
            <a:solidFill>
              <a:srgbClr val="CACAC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6" name="Google Shape;576;p41"/>
            <p:cNvSpPr/>
            <p:nvPr/>
          </p:nvSpPr>
          <p:spPr>
            <a:xfrm>
              <a:off x="133347" y="1434984"/>
              <a:ext cx="31815" cy="30436"/>
            </a:xfrm>
            <a:prstGeom prst="ellipse">
              <a:avLst/>
            </a:prstGeom>
            <a:solidFill>
              <a:srgbClr val="66666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7" name="Google Shape;577;p41"/>
            <p:cNvSpPr/>
            <p:nvPr/>
          </p:nvSpPr>
          <p:spPr>
            <a:xfrm>
              <a:off x="193657" y="1430178"/>
              <a:ext cx="41221" cy="39727"/>
            </a:xfrm>
            <a:prstGeom prst="ellipse">
              <a:avLst/>
            </a:prstGeom>
            <a:solidFill>
              <a:srgbClr val="CACAC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8" name="Google Shape;578;p41"/>
            <p:cNvSpPr/>
            <p:nvPr/>
          </p:nvSpPr>
          <p:spPr>
            <a:xfrm>
              <a:off x="200020" y="1434984"/>
              <a:ext cx="30155" cy="30436"/>
            </a:xfrm>
            <a:prstGeom prst="ellipse">
              <a:avLst/>
            </a:prstGeom>
            <a:solidFill>
              <a:srgbClr val="66666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579" name="Google Shape;579;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580" name="Google Shape;580;p4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 id="2147483714" r:id="rId18"/>
    <p:sldLayoutId id="2147483715" r:id="rId19"/>
    <p:sldLayoutId id="2147483716"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765"/>
        <p:cNvGrpSpPr/>
        <p:nvPr/>
      </p:nvGrpSpPr>
      <p:grpSpPr>
        <a:xfrm>
          <a:off x="0" y="0"/>
          <a:ext cx="0" cy="0"/>
          <a:chOff x="0" y="0"/>
          <a:chExt cx="0" cy="0"/>
        </a:xfrm>
      </p:grpSpPr>
      <p:sp>
        <p:nvSpPr>
          <p:cNvPr id="766" name="Google Shape;766;p43"/>
          <p:cNvSpPr txBox="1">
            <a:spLocks noGrp="1"/>
          </p:cNvSpPr>
          <p:nvPr>
            <p:ph type="title"/>
          </p:nvPr>
        </p:nvSpPr>
        <p:spPr>
          <a:xfrm>
            <a:off x="838201" y="365129"/>
            <a:ext cx="10515600" cy="1325563"/>
          </a:xfrm>
          <a:prstGeom prst="rect">
            <a:avLst/>
          </a:prstGeom>
          <a:noFill/>
          <a:ln>
            <a:noFill/>
          </a:ln>
        </p:spPr>
        <p:txBody>
          <a:bodyPr spcFirstLastPara="1" wrap="square" lIns="182825" tIns="91400" rIns="182825" bIns="91400" anchor="ctr" anchorCtr="0">
            <a:normAutofit/>
          </a:bodyPr>
          <a:lstStyle>
            <a:lvl1pPr marR="0" lvl="0" algn="l" rtl="0">
              <a:lnSpc>
                <a:spcPct val="90000"/>
              </a:lnSpc>
              <a:spcBef>
                <a:spcPts val="0"/>
              </a:spcBef>
              <a:spcAft>
                <a:spcPts val="0"/>
              </a:spcAft>
              <a:buClr>
                <a:schemeClr val="dk2"/>
              </a:buClr>
              <a:buSzPts val="3000"/>
              <a:buFont typeface="Poppins"/>
              <a:buNone/>
              <a:defRPr sz="3000" b="1" i="0" u="none" strike="noStrike" cap="none">
                <a:solidFill>
                  <a:schemeClr val="dk2"/>
                </a:solidFill>
                <a:latin typeface="Poppins"/>
                <a:ea typeface="Poppins"/>
                <a:cs typeface="Poppins"/>
                <a:sym typeface="Poppi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67" name="Google Shape;767;p43"/>
          <p:cNvSpPr txBox="1">
            <a:spLocks noGrp="1"/>
          </p:cNvSpPr>
          <p:nvPr>
            <p:ph type="body" idx="1"/>
          </p:nvPr>
        </p:nvSpPr>
        <p:spPr>
          <a:xfrm>
            <a:off x="838201" y="1825625"/>
            <a:ext cx="10515600" cy="4351338"/>
          </a:xfrm>
          <a:prstGeom prst="rect">
            <a:avLst/>
          </a:prstGeom>
          <a:noFill/>
          <a:ln>
            <a:noFill/>
          </a:ln>
        </p:spPr>
        <p:txBody>
          <a:bodyPr spcFirstLastPara="1" wrap="square" lIns="182825" tIns="91400" rIns="182825" bIns="91400" anchor="t" anchorCtr="0">
            <a:normAutofit/>
          </a:bodyPr>
          <a:lstStyle>
            <a:lvl1pPr marL="457200" marR="0" lvl="0" indent="-381000" algn="l" rtl="0">
              <a:lnSpc>
                <a:spcPct val="90000"/>
              </a:lnSpc>
              <a:spcBef>
                <a:spcPts val="1000"/>
              </a:spcBef>
              <a:spcAft>
                <a:spcPts val="0"/>
              </a:spcAft>
              <a:buClr>
                <a:schemeClr val="dk1"/>
              </a:buClr>
              <a:buSzPts val="2400"/>
              <a:buFont typeface="Arial"/>
              <a:buChar char="•"/>
              <a:defRPr sz="2400" b="0" i="0" u="none" strike="noStrike" cap="none">
                <a:solidFill>
                  <a:schemeClr val="dk1"/>
                </a:solidFill>
                <a:latin typeface="Poppins Light"/>
                <a:ea typeface="Poppins Light"/>
                <a:cs typeface="Poppins Light"/>
                <a:sym typeface="Poppins Light"/>
              </a:defRPr>
            </a:lvl1pPr>
            <a:lvl2pPr marL="914400" marR="0" lvl="1"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Poppins Light"/>
                <a:ea typeface="Poppins Light"/>
                <a:cs typeface="Poppins Light"/>
                <a:sym typeface="Poppins Light"/>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oppins Light"/>
                <a:ea typeface="Poppins Light"/>
                <a:cs typeface="Poppins Light"/>
                <a:sym typeface="Poppins Light"/>
              </a:defRPr>
            </a:lvl3pPr>
            <a:lvl4pPr marL="1828800" marR="0" lvl="3"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Poppins Light"/>
                <a:ea typeface="Poppins Light"/>
                <a:cs typeface="Poppins Light"/>
                <a:sym typeface="Poppins Light"/>
              </a:defRPr>
            </a:lvl4pPr>
            <a:lvl5pPr marL="2286000" marR="0" lvl="4"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Poppins Light"/>
                <a:ea typeface="Poppins Light"/>
                <a:cs typeface="Poppins Light"/>
                <a:sym typeface="Poppi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68" name="Google Shape;768;p43"/>
          <p:cNvSpPr/>
          <p:nvPr/>
        </p:nvSpPr>
        <p:spPr>
          <a:xfrm>
            <a:off x="11154250" y="381000"/>
            <a:ext cx="277139" cy="277067"/>
          </a:xfrm>
          <a:prstGeom prst="ellipse">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b="0" i="0">
              <a:solidFill>
                <a:schemeClr val="lt1"/>
              </a:solidFill>
              <a:latin typeface="Poppins Light"/>
              <a:ea typeface="Poppins Light"/>
              <a:cs typeface="Poppins Light"/>
              <a:sym typeface="Poppins Light"/>
            </a:endParaRPr>
          </a:p>
        </p:txBody>
      </p:sp>
      <p:sp>
        <p:nvSpPr>
          <p:cNvPr id="769" name="Google Shape;769;p43"/>
          <p:cNvSpPr txBox="1"/>
          <p:nvPr/>
        </p:nvSpPr>
        <p:spPr>
          <a:xfrm>
            <a:off x="11217478" y="442590"/>
            <a:ext cx="150683" cy="153888"/>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fld id="{00000000-1234-1234-1234-123412341234}" type="slidenum">
              <a:rPr lang="en-US" sz="1000" b="0" i="0">
                <a:solidFill>
                  <a:schemeClr val="lt1"/>
                </a:solidFill>
                <a:latin typeface="Poppins"/>
                <a:ea typeface="Poppins"/>
                <a:cs typeface="Poppins"/>
                <a:sym typeface="Poppins"/>
              </a:rPr>
              <a:t>‹#›</a:t>
            </a:fld>
            <a:endParaRPr sz="1400" b="0" i="0">
              <a:solidFill>
                <a:schemeClr val="lt1"/>
              </a:solidFill>
              <a:latin typeface="Poppins"/>
              <a:ea typeface="Poppins"/>
              <a:cs typeface="Poppins"/>
              <a:sym typeface="Poppins"/>
            </a:endParaRPr>
          </a:p>
        </p:txBody>
      </p:sp>
    </p:spTree>
  </p:cSld>
  <p:clrMap bg1="lt1" tx1="dk1" bg2="dk2" tx2="lt2" accent1="accent1" accent2="accent2" accent3="accent3" accent4="accent4" accent5="accent5" accent6="accent6" hlink="hlink" folHlink="folHlink"/>
  <p:sldLayoutIdLst>
    <p:sldLayoutId id="2147483718"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4320">
          <p15:clr>
            <a:srgbClr val="A4A3A4"/>
          </p15:clr>
        </p15:guide>
        <p15:guide id="2" pos="7678">
          <p15:clr>
            <a:srgbClr val="A4A3A4"/>
          </p15:clr>
        </p15:guide>
        <p15:guide id="3" pos="14398">
          <p15:clr>
            <a:srgbClr val="A4A3A4"/>
          </p15:clr>
        </p15:guide>
        <p15:guide id="4" pos="958">
          <p15:clr>
            <a:srgbClr val="A4A3A4"/>
          </p15:clr>
        </p15:guide>
        <p15:guide id="5" orient="horz" pos="8160">
          <p15:clr>
            <a:srgbClr val="A4A3A4"/>
          </p15:clr>
        </p15:guide>
        <p15:guide id="6" orient="horz" pos="480">
          <p15:clr>
            <a:srgbClr val="A4A3A4"/>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71"/>
        <p:cNvGrpSpPr/>
        <p:nvPr/>
      </p:nvGrpSpPr>
      <p:grpSpPr>
        <a:xfrm>
          <a:off x="0" y="0"/>
          <a:ext cx="0" cy="0"/>
          <a:chOff x="0" y="0"/>
          <a:chExt cx="0" cy="0"/>
        </a:xfrm>
      </p:grpSpPr>
      <p:sp>
        <p:nvSpPr>
          <p:cNvPr id="772" name="Google Shape;772;p45"/>
          <p:cNvSpPr txBox="1">
            <a:spLocks noGrp="1"/>
          </p:cNvSpPr>
          <p:nvPr>
            <p:ph type="title"/>
          </p:nvPr>
        </p:nvSpPr>
        <p:spPr>
          <a:xfrm>
            <a:off x="609600" y="274639"/>
            <a:ext cx="109728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5867"/>
              <a:buFont typeface="Calibri"/>
              <a:buNone/>
              <a:defRPr sz="5867"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73" name="Google Shape;773;p45"/>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457200" marR="0" lvl="0" indent="-499554" algn="l" rtl="0">
              <a:spcBef>
                <a:spcPts val="853"/>
              </a:spcBef>
              <a:spcAft>
                <a:spcPts val="0"/>
              </a:spcAft>
              <a:buClr>
                <a:schemeClr val="dk1"/>
              </a:buClr>
              <a:buSzPts val="4267"/>
              <a:buFont typeface="Arial"/>
              <a:buChar char="•"/>
              <a:defRPr sz="4267" b="0" i="0" u="none" strike="noStrike" cap="none">
                <a:solidFill>
                  <a:schemeClr val="dk1"/>
                </a:solidFill>
                <a:latin typeface="Calibri"/>
                <a:ea typeface="Calibri"/>
                <a:cs typeface="Calibri"/>
                <a:sym typeface="Calibri"/>
              </a:defRPr>
            </a:lvl1pPr>
            <a:lvl2pPr marL="914400" marR="0" lvl="1" indent="-465645" algn="l" rtl="0">
              <a:spcBef>
                <a:spcPts val="747"/>
              </a:spcBef>
              <a:spcAft>
                <a:spcPts val="0"/>
              </a:spcAft>
              <a:buClr>
                <a:schemeClr val="dk1"/>
              </a:buClr>
              <a:buSzPts val="3733"/>
              <a:buFont typeface="Arial"/>
              <a:buChar char="–"/>
              <a:defRPr sz="3733" b="0" i="0" u="none" strike="noStrike" cap="none">
                <a:solidFill>
                  <a:schemeClr val="dk1"/>
                </a:solidFill>
                <a:latin typeface="Calibri"/>
                <a:ea typeface="Calibri"/>
                <a:cs typeface="Calibri"/>
                <a:sym typeface="Calibri"/>
              </a:defRPr>
            </a:lvl2pPr>
            <a:lvl3pPr marL="1371600" marR="0" lvl="2"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3pPr>
            <a:lvl4pPr marL="1828800" marR="0" lvl="3"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4pPr>
            <a:lvl5pPr marL="2286000" marR="0" lvl="4"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9pPr>
          </a:lstStyle>
          <a:p>
            <a:endParaRPr/>
          </a:p>
        </p:txBody>
      </p:sp>
      <p:sp>
        <p:nvSpPr>
          <p:cNvPr id="774" name="Google Shape;774;p45"/>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6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75" name="Google Shape;775;p45"/>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6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76" name="Google Shape;776;p45"/>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600">
                <a:solidFill>
                  <a:srgbClr val="888888"/>
                </a:solidFill>
                <a:latin typeface="Calibri"/>
                <a:ea typeface="Calibri"/>
                <a:cs typeface="Calibri"/>
                <a:sym typeface="Calibri"/>
              </a:defRPr>
            </a:lvl1pPr>
            <a:lvl2pPr marL="0" marR="0" lvl="1" indent="0" algn="r" rtl="0">
              <a:spcBef>
                <a:spcPts val="0"/>
              </a:spcBef>
              <a:buNone/>
              <a:defRPr sz="1600">
                <a:solidFill>
                  <a:srgbClr val="888888"/>
                </a:solidFill>
                <a:latin typeface="Calibri"/>
                <a:ea typeface="Calibri"/>
                <a:cs typeface="Calibri"/>
                <a:sym typeface="Calibri"/>
              </a:defRPr>
            </a:lvl2pPr>
            <a:lvl3pPr marL="0" marR="0" lvl="2" indent="0" algn="r" rtl="0">
              <a:spcBef>
                <a:spcPts val="0"/>
              </a:spcBef>
              <a:buNone/>
              <a:defRPr sz="1600">
                <a:solidFill>
                  <a:srgbClr val="888888"/>
                </a:solidFill>
                <a:latin typeface="Calibri"/>
                <a:ea typeface="Calibri"/>
                <a:cs typeface="Calibri"/>
                <a:sym typeface="Calibri"/>
              </a:defRPr>
            </a:lvl3pPr>
            <a:lvl4pPr marL="0" marR="0" lvl="3" indent="0" algn="r" rtl="0">
              <a:spcBef>
                <a:spcPts val="0"/>
              </a:spcBef>
              <a:buNone/>
              <a:defRPr sz="1600">
                <a:solidFill>
                  <a:srgbClr val="888888"/>
                </a:solidFill>
                <a:latin typeface="Calibri"/>
                <a:ea typeface="Calibri"/>
                <a:cs typeface="Calibri"/>
                <a:sym typeface="Calibri"/>
              </a:defRPr>
            </a:lvl4pPr>
            <a:lvl5pPr marL="0" marR="0" lvl="4" indent="0" algn="r" rtl="0">
              <a:spcBef>
                <a:spcPts val="0"/>
              </a:spcBef>
              <a:buNone/>
              <a:defRPr sz="1600">
                <a:solidFill>
                  <a:srgbClr val="888888"/>
                </a:solidFill>
                <a:latin typeface="Calibri"/>
                <a:ea typeface="Calibri"/>
                <a:cs typeface="Calibri"/>
                <a:sym typeface="Calibri"/>
              </a:defRPr>
            </a:lvl5pPr>
            <a:lvl6pPr marL="0" marR="0" lvl="5" indent="0" algn="r" rtl="0">
              <a:spcBef>
                <a:spcPts val="0"/>
              </a:spcBef>
              <a:buNone/>
              <a:defRPr sz="1600">
                <a:solidFill>
                  <a:srgbClr val="888888"/>
                </a:solidFill>
                <a:latin typeface="Calibri"/>
                <a:ea typeface="Calibri"/>
                <a:cs typeface="Calibri"/>
                <a:sym typeface="Calibri"/>
              </a:defRPr>
            </a:lvl6pPr>
            <a:lvl7pPr marL="0" marR="0" lvl="6" indent="0" algn="r" rtl="0">
              <a:spcBef>
                <a:spcPts val="0"/>
              </a:spcBef>
              <a:buNone/>
              <a:defRPr sz="1600">
                <a:solidFill>
                  <a:srgbClr val="888888"/>
                </a:solidFill>
                <a:latin typeface="Calibri"/>
                <a:ea typeface="Calibri"/>
                <a:cs typeface="Calibri"/>
                <a:sym typeface="Calibri"/>
              </a:defRPr>
            </a:lvl7pPr>
            <a:lvl8pPr marL="0" marR="0" lvl="7" indent="0" algn="r" rtl="0">
              <a:spcBef>
                <a:spcPts val="0"/>
              </a:spcBef>
              <a:buNone/>
              <a:defRPr sz="1600">
                <a:solidFill>
                  <a:srgbClr val="888888"/>
                </a:solidFill>
                <a:latin typeface="Calibri"/>
                <a:ea typeface="Calibri"/>
                <a:cs typeface="Calibri"/>
                <a:sym typeface="Calibri"/>
              </a:defRPr>
            </a:lvl8pPr>
            <a:lvl9pPr marL="0" marR="0" lvl="8" indent="0" algn="r" rtl="0">
              <a:spcBef>
                <a:spcPts val="0"/>
              </a:spcBef>
              <a:buNone/>
              <a:defRPr sz="16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6"/>
        <p:cNvGrpSpPr/>
        <p:nvPr/>
      </p:nvGrpSpPr>
      <p:grpSpPr>
        <a:xfrm>
          <a:off x="0" y="0"/>
          <a:ext cx="0" cy="0"/>
          <a:chOff x="0" y="0"/>
          <a:chExt cx="0" cy="0"/>
        </a:xfrm>
      </p:grpSpPr>
      <p:sp>
        <p:nvSpPr>
          <p:cNvPr id="847" name="Google Shape;847;p47"/>
          <p:cNvSpPr txBox="1">
            <a:spLocks noGrp="1"/>
          </p:cNvSpPr>
          <p:nvPr>
            <p:ph type="title"/>
          </p:nvPr>
        </p:nvSpPr>
        <p:spPr>
          <a:xfrm>
            <a:off x="950967" y="719333"/>
            <a:ext cx="10290000" cy="8172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chemeClr val="dk1"/>
              </a:buClr>
              <a:buSzPts val="3600"/>
              <a:buFont typeface="Ribeye"/>
              <a:buNone/>
              <a:defRPr sz="3600" b="1" i="0" u="none" strike="noStrike" cap="none">
                <a:solidFill>
                  <a:schemeClr val="dk1"/>
                </a:solidFill>
                <a:latin typeface="Ribeye"/>
                <a:ea typeface="Ribeye"/>
                <a:cs typeface="Ribeye"/>
                <a:sym typeface="Ribeye"/>
              </a:defRPr>
            </a:lvl1pPr>
            <a:lvl2pPr marR="0" lvl="1" algn="ctr" rtl="0">
              <a:lnSpc>
                <a:spcPct val="100000"/>
              </a:lnSpc>
              <a:spcBef>
                <a:spcPts val="0"/>
              </a:spcBef>
              <a:spcAft>
                <a:spcPts val="0"/>
              </a:spcAft>
              <a:buClr>
                <a:schemeClr val="dk1"/>
              </a:buClr>
              <a:buSzPts val="3600"/>
              <a:buFont typeface="Ribeye"/>
              <a:buNone/>
              <a:defRPr sz="3600" b="1" i="0" u="none" strike="noStrike" cap="none">
                <a:solidFill>
                  <a:schemeClr val="dk1"/>
                </a:solidFill>
                <a:latin typeface="Ribeye"/>
                <a:ea typeface="Ribeye"/>
                <a:cs typeface="Ribeye"/>
                <a:sym typeface="Ribeye"/>
              </a:defRPr>
            </a:lvl2pPr>
            <a:lvl3pPr marR="0" lvl="2" algn="ctr" rtl="0">
              <a:lnSpc>
                <a:spcPct val="100000"/>
              </a:lnSpc>
              <a:spcBef>
                <a:spcPts val="0"/>
              </a:spcBef>
              <a:spcAft>
                <a:spcPts val="0"/>
              </a:spcAft>
              <a:buClr>
                <a:schemeClr val="dk1"/>
              </a:buClr>
              <a:buSzPts val="3600"/>
              <a:buFont typeface="Ribeye"/>
              <a:buNone/>
              <a:defRPr sz="3600" b="1" i="0" u="none" strike="noStrike" cap="none">
                <a:solidFill>
                  <a:schemeClr val="dk1"/>
                </a:solidFill>
                <a:latin typeface="Ribeye"/>
                <a:ea typeface="Ribeye"/>
                <a:cs typeface="Ribeye"/>
                <a:sym typeface="Ribeye"/>
              </a:defRPr>
            </a:lvl3pPr>
            <a:lvl4pPr marR="0" lvl="3" algn="ctr" rtl="0">
              <a:lnSpc>
                <a:spcPct val="100000"/>
              </a:lnSpc>
              <a:spcBef>
                <a:spcPts val="0"/>
              </a:spcBef>
              <a:spcAft>
                <a:spcPts val="0"/>
              </a:spcAft>
              <a:buClr>
                <a:schemeClr val="dk1"/>
              </a:buClr>
              <a:buSzPts val="3600"/>
              <a:buFont typeface="Ribeye"/>
              <a:buNone/>
              <a:defRPr sz="3600" b="1" i="0" u="none" strike="noStrike" cap="none">
                <a:solidFill>
                  <a:schemeClr val="dk1"/>
                </a:solidFill>
                <a:latin typeface="Ribeye"/>
                <a:ea typeface="Ribeye"/>
                <a:cs typeface="Ribeye"/>
                <a:sym typeface="Ribeye"/>
              </a:defRPr>
            </a:lvl4pPr>
            <a:lvl5pPr marR="0" lvl="4" algn="ctr" rtl="0">
              <a:lnSpc>
                <a:spcPct val="100000"/>
              </a:lnSpc>
              <a:spcBef>
                <a:spcPts val="0"/>
              </a:spcBef>
              <a:spcAft>
                <a:spcPts val="0"/>
              </a:spcAft>
              <a:buClr>
                <a:schemeClr val="dk1"/>
              </a:buClr>
              <a:buSzPts val="3600"/>
              <a:buFont typeface="Ribeye"/>
              <a:buNone/>
              <a:defRPr sz="3600" b="1" i="0" u="none" strike="noStrike" cap="none">
                <a:solidFill>
                  <a:schemeClr val="dk1"/>
                </a:solidFill>
                <a:latin typeface="Ribeye"/>
                <a:ea typeface="Ribeye"/>
                <a:cs typeface="Ribeye"/>
                <a:sym typeface="Ribeye"/>
              </a:defRPr>
            </a:lvl5pPr>
            <a:lvl6pPr marR="0" lvl="5" algn="ctr" rtl="0">
              <a:lnSpc>
                <a:spcPct val="100000"/>
              </a:lnSpc>
              <a:spcBef>
                <a:spcPts val="0"/>
              </a:spcBef>
              <a:spcAft>
                <a:spcPts val="0"/>
              </a:spcAft>
              <a:buClr>
                <a:schemeClr val="dk1"/>
              </a:buClr>
              <a:buSzPts val="3600"/>
              <a:buFont typeface="Ribeye"/>
              <a:buNone/>
              <a:defRPr sz="3600" b="1" i="0" u="none" strike="noStrike" cap="none">
                <a:solidFill>
                  <a:schemeClr val="dk1"/>
                </a:solidFill>
                <a:latin typeface="Ribeye"/>
                <a:ea typeface="Ribeye"/>
                <a:cs typeface="Ribeye"/>
                <a:sym typeface="Ribeye"/>
              </a:defRPr>
            </a:lvl6pPr>
            <a:lvl7pPr marR="0" lvl="6" algn="ctr" rtl="0">
              <a:lnSpc>
                <a:spcPct val="100000"/>
              </a:lnSpc>
              <a:spcBef>
                <a:spcPts val="0"/>
              </a:spcBef>
              <a:spcAft>
                <a:spcPts val="0"/>
              </a:spcAft>
              <a:buClr>
                <a:schemeClr val="dk1"/>
              </a:buClr>
              <a:buSzPts val="3600"/>
              <a:buFont typeface="Ribeye"/>
              <a:buNone/>
              <a:defRPr sz="3600" b="1" i="0" u="none" strike="noStrike" cap="none">
                <a:solidFill>
                  <a:schemeClr val="dk1"/>
                </a:solidFill>
                <a:latin typeface="Ribeye"/>
                <a:ea typeface="Ribeye"/>
                <a:cs typeface="Ribeye"/>
                <a:sym typeface="Ribeye"/>
              </a:defRPr>
            </a:lvl7pPr>
            <a:lvl8pPr marR="0" lvl="7" algn="ctr" rtl="0">
              <a:lnSpc>
                <a:spcPct val="100000"/>
              </a:lnSpc>
              <a:spcBef>
                <a:spcPts val="0"/>
              </a:spcBef>
              <a:spcAft>
                <a:spcPts val="0"/>
              </a:spcAft>
              <a:buClr>
                <a:schemeClr val="dk1"/>
              </a:buClr>
              <a:buSzPts val="3600"/>
              <a:buFont typeface="Ribeye"/>
              <a:buNone/>
              <a:defRPr sz="3600" b="1" i="0" u="none" strike="noStrike" cap="none">
                <a:solidFill>
                  <a:schemeClr val="dk1"/>
                </a:solidFill>
                <a:latin typeface="Ribeye"/>
                <a:ea typeface="Ribeye"/>
                <a:cs typeface="Ribeye"/>
                <a:sym typeface="Ribeye"/>
              </a:defRPr>
            </a:lvl8pPr>
            <a:lvl9pPr marR="0" lvl="8" algn="ctr" rtl="0">
              <a:lnSpc>
                <a:spcPct val="100000"/>
              </a:lnSpc>
              <a:spcBef>
                <a:spcPts val="0"/>
              </a:spcBef>
              <a:spcAft>
                <a:spcPts val="0"/>
              </a:spcAft>
              <a:buClr>
                <a:schemeClr val="dk1"/>
              </a:buClr>
              <a:buSzPts val="3600"/>
              <a:buFont typeface="Ribeye"/>
              <a:buNone/>
              <a:defRPr sz="3600" b="1" i="0" u="none" strike="noStrike" cap="none">
                <a:solidFill>
                  <a:schemeClr val="dk1"/>
                </a:solidFill>
                <a:latin typeface="Ribeye"/>
                <a:ea typeface="Ribeye"/>
                <a:cs typeface="Ribeye"/>
                <a:sym typeface="Ribeye"/>
              </a:defRPr>
            </a:lvl9pPr>
          </a:lstStyle>
          <a:p>
            <a:endParaRPr/>
          </a:p>
        </p:txBody>
      </p:sp>
      <p:sp>
        <p:nvSpPr>
          <p:cNvPr id="848" name="Google Shape;848;p47"/>
          <p:cNvSpPr txBox="1">
            <a:spLocks noGrp="1"/>
          </p:cNvSpPr>
          <p:nvPr>
            <p:ph type="body" idx="1"/>
          </p:nvPr>
        </p:nvSpPr>
        <p:spPr>
          <a:xfrm>
            <a:off x="950967" y="1536633"/>
            <a:ext cx="10290000" cy="4608000"/>
          </a:xfrm>
          <a:prstGeom prst="rect">
            <a:avLst/>
          </a:prstGeom>
          <a:noFill/>
          <a:ln>
            <a:noFill/>
          </a:ln>
        </p:spPr>
        <p:txBody>
          <a:bodyPr spcFirstLastPara="1" wrap="square" lIns="91425" tIns="91425" rIns="91425" bIns="91425" anchor="t" anchorCtr="0">
            <a:noAutofit/>
          </a:bodyPr>
          <a:lstStyle>
            <a:lvl1pPr marL="457200" marR="0" lvl="0" indent="-330200" algn="l" rtl="0">
              <a:lnSpc>
                <a:spcPct val="100000"/>
              </a:lnSpc>
              <a:spcBef>
                <a:spcPts val="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1pPr>
            <a:lvl2pPr marL="914400" marR="0" lvl="1" indent="-330200" algn="l" rtl="0">
              <a:lnSpc>
                <a:spcPct val="100000"/>
              </a:lnSpc>
              <a:spcBef>
                <a:spcPts val="160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2pPr>
            <a:lvl3pPr marL="1371600" marR="0" lvl="2" indent="-330200" algn="l" rtl="0">
              <a:lnSpc>
                <a:spcPct val="100000"/>
              </a:lnSpc>
              <a:spcBef>
                <a:spcPts val="160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3pPr>
            <a:lvl4pPr marL="1828800" marR="0" lvl="3" indent="-330200" algn="l" rtl="0">
              <a:lnSpc>
                <a:spcPct val="100000"/>
              </a:lnSpc>
              <a:spcBef>
                <a:spcPts val="160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4pPr>
            <a:lvl5pPr marL="2286000" marR="0" lvl="4" indent="-330200" algn="l" rtl="0">
              <a:lnSpc>
                <a:spcPct val="100000"/>
              </a:lnSpc>
              <a:spcBef>
                <a:spcPts val="160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5pPr>
            <a:lvl6pPr marL="2743200" marR="0" lvl="5" indent="-330200" algn="l" rtl="0">
              <a:lnSpc>
                <a:spcPct val="100000"/>
              </a:lnSpc>
              <a:spcBef>
                <a:spcPts val="160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6pPr>
            <a:lvl7pPr marL="3200400" marR="0" lvl="6" indent="-330200" algn="l" rtl="0">
              <a:lnSpc>
                <a:spcPct val="100000"/>
              </a:lnSpc>
              <a:spcBef>
                <a:spcPts val="160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7pPr>
            <a:lvl8pPr marL="3657600" marR="0" lvl="7" indent="-330200" algn="l" rtl="0">
              <a:lnSpc>
                <a:spcPct val="100000"/>
              </a:lnSpc>
              <a:spcBef>
                <a:spcPts val="160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8pPr>
            <a:lvl9pPr marL="4114800" marR="0" lvl="8" indent="-330200" algn="l" rtl="0">
              <a:lnSpc>
                <a:spcPct val="100000"/>
              </a:lnSpc>
              <a:spcBef>
                <a:spcPts val="1600"/>
              </a:spcBef>
              <a:spcAft>
                <a:spcPts val="160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9pPr>
          </a:lstStyle>
          <a:p>
            <a:endParaRPr/>
          </a:p>
        </p:txBody>
      </p:sp>
    </p:spTree>
  </p:cSld>
  <p:clrMap bg1="lt1" tx1="dk1" bg2="dk2" tx2="lt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 id="2147483745" r:id="rId14"/>
    <p:sldLayoutId id="2147483746" r:id="rId15"/>
    <p:sldLayoutId id="2147483747" r:id="rId16"/>
    <p:sldLayoutId id="2147483748" r:id="rId17"/>
    <p:sldLayoutId id="2147483749" r:id="rId18"/>
    <p:sldLayoutId id="2147483750" r:id="rId19"/>
    <p:sldLayoutId id="2147483751" r:id="rId20"/>
    <p:sldLayoutId id="2147483752" r:id="rId21"/>
    <p:sldLayoutId id="2147483753" r:id="rId22"/>
    <p:sldLayoutId id="2147483754" r:id="rId23"/>
    <p:sldLayoutId id="2147483755" r:id="rId24"/>
    <p:sldLayoutId id="2147483756" r:id="rId25"/>
    <p:sldLayoutId id="2147483757" r:id="rId2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53">
          <p15:clr>
            <a:srgbClr val="FF00FF"/>
          </p15:clr>
        </p15:guide>
        <p15:guide id="2" pos="2987">
          <p15:clr>
            <a:srgbClr val="FF00FF"/>
          </p15:clr>
        </p15:guide>
        <p15:guide id="3" orient="horz" pos="191">
          <p15:clr>
            <a:srgbClr val="FF00FF"/>
          </p15:clr>
        </p15:guide>
        <p15:guide id="4" orient="horz" pos="1633">
          <p15:clr>
            <a:srgbClr val="FF00FF"/>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365"/>
        <p:cNvGrpSpPr/>
        <p:nvPr/>
      </p:nvGrpSpPr>
      <p:grpSpPr>
        <a:xfrm>
          <a:off x="0" y="0"/>
          <a:ext cx="0" cy="0"/>
          <a:chOff x="0" y="0"/>
          <a:chExt cx="0" cy="0"/>
        </a:xfrm>
      </p:grpSpPr>
      <p:sp>
        <p:nvSpPr>
          <p:cNvPr id="1366" name="Google Shape;1366;p50"/>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chemeClr val="dk2"/>
              </a:buClr>
              <a:buSzPts val="3000"/>
              <a:buFont typeface="Patrick Hand"/>
              <a:buNone/>
              <a:defRPr sz="3000" b="1" i="0" u="none" strike="noStrike" cap="none">
                <a:solidFill>
                  <a:schemeClr val="dk2"/>
                </a:solidFill>
                <a:latin typeface="Patrick Hand"/>
                <a:ea typeface="Patrick Hand"/>
                <a:cs typeface="Patrick Hand"/>
                <a:sym typeface="Patrick Hand"/>
              </a:defRPr>
            </a:lvl1pPr>
            <a:lvl2pPr marR="0" lvl="1" algn="l" rtl="0">
              <a:lnSpc>
                <a:spcPct val="100000"/>
              </a:lnSpc>
              <a:spcBef>
                <a:spcPts val="0"/>
              </a:spcBef>
              <a:spcAft>
                <a:spcPts val="0"/>
              </a:spcAft>
              <a:buClr>
                <a:schemeClr val="dk1"/>
              </a:buClr>
              <a:buSzPts val="2800"/>
              <a:buFont typeface="Arial"/>
              <a:buNone/>
              <a:defRPr sz="2800" b="1"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1"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1"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1"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1"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1"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1"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1" i="0" u="none" strike="noStrike" cap="none">
                <a:solidFill>
                  <a:schemeClr val="dk1"/>
                </a:solidFill>
                <a:latin typeface="Arial"/>
                <a:ea typeface="Arial"/>
                <a:cs typeface="Arial"/>
                <a:sym typeface="Arial"/>
              </a:defRPr>
            </a:lvl9pPr>
          </a:lstStyle>
          <a:p>
            <a:endParaRPr/>
          </a:p>
        </p:txBody>
      </p:sp>
      <p:sp>
        <p:nvSpPr>
          <p:cNvPr id="1367" name="Google Shape;1367;p50"/>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15000"/>
              </a:lnSpc>
              <a:spcBef>
                <a:spcPts val="0"/>
              </a:spcBef>
              <a:spcAft>
                <a:spcPts val="0"/>
              </a:spcAft>
              <a:buClr>
                <a:schemeClr val="lt2"/>
              </a:buClr>
              <a:buSzPts val="1400"/>
              <a:buFont typeface="Poppins Light"/>
              <a:buChar char="●"/>
              <a:defRPr sz="1867" b="0" i="0" u="none" strike="noStrike" cap="none">
                <a:solidFill>
                  <a:schemeClr val="lt2"/>
                </a:solidFill>
                <a:latin typeface="Poppins Light"/>
                <a:ea typeface="Poppins Light"/>
                <a:cs typeface="Poppins Light"/>
                <a:sym typeface="Poppins Light"/>
              </a:defRPr>
            </a:lvl1pPr>
            <a:lvl2pPr marL="914400" marR="0" lvl="1" indent="-317500" algn="l" rtl="0">
              <a:lnSpc>
                <a:spcPct val="115000"/>
              </a:lnSpc>
              <a:spcBef>
                <a:spcPts val="1600"/>
              </a:spcBef>
              <a:spcAft>
                <a:spcPts val="0"/>
              </a:spcAft>
              <a:buClr>
                <a:schemeClr val="lt2"/>
              </a:buClr>
              <a:buSzPts val="1400"/>
              <a:buFont typeface="Poppins Light"/>
              <a:buChar char="○"/>
              <a:defRPr sz="1867" b="0" i="0" u="none" strike="noStrike" cap="none">
                <a:solidFill>
                  <a:schemeClr val="lt2"/>
                </a:solidFill>
                <a:latin typeface="Poppins Light"/>
                <a:ea typeface="Poppins Light"/>
                <a:cs typeface="Poppins Light"/>
                <a:sym typeface="Poppins Light"/>
              </a:defRPr>
            </a:lvl2pPr>
            <a:lvl3pPr marL="1371600" marR="0" lvl="2" indent="-317500" algn="l" rtl="0">
              <a:lnSpc>
                <a:spcPct val="115000"/>
              </a:lnSpc>
              <a:spcBef>
                <a:spcPts val="1600"/>
              </a:spcBef>
              <a:spcAft>
                <a:spcPts val="0"/>
              </a:spcAft>
              <a:buClr>
                <a:schemeClr val="lt2"/>
              </a:buClr>
              <a:buSzPts val="1400"/>
              <a:buFont typeface="Poppins Light"/>
              <a:buChar char="■"/>
              <a:defRPr sz="1867" b="0" i="0" u="none" strike="noStrike" cap="none">
                <a:solidFill>
                  <a:schemeClr val="lt2"/>
                </a:solidFill>
                <a:latin typeface="Poppins Light"/>
                <a:ea typeface="Poppins Light"/>
                <a:cs typeface="Poppins Light"/>
                <a:sym typeface="Poppins Light"/>
              </a:defRPr>
            </a:lvl3pPr>
            <a:lvl4pPr marL="1828800" marR="0" lvl="3" indent="-317500" algn="l" rtl="0">
              <a:lnSpc>
                <a:spcPct val="115000"/>
              </a:lnSpc>
              <a:spcBef>
                <a:spcPts val="1600"/>
              </a:spcBef>
              <a:spcAft>
                <a:spcPts val="0"/>
              </a:spcAft>
              <a:buClr>
                <a:schemeClr val="lt2"/>
              </a:buClr>
              <a:buSzPts val="1400"/>
              <a:buFont typeface="Poppins Light"/>
              <a:buChar char="●"/>
              <a:defRPr sz="1867" b="0" i="0" u="none" strike="noStrike" cap="none">
                <a:solidFill>
                  <a:schemeClr val="lt2"/>
                </a:solidFill>
                <a:latin typeface="Poppins Light"/>
                <a:ea typeface="Poppins Light"/>
                <a:cs typeface="Poppins Light"/>
                <a:sym typeface="Poppins Light"/>
              </a:defRPr>
            </a:lvl4pPr>
            <a:lvl5pPr marL="2286000" marR="0" lvl="4" indent="-317500" algn="l" rtl="0">
              <a:lnSpc>
                <a:spcPct val="115000"/>
              </a:lnSpc>
              <a:spcBef>
                <a:spcPts val="1600"/>
              </a:spcBef>
              <a:spcAft>
                <a:spcPts val="0"/>
              </a:spcAft>
              <a:buClr>
                <a:schemeClr val="lt2"/>
              </a:buClr>
              <a:buSzPts val="1400"/>
              <a:buFont typeface="Poppins Light"/>
              <a:buChar char="○"/>
              <a:defRPr sz="1867" b="0" i="0" u="none" strike="noStrike" cap="none">
                <a:solidFill>
                  <a:schemeClr val="lt2"/>
                </a:solidFill>
                <a:latin typeface="Poppins Light"/>
                <a:ea typeface="Poppins Light"/>
                <a:cs typeface="Poppins Light"/>
                <a:sym typeface="Poppins Light"/>
              </a:defRPr>
            </a:lvl5pPr>
            <a:lvl6pPr marL="2743200" marR="0" lvl="5" indent="-317500" algn="l" rtl="0">
              <a:lnSpc>
                <a:spcPct val="115000"/>
              </a:lnSpc>
              <a:spcBef>
                <a:spcPts val="1600"/>
              </a:spcBef>
              <a:spcAft>
                <a:spcPts val="0"/>
              </a:spcAft>
              <a:buClr>
                <a:schemeClr val="lt2"/>
              </a:buClr>
              <a:buSzPts val="1400"/>
              <a:buFont typeface="Poppins Light"/>
              <a:buChar char="■"/>
              <a:defRPr sz="1867" b="0" i="0" u="none" strike="noStrike" cap="none">
                <a:solidFill>
                  <a:schemeClr val="lt2"/>
                </a:solidFill>
                <a:latin typeface="Poppins Light"/>
                <a:ea typeface="Poppins Light"/>
                <a:cs typeface="Poppins Light"/>
                <a:sym typeface="Poppins Light"/>
              </a:defRPr>
            </a:lvl6pPr>
            <a:lvl7pPr marL="3200400" marR="0" lvl="6" indent="-317500" algn="l" rtl="0">
              <a:lnSpc>
                <a:spcPct val="115000"/>
              </a:lnSpc>
              <a:spcBef>
                <a:spcPts val="1600"/>
              </a:spcBef>
              <a:spcAft>
                <a:spcPts val="0"/>
              </a:spcAft>
              <a:buClr>
                <a:schemeClr val="lt2"/>
              </a:buClr>
              <a:buSzPts val="1400"/>
              <a:buFont typeface="Poppins Light"/>
              <a:buChar char="●"/>
              <a:defRPr sz="1867" b="0" i="0" u="none" strike="noStrike" cap="none">
                <a:solidFill>
                  <a:schemeClr val="lt2"/>
                </a:solidFill>
                <a:latin typeface="Poppins Light"/>
                <a:ea typeface="Poppins Light"/>
                <a:cs typeface="Poppins Light"/>
                <a:sym typeface="Poppins Light"/>
              </a:defRPr>
            </a:lvl7pPr>
            <a:lvl8pPr marL="3657600" marR="0" lvl="7" indent="-317500" algn="l" rtl="0">
              <a:lnSpc>
                <a:spcPct val="115000"/>
              </a:lnSpc>
              <a:spcBef>
                <a:spcPts val="1600"/>
              </a:spcBef>
              <a:spcAft>
                <a:spcPts val="0"/>
              </a:spcAft>
              <a:buClr>
                <a:schemeClr val="lt2"/>
              </a:buClr>
              <a:buSzPts val="1400"/>
              <a:buFont typeface="Poppins Light"/>
              <a:buChar char="○"/>
              <a:defRPr sz="1867" b="0" i="0" u="none" strike="noStrike" cap="none">
                <a:solidFill>
                  <a:schemeClr val="lt2"/>
                </a:solidFill>
                <a:latin typeface="Poppins Light"/>
                <a:ea typeface="Poppins Light"/>
                <a:cs typeface="Poppins Light"/>
                <a:sym typeface="Poppins Light"/>
              </a:defRPr>
            </a:lvl8pPr>
            <a:lvl9pPr marL="4114800" marR="0" lvl="8" indent="-317500" algn="l" rtl="0">
              <a:lnSpc>
                <a:spcPct val="115000"/>
              </a:lnSpc>
              <a:spcBef>
                <a:spcPts val="1600"/>
              </a:spcBef>
              <a:spcAft>
                <a:spcPts val="1600"/>
              </a:spcAft>
              <a:buClr>
                <a:schemeClr val="lt2"/>
              </a:buClr>
              <a:buSzPts val="1400"/>
              <a:buFont typeface="Poppins Light"/>
              <a:buChar char="■"/>
              <a:defRPr sz="1867" b="0" i="0" u="none" strike="noStrike" cap="none">
                <a:solidFill>
                  <a:schemeClr val="lt2"/>
                </a:solidFill>
                <a:latin typeface="Poppins Light"/>
                <a:ea typeface="Poppins Light"/>
                <a:cs typeface="Poppins Light"/>
                <a:sym typeface="Poppins Light"/>
              </a:defRPr>
            </a:lvl9pPr>
          </a:lstStyle>
          <a:p>
            <a:endParaRPr/>
          </a:p>
        </p:txBody>
      </p:sp>
    </p:spTree>
  </p:cSld>
  <p:clrMap bg1="lt1" tx1="dk1" bg2="dk2" tx2="lt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 id="2147483770" r:id="rId12"/>
    <p:sldLayoutId id="2147483771" r:id="rId13"/>
    <p:sldLayoutId id="2147483772" r:id="rId14"/>
    <p:sldLayoutId id="2147483773" r:id="rId15"/>
    <p:sldLayoutId id="2147483774" r:id="rId16"/>
    <p:sldLayoutId id="2147483775" r:id="rId17"/>
    <p:sldLayoutId id="2147483776" r:id="rId18"/>
    <p:sldLayoutId id="2147483777" r:id="rId19"/>
    <p:sldLayoutId id="2147483778" r:id="rId20"/>
    <p:sldLayoutId id="2147483779" r:id="rId21"/>
    <p:sldLayoutId id="2147483780" r:id="rId2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2.xml"/><Relationship Id="rId1" Type="http://schemas.openxmlformats.org/officeDocument/2006/relationships/slideLayout" Target="../slideLayouts/slideLayout46.xml"/><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4.xml"/><Relationship Id="rId1" Type="http://schemas.openxmlformats.org/officeDocument/2006/relationships/slideLayout" Target="../slideLayouts/slideLayout66.xml"/><Relationship Id="rId5" Type="http://schemas.openxmlformats.org/officeDocument/2006/relationships/image" Target="../media/image32.jpg"/><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6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8.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7.xml"/><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67.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42.jpg"/><Relationship Id="rId4" Type="http://schemas.openxmlformats.org/officeDocument/2006/relationships/image" Target="../media/image41.png"/></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47.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24.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5.xml"/><Relationship Id="rId1" Type="http://schemas.openxmlformats.org/officeDocument/2006/relationships/slideLayout" Target="../slideLayouts/slideLayout104.xml"/></Relationships>
</file>

<file path=ppt/slides/_rels/slide2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56.png"/><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2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3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0.xml"/><Relationship Id="rId1" Type="http://schemas.openxmlformats.org/officeDocument/2006/relationships/slideLayout" Target="../slideLayouts/slideLayout3.xml"/><Relationship Id="rId5" Type="http://schemas.openxmlformats.org/officeDocument/2006/relationships/image" Target="../media/image61.png"/><Relationship Id="rId4" Type="http://schemas.openxmlformats.org/officeDocument/2006/relationships/image" Target="../media/image60.png"/></Relationships>
</file>

<file path=ppt/slides/_rels/slide31.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68"/>
        <p:cNvGrpSpPr/>
        <p:nvPr/>
      </p:nvGrpSpPr>
      <p:grpSpPr>
        <a:xfrm>
          <a:off x="0" y="0"/>
          <a:ext cx="0" cy="0"/>
          <a:chOff x="0" y="0"/>
          <a:chExt cx="0" cy="0"/>
        </a:xfrm>
      </p:grpSpPr>
      <p:sp>
        <p:nvSpPr>
          <p:cNvPr id="1769" name="Google Shape;1769;p1"/>
          <p:cNvSpPr/>
          <p:nvPr/>
        </p:nvSpPr>
        <p:spPr>
          <a:xfrm>
            <a:off x="0" y="0"/>
            <a:ext cx="12192000" cy="6950242"/>
          </a:xfrm>
          <a:prstGeom prst="rect">
            <a:avLst/>
          </a:prstGeom>
          <a:solidFill>
            <a:srgbClr val="7DD7D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nvGrpSpPr>
          <p:cNvPr id="1770" name="Google Shape;1770;p1"/>
          <p:cNvGrpSpPr/>
          <p:nvPr/>
        </p:nvGrpSpPr>
        <p:grpSpPr>
          <a:xfrm flipH="1">
            <a:off x="5160789" y="4430611"/>
            <a:ext cx="7021357" cy="2502976"/>
            <a:chOff x="0" y="4611187"/>
            <a:chExt cx="6302768" cy="2246813"/>
          </a:xfrm>
        </p:grpSpPr>
        <p:sp>
          <p:nvSpPr>
            <p:cNvPr id="1771" name="Google Shape;1771;p1"/>
            <p:cNvSpPr/>
            <p:nvPr/>
          </p:nvSpPr>
          <p:spPr>
            <a:xfrm>
              <a:off x="0" y="4611187"/>
              <a:ext cx="6302768" cy="2246813"/>
            </a:xfrm>
            <a:custGeom>
              <a:avLst/>
              <a:gdLst/>
              <a:ahLst/>
              <a:cxnLst/>
              <a:rect l="l" t="t" r="r" b="b"/>
              <a:pathLst>
                <a:path w="6302768" h="2246813" extrusionOk="0">
                  <a:moveTo>
                    <a:pt x="0" y="0"/>
                  </a:moveTo>
                  <a:cubicBezTo>
                    <a:pt x="292184" y="0"/>
                    <a:pt x="529046" y="236862"/>
                    <a:pt x="529046" y="529046"/>
                  </a:cubicBezTo>
                  <a:cubicBezTo>
                    <a:pt x="529046" y="565569"/>
                    <a:pt x="525345" y="601228"/>
                    <a:pt x="518298" y="635667"/>
                  </a:cubicBezTo>
                  <a:lnTo>
                    <a:pt x="518255" y="635806"/>
                  </a:lnTo>
                  <a:lnTo>
                    <a:pt x="549544" y="638960"/>
                  </a:lnTo>
                  <a:cubicBezTo>
                    <a:pt x="716958" y="673218"/>
                    <a:pt x="858449" y="778645"/>
                    <a:pt x="941024" y="922250"/>
                  </a:cubicBezTo>
                  <a:lnTo>
                    <a:pt x="953618" y="949245"/>
                  </a:lnTo>
                  <a:lnTo>
                    <a:pt x="1023820" y="911140"/>
                  </a:lnTo>
                  <a:cubicBezTo>
                    <a:pt x="1078519" y="888005"/>
                    <a:pt x="1138657" y="875211"/>
                    <a:pt x="1201783" y="875211"/>
                  </a:cubicBezTo>
                  <a:cubicBezTo>
                    <a:pt x="1391162" y="875211"/>
                    <a:pt x="1553648" y="990352"/>
                    <a:pt x="1623054" y="1154448"/>
                  </a:cubicBezTo>
                  <a:lnTo>
                    <a:pt x="1641912" y="1215198"/>
                  </a:lnTo>
                  <a:lnTo>
                    <a:pt x="1685221" y="1162707"/>
                  </a:lnTo>
                  <a:cubicBezTo>
                    <a:pt x="1782141" y="1065787"/>
                    <a:pt x="1916036" y="1005840"/>
                    <a:pt x="2063931" y="1005840"/>
                  </a:cubicBezTo>
                  <a:cubicBezTo>
                    <a:pt x="2174853" y="1005840"/>
                    <a:pt x="2277899" y="1039560"/>
                    <a:pt x="2363377" y="1097308"/>
                  </a:cubicBezTo>
                  <a:lnTo>
                    <a:pt x="2409428" y="1135304"/>
                  </a:lnTo>
                  <a:lnTo>
                    <a:pt x="2480562" y="1076613"/>
                  </a:lnTo>
                  <a:cubicBezTo>
                    <a:pt x="2607737" y="990695"/>
                    <a:pt x="2761050" y="940526"/>
                    <a:pt x="2926079" y="940526"/>
                  </a:cubicBezTo>
                  <a:cubicBezTo>
                    <a:pt x="3366158" y="940526"/>
                    <a:pt x="3722913" y="1297281"/>
                    <a:pt x="3722913" y="1737360"/>
                  </a:cubicBezTo>
                  <a:lnTo>
                    <a:pt x="3716237" y="1825599"/>
                  </a:lnTo>
                  <a:lnTo>
                    <a:pt x="3728546" y="1815443"/>
                  </a:lnTo>
                  <a:cubicBezTo>
                    <a:pt x="3801516" y="1766145"/>
                    <a:pt x="3889482" y="1737360"/>
                    <a:pt x="3984171" y="1737360"/>
                  </a:cubicBezTo>
                  <a:cubicBezTo>
                    <a:pt x="4141987" y="1737360"/>
                    <a:pt x="4281127" y="1817319"/>
                    <a:pt x="4363289" y="1938935"/>
                  </a:cubicBezTo>
                  <a:lnTo>
                    <a:pt x="4386727" y="1982117"/>
                  </a:lnTo>
                  <a:lnTo>
                    <a:pt x="4407931" y="1913809"/>
                  </a:lnTo>
                  <a:cubicBezTo>
                    <a:pt x="4519973" y="1648911"/>
                    <a:pt x="4782272" y="1463040"/>
                    <a:pt x="5087982" y="1463040"/>
                  </a:cubicBezTo>
                  <a:cubicBezTo>
                    <a:pt x="5393692" y="1463040"/>
                    <a:pt x="5655991" y="1648911"/>
                    <a:pt x="5768034" y="1913808"/>
                  </a:cubicBezTo>
                  <a:lnTo>
                    <a:pt x="5783337" y="1963108"/>
                  </a:lnTo>
                  <a:lnTo>
                    <a:pt x="5810304" y="1948471"/>
                  </a:lnTo>
                  <a:cubicBezTo>
                    <a:pt x="5853282" y="1930293"/>
                    <a:pt x="5900533" y="1920241"/>
                    <a:pt x="5950132" y="1920241"/>
                  </a:cubicBezTo>
                  <a:cubicBezTo>
                    <a:pt x="6098930" y="1920241"/>
                    <a:pt x="6226597" y="2010709"/>
                    <a:pt x="6281131" y="2139642"/>
                  </a:cubicBezTo>
                  <a:lnTo>
                    <a:pt x="6302768" y="2246812"/>
                  </a:lnTo>
                  <a:lnTo>
                    <a:pt x="4585063" y="2246812"/>
                  </a:lnTo>
                  <a:lnTo>
                    <a:pt x="4585063" y="2246813"/>
                  </a:lnTo>
                  <a:lnTo>
                    <a:pt x="0" y="2246813"/>
                  </a:lnTo>
                  <a:close/>
                </a:path>
              </a:pathLst>
            </a:custGeom>
            <a:solidFill>
              <a:schemeClr val="lt1"/>
            </a:solidFill>
            <a:ln w="28575" cap="flat" cmpd="sng">
              <a:solidFill>
                <a:schemeClr val="lt1"/>
              </a:solidFill>
              <a:prstDash val="solid"/>
              <a:miter lim="800000"/>
              <a:headEnd type="none" w="sm" len="sm"/>
              <a:tailEnd type="none" w="sm" len="sm"/>
            </a:ln>
            <a:effectLst>
              <a:outerShdw blurRad="203200" dist="63500" dir="18900000" algn="bl" rotWithShape="0">
                <a:schemeClr val="lt1">
                  <a:alpha val="49803"/>
                </a:scheme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772" name="Google Shape;1772;p1"/>
            <p:cNvSpPr/>
            <p:nvPr/>
          </p:nvSpPr>
          <p:spPr>
            <a:xfrm>
              <a:off x="0" y="4611187"/>
              <a:ext cx="6302768" cy="2246813"/>
            </a:xfrm>
            <a:custGeom>
              <a:avLst/>
              <a:gdLst/>
              <a:ahLst/>
              <a:cxnLst/>
              <a:rect l="l" t="t" r="r" b="b"/>
              <a:pathLst>
                <a:path w="6302768" h="2246813" extrusionOk="0">
                  <a:moveTo>
                    <a:pt x="0" y="0"/>
                  </a:moveTo>
                  <a:cubicBezTo>
                    <a:pt x="292184" y="0"/>
                    <a:pt x="529046" y="236862"/>
                    <a:pt x="529046" y="529046"/>
                  </a:cubicBezTo>
                  <a:cubicBezTo>
                    <a:pt x="529046" y="565569"/>
                    <a:pt x="525345" y="601228"/>
                    <a:pt x="518298" y="635667"/>
                  </a:cubicBezTo>
                  <a:lnTo>
                    <a:pt x="518255" y="635806"/>
                  </a:lnTo>
                  <a:lnTo>
                    <a:pt x="549544" y="638960"/>
                  </a:lnTo>
                  <a:cubicBezTo>
                    <a:pt x="716958" y="673218"/>
                    <a:pt x="858449" y="778645"/>
                    <a:pt x="941024" y="922250"/>
                  </a:cubicBezTo>
                  <a:lnTo>
                    <a:pt x="953618" y="949245"/>
                  </a:lnTo>
                  <a:lnTo>
                    <a:pt x="1023820" y="911140"/>
                  </a:lnTo>
                  <a:cubicBezTo>
                    <a:pt x="1078519" y="888005"/>
                    <a:pt x="1138657" y="875211"/>
                    <a:pt x="1201783" y="875211"/>
                  </a:cubicBezTo>
                  <a:cubicBezTo>
                    <a:pt x="1391162" y="875211"/>
                    <a:pt x="1553648" y="990352"/>
                    <a:pt x="1623054" y="1154448"/>
                  </a:cubicBezTo>
                  <a:lnTo>
                    <a:pt x="1641912" y="1215198"/>
                  </a:lnTo>
                  <a:lnTo>
                    <a:pt x="1685221" y="1162707"/>
                  </a:lnTo>
                  <a:cubicBezTo>
                    <a:pt x="1782141" y="1065787"/>
                    <a:pt x="1916036" y="1005840"/>
                    <a:pt x="2063931" y="1005840"/>
                  </a:cubicBezTo>
                  <a:cubicBezTo>
                    <a:pt x="2174853" y="1005840"/>
                    <a:pt x="2277899" y="1039560"/>
                    <a:pt x="2363377" y="1097308"/>
                  </a:cubicBezTo>
                  <a:lnTo>
                    <a:pt x="2409428" y="1135304"/>
                  </a:lnTo>
                  <a:lnTo>
                    <a:pt x="2480562" y="1076613"/>
                  </a:lnTo>
                  <a:cubicBezTo>
                    <a:pt x="2607737" y="990695"/>
                    <a:pt x="2761050" y="940526"/>
                    <a:pt x="2926079" y="940526"/>
                  </a:cubicBezTo>
                  <a:cubicBezTo>
                    <a:pt x="3366158" y="940526"/>
                    <a:pt x="3722913" y="1297281"/>
                    <a:pt x="3722913" y="1737360"/>
                  </a:cubicBezTo>
                  <a:lnTo>
                    <a:pt x="3716237" y="1825599"/>
                  </a:lnTo>
                  <a:lnTo>
                    <a:pt x="3728546" y="1815443"/>
                  </a:lnTo>
                  <a:cubicBezTo>
                    <a:pt x="3801516" y="1766145"/>
                    <a:pt x="3889482" y="1737360"/>
                    <a:pt x="3984171" y="1737360"/>
                  </a:cubicBezTo>
                  <a:cubicBezTo>
                    <a:pt x="4141987" y="1737360"/>
                    <a:pt x="4281127" y="1817319"/>
                    <a:pt x="4363289" y="1938935"/>
                  </a:cubicBezTo>
                  <a:lnTo>
                    <a:pt x="4386727" y="1982117"/>
                  </a:lnTo>
                  <a:lnTo>
                    <a:pt x="4407931" y="1913809"/>
                  </a:lnTo>
                  <a:cubicBezTo>
                    <a:pt x="4519973" y="1648911"/>
                    <a:pt x="4782272" y="1463040"/>
                    <a:pt x="5087982" y="1463040"/>
                  </a:cubicBezTo>
                  <a:cubicBezTo>
                    <a:pt x="5393692" y="1463040"/>
                    <a:pt x="5655991" y="1648911"/>
                    <a:pt x="5768034" y="1913808"/>
                  </a:cubicBezTo>
                  <a:lnTo>
                    <a:pt x="5783337" y="1963108"/>
                  </a:lnTo>
                  <a:lnTo>
                    <a:pt x="5810304" y="1948471"/>
                  </a:lnTo>
                  <a:cubicBezTo>
                    <a:pt x="5853282" y="1930293"/>
                    <a:pt x="5900533" y="1920241"/>
                    <a:pt x="5950132" y="1920241"/>
                  </a:cubicBezTo>
                  <a:cubicBezTo>
                    <a:pt x="6098930" y="1920241"/>
                    <a:pt x="6226597" y="2010709"/>
                    <a:pt x="6281131" y="2139642"/>
                  </a:cubicBezTo>
                  <a:lnTo>
                    <a:pt x="6302768" y="2246812"/>
                  </a:lnTo>
                  <a:lnTo>
                    <a:pt x="4585063" y="2246812"/>
                  </a:lnTo>
                  <a:lnTo>
                    <a:pt x="4585063" y="2246813"/>
                  </a:lnTo>
                  <a:lnTo>
                    <a:pt x="0" y="2246813"/>
                  </a:lnTo>
                  <a:close/>
                </a:path>
              </a:pathLst>
            </a:custGeom>
            <a:solidFill>
              <a:schemeClr val="lt1"/>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pic>
        <p:nvPicPr>
          <p:cNvPr id="1773" name="Google Shape;1773;p1"/>
          <p:cNvPicPr preferRelativeResize="0"/>
          <p:nvPr/>
        </p:nvPicPr>
        <p:blipFill rotWithShape="1">
          <a:blip r:embed="rId3">
            <a:alphaModFix/>
          </a:blip>
          <a:srcRect l="47912" t="47611" r="25797" b="33825"/>
          <a:stretch/>
        </p:blipFill>
        <p:spPr>
          <a:xfrm rot="-4482637">
            <a:off x="7663765" y="4084550"/>
            <a:ext cx="1456040" cy="578334"/>
          </a:xfrm>
          <a:prstGeom prst="rect">
            <a:avLst/>
          </a:prstGeom>
          <a:noFill/>
          <a:ln>
            <a:noFill/>
          </a:ln>
        </p:spPr>
      </p:pic>
      <p:pic>
        <p:nvPicPr>
          <p:cNvPr id="1774" name="Google Shape;1774;p1" descr="cloud.png"/>
          <p:cNvPicPr preferRelativeResize="0"/>
          <p:nvPr/>
        </p:nvPicPr>
        <p:blipFill rotWithShape="1">
          <a:blip r:embed="rId4">
            <a:alphaModFix/>
          </a:blip>
          <a:srcRect/>
          <a:stretch/>
        </p:blipFill>
        <p:spPr>
          <a:xfrm>
            <a:off x="0" y="496090"/>
            <a:ext cx="11700678" cy="5855723"/>
          </a:xfrm>
          <a:prstGeom prst="rect">
            <a:avLst/>
          </a:prstGeom>
          <a:noFill/>
          <a:ln>
            <a:noFill/>
          </a:ln>
        </p:spPr>
      </p:pic>
      <p:sp>
        <p:nvSpPr>
          <p:cNvPr id="1775" name="Google Shape;1775;p1"/>
          <p:cNvSpPr txBox="1"/>
          <p:nvPr/>
        </p:nvSpPr>
        <p:spPr>
          <a:xfrm>
            <a:off x="1045869" y="2136520"/>
            <a:ext cx="9723050" cy="1631216"/>
          </a:xfrm>
          <a:prstGeom prst="rect">
            <a:avLst/>
          </a:prstGeom>
          <a:noFill/>
          <a:ln>
            <a:noFill/>
          </a:ln>
        </p:spPr>
        <p:txBody>
          <a:bodyPr spcFirstLastPara="1" wrap="square" lIns="91425" tIns="45700" rIns="91425" bIns="45700" anchor="t" anchorCtr="0">
            <a:spAutoFit/>
          </a:bodyPr>
          <a:lstStyle/>
          <a:p>
            <a:pPr marL="0" marR="0" lvl="0" indent="0" algn="ctr" rtl="0">
              <a:lnSpc>
                <a:spcPct val="157894"/>
              </a:lnSpc>
              <a:spcBef>
                <a:spcPts val="0"/>
              </a:spcBef>
              <a:spcAft>
                <a:spcPts val="0"/>
              </a:spcAft>
              <a:buClr>
                <a:srgbClr val="FFFFFF"/>
              </a:buClr>
              <a:buSzPts val="3800"/>
              <a:buFont typeface="Arial"/>
              <a:buNone/>
            </a:pPr>
            <a:r>
              <a:rPr lang="en-US" sz="3800" b="1" i="0" u="none" strike="noStrike" cap="none">
                <a:solidFill>
                  <a:srgbClr val="FFFFFF"/>
                </a:solidFill>
                <a:latin typeface="Arial"/>
                <a:ea typeface="Arial"/>
                <a:cs typeface="Arial"/>
                <a:sym typeface="Arial"/>
              </a:rPr>
              <a:t>CHÀO MỪNG CÁC EM</a:t>
            </a:r>
            <a:endParaRPr/>
          </a:p>
          <a:p>
            <a:pPr marL="0" marR="0" lvl="0" indent="0" algn="ctr" rtl="0">
              <a:lnSpc>
                <a:spcPct val="157894"/>
              </a:lnSpc>
              <a:spcBef>
                <a:spcPts val="0"/>
              </a:spcBef>
              <a:spcAft>
                <a:spcPts val="0"/>
              </a:spcAft>
              <a:buClr>
                <a:srgbClr val="FFFFFF"/>
              </a:buClr>
              <a:buSzPts val="3800"/>
              <a:buFont typeface="Arial"/>
              <a:buNone/>
            </a:pPr>
            <a:r>
              <a:rPr lang="en-US" sz="3800" b="1" i="0" u="none" strike="noStrike" cap="none">
                <a:solidFill>
                  <a:srgbClr val="FFFFFF"/>
                </a:solidFill>
                <a:latin typeface="Arial"/>
                <a:ea typeface="Arial"/>
                <a:cs typeface="Arial"/>
                <a:sym typeface="Arial"/>
              </a:rPr>
              <a:t>ĐẾN VỚI BÀI HỌC NGÀY HÔM NAY!</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75"/>
                                        </p:tgtEl>
                                        <p:attrNameLst>
                                          <p:attrName>style.visibility</p:attrName>
                                        </p:attrNameLst>
                                      </p:cBhvr>
                                      <p:to>
                                        <p:strVal val="visible"/>
                                      </p:to>
                                    </p:set>
                                    <p:animEffect transition="in" filter="fade">
                                      <p:cBhvr>
                                        <p:cTn id="7" dur="500"/>
                                        <p:tgtEl>
                                          <p:spTgt spid="1775"/>
                                        </p:tgtEl>
                                      </p:cBhvr>
                                    </p:animEffect>
                                  </p:childTnLst>
                                </p:cTn>
                              </p:par>
                              <p:par>
                                <p:cTn id="8" presetID="10" presetClass="entr" presetSubtype="0" fill="hold" nodeType="withEffect">
                                  <p:stCondLst>
                                    <p:cond delay="0"/>
                                  </p:stCondLst>
                                  <p:childTnLst>
                                    <p:set>
                                      <p:cBhvr>
                                        <p:cTn id="9" dur="1" fill="hold">
                                          <p:stCondLst>
                                            <p:cond delay="0"/>
                                          </p:stCondLst>
                                        </p:cTn>
                                        <p:tgtEl>
                                          <p:spTgt spid="1774"/>
                                        </p:tgtEl>
                                        <p:attrNameLst>
                                          <p:attrName>style.visibility</p:attrName>
                                        </p:attrNameLst>
                                      </p:cBhvr>
                                      <p:to>
                                        <p:strVal val="visible"/>
                                      </p:to>
                                    </p:set>
                                    <p:animEffect transition="in" filter="fade">
                                      <p:cBhvr>
                                        <p:cTn id="10" dur="500"/>
                                        <p:tgtEl>
                                          <p:spTgt spid="17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36"/>
        <p:cNvGrpSpPr/>
        <p:nvPr/>
      </p:nvGrpSpPr>
      <p:grpSpPr>
        <a:xfrm>
          <a:off x="0" y="0"/>
          <a:ext cx="0" cy="0"/>
          <a:chOff x="0" y="0"/>
          <a:chExt cx="0" cy="0"/>
        </a:xfrm>
      </p:grpSpPr>
      <p:sp>
        <p:nvSpPr>
          <p:cNvPr id="1937" name="Google Shape;1937;p10"/>
          <p:cNvSpPr/>
          <p:nvPr/>
        </p:nvSpPr>
        <p:spPr>
          <a:xfrm flipH="1">
            <a:off x="-30" y="6493735"/>
            <a:ext cx="6979764" cy="364252"/>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1938" name="Google Shape;1938;p10"/>
          <p:cNvSpPr/>
          <p:nvPr/>
        </p:nvSpPr>
        <p:spPr>
          <a:xfrm flipH="1">
            <a:off x="8422576" y="6591964"/>
            <a:ext cx="3769424" cy="266035"/>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1939" name="Google Shape;1939;p10"/>
          <p:cNvSpPr/>
          <p:nvPr/>
        </p:nvSpPr>
        <p:spPr>
          <a:xfrm flipH="1">
            <a:off x="6315713" y="6591965"/>
            <a:ext cx="3769424" cy="266035"/>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1940" name="Google Shape;1940;p10"/>
          <p:cNvSpPr/>
          <p:nvPr/>
        </p:nvSpPr>
        <p:spPr>
          <a:xfrm>
            <a:off x="1530195" y="2338306"/>
            <a:ext cx="9571036" cy="223196"/>
          </a:xfrm>
          <a:prstGeom prst="rightArrow">
            <a:avLst>
              <a:gd name="adj1" fmla="val 100000"/>
              <a:gd name="adj2" fmla="val 55970"/>
            </a:avLst>
          </a:prstGeom>
          <a:solidFill>
            <a:srgbClr val="00B0F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Lato Light"/>
              <a:ea typeface="Lato Light"/>
              <a:cs typeface="Lato Light"/>
              <a:sym typeface="Lato Light"/>
            </a:endParaRPr>
          </a:p>
        </p:txBody>
      </p:sp>
      <p:grpSp>
        <p:nvGrpSpPr>
          <p:cNvPr id="1941" name="Google Shape;1941;p10"/>
          <p:cNvGrpSpPr/>
          <p:nvPr/>
        </p:nvGrpSpPr>
        <p:grpSpPr>
          <a:xfrm>
            <a:off x="9575955" y="1259824"/>
            <a:ext cx="1787118" cy="1787118"/>
            <a:chOff x="5680482" y="5545016"/>
            <a:chExt cx="3574235" cy="3574235"/>
          </a:xfrm>
        </p:grpSpPr>
        <p:sp>
          <p:nvSpPr>
            <p:cNvPr id="1942" name="Google Shape;1942;p10"/>
            <p:cNvSpPr/>
            <p:nvPr/>
          </p:nvSpPr>
          <p:spPr>
            <a:xfrm rot="8100000">
              <a:off x="6203917" y="6068451"/>
              <a:ext cx="2527366" cy="2527366"/>
            </a:xfrm>
            <a:prstGeom prst="teardrop">
              <a:avLst>
                <a:gd name="adj" fmla="val 118365"/>
              </a:avLst>
            </a:prstGeom>
            <a:solidFill>
              <a:srgbClr val="64D7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Lato Light"/>
                <a:ea typeface="Lato Light"/>
                <a:cs typeface="Lato Light"/>
                <a:sym typeface="Lato Light"/>
              </a:endParaRPr>
            </a:p>
          </p:txBody>
        </p:sp>
        <p:sp>
          <p:nvSpPr>
            <p:cNvPr id="1943" name="Google Shape;1943;p10"/>
            <p:cNvSpPr/>
            <p:nvPr/>
          </p:nvSpPr>
          <p:spPr>
            <a:xfrm>
              <a:off x="6369481" y="6230072"/>
              <a:ext cx="2194970" cy="2194970"/>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Lato Light"/>
                <a:ea typeface="Lato Light"/>
                <a:cs typeface="Lato Light"/>
                <a:sym typeface="Lato Light"/>
              </a:endParaRPr>
            </a:p>
          </p:txBody>
        </p:sp>
      </p:grpSp>
      <p:sp>
        <p:nvSpPr>
          <p:cNvPr id="1944" name="Google Shape;1944;p10"/>
          <p:cNvSpPr/>
          <p:nvPr/>
        </p:nvSpPr>
        <p:spPr>
          <a:xfrm>
            <a:off x="8982196" y="3429349"/>
            <a:ext cx="2942251" cy="525742"/>
          </a:xfrm>
          <a:prstGeom prst="rect">
            <a:avLst/>
          </a:prstGeom>
          <a:solidFill>
            <a:srgbClr val="64D7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500" b="1">
                <a:solidFill>
                  <a:srgbClr val="FFFFFF"/>
                </a:solidFill>
                <a:latin typeface="Poppins"/>
                <a:ea typeface="Poppins"/>
                <a:cs typeface="Poppins"/>
                <a:sym typeface="Poppins"/>
              </a:rPr>
              <a:t>Điều kiện tự nhiên</a:t>
            </a:r>
            <a:endParaRPr sz="2500" b="1">
              <a:solidFill>
                <a:srgbClr val="FFFFFF"/>
              </a:solidFill>
              <a:latin typeface="Poppins"/>
              <a:ea typeface="Poppins"/>
              <a:cs typeface="Poppins"/>
              <a:sym typeface="Poppins"/>
            </a:endParaRPr>
          </a:p>
        </p:txBody>
      </p:sp>
      <p:sp>
        <p:nvSpPr>
          <p:cNvPr id="1945" name="Google Shape;1945;p10"/>
          <p:cNvSpPr/>
          <p:nvPr/>
        </p:nvSpPr>
        <p:spPr>
          <a:xfrm>
            <a:off x="8982196" y="3967033"/>
            <a:ext cx="2974910" cy="1948839"/>
          </a:xfrm>
          <a:prstGeom prst="rect">
            <a:avLst/>
          </a:prstGeom>
          <a:solidFill>
            <a:srgbClr val="FFDEB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Lato Light"/>
              <a:ea typeface="Lato Light"/>
              <a:cs typeface="Lato Light"/>
              <a:sym typeface="Lato Light"/>
            </a:endParaRPr>
          </a:p>
        </p:txBody>
      </p:sp>
      <p:grpSp>
        <p:nvGrpSpPr>
          <p:cNvPr id="1946" name="Google Shape;1946;p10"/>
          <p:cNvGrpSpPr/>
          <p:nvPr/>
        </p:nvGrpSpPr>
        <p:grpSpPr>
          <a:xfrm>
            <a:off x="5751907" y="1273016"/>
            <a:ext cx="1787118" cy="1787118"/>
            <a:chOff x="5680482" y="5545016"/>
            <a:chExt cx="3574235" cy="3574235"/>
          </a:xfrm>
        </p:grpSpPr>
        <p:sp>
          <p:nvSpPr>
            <p:cNvPr id="1947" name="Google Shape;1947;p10"/>
            <p:cNvSpPr/>
            <p:nvPr/>
          </p:nvSpPr>
          <p:spPr>
            <a:xfrm rot="8100000">
              <a:off x="6203917" y="6068451"/>
              <a:ext cx="2527366" cy="2527366"/>
            </a:xfrm>
            <a:prstGeom prst="teardrop">
              <a:avLst>
                <a:gd name="adj" fmla="val 118365"/>
              </a:avLst>
            </a:prstGeom>
            <a:solidFill>
              <a:srgbClr val="00B0F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77773"/>
                </a:solidFill>
                <a:latin typeface="Lato Light"/>
                <a:ea typeface="Lato Light"/>
                <a:cs typeface="Lato Light"/>
                <a:sym typeface="Lato Light"/>
              </a:endParaRPr>
            </a:p>
          </p:txBody>
        </p:sp>
        <p:sp>
          <p:nvSpPr>
            <p:cNvPr id="1948" name="Google Shape;1948;p10"/>
            <p:cNvSpPr/>
            <p:nvPr/>
          </p:nvSpPr>
          <p:spPr>
            <a:xfrm>
              <a:off x="6369481" y="6230072"/>
              <a:ext cx="2194970" cy="2194970"/>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77773"/>
                </a:solidFill>
                <a:latin typeface="Lato Light"/>
                <a:ea typeface="Lato Light"/>
                <a:cs typeface="Lato Light"/>
                <a:sym typeface="Lato Light"/>
              </a:endParaRPr>
            </a:p>
          </p:txBody>
        </p:sp>
      </p:grpSp>
      <p:sp>
        <p:nvSpPr>
          <p:cNvPr id="1949" name="Google Shape;1949;p10"/>
          <p:cNvSpPr/>
          <p:nvPr/>
        </p:nvSpPr>
        <p:spPr>
          <a:xfrm>
            <a:off x="4998510" y="3393021"/>
            <a:ext cx="3460541" cy="562070"/>
          </a:xfrm>
          <a:prstGeom prst="rect">
            <a:avLst/>
          </a:prstGeom>
          <a:solidFill>
            <a:srgbClr val="00B0F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b="1">
              <a:solidFill>
                <a:srgbClr val="FFFFFF"/>
              </a:solidFill>
              <a:latin typeface="Poppins"/>
              <a:ea typeface="Poppins"/>
              <a:cs typeface="Poppins"/>
              <a:sym typeface="Poppins"/>
            </a:endParaRPr>
          </a:p>
        </p:txBody>
      </p:sp>
      <p:sp>
        <p:nvSpPr>
          <p:cNvPr id="1950" name="Google Shape;1950;p10"/>
          <p:cNvSpPr/>
          <p:nvPr/>
        </p:nvSpPr>
        <p:spPr>
          <a:xfrm>
            <a:off x="5052652" y="3974158"/>
            <a:ext cx="3406400" cy="2045751"/>
          </a:xfrm>
          <a:prstGeom prst="rect">
            <a:avLst/>
          </a:prstGeom>
          <a:solidFill>
            <a:srgbClr val="FFDEB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500">
              <a:solidFill>
                <a:srgbClr val="FFFFFF"/>
              </a:solidFill>
              <a:latin typeface="Lato Light"/>
              <a:ea typeface="Lato Light"/>
              <a:cs typeface="Lato Light"/>
              <a:sym typeface="Lato Light"/>
            </a:endParaRPr>
          </a:p>
        </p:txBody>
      </p:sp>
      <p:grpSp>
        <p:nvGrpSpPr>
          <p:cNvPr id="1951" name="Google Shape;1951;p10"/>
          <p:cNvGrpSpPr/>
          <p:nvPr/>
        </p:nvGrpSpPr>
        <p:grpSpPr>
          <a:xfrm>
            <a:off x="1627330" y="1367838"/>
            <a:ext cx="1787118" cy="1787118"/>
            <a:chOff x="5680482" y="5545016"/>
            <a:chExt cx="3574235" cy="3574235"/>
          </a:xfrm>
        </p:grpSpPr>
        <p:sp>
          <p:nvSpPr>
            <p:cNvPr id="1952" name="Google Shape;1952;p10"/>
            <p:cNvSpPr/>
            <p:nvPr/>
          </p:nvSpPr>
          <p:spPr>
            <a:xfrm rot="8100000">
              <a:off x="6203917" y="6068451"/>
              <a:ext cx="2527366" cy="2527366"/>
            </a:xfrm>
            <a:prstGeom prst="teardrop">
              <a:avLst>
                <a:gd name="adj" fmla="val 118365"/>
              </a:avLst>
            </a:prstGeom>
            <a:solidFill>
              <a:srgbClr val="FF661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77773"/>
                </a:solidFill>
                <a:latin typeface="Lato Light"/>
                <a:ea typeface="Lato Light"/>
                <a:cs typeface="Lato Light"/>
                <a:sym typeface="Lato Light"/>
              </a:endParaRPr>
            </a:p>
          </p:txBody>
        </p:sp>
        <p:sp>
          <p:nvSpPr>
            <p:cNvPr id="1953" name="Google Shape;1953;p10"/>
            <p:cNvSpPr/>
            <p:nvPr/>
          </p:nvSpPr>
          <p:spPr>
            <a:xfrm>
              <a:off x="6369481" y="6230072"/>
              <a:ext cx="2194970" cy="2194970"/>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77773"/>
                </a:solidFill>
                <a:latin typeface="Lato Light"/>
                <a:ea typeface="Lato Light"/>
                <a:cs typeface="Lato Light"/>
                <a:sym typeface="Lato Light"/>
              </a:endParaRPr>
            </a:p>
          </p:txBody>
        </p:sp>
      </p:grpSp>
      <p:sp>
        <p:nvSpPr>
          <p:cNvPr id="1954" name="Google Shape;1954;p10"/>
          <p:cNvSpPr/>
          <p:nvPr/>
        </p:nvSpPr>
        <p:spPr>
          <a:xfrm>
            <a:off x="479898" y="3396268"/>
            <a:ext cx="3899225" cy="661207"/>
          </a:xfrm>
          <a:prstGeom prst="rect">
            <a:avLst/>
          </a:prstGeom>
          <a:solidFill>
            <a:srgbClr val="FF661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b="1">
              <a:solidFill>
                <a:srgbClr val="FFFFFF"/>
              </a:solidFill>
              <a:latin typeface="Poppins"/>
              <a:ea typeface="Poppins"/>
              <a:cs typeface="Poppins"/>
              <a:sym typeface="Poppins"/>
            </a:endParaRPr>
          </a:p>
        </p:txBody>
      </p:sp>
      <p:sp>
        <p:nvSpPr>
          <p:cNvPr id="1955" name="Google Shape;1955;p10"/>
          <p:cNvSpPr/>
          <p:nvPr/>
        </p:nvSpPr>
        <p:spPr>
          <a:xfrm>
            <a:off x="510986" y="4008840"/>
            <a:ext cx="3899225" cy="1948839"/>
          </a:xfrm>
          <a:prstGeom prst="rect">
            <a:avLst/>
          </a:prstGeom>
          <a:solidFill>
            <a:srgbClr val="FFDEB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Lato Light"/>
              <a:ea typeface="Lato Light"/>
              <a:cs typeface="Lato Light"/>
              <a:sym typeface="Lato Light"/>
            </a:endParaRPr>
          </a:p>
        </p:txBody>
      </p:sp>
      <p:sp>
        <p:nvSpPr>
          <p:cNvPr id="1956" name="Google Shape;1956;p10"/>
          <p:cNvSpPr/>
          <p:nvPr/>
        </p:nvSpPr>
        <p:spPr>
          <a:xfrm>
            <a:off x="554949" y="5974190"/>
            <a:ext cx="3868032" cy="45719"/>
          </a:xfrm>
          <a:prstGeom prst="rect">
            <a:avLst/>
          </a:prstGeom>
          <a:solidFill>
            <a:srgbClr val="FF661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Lato Light"/>
              <a:ea typeface="Lato Light"/>
              <a:cs typeface="Lato Light"/>
              <a:sym typeface="Lato Light"/>
            </a:endParaRPr>
          </a:p>
        </p:txBody>
      </p:sp>
      <p:sp>
        <p:nvSpPr>
          <p:cNvPr id="1957" name="Google Shape;1957;p10"/>
          <p:cNvSpPr/>
          <p:nvPr/>
        </p:nvSpPr>
        <p:spPr>
          <a:xfrm rot="10800000" flipH="1">
            <a:off x="5030121" y="5919775"/>
            <a:ext cx="3392455" cy="45719"/>
          </a:xfrm>
          <a:prstGeom prst="rect">
            <a:avLst/>
          </a:prstGeom>
          <a:solidFill>
            <a:srgbClr val="00B0F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Lato Light"/>
              <a:ea typeface="Lato Light"/>
              <a:cs typeface="Lato Light"/>
              <a:sym typeface="Lato Light"/>
            </a:endParaRPr>
          </a:p>
        </p:txBody>
      </p:sp>
      <p:sp>
        <p:nvSpPr>
          <p:cNvPr id="1958" name="Google Shape;1958;p10"/>
          <p:cNvSpPr/>
          <p:nvPr/>
        </p:nvSpPr>
        <p:spPr>
          <a:xfrm>
            <a:off x="9191248" y="5886109"/>
            <a:ext cx="2733199" cy="92333"/>
          </a:xfrm>
          <a:prstGeom prst="rect">
            <a:avLst/>
          </a:prstGeom>
          <a:solidFill>
            <a:srgbClr val="64D7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Lato Light"/>
              <a:ea typeface="Lato Light"/>
              <a:cs typeface="Lato Light"/>
              <a:sym typeface="Lato Light"/>
            </a:endParaRPr>
          </a:p>
        </p:txBody>
      </p:sp>
      <p:sp>
        <p:nvSpPr>
          <p:cNvPr id="1959" name="Google Shape;1959;p10"/>
          <p:cNvSpPr txBox="1"/>
          <p:nvPr/>
        </p:nvSpPr>
        <p:spPr>
          <a:xfrm>
            <a:off x="571277" y="4162560"/>
            <a:ext cx="3899225" cy="181588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a:solidFill>
                  <a:srgbClr val="0000FF"/>
                </a:solidFill>
                <a:latin typeface="Arial"/>
                <a:ea typeface="Arial"/>
                <a:cs typeface="Arial"/>
                <a:sym typeface="Arial"/>
              </a:rPr>
              <a:t>Nhân dân trên địa bàn thành phố đều được đón năm mới vui tươi, phấn khởi, an toà</a:t>
            </a:r>
            <a:endParaRPr sz="2800">
              <a:solidFill>
                <a:srgbClr val="0000FF"/>
              </a:solidFill>
              <a:latin typeface="Poppins"/>
              <a:ea typeface="Poppins"/>
              <a:cs typeface="Poppins"/>
              <a:sym typeface="Poppins"/>
            </a:endParaRPr>
          </a:p>
        </p:txBody>
      </p:sp>
      <p:sp>
        <p:nvSpPr>
          <p:cNvPr id="1960" name="Google Shape;1960;p10"/>
          <p:cNvSpPr txBox="1"/>
          <p:nvPr/>
        </p:nvSpPr>
        <p:spPr>
          <a:xfrm>
            <a:off x="5016177" y="4154457"/>
            <a:ext cx="3406399" cy="169277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600">
                <a:solidFill>
                  <a:srgbClr val="0033CC"/>
                </a:solidFill>
                <a:latin typeface="Poppins"/>
                <a:ea typeface="Poppins"/>
                <a:cs typeface="Poppins"/>
                <a:sym typeface="Poppins"/>
              </a:rPr>
              <a:t>Giúp nhiều hộ gia đình có việc làm, thu nhập ổn định, cuộc sống bớt khó khăn</a:t>
            </a:r>
            <a:endParaRPr sz="2600">
              <a:solidFill>
                <a:srgbClr val="0033CC"/>
              </a:solidFill>
              <a:latin typeface="Poppins"/>
              <a:ea typeface="Poppins"/>
              <a:cs typeface="Poppins"/>
              <a:sym typeface="Poppins"/>
            </a:endParaRPr>
          </a:p>
        </p:txBody>
      </p:sp>
      <p:sp>
        <p:nvSpPr>
          <p:cNvPr id="1961" name="Google Shape;1961;p10"/>
          <p:cNvSpPr txBox="1"/>
          <p:nvPr/>
        </p:nvSpPr>
        <p:spPr>
          <a:xfrm>
            <a:off x="8990194" y="4031346"/>
            <a:ext cx="2868271" cy="181588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a:solidFill>
                  <a:srgbClr val="0033CC"/>
                </a:solidFill>
                <a:latin typeface="Poppins"/>
                <a:ea typeface="Poppins"/>
                <a:cs typeface="Poppins"/>
                <a:sym typeface="Poppins"/>
              </a:rPr>
              <a:t>Khí hậu, thổ nhưỡng ôn hoà, ít bão 🡪 phát triển lúa nước</a:t>
            </a:r>
            <a:endParaRPr sz="2800">
              <a:solidFill>
                <a:srgbClr val="0033CC"/>
              </a:solidFill>
              <a:latin typeface="Poppins"/>
              <a:ea typeface="Poppins"/>
              <a:cs typeface="Poppins"/>
              <a:sym typeface="Poppins"/>
            </a:endParaRPr>
          </a:p>
        </p:txBody>
      </p:sp>
      <p:sp>
        <p:nvSpPr>
          <p:cNvPr id="1962" name="Google Shape;1962;p10"/>
          <p:cNvSpPr txBox="1"/>
          <p:nvPr/>
        </p:nvSpPr>
        <p:spPr>
          <a:xfrm>
            <a:off x="700029" y="147187"/>
            <a:ext cx="11136493" cy="1200329"/>
          </a:xfrm>
          <a:prstGeom prst="rect">
            <a:avLst/>
          </a:prstGeom>
          <a:solidFill>
            <a:srgbClr val="0033CC"/>
          </a:solidFill>
          <a:ln w="952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a:solidFill>
                  <a:srgbClr val="FFFF00"/>
                </a:solidFill>
                <a:latin typeface="Poppins"/>
                <a:ea typeface="Poppins"/>
                <a:cs typeface="Poppins"/>
                <a:sym typeface="Poppins"/>
              </a:rPr>
              <a:t>Ý nghĩa phong trào“Tết vì người nghèo và nạn nhân chất độc da cam” </a:t>
            </a:r>
            <a:endParaRPr/>
          </a:p>
        </p:txBody>
      </p:sp>
      <p:pic>
        <p:nvPicPr>
          <p:cNvPr id="1963" name="Google Shape;1963;p10" descr="Chia sẻ yêu thương Archives - Bệnh Viện Nhi Đồng Thành Phố"/>
          <p:cNvPicPr preferRelativeResize="0"/>
          <p:nvPr/>
        </p:nvPicPr>
        <p:blipFill rotWithShape="1">
          <a:blip r:embed="rId3">
            <a:alphaModFix/>
          </a:blip>
          <a:srcRect/>
          <a:stretch/>
        </p:blipFill>
        <p:spPr>
          <a:xfrm>
            <a:off x="1948041" y="1680432"/>
            <a:ext cx="1025113" cy="1157352"/>
          </a:xfrm>
          <a:prstGeom prst="ellipse">
            <a:avLst/>
          </a:prstGeom>
          <a:noFill/>
          <a:ln>
            <a:noFill/>
          </a:ln>
        </p:spPr>
      </p:pic>
      <p:pic>
        <p:nvPicPr>
          <p:cNvPr id="1964" name="Google Shape;1964;p10" descr="Chia sẻ yêu thương Archives - Bệnh Viện Nhi Đồng Thành Phố"/>
          <p:cNvPicPr preferRelativeResize="0"/>
          <p:nvPr/>
        </p:nvPicPr>
        <p:blipFill rotWithShape="1">
          <a:blip r:embed="rId3">
            <a:alphaModFix/>
          </a:blip>
          <a:srcRect/>
          <a:stretch/>
        </p:blipFill>
        <p:spPr>
          <a:xfrm>
            <a:off x="6125704" y="1598676"/>
            <a:ext cx="1025113" cy="1157352"/>
          </a:xfrm>
          <a:prstGeom prst="ellipse">
            <a:avLst/>
          </a:prstGeom>
          <a:noFill/>
          <a:ln>
            <a:noFill/>
          </a:ln>
        </p:spPr>
      </p:pic>
      <p:pic>
        <p:nvPicPr>
          <p:cNvPr id="1965" name="Google Shape;1965;p10" descr="Chia sẻ yêu thương Archives - Bệnh Viện Nhi Đồng Thành Phố"/>
          <p:cNvPicPr preferRelativeResize="0"/>
          <p:nvPr/>
        </p:nvPicPr>
        <p:blipFill rotWithShape="1">
          <a:blip r:embed="rId3">
            <a:alphaModFix/>
          </a:blip>
          <a:srcRect/>
          <a:stretch/>
        </p:blipFill>
        <p:spPr>
          <a:xfrm>
            <a:off x="9992826" y="1606798"/>
            <a:ext cx="1025113" cy="1157352"/>
          </a:xfrm>
          <a:prstGeom prst="ellipse">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40"/>
                                        </p:tgtEl>
                                        <p:attrNameLst>
                                          <p:attrName>style.visibility</p:attrName>
                                        </p:attrNameLst>
                                      </p:cBhvr>
                                      <p:to>
                                        <p:strVal val="visible"/>
                                      </p:to>
                                    </p:set>
                                    <p:anim calcmode="lin" valueType="num">
                                      <p:cBhvr additive="base">
                                        <p:cTn id="7" dur="500"/>
                                        <p:tgtEl>
                                          <p:spTgt spid="1940"/>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1941"/>
                                        </p:tgtEl>
                                        <p:attrNameLst>
                                          <p:attrName>style.visibility</p:attrName>
                                        </p:attrNameLst>
                                      </p:cBhvr>
                                      <p:to>
                                        <p:strVal val="visible"/>
                                      </p:to>
                                    </p:set>
                                    <p:anim calcmode="lin" valueType="num">
                                      <p:cBhvr additive="base">
                                        <p:cTn id="10" dur="500"/>
                                        <p:tgtEl>
                                          <p:spTgt spid="1941"/>
                                        </p:tgtEl>
                                        <p:attrNameLst>
                                          <p:attrName>ppt_y</p:attrName>
                                        </p:attrNameLst>
                                      </p:cBhvr>
                                      <p:tavLst>
                                        <p:tav tm="0">
                                          <p:val>
                                            <p:strVal val="#ppt_y+1"/>
                                          </p:val>
                                        </p:tav>
                                        <p:tav tm="100000">
                                          <p:val>
                                            <p:strVal val="#ppt_y"/>
                                          </p:val>
                                        </p:tav>
                                      </p:tavLst>
                                    </p:anim>
                                  </p:childTnLst>
                                </p:cTn>
                              </p:par>
                              <p:par>
                                <p:cTn id="11" presetID="2" presetClass="entr" presetSubtype="4" fill="hold" nodeType="withEffect">
                                  <p:stCondLst>
                                    <p:cond delay="0"/>
                                  </p:stCondLst>
                                  <p:childTnLst>
                                    <p:set>
                                      <p:cBhvr>
                                        <p:cTn id="12" dur="1" fill="hold">
                                          <p:stCondLst>
                                            <p:cond delay="0"/>
                                          </p:stCondLst>
                                        </p:cTn>
                                        <p:tgtEl>
                                          <p:spTgt spid="1951"/>
                                        </p:tgtEl>
                                        <p:attrNameLst>
                                          <p:attrName>style.visibility</p:attrName>
                                        </p:attrNameLst>
                                      </p:cBhvr>
                                      <p:to>
                                        <p:strVal val="visible"/>
                                      </p:to>
                                    </p:set>
                                    <p:anim calcmode="lin" valueType="num">
                                      <p:cBhvr additive="base">
                                        <p:cTn id="13" dur="500"/>
                                        <p:tgtEl>
                                          <p:spTgt spid="1951"/>
                                        </p:tgtEl>
                                        <p:attrNameLst>
                                          <p:attrName>ppt_y</p:attrName>
                                        </p:attrNameLst>
                                      </p:cBhvr>
                                      <p:tavLst>
                                        <p:tav tm="0">
                                          <p:val>
                                            <p:strVal val="#ppt_y+1"/>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1946"/>
                                        </p:tgtEl>
                                        <p:attrNameLst>
                                          <p:attrName>style.visibility</p:attrName>
                                        </p:attrNameLst>
                                      </p:cBhvr>
                                      <p:to>
                                        <p:strVal val="visible"/>
                                      </p:to>
                                    </p:set>
                                    <p:anim calcmode="lin" valueType="num">
                                      <p:cBhvr additive="base">
                                        <p:cTn id="16" dur="500"/>
                                        <p:tgtEl>
                                          <p:spTgt spid="194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954"/>
                                        </p:tgtEl>
                                        <p:attrNameLst>
                                          <p:attrName>style.visibility</p:attrName>
                                        </p:attrNameLst>
                                      </p:cBhvr>
                                      <p:to>
                                        <p:strVal val="visible"/>
                                      </p:to>
                                    </p:set>
                                    <p:anim calcmode="lin" valueType="num">
                                      <p:cBhvr additive="base">
                                        <p:cTn id="21" dur="500"/>
                                        <p:tgtEl>
                                          <p:spTgt spid="1954"/>
                                        </p:tgtEl>
                                        <p:attrNameLst>
                                          <p:attrName>ppt_y</p:attrName>
                                        </p:attrNameLst>
                                      </p:cBhvr>
                                      <p:tavLst>
                                        <p:tav tm="0">
                                          <p:val>
                                            <p:strVal val="#ppt_y+1"/>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1955"/>
                                        </p:tgtEl>
                                        <p:attrNameLst>
                                          <p:attrName>style.visibility</p:attrName>
                                        </p:attrNameLst>
                                      </p:cBhvr>
                                      <p:to>
                                        <p:strVal val="visible"/>
                                      </p:to>
                                    </p:set>
                                    <p:anim calcmode="lin" valueType="num">
                                      <p:cBhvr additive="base">
                                        <p:cTn id="24" dur="500"/>
                                        <p:tgtEl>
                                          <p:spTgt spid="1955"/>
                                        </p:tgtEl>
                                        <p:attrNameLst>
                                          <p:attrName>ppt_y</p:attrName>
                                        </p:attrNameLst>
                                      </p:cBhvr>
                                      <p:tavLst>
                                        <p:tav tm="0">
                                          <p:val>
                                            <p:strVal val="#ppt_y+1"/>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956"/>
                                        </p:tgtEl>
                                        <p:attrNameLst>
                                          <p:attrName>style.visibility</p:attrName>
                                        </p:attrNameLst>
                                      </p:cBhvr>
                                      <p:to>
                                        <p:strVal val="visible"/>
                                      </p:to>
                                    </p:set>
                                    <p:anim calcmode="lin" valueType="num">
                                      <p:cBhvr additive="base">
                                        <p:cTn id="27" dur="500"/>
                                        <p:tgtEl>
                                          <p:spTgt spid="1956"/>
                                        </p:tgtEl>
                                        <p:attrNameLst>
                                          <p:attrName>ppt_y</p:attrName>
                                        </p:attrNameLst>
                                      </p:cBhvr>
                                      <p:tavLst>
                                        <p:tav tm="0">
                                          <p:val>
                                            <p:strVal val="#ppt_y+1"/>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1959"/>
                                        </p:tgtEl>
                                        <p:attrNameLst>
                                          <p:attrName>style.visibility</p:attrName>
                                        </p:attrNameLst>
                                      </p:cBhvr>
                                      <p:to>
                                        <p:strVal val="visible"/>
                                      </p:to>
                                    </p:set>
                                    <p:anim calcmode="lin" valueType="num">
                                      <p:cBhvr additive="base">
                                        <p:cTn id="30" dur="500"/>
                                        <p:tgtEl>
                                          <p:spTgt spid="195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949"/>
                                        </p:tgtEl>
                                        <p:attrNameLst>
                                          <p:attrName>style.visibility</p:attrName>
                                        </p:attrNameLst>
                                      </p:cBhvr>
                                      <p:to>
                                        <p:strVal val="visible"/>
                                      </p:to>
                                    </p:set>
                                    <p:anim calcmode="lin" valueType="num">
                                      <p:cBhvr additive="base">
                                        <p:cTn id="35" dur="500"/>
                                        <p:tgtEl>
                                          <p:spTgt spid="1949"/>
                                        </p:tgtEl>
                                        <p:attrNameLst>
                                          <p:attrName>ppt_y</p:attrName>
                                        </p:attrNameLst>
                                      </p:cBhvr>
                                      <p:tavLst>
                                        <p:tav tm="0">
                                          <p:val>
                                            <p:strVal val="#ppt_y+1"/>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1950"/>
                                        </p:tgtEl>
                                        <p:attrNameLst>
                                          <p:attrName>style.visibility</p:attrName>
                                        </p:attrNameLst>
                                      </p:cBhvr>
                                      <p:to>
                                        <p:strVal val="visible"/>
                                      </p:to>
                                    </p:set>
                                    <p:anim calcmode="lin" valueType="num">
                                      <p:cBhvr additive="base">
                                        <p:cTn id="38" dur="500"/>
                                        <p:tgtEl>
                                          <p:spTgt spid="1950"/>
                                        </p:tgtEl>
                                        <p:attrNameLst>
                                          <p:attrName>ppt_y</p:attrName>
                                        </p:attrNameLst>
                                      </p:cBhvr>
                                      <p:tavLst>
                                        <p:tav tm="0">
                                          <p:val>
                                            <p:strVal val="#ppt_y+1"/>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957"/>
                                        </p:tgtEl>
                                        <p:attrNameLst>
                                          <p:attrName>style.visibility</p:attrName>
                                        </p:attrNameLst>
                                      </p:cBhvr>
                                      <p:to>
                                        <p:strVal val="visible"/>
                                      </p:to>
                                    </p:set>
                                    <p:anim calcmode="lin" valueType="num">
                                      <p:cBhvr additive="base">
                                        <p:cTn id="41" dur="500"/>
                                        <p:tgtEl>
                                          <p:spTgt spid="1957"/>
                                        </p:tgtEl>
                                        <p:attrNameLst>
                                          <p:attrName>ppt_y</p:attrName>
                                        </p:attrNameLst>
                                      </p:cBhvr>
                                      <p:tavLst>
                                        <p:tav tm="0">
                                          <p:val>
                                            <p:strVal val="#ppt_y+1"/>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1960"/>
                                        </p:tgtEl>
                                        <p:attrNameLst>
                                          <p:attrName>style.visibility</p:attrName>
                                        </p:attrNameLst>
                                      </p:cBhvr>
                                      <p:to>
                                        <p:strVal val="visible"/>
                                      </p:to>
                                    </p:set>
                                    <p:anim calcmode="lin" valueType="num">
                                      <p:cBhvr additive="base">
                                        <p:cTn id="44" dur="500"/>
                                        <p:tgtEl>
                                          <p:spTgt spid="1960"/>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944"/>
                                        </p:tgtEl>
                                        <p:attrNameLst>
                                          <p:attrName>style.visibility</p:attrName>
                                        </p:attrNameLst>
                                      </p:cBhvr>
                                      <p:to>
                                        <p:strVal val="visible"/>
                                      </p:to>
                                    </p:set>
                                    <p:anim calcmode="lin" valueType="num">
                                      <p:cBhvr additive="base">
                                        <p:cTn id="49" dur="500"/>
                                        <p:tgtEl>
                                          <p:spTgt spid="1944"/>
                                        </p:tgtEl>
                                        <p:attrNameLst>
                                          <p:attrName>ppt_y</p:attrName>
                                        </p:attrNameLst>
                                      </p:cBhvr>
                                      <p:tavLst>
                                        <p:tav tm="0">
                                          <p:val>
                                            <p:strVal val="#ppt_y+1"/>
                                          </p:val>
                                        </p:tav>
                                        <p:tav tm="100000">
                                          <p:val>
                                            <p:strVal val="#ppt_y"/>
                                          </p:val>
                                        </p:tav>
                                      </p:tavLst>
                                    </p:anim>
                                  </p:childTnLst>
                                </p:cTn>
                              </p:par>
                              <p:par>
                                <p:cTn id="50" presetID="2" presetClass="entr" presetSubtype="4" fill="hold" nodeType="withEffect">
                                  <p:stCondLst>
                                    <p:cond delay="0"/>
                                  </p:stCondLst>
                                  <p:childTnLst>
                                    <p:set>
                                      <p:cBhvr>
                                        <p:cTn id="51" dur="1" fill="hold">
                                          <p:stCondLst>
                                            <p:cond delay="0"/>
                                          </p:stCondLst>
                                        </p:cTn>
                                        <p:tgtEl>
                                          <p:spTgt spid="1945"/>
                                        </p:tgtEl>
                                        <p:attrNameLst>
                                          <p:attrName>style.visibility</p:attrName>
                                        </p:attrNameLst>
                                      </p:cBhvr>
                                      <p:to>
                                        <p:strVal val="visible"/>
                                      </p:to>
                                    </p:set>
                                    <p:anim calcmode="lin" valueType="num">
                                      <p:cBhvr additive="base">
                                        <p:cTn id="52" dur="500"/>
                                        <p:tgtEl>
                                          <p:spTgt spid="1945"/>
                                        </p:tgtEl>
                                        <p:attrNameLst>
                                          <p:attrName>ppt_y</p:attrName>
                                        </p:attrNameLst>
                                      </p:cBhvr>
                                      <p:tavLst>
                                        <p:tav tm="0">
                                          <p:val>
                                            <p:strVal val="#ppt_y+1"/>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1958"/>
                                        </p:tgtEl>
                                        <p:attrNameLst>
                                          <p:attrName>style.visibility</p:attrName>
                                        </p:attrNameLst>
                                      </p:cBhvr>
                                      <p:to>
                                        <p:strVal val="visible"/>
                                      </p:to>
                                    </p:set>
                                    <p:anim calcmode="lin" valueType="num">
                                      <p:cBhvr additive="base">
                                        <p:cTn id="55" dur="500"/>
                                        <p:tgtEl>
                                          <p:spTgt spid="1958"/>
                                        </p:tgtEl>
                                        <p:attrNameLst>
                                          <p:attrName>ppt_y</p:attrName>
                                        </p:attrNameLst>
                                      </p:cBhvr>
                                      <p:tavLst>
                                        <p:tav tm="0">
                                          <p:val>
                                            <p:strVal val="#ppt_y+1"/>
                                          </p:val>
                                        </p:tav>
                                        <p:tav tm="100000">
                                          <p:val>
                                            <p:strVal val="#ppt_y"/>
                                          </p:val>
                                        </p:tav>
                                      </p:tavLst>
                                    </p:anim>
                                  </p:childTnLst>
                                </p:cTn>
                              </p:par>
                              <p:par>
                                <p:cTn id="56" presetID="2" presetClass="entr" presetSubtype="4" fill="hold" nodeType="withEffect">
                                  <p:stCondLst>
                                    <p:cond delay="0"/>
                                  </p:stCondLst>
                                  <p:childTnLst>
                                    <p:set>
                                      <p:cBhvr>
                                        <p:cTn id="57" dur="1" fill="hold">
                                          <p:stCondLst>
                                            <p:cond delay="0"/>
                                          </p:stCondLst>
                                        </p:cTn>
                                        <p:tgtEl>
                                          <p:spTgt spid="1961"/>
                                        </p:tgtEl>
                                        <p:attrNameLst>
                                          <p:attrName>style.visibility</p:attrName>
                                        </p:attrNameLst>
                                      </p:cBhvr>
                                      <p:to>
                                        <p:strVal val="visible"/>
                                      </p:to>
                                    </p:set>
                                    <p:anim calcmode="lin" valueType="num">
                                      <p:cBhvr additive="base">
                                        <p:cTn id="58" dur="500"/>
                                        <p:tgtEl>
                                          <p:spTgt spid="19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69"/>
        <p:cNvGrpSpPr/>
        <p:nvPr/>
      </p:nvGrpSpPr>
      <p:grpSpPr>
        <a:xfrm>
          <a:off x="0" y="0"/>
          <a:ext cx="0" cy="0"/>
          <a:chOff x="0" y="0"/>
          <a:chExt cx="0" cy="0"/>
        </a:xfrm>
      </p:grpSpPr>
      <p:pic>
        <p:nvPicPr>
          <p:cNvPr id="1970" name="Google Shape;1970;p11" descr="Cartoon Cute Yellow Rectangle White Border Bubble Box Element, Cartoon,  Lovely, Yellow PNG Transparent Clipart Image and PSD File for Free Download"/>
          <p:cNvPicPr preferRelativeResize="0"/>
          <p:nvPr/>
        </p:nvPicPr>
        <p:blipFill rotWithShape="1">
          <a:blip r:embed="rId3">
            <a:alphaModFix/>
          </a:blip>
          <a:srcRect l="7694" t="14318" r="5259" b="18637"/>
          <a:stretch/>
        </p:blipFill>
        <p:spPr>
          <a:xfrm>
            <a:off x="-211976" y="485650"/>
            <a:ext cx="11723619" cy="4167993"/>
          </a:xfrm>
          <a:prstGeom prst="rect">
            <a:avLst/>
          </a:prstGeom>
          <a:noFill/>
          <a:ln>
            <a:noFill/>
          </a:ln>
        </p:spPr>
      </p:pic>
      <p:cxnSp>
        <p:nvCxnSpPr>
          <p:cNvPr id="1971" name="Google Shape;1971;p11"/>
          <p:cNvCxnSpPr/>
          <p:nvPr/>
        </p:nvCxnSpPr>
        <p:spPr>
          <a:xfrm>
            <a:off x="11272" y="984320"/>
            <a:ext cx="12140077" cy="54058"/>
          </a:xfrm>
          <a:prstGeom prst="straightConnector1">
            <a:avLst/>
          </a:prstGeom>
          <a:noFill/>
          <a:ln w="57150" cap="flat" cmpd="sng">
            <a:solidFill>
              <a:schemeClr val="dk1"/>
            </a:solidFill>
            <a:prstDash val="dot"/>
            <a:miter lim="800000"/>
            <a:headEnd type="none" w="sm" len="sm"/>
            <a:tailEnd type="none" w="sm" len="sm"/>
          </a:ln>
        </p:spPr>
      </p:cxnSp>
      <p:sp>
        <p:nvSpPr>
          <p:cNvPr id="1972" name="Google Shape;1972;p11"/>
          <p:cNvSpPr/>
          <p:nvPr/>
        </p:nvSpPr>
        <p:spPr>
          <a:xfrm>
            <a:off x="3027250" y="31672"/>
            <a:ext cx="6759688" cy="907957"/>
          </a:xfrm>
          <a:prstGeom prst="roundRect">
            <a:avLst>
              <a:gd name="adj" fmla="val 42559"/>
            </a:avLst>
          </a:prstGeom>
          <a:solidFill>
            <a:srgbClr val="0070C0"/>
          </a:solidFill>
          <a:ln w="12700" cap="flat" cmpd="sng">
            <a:solidFill>
              <a:srgbClr val="4472C4"/>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00"/>
              </a:buClr>
              <a:buSzPts val="4000"/>
              <a:buFont typeface="Poppins"/>
              <a:buNone/>
            </a:pPr>
            <a:r>
              <a:rPr lang="en-US" sz="4000" b="1" i="0" u="none" strike="noStrike" cap="none">
                <a:solidFill>
                  <a:srgbClr val="FFFF00"/>
                </a:solidFill>
                <a:latin typeface="Poppins"/>
                <a:ea typeface="Poppins"/>
                <a:cs typeface="Poppins"/>
                <a:sym typeface="Poppins"/>
              </a:rPr>
              <a:t>THẢO LUẬN CẶP ĐÔI</a:t>
            </a:r>
            <a:endParaRPr/>
          </a:p>
        </p:txBody>
      </p:sp>
      <p:pic>
        <p:nvPicPr>
          <p:cNvPr id="1973" name="Google Shape;1973;p11"/>
          <p:cNvPicPr preferRelativeResize="0"/>
          <p:nvPr/>
        </p:nvPicPr>
        <p:blipFill rotWithShape="1">
          <a:blip r:embed="rId4">
            <a:alphaModFix/>
          </a:blip>
          <a:srcRect l="29223" t="8205" r="9863" b="16103"/>
          <a:stretch/>
        </p:blipFill>
        <p:spPr>
          <a:xfrm>
            <a:off x="4702630" y="3539142"/>
            <a:ext cx="2371382" cy="3354029"/>
          </a:xfrm>
          <a:prstGeom prst="rect">
            <a:avLst/>
          </a:prstGeom>
          <a:noFill/>
          <a:ln>
            <a:noFill/>
          </a:ln>
        </p:spPr>
      </p:pic>
      <p:sp>
        <p:nvSpPr>
          <p:cNvPr id="1974" name="Google Shape;1974;p11"/>
          <p:cNvSpPr txBox="1"/>
          <p:nvPr/>
        </p:nvSpPr>
        <p:spPr>
          <a:xfrm>
            <a:off x="1273628" y="1784816"/>
            <a:ext cx="9176657" cy="175432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0000"/>
              </a:buClr>
              <a:buSzPts val="3600"/>
              <a:buFont typeface="Poppins"/>
              <a:buNone/>
            </a:pPr>
            <a:r>
              <a:rPr lang="en-US" sz="3600" b="1">
                <a:solidFill>
                  <a:srgbClr val="FF0000"/>
                </a:solidFill>
                <a:latin typeface="Poppins"/>
                <a:ea typeface="Poppins"/>
                <a:cs typeface="Poppins"/>
                <a:sym typeface="Poppins"/>
              </a:rPr>
              <a:t>Nêu một số hoạt động của phong trào “Tết vì người nghèo và nạn nhân chất độc da cam” tại nơi em ở.</a:t>
            </a:r>
            <a:endParaRPr sz="3600" b="1" i="0" u="none" strike="noStrike" cap="none">
              <a:solidFill>
                <a:srgbClr val="FF0000"/>
              </a:solidFill>
              <a:latin typeface="Poppins"/>
              <a:ea typeface="Poppins"/>
              <a:cs typeface="Poppins"/>
              <a:sym typeface="Poppi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9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78"/>
        <p:cNvGrpSpPr/>
        <p:nvPr/>
      </p:nvGrpSpPr>
      <p:grpSpPr>
        <a:xfrm>
          <a:off x="0" y="0"/>
          <a:ext cx="0" cy="0"/>
          <a:chOff x="0" y="0"/>
          <a:chExt cx="0" cy="0"/>
        </a:xfrm>
      </p:grpSpPr>
      <p:pic>
        <p:nvPicPr>
          <p:cNvPr id="1979" name="Google Shape;1979;p12" descr="Hình nền powerpoint"/>
          <p:cNvPicPr preferRelativeResize="0"/>
          <p:nvPr/>
        </p:nvPicPr>
        <p:blipFill rotWithShape="1">
          <a:blip r:embed="rId3">
            <a:alphaModFix/>
          </a:blip>
          <a:srcRect/>
          <a:stretch/>
        </p:blipFill>
        <p:spPr>
          <a:xfrm>
            <a:off x="0" y="0"/>
            <a:ext cx="12269972" cy="6858000"/>
          </a:xfrm>
          <a:prstGeom prst="rect">
            <a:avLst/>
          </a:prstGeom>
          <a:noFill/>
          <a:ln>
            <a:noFill/>
          </a:ln>
        </p:spPr>
      </p:pic>
      <p:sp>
        <p:nvSpPr>
          <p:cNvPr id="1980" name="Google Shape;1980;p12"/>
          <p:cNvSpPr txBox="1"/>
          <p:nvPr/>
        </p:nvSpPr>
        <p:spPr>
          <a:xfrm>
            <a:off x="923118" y="220553"/>
            <a:ext cx="1360967" cy="132343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8000" b="1">
                <a:solidFill>
                  <a:srgbClr val="0033CC"/>
                </a:solidFill>
                <a:latin typeface="Calibri"/>
                <a:ea typeface="Calibri"/>
                <a:cs typeface="Calibri"/>
                <a:sym typeface="Calibri"/>
              </a:rPr>
              <a:t>II</a:t>
            </a:r>
            <a:endParaRPr/>
          </a:p>
        </p:txBody>
      </p:sp>
      <p:pic>
        <p:nvPicPr>
          <p:cNvPr id="1981" name="Google Shape;1981;p12"/>
          <p:cNvPicPr preferRelativeResize="0"/>
          <p:nvPr/>
        </p:nvPicPr>
        <p:blipFill rotWithShape="1">
          <a:blip r:embed="rId4">
            <a:alphaModFix/>
          </a:blip>
          <a:srcRect/>
          <a:stretch/>
        </p:blipFill>
        <p:spPr>
          <a:xfrm>
            <a:off x="1028700" y="1351280"/>
            <a:ext cx="10462260" cy="4551680"/>
          </a:xfrm>
          <a:prstGeom prst="rect">
            <a:avLst/>
          </a:prstGeom>
          <a:noFill/>
          <a:ln>
            <a:noFill/>
          </a:ln>
          <a:effectLst>
            <a:outerShdw blurRad="292100" dist="139700" dir="2700000" algn="tl" rotWithShape="0">
              <a:srgbClr val="333333">
                <a:alpha val="64705"/>
              </a:srgbClr>
            </a:outerShdw>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86"/>
        <p:cNvGrpSpPr/>
        <p:nvPr/>
      </p:nvGrpSpPr>
      <p:grpSpPr>
        <a:xfrm>
          <a:off x="0" y="0"/>
          <a:ext cx="0" cy="0"/>
          <a:chOff x="0" y="0"/>
          <a:chExt cx="0" cy="0"/>
        </a:xfrm>
      </p:grpSpPr>
      <p:sp>
        <p:nvSpPr>
          <p:cNvPr id="1987" name="Google Shape;1987;p13"/>
          <p:cNvSpPr/>
          <p:nvPr/>
        </p:nvSpPr>
        <p:spPr>
          <a:xfrm>
            <a:off x="161515" y="2384380"/>
            <a:ext cx="1907228" cy="1344980"/>
          </a:xfrm>
          <a:prstGeom prst="roundRect">
            <a:avLst>
              <a:gd name="adj" fmla="val 16667"/>
            </a:avLst>
          </a:prstGeom>
          <a:noFill/>
          <a:ln w="9525" cap="flat" cmpd="sng">
            <a:solidFill>
              <a:schemeClr val="dk1"/>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600" b="1">
                <a:solidFill>
                  <a:srgbClr val="0033CC"/>
                </a:solidFill>
                <a:latin typeface="Poppins"/>
                <a:ea typeface="Poppins"/>
                <a:cs typeface="Poppins"/>
                <a:sym typeface="Poppins"/>
              </a:rPr>
              <a:t>Hoạt động: 4 nhóm</a:t>
            </a:r>
            <a:endParaRPr sz="2600" b="1">
              <a:solidFill>
                <a:srgbClr val="0033CC"/>
              </a:solidFill>
              <a:latin typeface="Poppins"/>
              <a:ea typeface="Poppins"/>
              <a:cs typeface="Poppins"/>
              <a:sym typeface="Poppins"/>
            </a:endParaRPr>
          </a:p>
        </p:txBody>
      </p:sp>
      <p:sp>
        <p:nvSpPr>
          <p:cNvPr id="1988" name="Google Shape;1988;p13"/>
          <p:cNvSpPr/>
          <p:nvPr/>
        </p:nvSpPr>
        <p:spPr>
          <a:xfrm>
            <a:off x="161515" y="4087459"/>
            <a:ext cx="5625892" cy="2103912"/>
          </a:xfrm>
          <a:prstGeom prst="roundRect">
            <a:avLst>
              <a:gd name="adj" fmla="val 16667"/>
            </a:avLst>
          </a:prstGeom>
          <a:solidFill>
            <a:srgbClr val="0033CC"/>
          </a:solidFill>
          <a:ln w="9525" cap="flat" cmpd="sng">
            <a:solidFill>
              <a:schemeClr val="dk1"/>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rgbClr val="FFFF00"/>
                </a:solidFill>
                <a:latin typeface="Poppins"/>
                <a:ea typeface="Poppins"/>
                <a:cs typeface="Poppins"/>
                <a:sym typeface="Poppins"/>
              </a:rPr>
              <a:t>xem các hình ảnh, thông tin về các hoạt động của  phong trào “quyên góp sách vở và đồ dùng học tập cho HS vùng bị thiên tai”. </a:t>
            </a:r>
            <a:endParaRPr/>
          </a:p>
        </p:txBody>
      </p:sp>
      <p:sp>
        <p:nvSpPr>
          <p:cNvPr id="1989" name="Google Shape;1989;p13"/>
          <p:cNvSpPr/>
          <p:nvPr/>
        </p:nvSpPr>
        <p:spPr>
          <a:xfrm>
            <a:off x="3689543" y="2374699"/>
            <a:ext cx="2161080" cy="1344980"/>
          </a:xfrm>
          <a:prstGeom prst="roundRect">
            <a:avLst>
              <a:gd name="adj" fmla="val 16667"/>
            </a:avLst>
          </a:prstGeom>
          <a:solidFill>
            <a:schemeClr val="lt1"/>
          </a:solidFill>
          <a:ln w="9525" cap="flat" cmpd="sng">
            <a:solidFill>
              <a:schemeClr val="dk1"/>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600" b="1">
                <a:solidFill>
                  <a:srgbClr val="0033CC"/>
                </a:solidFill>
                <a:latin typeface="Poppins"/>
                <a:ea typeface="Poppins"/>
                <a:cs typeface="Poppins"/>
                <a:sym typeface="Poppins"/>
              </a:rPr>
              <a:t>Thời gian:  10 phút</a:t>
            </a:r>
            <a:endParaRPr sz="2600" b="1">
              <a:solidFill>
                <a:srgbClr val="0033CC"/>
              </a:solidFill>
              <a:latin typeface="Poppins"/>
              <a:ea typeface="Poppins"/>
              <a:cs typeface="Poppins"/>
              <a:sym typeface="Poppins"/>
            </a:endParaRPr>
          </a:p>
        </p:txBody>
      </p:sp>
      <p:pic>
        <p:nvPicPr>
          <p:cNvPr id="1990" name="Google Shape;1990;p13"/>
          <p:cNvPicPr preferRelativeResize="0"/>
          <p:nvPr/>
        </p:nvPicPr>
        <p:blipFill rotWithShape="1">
          <a:blip r:embed="rId3">
            <a:alphaModFix/>
          </a:blip>
          <a:srcRect/>
          <a:stretch/>
        </p:blipFill>
        <p:spPr>
          <a:xfrm>
            <a:off x="1788478" y="2535759"/>
            <a:ext cx="1932847" cy="1042221"/>
          </a:xfrm>
          <a:prstGeom prst="rect">
            <a:avLst/>
          </a:prstGeom>
          <a:noFill/>
          <a:ln>
            <a:noFill/>
          </a:ln>
        </p:spPr>
      </p:pic>
      <p:cxnSp>
        <p:nvCxnSpPr>
          <p:cNvPr id="1991" name="Google Shape;1991;p13"/>
          <p:cNvCxnSpPr/>
          <p:nvPr/>
        </p:nvCxnSpPr>
        <p:spPr>
          <a:xfrm>
            <a:off x="0" y="1469227"/>
            <a:ext cx="12192000" cy="0"/>
          </a:xfrm>
          <a:prstGeom prst="straightConnector1">
            <a:avLst/>
          </a:prstGeom>
          <a:noFill/>
          <a:ln w="28575" cap="flat" cmpd="sng">
            <a:solidFill>
              <a:srgbClr val="BF9000"/>
            </a:solidFill>
            <a:prstDash val="dash"/>
            <a:miter lim="800000"/>
            <a:headEnd type="none" w="sm" len="sm"/>
            <a:tailEnd type="none" w="sm" len="sm"/>
          </a:ln>
        </p:spPr>
      </p:cxnSp>
      <p:cxnSp>
        <p:nvCxnSpPr>
          <p:cNvPr id="1992" name="Google Shape;1992;p13"/>
          <p:cNvCxnSpPr/>
          <p:nvPr/>
        </p:nvCxnSpPr>
        <p:spPr>
          <a:xfrm>
            <a:off x="0" y="1573277"/>
            <a:ext cx="12192000" cy="6143"/>
          </a:xfrm>
          <a:prstGeom prst="straightConnector1">
            <a:avLst/>
          </a:prstGeom>
          <a:noFill/>
          <a:ln w="12700" cap="flat" cmpd="sng">
            <a:solidFill>
              <a:schemeClr val="dk1"/>
            </a:solidFill>
            <a:prstDash val="solid"/>
            <a:miter lim="800000"/>
            <a:headEnd type="none" w="sm" len="sm"/>
            <a:tailEnd type="none" w="sm" len="sm"/>
          </a:ln>
        </p:spPr>
      </p:cxnSp>
      <p:sp>
        <p:nvSpPr>
          <p:cNvPr id="1993" name="Google Shape;1993;p13"/>
          <p:cNvSpPr/>
          <p:nvPr/>
        </p:nvSpPr>
        <p:spPr>
          <a:xfrm>
            <a:off x="1909407" y="89075"/>
            <a:ext cx="3878000" cy="664109"/>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just" rtl="0">
              <a:spcBef>
                <a:spcPts val="0"/>
              </a:spcBef>
              <a:spcAft>
                <a:spcPts val="0"/>
              </a:spcAft>
              <a:buNone/>
            </a:pPr>
            <a:r>
              <a:rPr lang="en-US" sz="4400" b="1">
                <a:solidFill>
                  <a:srgbClr val="0033CC"/>
                </a:solidFill>
                <a:latin typeface="Poppins"/>
                <a:ea typeface="Poppins"/>
                <a:cs typeface="Poppins"/>
                <a:sym typeface="Poppins"/>
              </a:rPr>
              <a:t>HOẠT ĐỘNG</a:t>
            </a:r>
            <a:endParaRPr/>
          </a:p>
        </p:txBody>
      </p:sp>
      <p:sp>
        <p:nvSpPr>
          <p:cNvPr id="1994" name="Google Shape;1994;p13"/>
          <p:cNvSpPr/>
          <p:nvPr/>
        </p:nvSpPr>
        <p:spPr>
          <a:xfrm>
            <a:off x="1005957" y="562627"/>
            <a:ext cx="7946557" cy="859259"/>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just" rtl="0">
              <a:spcBef>
                <a:spcPts val="0"/>
              </a:spcBef>
              <a:spcAft>
                <a:spcPts val="0"/>
              </a:spcAft>
              <a:buNone/>
            </a:pPr>
            <a:r>
              <a:rPr lang="en-US" sz="4800" b="1">
                <a:solidFill>
                  <a:srgbClr val="006C00"/>
                </a:solidFill>
                <a:latin typeface="Poppins"/>
                <a:ea typeface="Poppins"/>
                <a:cs typeface="Poppins"/>
                <a:sym typeface="Poppins"/>
              </a:rPr>
              <a:t>THẢO LUẬN NHÓM</a:t>
            </a:r>
            <a:endParaRPr sz="4800" b="1">
              <a:solidFill>
                <a:srgbClr val="006C00"/>
              </a:solidFill>
              <a:latin typeface="Poppins"/>
              <a:ea typeface="Poppins"/>
              <a:cs typeface="Poppins"/>
              <a:sym typeface="Poppins"/>
            </a:endParaRPr>
          </a:p>
        </p:txBody>
      </p:sp>
      <p:sp>
        <p:nvSpPr>
          <p:cNvPr id="1995" name="Google Shape;1995;p13"/>
          <p:cNvSpPr txBox="1"/>
          <p:nvPr/>
        </p:nvSpPr>
        <p:spPr>
          <a:xfrm>
            <a:off x="6214287" y="1709658"/>
            <a:ext cx="5816198" cy="937501"/>
          </a:xfrm>
          <a:prstGeom prst="rect">
            <a:avLst/>
          </a:prstGeom>
          <a:noFill/>
          <a:ln>
            <a:noFill/>
          </a:ln>
        </p:spPr>
        <p:txBody>
          <a:bodyPr spcFirstLastPara="1" wrap="square" lIns="91425" tIns="45700" rIns="91425" bIns="45700" anchor="t" anchorCtr="0">
            <a:spAutoFit/>
          </a:bodyPr>
          <a:lstStyle/>
          <a:p>
            <a:pPr marL="6350" marR="42545" lvl="0" indent="-6350" algn="just" rtl="0">
              <a:lnSpc>
                <a:spcPct val="120000"/>
              </a:lnSpc>
              <a:spcBef>
                <a:spcPts val="0"/>
              </a:spcBef>
              <a:spcAft>
                <a:spcPts val="0"/>
              </a:spcAft>
              <a:buNone/>
            </a:pPr>
            <a:r>
              <a:rPr lang="en-US" sz="2400" b="1">
                <a:solidFill>
                  <a:srgbClr val="000000"/>
                </a:solidFill>
                <a:latin typeface="Poppins"/>
                <a:ea typeface="Poppins"/>
                <a:cs typeface="Poppins"/>
                <a:sym typeface="Poppins"/>
              </a:rPr>
              <a:t>Nhiệm vụ: Mỗi nhóm sẽ thảo luận và hoàn thành phiếu học tập số 1 trên giấy A0. </a:t>
            </a:r>
            <a:endParaRPr/>
          </a:p>
        </p:txBody>
      </p:sp>
      <p:graphicFrame>
        <p:nvGraphicFramePr>
          <p:cNvPr id="1996" name="Google Shape;1996;p13"/>
          <p:cNvGraphicFramePr/>
          <p:nvPr/>
        </p:nvGraphicFramePr>
        <p:xfrm>
          <a:off x="6214287" y="3047189"/>
          <a:ext cx="5816200" cy="2961075"/>
        </p:xfrm>
        <a:graphic>
          <a:graphicData uri="http://schemas.openxmlformats.org/drawingml/2006/table">
            <a:tbl>
              <a:tblPr firstRow="1" firstCol="1" bandRow="1">
                <a:noFill/>
                <a:tableStyleId>{A76C0CB3-4668-4AC6-972A-EC1BDC8C5D64}</a:tableStyleId>
              </a:tblPr>
              <a:tblGrid>
                <a:gridCol w="1032400">
                  <a:extLst>
                    <a:ext uri="{9D8B030D-6E8A-4147-A177-3AD203B41FA5}">
                      <a16:colId xmlns:a16="http://schemas.microsoft.com/office/drawing/2014/main" val="20000"/>
                    </a:ext>
                  </a:extLst>
                </a:gridCol>
                <a:gridCol w="2189950">
                  <a:extLst>
                    <a:ext uri="{9D8B030D-6E8A-4147-A177-3AD203B41FA5}">
                      <a16:colId xmlns:a16="http://schemas.microsoft.com/office/drawing/2014/main" val="20001"/>
                    </a:ext>
                  </a:extLst>
                </a:gridCol>
                <a:gridCol w="1296925">
                  <a:extLst>
                    <a:ext uri="{9D8B030D-6E8A-4147-A177-3AD203B41FA5}">
                      <a16:colId xmlns:a16="http://schemas.microsoft.com/office/drawing/2014/main" val="20002"/>
                    </a:ext>
                  </a:extLst>
                </a:gridCol>
                <a:gridCol w="1296925">
                  <a:extLst>
                    <a:ext uri="{9D8B030D-6E8A-4147-A177-3AD203B41FA5}">
                      <a16:colId xmlns:a16="http://schemas.microsoft.com/office/drawing/2014/main" val="20003"/>
                    </a:ext>
                  </a:extLst>
                </a:gridCol>
              </a:tblGrid>
              <a:tr h="728850">
                <a:tc>
                  <a:txBody>
                    <a:bodyPr/>
                    <a:lstStyle/>
                    <a:p>
                      <a:pPr marL="6350" marR="42545" lvl="0" indent="-6350" algn="just" rtl="0">
                        <a:lnSpc>
                          <a:spcPct val="120000"/>
                        </a:lnSpc>
                        <a:spcBef>
                          <a:spcPts val="0"/>
                        </a:spcBef>
                        <a:spcAft>
                          <a:spcPts val="0"/>
                        </a:spcAft>
                        <a:buNone/>
                      </a:pPr>
                      <a:r>
                        <a:rPr lang="en-US" sz="2000" u="none" strike="noStrike" cap="none"/>
                        <a:t>STT</a:t>
                      </a:r>
                      <a:endParaRPr sz="2000" u="none" strike="noStrike" cap="none">
                        <a:solidFill>
                          <a:srgbClr val="000000"/>
                        </a:solidFill>
                        <a:latin typeface="Times New Roman"/>
                        <a:ea typeface="Times New Roman"/>
                        <a:cs typeface="Times New Roman"/>
                        <a:sym typeface="Times New Roman"/>
                      </a:endParaRPr>
                    </a:p>
                  </a:txBody>
                  <a:tcPr marL="68575" marR="68575" marT="0" marB="0"/>
                </a:tc>
                <a:tc>
                  <a:txBody>
                    <a:bodyPr/>
                    <a:lstStyle/>
                    <a:p>
                      <a:pPr marL="6350" marR="42545" lvl="0" indent="-6350" algn="just" rtl="0">
                        <a:lnSpc>
                          <a:spcPct val="120000"/>
                        </a:lnSpc>
                        <a:spcBef>
                          <a:spcPts val="0"/>
                        </a:spcBef>
                        <a:spcAft>
                          <a:spcPts val="0"/>
                        </a:spcAft>
                        <a:buNone/>
                      </a:pPr>
                      <a:r>
                        <a:rPr lang="en-US" sz="2000" u="none" strike="noStrike" cap="none"/>
                        <a:t>Các hoạt động</a:t>
                      </a:r>
                      <a:endParaRPr sz="2000" u="none" strike="noStrike" cap="none">
                        <a:solidFill>
                          <a:srgbClr val="000000"/>
                        </a:solidFill>
                        <a:latin typeface="Times New Roman"/>
                        <a:ea typeface="Times New Roman"/>
                        <a:cs typeface="Times New Roman"/>
                        <a:sym typeface="Times New Roman"/>
                      </a:endParaRPr>
                    </a:p>
                  </a:txBody>
                  <a:tcPr marL="68575" marR="68575" marT="0" marB="0"/>
                </a:tc>
                <a:tc>
                  <a:txBody>
                    <a:bodyPr/>
                    <a:lstStyle/>
                    <a:p>
                      <a:pPr marL="6350" marR="42545" lvl="0" indent="-6350" algn="just" rtl="0">
                        <a:lnSpc>
                          <a:spcPct val="120000"/>
                        </a:lnSpc>
                        <a:spcBef>
                          <a:spcPts val="0"/>
                        </a:spcBef>
                        <a:spcAft>
                          <a:spcPts val="0"/>
                        </a:spcAft>
                        <a:buNone/>
                      </a:pPr>
                      <a:r>
                        <a:rPr lang="en-US" sz="2000" u="none" strike="noStrike" cap="none"/>
                        <a:t>Mục đích</a:t>
                      </a:r>
                      <a:endParaRPr sz="2000" u="none" strike="noStrike" cap="none">
                        <a:solidFill>
                          <a:srgbClr val="000000"/>
                        </a:solidFill>
                        <a:latin typeface="Times New Roman"/>
                        <a:ea typeface="Times New Roman"/>
                        <a:cs typeface="Times New Roman"/>
                        <a:sym typeface="Times New Roman"/>
                      </a:endParaRPr>
                    </a:p>
                  </a:txBody>
                  <a:tcPr marL="68575" marR="68575" marT="0" marB="0"/>
                </a:tc>
                <a:tc>
                  <a:txBody>
                    <a:bodyPr/>
                    <a:lstStyle/>
                    <a:p>
                      <a:pPr marL="6350" marR="42545" lvl="0" indent="-6350" algn="just" rtl="0">
                        <a:lnSpc>
                          <a:spcPct val="120000"/>
                        </a:lnSpc>
                        <a:spcBef>
                          <a:spcPts val="0"/>
                        </a:spcBef>
                        <a:spcAft>
                          <a:spcPts val="0"/>
                        </a:spcAft>
                        <a:buNone/>
                      </a:pPr>
                      <a:r>
                        <a:rPr lang="en-US" sz="2000" u="none" strike="noStrike" cap="none"/>
                        <a:t>Kết quả</a:t>
                      </a:r>
                      <a:endParaRPr sz="2000" u="none" strike="noStrike" cap="none">
                        <a:solidFill>
                          <a:srgbClr val="000000"/>
                        </a:solidFill>
                        <a:latin typeface="Times New Roman"/>
                        <a:ea typeface="Times New Roman"/>
                        <a:cs typeface="Times New Roman"/>
                        <a:sym typeface="Times New Roman"/>
                      </a:endParaRPr>
                    </a:p>
                  </a:txBody>
                  <a:tcPr marL="68575" marR="68575" marT="0" marB="0"/>
                </a:tc>
                <a:extLst>
                  <a:ext uri="{0D108BD9-81ED-4DB2-BD59-A6C34878D82A}">
                    <a16:rowId xmlns:a16="http://schemas.microsoft.com/office/drawing/2014/main" val="10000"/>
                  </a:ext>
                </a:extLst>
              </a:tr>
              <a:tr h="744075">
                <a:tc>
                  <a:txBody>
                    <a:bodyPr/>
                    <a:lstStyle/>
                    <a:p>
                      <a:pPr marL="6350" marR="42545" lvl="0" indent="-6350" algn="just" rtl="0">
                        <a:lnSpc>
                          <a:spcPct val="120000"/>
                        </a:lnSpc>
                        <a:spcBef>
                          <a:spcPts val="0"/>
                        </a:spcBef>
                        <a:spcAft>
                          <a:spcPts val="0"/>
                        </a:spcAft>
                        <a:buNone/>
                      </a:pPr>
                      <a:r>
                        <a:rPr lang="en-US" sz="2000" u="none" strike="noStrike" cap="none"/>
                        <a:t>1</a:t>
                      </a:r>
                      <a:endParaRPr sz="2000" u="none" strike="noStrike" cap="none">
                        <a:solidFill>
                          <a:srgbClr val="000000"/>
                        </a:solidFill>
                        <a:latin typeface="Times New Roman"/>
                        <a:ea typeface="Times New Roman"/>
                        <a:cs typeface="Times New Roman"/>
                        <a:sym typeface="Times New Roman"/>
                      </a:endParaRPr>
                    </a:p>
                  </a:txBody>
                  <a:tcPr marL="68575" marR="68575" marT="0" marB="0"/>
                </a:tc>
                <a:tc>
                  <a:txBody>
                    <a:bodyPr/>
                    <a:lstStyle/>
                    <a:p>
                      <a:pPr marL="6350" marR="42545" lvl="0" indent="-6350" algn="just" rtl="0">
                        <a:lnSpc>
                          <a:spcPct val="120000"/>
                        </a:lnSpc>
                        <a:spcBef>
                          <a:spcPts val="0"/>
                        </a:spcBef>
                        <a:spcAft>
                          <a:spcPts val="0"/>
                        </a:spcAft>
                        <a:buNone/>
                      </a:pPr>
                      <a:r>
                        <a:rPr lang="en-US" sz="2000" u="none" strike="noStrike" cap="none"/>
                        <a:t> </a:t>
                      </a:r>
                      <a:endParaRPr sz="2000" u="none" strike="noStrike" cap="none">
                        <a:solidFill>
                          <a:srgbClr val="000000"/>
                        </a:solidFill>
                        <a:latin typeface="Times New Roman"/>
                        <a:ea typeface="Times New Roman"/>
                        <a:cs typeface="Times New Roman"/>
                        <a:sym typeface="Times New Roman"/>
                      </a:endParaRPr>
                    </a:p>
                  </a:txBody>
                  <a:tcPr marL="68575" marR="68575" marT="0" marB="0"/>
                </a:tc>
                <a:tc>
                  <a:txBody>
                    <a:bodyPr/>
                    <a:lstStyle/>
                    <a:p>
                      <a:pPr marL="6350" marR="42545" lvl="0" indent="-6350" algn="just" rtl="0">
                        <a:lnSpc>
                          <a:spcPct val="120000"/>
                        </a:lnSpc>
                        <a:spcBef>
                          <a:spcPts val="0"/>
                        </a:spcBef>
                        <a:spcAft>
                          <a:spcPts val="0"/>
                        </a:spcAft>
                        <a:buNone/>
                      </a:pPr>
                      <a:r>
                        <a:rPr lang="en-US" sz="2000" u="none" strike="noStrike" cap="none"/>
                        <a:t> </a:t>
                      </a:r>
                      <a:endParaRPr sz="2000" u="none" strike="noStrike" cap="none">
                        <a:solidFill>
                          <a:srgbClr val="000000"/>
                        </a:solidFill>
                        <a:latin typeface="Times New Roman"/>
                        <a:ea typeface="Times New Roman"/>
                        <a:cs typeface="Times New Roman"/>
                        <a:sym typeface="Times New Roman"/>
                      </a:endParaRPr>
                    </a:p>
                  </a:txBody>
                  <a:tcPr marL="68575" marR="68575" marT="0" marB="0"/>
                </a:tc>
                <a:tc>
                  <a:txBody>
                    <a:bodyPr/>
                    <a:lstStyle/>
                    <a:p>
                      <a:pPr marL="6350" marR="42545" lvl="0" indent="-6350" algn="just" rtl="0">
                        <a:lnSpc>
                          <a:spcPct val="120000"/>
                        </a:lnSpc>
                        <a:spcBef>
                          <a:spcPts val="0"/>
                        </a:spcBef>
                        <a:spcAft>
                          <a:spcPts val="0"/>
                        </a:spcAft>
                        <a:buNone/>
                      </a:pPr>
                      <a:r>
                        <a:rPr lang="en-US" sz="2000" u="none" strike="noStrike" cap="none"/>
                        <a:t> </a:t>
                      </a:r>
                      <a:endParaRPr sz="2000" u="none" strike="noStrike" cap="none">
                        <a:solidFill>
                          <a:srgbClr val="000000"/>
                        </a:solidFill>
                        <a:latin typeface="Times New Roman"/>
                        <a:ea typeface="Times New Roman"/>
                        <a:cs typeface="Times New Roman"/>
                        <a:sym typeface="Times New Roman"/>
                      </a:endParaRPr>
                    </a:p>
                  </a:txBody>
                  <a:tcPr marL="68575" marR="68575" marT="0" marB="0"/>
                </a:tc>
                <a:extLst>
                  <a:ext uri="{0D108BD9-81ED-4DB2-BD59-A6C34878D82A}">
                    <a16:rowId xmlns:a16="http://schemas.microsoft.com/office/drawing/2014/main" val="10001"/>
                  </a:ext>
                </a:extLst>
              </a:tr>
              <a:tr h="744075">
                <a:tc>
                  <a:txBody>
                    <a:bodyPr/>
                    <a:lstStyle/>
                    <a:p>
                      <a:pPr marL="6350" marR="42545" lvl="0" indent="-6350" algn="just" rtl="0">
                        <a:lnSpc>
                          <a:spcPct val="120000"/>
                        </a:lnSpc>
                        <a:spcBef>
                          <a:spcPts val="0"/>
                        </a:spcBef>
                        <a:spcAft>
                          <a:spcPts val="0"/>
                        </a:spcAft>
                        <a:buNone/>
                      </a:pPr>
                      <a:r>
                        <a:rPr lang="en-US" sz="2000" u="none" strike="noStrike" cap="none"/>
                        <a:t>2</a:t>
                      </a:r>
                      <a:endParaRPr sz="2000" u="none" strike="noStrike" cap="none">
                        <a:solidFill>
                          <a:srgbClr val="000000"/>
                        </a:solidFill>
                        <a:latin typeface="Times New Roman"/>
                        <a:ea typeface="Times New Roman"/>
                        <a:cs typeface="Times New Roman"/>
                        <a:sym typeface="Times New Roman"/>
                      </a:endParaRPr>
                    </a:p>
                  </a:txBody>
                  <a:tcPr marL="68575" marR="68575" marT="0" marB="0"/>
                </a:tc>
                <a:tc>
                  <a:txBody>
                    <a:bodyPr/>
                    <a:lstStyle/>
                    <a:p>
                      <a:pPr marL="6350" marR="42545" lvl="0" indent="-6350" algn="just" rtl="0">
                        <a:lnSpc>
                          <a:spcPct val="120000"/>
                        </a:lnSpc>
                        <a:spcBef>
                          <a:spcPts val="0"/>
                        </a:spcBef>
                        <a:spcAft>
                          <a:spcPts val="0"/>
                        </a:spcAft>
                        <a:buNone/>
                      </a:pPr>
                      <a:r>
                        <a:rPr lang="en-US" sz="2000" u="none" strike="noStrike" cap="none"/>
                        <a:t> </a:t>
                      </a:r>
                      <a:endParaRPr sz="2000" u="none" strike="noStrike" cap="none">
                        <a:solidFill>
                          <a:srgbClr val="000000"/>
                        </a:solidFill>
                        <a:latin typeface="Times New Roman"/>
                        <a:ea typeface="Times New Roman"/>
                        <a:cs typeface="Times New Roman"/>
                        <a:sym typeface="Times New Roman"/>
                      </a:endParaRPr>
                    </a:p>
                  </a:txBody>
                  <a:tcPr marL="68575" marR="68575" marT="0" marB="0"/>
                </a:tc>
                <a:tc>
                  <a:txBody>
                    <a:bodyPr/>
                    <a:lstStyle/>
                    <a:p>
                      <a:pPr marL="6350" marR="42545" lvl="0" indent="-6350" algn="just" rtl="0">
                        <a:lnSpc>
                          <a:spcPct val="120000"/>
                        </a:lnSpc>
                        <a:spcBef>
                          <a:spcPts val="0"/>
                        </a:spcBef>
                        <a:spcAft>
                          <a:spcPts val="0"/>
                        </a:spcAft>
                        <a:buNone/>
                      </a:pPr>
                      <a:r>
                        <a:rPr lang="en-US" sz="2000" u="none" strike="noStrike" cap="none"/>
                        <a:t> </a:t>
                      </a:r>
                      <a:endParaRPr sz="2000" u="none" strike="noStrike" cap="none">
                        <a:solidFill>
                          <a:srgbClr val="000000"/>
                        </a:solidFill>
                        <a:latin typeface="Times New Roman"/>
                        <a:ea typeface="Times New Roman"/>
                        <a:cs typeface="Times New Roman"/>
                        <a:sym typeface="Times New Roman"/>
                      </a:endParaRPr>
                    </a:p>
                  </a:txBody>
                  <a:tcPr marL="68575" marR="68575" marT="0" marB="0"/>
                </a:tc>
                <a:tc>
                  <a:txBody>
                    <a:bodyPr/>
                    <a:lstStyle/>
                    <a:p>
                      <a:pPr marL="6350" marR="42545" lvl="0" indent="-6350" algn="just" rtl="0">
                        <a:lnSpc>
                          <a:spcPct val="120000"/>
                        </a:lnSpc>
                        <a:spcBef>
                          <a:spcPts val="0"/>
                        </a:spcBef>
                        <a:spcAft>
                          <a:spcPts val="0"/>
                        </a:spcAft>
                        <a:buNone/>
                      </a:pPr>
                      <a:r>
                        <a:rPr lang="en-US" sz="2000" u="none" strike="noStrike" cap="none"/>
                        <a:t> </a:t>
                      </a:r>
                      <a:endParaRPr sz="2000" u="none" strike="noStrike" cap="none">
                        <a:solidFill>
                          <a:srgbClr val="000000"/>
                        </a:solidFill>
                        <a:latin typeface="Times New Roman"/>
                        <a:ea typeface="Times New Roman"/>
                        <a:cs typeface="Times New Roman"/>
                        <a:sym typeface="Times New Roman"/>
                      </a:endParaRPr>
                    </a:p>
                  </a:txBody>
                  <a:tcPr marL="68575" marR="68575" marT="0" marB="0"/>
                </a:tc>
                <a:extLst>
                  <a:ext uri="{0D108BD9-81ED-4DB2-BD59-A6C34878D82A}">
                    <a16:rowId xmlns:a16="http://schemas.microsoft.com/office/drawing/2014/main" val="10002"/>
                  </a:ext>
                </a:extLst>
              </a:tr>
              <a:tr h="744075">
                <a:tc>
                  <a:txBody>
                    <a:bodyPr/>
                    <a:lstStyle/>
                    <a:p>
                      <a:pPr marL="6350" marR="42545" lvl="0" indent="-6350" algn="just" rtl="0">
                        <a:lnSpc>
                          <a:spcPct val="120000"/>
                        </a:lnSpc>
                        <a:spcBef>
                          <a:spcPts val="0"/>
                        </a:spcBef>
                        <a:spcAft>
                          <a:spcPts val="0"/>
                        </a:spcAft>
                        <a:buNone/>
                      </a:pPr>
                      <a:r>
                        <a:rPr lang="en-US" sz="2000" u="none" strike="noStrike" cap="none"/>
                        <a:t>3</a:t>
                      </a:r>
                      <a:endParaRPr sz="2000" u="none" strike="noStrike" cap="none">
                        <a:solidFill>
                          <a:srgbClr val="000000"/>
                        </a:solidFill>
                        <a:latin typeface="Times New Roman"/>
                        <a:ea typeface="Times New Roman"/>
                        <a:cs typeface="Times New Roman"/>
                        <a:sym typeface="Times New Roman"/>
                      </a:endParaRPr>
                    </a:p>
                  </a:txBody>
                  <a:tcPr marL="68575" marR="68575" marT="0" marB="0"/>
                </a:tc>
                <a:tc>
                  <a:txBody>
                    <a:bodyPr/>
                    <a:lstStyle/>
                    <a:p>
                      <a:pPr marL="6350" marR="42545" lvl="0" indent="-6350" algn="just" rtl="0">
                        <a:lnSpc>
                          <a:spcPct val="120000"/>
                        </a:lnSpc>
                        <a:spcBef>
                          <a:spcPts val="0"/>
                        </a:spcBef>
                        <a:spcAft>
                          <a:spcPts val="0"/>
                        </a:spcAft>
                        <a:buNone/>
                      </a:pPr>
                      <a:r>
                        <a:rPr lang="en-US" sz="2000" u="none" strike="noStrike" cap="none"/>
                        <a:t> </a:t>
                      </a:r>
                      <a:endParaRPr sz="2000" u="none" strike="noStrike" cap="none">
                        <a:solidFill>
                          <a:srgbClr val="000000"/>
                        </a:solidFill>
                        <a:latin typeface="Times New Roman"/>
                        <a:ea typeface="Times New Roman"/>
                        <a:cs typeface="Times New Roman"/>
                        <a:sym typeface="Times New Roman"/>
                      </a:endParaRPr>
                    </a:p>
                  </a:txBody>
                  <a:tcPr marL="68575" marR="68575" marT="0" marB="0"/>
                </a:tc>
                <a:tc>
                  <a:txBody>
                    <a:bodyPr/>
                    <a:lstStyle/>
                    <a:p>
                      <a:pPr marL="6350" marR="42545" lvl="0" indent="-6350" algn="just" rtl="0">
                        <a:lnSpc>
                          <a:spcPct val="120000"/>
                        </a:lnSpc>
                        <a:spcBef>
                          <a:spcPts val="0"/>
                        </a:spcBef>
                        <a:spcAft>
                          <a:spcPts val="0"/>
                        </a:spcAft>
                        <a:buNone/>
                      </a:pPr>
                      <a:r>
                        <a:rPr lang="en-US" sz="2000" u="none" strike="noStrike" cap="none"/>
                        <a:t> </a:t>
                      </a:r>
                      <a:endParaRPr sz="2000" u="none" strike="noStrike" cap="none">
                        <a:solidFill>
                          <a:srgbClr val="000000"/>
                        </a:solidFill>
                        <a:latin typeface="Times New Roman"/>
                        <a:ea typeface="Times New Roman"/>
                        <a:cs typeface="Times New Roman"/>
                        <a:sym typeface="Times New Roman"/>
                      </a:endParaRPr>
                    </a:p>
                  </a:txBody>
                  <a:tcPr marL="68575" marR="68575" marT="0" marB="0"/>
                </a:tc>
                <a:tc>
                  <a:txBody>
                    <a:bodyPr/>
                    <a:lstStyle/>
                    <a:p>
                      <a:pPr marL="6350" marR="42545" lvl="0" indent="-6350" algn="just" rtl="0">
                        <a:lnSpc>
                          <a:spcPct val="120000"/>
                        </a:lnSpc>
                        <a:spcBef>
                          <a:spcPts val="0"/>
                        </a:spcBef>
                        <a:spcAft>
                          <a:spcPts val="0"/>
                        </a:spcAft>
                        <a:buNone/>
                      </a:pPr>
                      <a:r>
                        <a:rPr lang="en-US" sz="2000" u="none" strike="noStrike" cap="none"/>
                        <a:t> </a:t>
                      </a:r>
                      <a:endParaRPr sz="2000" u="none" strike="noStrike" cap="none">
                        <a:solidFill>
                          <a:srgbClr val="000000"/>
                        </a:solidFill>
                        <a:latin typeface="Times New Roman"/>
                        <a:ea typeface="Times New Roman"/>
                        <a:cs typeface="Times New Roman"/>
                        <a:sym typeface="Times New Roman"/>
                      </a:endParaRPr>
                    </a:p>
                  </a:txBody>
                  <a:tcPr marL="68575" marR="68575" marT="0" marB="0"/>
                </a:tc>
                <a:extLst>
                  <a:ext uri="{0D108BD9-81ED-4DB2-BD59-A6C34878D82A}">
                    <a16:rowId xmlns:a16="http://schemas.microsoft.com/office/drawing/2014/main" val="10003"/>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87"/>
                                        </p:tgtEl>
                                        <p:attrNameLst>
                                          <p:attrName>style.visibility</p:attrName>
                                        </p:attrNameLst>
                                      </p:cBhvr>
                                      <p:to>
                                        <p:strVal val="visible"/>
                                      </p:to>
                                    </p:set>
                                    <p:animEffect transition="in" filter="fade">
                                      <p:cBhvr>
                                        <p:cTn id="7" dur="500"/>
                                        <p:tgtEl>
                                          <p:spTgt spid="1987"/>
                                        </p:tgtEl>
                                      </p:cBhvr>
                                    </p:animEffect>
                                  </p:childTnLst>
                                </p:cTn>
                              </p:par>
                              <p:par>
                                <p:cTn id="8" presetID="10" presetClass="entr" presetSubtype="0" fill="hold" nodeType="withEffect">
                                  <p:stCondLst>
                                    <p:cond delay="0"/>
                                  </p:stCondLst>
                                  <p:childTnLst>
                                    <p:set>
                                      <p:cBhvr>
                                        <p:cTn id="9" dur="1" fill="hold">
                                          <p:stCondLst>
                                            <p:cond delay="0"/>
                                          </p:stCondLst>
                                        </p:cTn>
                                        <p:tgtEl>
                                          <p:spTgt spid="1990"/>
                                        </p:tgtEl>
                                        <p:attrNameLst>
                                          <p:attrName>style.visibility</p:attrName>
                                        </p:attrNameLst>
                                      </p:cBhvr>
                                      <p:to>
                                        <p:strVal val="visible"/>
                                      </p:to>
                                    </p:set>
                                    <p:animEffect transition="in" filter="fade">
                                      <p:cBhvr>
                                        <p:cTn id="10" dur="500"/>
                                        <p:tgtEl>
                                          <p:spTgt spid="1990"/>
                                        </p:tgtEl>
                                      </p:cBhvr>
                                    </p:animEffect>
                                  </p:childTnLst>
                                </p:cTn>
                              </p:par>
                              <p:par>
                                <p:cTn id="11" presetID="10" presetClass="entr" presetSubtype="0" fill="hold" nodeType="withEffect">
                                  <p:stCondLst>
                                    <p:cond delay="0"/>
                                  </p:stCondLst>
                                  <p:childTnLst>
                                    <p:set>
                                      <p:cBhvr>
                                        <p:cTn id="12" dur="1" fill="hold">
                                          <p:stCondLst>
                                            <p:cond delay="0"/>
                                          </p:stCondLst>
                                        </p:cTn>
                                        <p:tgtEl>
                                          <p:spTgt spid="1988"/>
                                        </p:tgtEl>
                                        <p:attrNameLst>
                                          <p:attrName>style.visibility</p:attrName>
                                        </p:attrNameLst>
                                      </p:cBhvr>
                                      <p:to>
                                        <p:strVal val="visible"/>
                                      </p:to>
                                    </p:set>
                                    <p:animEffect transition="in" filter="fade">
                                      <p:cBhvr>
                                        <p:cTn id="13" dur="500"/>
                                        <p:tgtEl>
                                          <p:spTgt spid="1988"/>
                                        </p:tgtEl>
                                      </p:cBhvr>
                                    </p:animEffect>
                                  </p:childTnLst>
                                </p:cTn>
                              </p:par>
                              <p:par>
                                <p:cTn id="14" presetID="10" presetClass="entr" presetSubtype="0" fill="hold" nodeType="withEffect">
                                  <p:stCondLst>
                                    <p:cond delay="0"/>
                                  </p:stCondLst>
                                  <p:childTnLst>
                                    <p:set>
                                      <p:cBhvr>
                                        <p:cTn id="15" dur="1" fill="hold">
                                          <p:stCondLst>
                                            <p:cond delay="0"/>
                                          </p:stCondLst>
                                        </p:cTn>
                                        <p:tgtEl>
                                          <p:spTgt spid="1989"/>
                                        </p:tgtEl>
                                        <p:attrNameLst>
                                          <p:attrName>style.visibility</p:attrName>
                                        </p:attrNameLst>
                                      </p:cBhvr>
                                      <p:to>
                                        <p:strVal val="visible"/>
                                      </p:to>
                                    </p:set>
                                    <p:animEffect transition="in" filter="fade">
                                      <p:cBhvr>
                                        <p:cTn id="16" dur="500"/>
                                        <p:tgtEl>
                                          <p:spTgt spid="19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01"/>
        <p:cNvGrpSpPr/>
        <p:nvPr/>
      </p:nvGrpSpPr>
      <p:grpSpPr>
        <a:xfrm>
          <a:off x="0" y="0"/>
          <a:ext cx="0" cy="0"/>
          <a:chOff x="0" y="0"/>
          <a:chExt cx="0" cy="0"/>
        </a:xfrm>
      </p:grpSpPr>
      <p:sp>
        <p:nvSpPr>
          <p:cNvPr id="2002" name="Google Shape;2002;p14"/>
          <p:cNvSpPr/>
          <p:nvPr/>
        </p:nvSpPr>
        <p:spPr>
          <a:xfrm>
            <a:off x="4039135" y="1327208"/>
            <a:ext cx="1269059" cy="1269059"/>
          </a:xfrm>
          <a:custGeom>
            <a:avLst/>
            <a:gdLst/>
            <a:ahLst/>
            <a:cxnLst/>
            <a:rect l="l" t="t" r="r" b="b"/>
            <a:pathLst>
              <a:path w="2038" h="2039" extrusionOk="0">
                <a:moveTo>
                  <a:pt x="1018" y="0"/>
                </a:moveTo>
                <a:lnTo>
                  <a:pt x="1018" y="0"/>
                </a:lnTo>
                <a:cubicBezTo>
                  <a:pt x="1581" y="0"/>
                  <a:pt x="2037" y="456"/>
                  <a:pt x="2037" y="1019"/>
                </a:cubicBezTo>
                <a:lnTo>
                  <a:pt x="2037" y="1019"/>
                </a:lnTo>
                <a:cubicBezTo>
                  <a:pt x="2037" y="1582"/>
                  <a:pt x="1581" y="2038"/>
                  <a:pt x="1018" y="2038"/>
                </a:cubicBezTo>
                <a:lnTo>
                  <a:pt x="1018" y="2038"/>
                </a:lnTo>
                <a:cubicBezTo>
                  <a:pt x="456" y="2038"/>
                  <a:pt x="0" y="1582"/>
                  <a:pt x="0" y="1019"/>
                </a:cubicBezTo>
                <a:lnTo>
                  <a:pt x="0" y="1019"/>
                </a:lnTo>
                <a:cubicBezTo>
                  <a:pt x="0" y="456"/>
                  <a:pt x="456" y="0"/>
                  <a:pt x="1018" y="0"/>
                </a:cubicBezTo>
              </a:path>
            </a:pathLst>
          </a:custGeom>
          <a:solidFill>
            <a:srgbClr val="64D79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66"/>
              <a:buFont typeface="Calibri"/>
              <a:buNone/>
            </a:pPr>
            <a:endParaRPr sz="3266" b="0" i="0" u="none" strike="noStrike" cap="none">
              <a:solidFill>
                <a:srgbClr val="AAAAAA"/>
              </a:solidFill>
              <a:latin typeface="Calibri"/>
              <a:ea typeface="Calibri"/>
              <a:cs typeface="Calibri"/>
              <a:sym typeface="Calibri"/>
            </a:endParaRPr>
          </a:p>
        </p:txBody>
      </p:sp>
      <p:sp>
        <p:nvSpPr>
          <p:cNvPr id="2003" name="Google Shape;2003;p14"/>
          <p:cNvSpPr/>
          <p:nvPr/>
        </p:nvSpPr>
        <p:spPr>
          <a:xfrm>
            <a:off x="5846582" y="1327208"/>
            <a:ext cx="6024289" cy="1269059"/>
          </a:xfrm>
          <a:prstGeom prst="roundRect">
            <a:avLst>
              <a:gd name="adj" fmla="val 16667"/>
            </a:avLst>
          </a:prstGeom>
          <a:solidFill>
            <a:srgbClr val="64D79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66"/>
              <a:buFont typeface="Calibri"/>
              <a:buNone/>
            </a:pPr>
            <a:endParaRPr sz="3266" b="0" i="0" u="none" strike="noStrike" cap="none">
              <a:solidFill>
                <a:srgbClr val="AAAAAA"/>
              </a:solidFill>
              <a:latin typeface="Calibri"/>
              <a:ea typeface="Calibri"/>
              <a:cs typeface="Calibri"/>
              <a:sym typeface="Calibri"/>
            </a:endParaRPr>
          </a:p>
        </p:txBody>
      </p:sp>
      <p:sp>
        <p:nvSpPr>
          <p:cNvPr id="2004" name="Google Shape;2004;p14"/>
          <p:cNvSpPr/>
          <p:nvPr/>
        </p:nvSpPr>
        <p:spPr>
          <a:xfrm>
            <a:off x="3881363" y="3532870"/>
            <a:ext cx="1549584" cy="1489548"/>
          </a:xfrm>
          <a:custGeom>
            <a:avLst/>
            <a:gdLst/>
            <a:ahLst/>
            <a:cxnLst/>
            <a:rect l="l" t="t" r="r" b="b"/>
            <a:pathLst>
              <a:path w="2038" h="2039" extrusionOk="0">
                <a:moveTo>
                  <a:pt x="1018" y="0"/>
                </a:moveTo>
                <a:lnTo>
                  <a:pt x="1018" y="0"/>
                </a:lnTo>
                <a:cubicBezTo>
                  <a:pt x="1581" y="0"/>
                  <a:pt x="2037" y="456"/>
                  <a:pt x="2037" y="1019"/>
                </a:cubicBezTo>
                <a:lnTo>
                  <a:pt x="2037" y="1019"/>
                </a:lnTo>
                <a:cubicBezTo>
                  <a:pt x="2037" y="1581"/>
                  <a:pt x="1581" y="2038"/>
                  <a:pt x="1018" y="2038"/>
                </a:cubicBezTo>
                <a:lnTo>
                  <a:pt x="1018" y="2038"/>
                </a:lnTo>
                <a:cubicBezTo>
                  <a:pt x="456" y="2038"/>
                  <a:pt x="0" y="1581"/>
                  <a:pt x="0" y="1019"/>
                </a:cubicBezTo>
                <a:lnTo>
                  <a:pt x="0" y="1019"/>
                </a:lnTo>
                <a:cubicBezTo>
                  <a:pt x="0" y="456"/>
                  <a:pt x="456" y="0"/>
                  <a:pt x="1018" y="0"/>
                </a:cubicBezTo>
              </a:path>
            </a:pathLst>
          </a:custGeom>
          <a:solidFill>
            <a:srgbClr val="00B0F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66"/>
              <a:buFont typeface="Calibri"/>
              <a:buNone/>
            </a:pPr>
            <a:endParaRPr sz="3266" b="0" i="0" u="none" strike="noStrike" cap="none">
              <a:solidFill>
                <a:srgbClr val="AAAAAA"/>
              </a:solidFill>
              <a:latin typeface="Calibri"/>
              <a:ea typeface="Calibri"/>
              <a:cs typeface="Calibri"/>
              <a:sym typeface="Calibri"/>
            </a:endParaRPr>
          </a:p>
        </p:txBody>
      </p:sp>
      <p:sp>
        <p:nvSpPr>
          <p:cNvPr id="2005" name="Google Shape;2005;p14"/>
          <p:cNvSpPr/>
          <p:nvPr/>
        </p:nvSpPr>
        <p:spPr>
          <a:xfrm>
            <a:off x="5837441" y="3618809"/>
            <a:ext cx="6024289" cy="1269059"/>
          </a:xfrm>
          <a:prstGeom prst="roundRect">
            <a:avLst>
              <a:gd name="adj" fmla="val 16667"/>
            </a:avLst>
          </a:prstGeom>
          <a:solidFill>
            <a:srgbClr val="00B0F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66"/>
              <a:buFont typeface="Calibri"/>
              <a:buNone/>
            </a:pPr>
            <a:endParaRPr sz="3266" b="0" i="0" u="none" strike="noStrike" cap="none">
              <a:solidFill>
                <a:srgbClr val="AAAAAA"/>
              </a:solidFill>
              <a:latin typeface="Calibri"/>
              <a:ea typeface="Calibri"/>
              <a:cs typeface="Calibri"/>
              <a:sym typeface="Calibri"/>
            </a:endParaRPr>
          </a:p>
        </p:txBody>
      </p:sp>
      <p:sp>
        <p:nvSpPr>
          <p:cNvPr id="2006" name="Google Shape;2006;p14"/>
          <p:cNvSpPr/>
          <p:nvPr/>
        </p:nvSpPr>
        <p:spPr>
          <a:xfrm>
            <a:off x="5212028" y="1928822"/>
            <a:ext cx="637260" cy="32962"/>
          </a:xfrm>
          <a:custGeom>
            <a:avLst/>
            <a:gdLst/>
            <a:ahLst/>
            <a:cxnLst/>
            <a:rect l="l" t="t" r="r" b="b"/>
            <a:pathLst>
              <a:path w="1021" h="52" extrusionOk="0">
                <a:moveTo>
                  <a:pt x="1020" y="51"/>
                </a:moveTo>
                <a:lnTo>
                  <a:pt x="0" y="51"/>
                </a:lnTo>
                <a:lnTo>
                  <a:pt x="0" y="0"/>
                </a:lnTo>
                <a:lnTo>
                  <a:pt x="1020" y="0"/>
                </a:lnTo>
                <a:lnTo>
                  <a:pt x="1020" y="51"/>
                </a:ln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65"/>
              <a:buFont typeface="Calibri"/>
              <a:buNone/>
            </a:pPr>
            <a:endParaRPr sz="3265" b="0" i="0" u="none" strike="noStrike" cap="none">
              <a:solidFill>
                <a:srgbClr val="AAAAAA"/>
              </a:solidFill>
              <a:latin typeface="Calibri"/>
              <a:ea typeface="Calibri"/>
              <a:cs typeface="Calibri"/>
              <a:sym typeface="Calibri"/>
            </a:endParaRPr>
          </a:p>
        </p:txBody>
      </p:sp>
      <p:sp>
        <p:nvSpPr>
          <p:cNvPr id="2007" name="Google Shape;2007;p14"/>
          <p:cNvSpPr/>
          <p:nvPr/>
        </p:nvSpPr>
        <p:spPr>
          <a:xfrm>
            <a:off x="5212028" y="3708754"/>
            <a:ext cx="637260" cy="32962"/>
          </a:xfrm>
          <a:custGeom>
            <a:avLst/>
            <a:gdLst/>
            <a:ahLst/>
            <a:cxnLst/>
            <a:rect l="l" t="t" r="r" b="b"/>
            <a:pathLst>
              <a:path w="1021" h="52" extrusionOk="0">
                <a:moveTo>
                  <a:pt x="1020" y="51"/>
                </a:moveTo>
                <a:lnTo>
                  <a:pt x="0" y="51"/>
                </a:lnTo>
                <a:lnTo>
                  <a:pt x="0" y="0"/>
                </a:lnTo>
                <a:lnTo>
                  <a:pt x="1020" y="0"/>
                </a:lnTo>
                <a:lnTo>
                  <a:pt x="1020" y="51"/>
                </a:ln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65"/>
              <a:buFont typeface="Calibri"/>
              <a:buNone/>
            </a:pPr>
            <a:endParaRPr sz="3265" b="0" i="0" u="none" strike="noStrike" cap="none">
              <a:solidFill>
                <a:srgbClr val="AAAAAA"/>
              </a:solidFill>
              <a:latin typeface="Calibri"/>
              <a:ea typeface="Calibri"/>
              <a:cs typeface="Calibri"/>
              <a:sym typeface="Calibri"/>
            </a:endParaRPr>
          </a:p>
        </p:txBody>
      </p:sp>
      <p:pic>
        <p:nvPicPr>
          <p:cNvPr id="2008" name="Google Shape;2008;p14"/>
          <p:cNvPicPr preferRelativeResize="0"/>
          <p:nvPr/>
        </p:nvPicPr>
        <p:blipFill rotWithShape="1">
          <a:blip r:embed="rId3">
            <a:alphaModFix/>
          </a:blip>
          <a:srcRect t="1737" b="11808"/>
          <a:stretch/>
        </p:blipFill>
        <p:spPr>
          <a:xfrm>
            <a:off x="0" y="1522936"/>
            <a:ext cx="4213200" cy="3370771"/>
          </a:xfrm>
          <a:prstGeom prst="rect">
            <a:avLst/>
          </a:prstGeom>
          <a:noFill/>
          <a:ln>
            <a:noFill/>
          </a:ln>
        </p:spPr>
      </p:pic>
      <p:sp>
        <p:nvSpPr>
          <p:cNvPr id="2009" name="Google Shape;2009;p14"/>
          <p:cNvSpPr/>
          <p:nvPr/>
        </p:nvSpPr>
        <p:spPr>
          <a:xfrm>
            <a:off x="1199467" y="2822333"/>
            <a:ext cx="1846923" cy="1026944"/>
          </a:xfrm>
          <a:prstGeom prst="roundRect">
            <a:avLst>
              <a:gd name="adj" fmla="val 16667"/>
            </a:avLst>
          </a:prstGeom>
          <a:solidFill>
            <a:srgbClr val="70AD4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010" name="Google Shape;2010;p14"/>
          <p:cNvSpPr/>
          <p:nvPr/>
        </p:nvSpPr>
        <p:spPr>
          <a:xfrm>
            <a:off x="954523" y="3038144"/>
            <a:ext cx="2289037"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3200"/>
              <a:buFont typeface="Poppins"/>
              <a:buNone/>
            </a:pPr>
            <a:r>
              <a:rPr lang="en-US" sz="3200">
                <a:solidFill>
                  <a:schemeClr val="lt1"/>
                </a:solidFill>
                <a:latin typeface="Poppins"/>
                <a:ea typeface="Poppins"/>
                <a:cs typeface="Poppins"/>
                <a:sym typeface="Poppins"/>
              </a:rPr>
              <a:t>Yêu cầu</a:t>
            </a:r>
            <a:endParaRPr sz="3200" b="0" i="0" u="none" strike="noStrike" cap="none">
              <a:solidFill>
                <a:schemeClr val="lt1"/>
              </a:solidFill>
              <a:latin typeface="Poppins"/>
              <a:ea typeface="Poppins"/>
              <a:cs typeface="Poppins"/>
              <a:sym typeface="Poppins"/>
            </a:endParaRPr>
          </a:p>
        </p:txBody>
      </p:sp>
      <p:sp>
        <p:nvSpPr>
          <p:cNvPr id="2011" name="Google Shape;2011;p14"/>
          <p:cNvSpPr/>
          <p:nvPr/>
        </p:nvSpPr>
        <p:spPr>
          <a:xfrm>
            <a:off x="5746570" y="1367182"/>
            <a:ext cx="6024289" cy="10772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a:solidFill>
                  <a:srgbClr val="002060"/>
                </a:solidFill>
                <a:latin typeface="Poppins"/>
                <a:ea typeface="Poppins"/>
                <a:cs typeface="Poppins"/>
                <a:sym typeface="Poppins"/>
              </a:rPr>
              <a:t>Hình thức trình bày: </a:t>
            </a:r>
            <a:r>
              <a:rPr lang="en-US" sz="3200">
                <a:solidFill>
                  <a:srgbClr val="002060"/>
                </a:solidFill>
                <a:latin typeface="Poppins"/>
                <a:ea typeface="Poppins"/>
                <a:cs typeface="Poppins"/>
                <a:sym typeface="Poppins"/>
              </a:rPr>
              <a:t>rõ ràng, sạch sẽ, khoa học, thẩm mĩ (4 điểm). </a:t>
            </a:r>
            <a:endParaRPr sz="3600" b="0" i="0" u="none" strike="noStrike" cap="none">
              <a:solidFill>
                <a:srgbClr val="002060"/>
              </a:solidFill>
              <a:latin typeface="Poppins"/>
              <a:ea typeface="Poppins"/>
              <a:cs typeface="Poppins"/>
              <a:sym typeface="Poppins"/>
            </a:endParaRPr>
          </a:p>
        </p:txBody>
      </p:sp>
      <p:sp>
        <p:nvSpPr>
          <p:cNvPr id="2012" name="Google Shape;2012;p14"/>
          <p:cNvSpPr/>
          <p:nvPr/>
        </p:nvSpPr>
        <p:spPr>
          <a:xfrm>
            <a:off x="5999130" y="3725235"/>
            <a:ext cx="5871741" cy="10772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002060"/>
                </a:solidFill>
                <a:latin typeface="Poppins"/>
                <a:ea typeface="Poppins"/>
                <a:cs typeface="Poppins"/>
                <a:sym typeface="Poppins"/>
              </a:rPr>
              <a:t>Nội dung: </a:t>
            </a:r>
            <a:r>
              <a:rPr lang="en-US" sz="3200">
                <a:solidFill>
                  <a:srgbClr val="002060"/>
                </a:solidFill>
                <a:latin typeface="Poppins"/>
                <a:ea typeface="Poppins"/>
                <a:cs typeface="Poppins"/>
                <a:sym typeface="Poppins"/>
              </a:rPr>
              <a:t>chính xác, đầy đủ </a:t>
            </a:r>
            <a:endParaRPr/>
          </a:p>
          <a:p>
            <a:pPr marL="0" marR="0" lvl="0" indent="0" algn="l" rtl="0">
              <a:spcBef>
                <a:spcPts val="0"/>
              </a:spcBef>
              <a:spcAft>
                <a:spcPts val="0"/>
              </a:spcAft>
              <a:buNone/>
            </a:pPr>
            <a:r>
              <a:rPr lang="en-US" sz="3200">
                <a:solidFill>
                  <a:srgbClr val="002060"/>
                </a:solidFill>
                <a:latin typeface="Poppins"/>
                <a:ea typeface="Poppins"/>
                <a:cs typeface="Poppins"/>
                <a:sym typeface="Poppins"/>
              </a:rPr>
              <a:t>(6 điểm)</a:t>
            </a:r>
            <a:endParaRPr/>
          </a:p>
        </p:txBody>
      </p:sp>
      <p:pic>
        <p:nvPicPr>
          <p:cNvPr id="2013" name="Google Shape;2013;p14" descr="Từ vựng"/>
          <p:cNvPicPr preferRelativeResize="0"/>
          <p:nvPr/>
        </p:nvPicPr>
        <p:blipFill rotWithShape="1">
          <a:blip r:embed="rId4">
            <a:alphaModFix/>
          </a:blip>
          <a:srcRect/>
          <a:stretch/>
        </p:blipFill>
        <p:spPr>
          <a:xfrm>
            <a:off x="4057259" y="3445893"/>
            <a:ext cx="1549585" cy="1428120"/>
          </a:xfrm>
          <a:prstGeom prst="ellipse">
            <a:avLst/>
          </a:prstGeom>
          <a:noFill/>
          <a:ln>
            <a:noFill/>
          </a:ln>
        </p:spPr>
      </p:pic>
      <p:pic>
        <p:nvPicPr>
          <p:cNvPr id="2014" name="Google Shape;2014;p14" descr="Sự mạnh mẽ của một người tới từ sự trưởng thành trong nội tâm: Càng là"/>
          <p:cNvPicPr preferRelativeResize="0"/>
          <p:nvPr/>
        </p:nvPicPr>
        <p:blipFill rotWithShape="1">
          <a:blip r:embed="rId5">
            <a:alphaModFix/>
          </a:blip>
          <a:srcRect/>
          <a:stretch/>
        </p:blipFill>
        <p:spPr>
          <a:xfrm>
            <a:off x="3863082" y="1217615"/>
            <a:ext cx="1534388" cy="1300450"/>
          </a:xfrm>
          <a:prstGeom prst="ellipse">
            <a:avLst/>
          </a:prstGeom>
          <a:noFill/>
          <a:ln>
            <a:noFill/>
          </a:ln>
        </p:spPr>
      </p:pic>
      <p:sp>
        <p:nvSpPr>
          <p:cNvPr id="2015" name="Google Shape;2015;p14"/>
          <p:cNvSpPr txBox="1"/>
          <p:nvPr/>
        </p:nvSpPr>
        <p:spPr>
          <a:xfrm>
            <a:off x="1086128" y="173719"/>
            <a:ext cx="6425015" cy="628249"/>
          </a:xfrm>
          <a:prstGeom prst="rect">
            <a:avLst/>
          </a:prstGeom>
          <a:solidFill>
            <a:srgbClr val="FFFF00"/>
          </a:solidFill>
          <a:ln>
            <a:noFill/>
          </a:ln>
        </p:spPr>
        <p:txBody>
          <a:bodyPr spcFirstLastPara="1" wrap="square" lIns="91425" tIns="45700" rIns="91425" bIns="45700" anchor="t" anchorCtr="0">
            <a:spAutoFit/>
          </a:bodyPr>
          <a:lstStyle/>
          <a:p>
            <a:pPr marL="6350" marR="42545" lvl="0" indent="-6350" algn="ctr" rtl="0">
              <a:lnSpc>
                <a:spcPct val="120000"/>
              </a:lnSpc>
              <a:spcBef>
                <a:spcPts val="0"/>
              </a:spcBef>
              <a:spcAft>
                <a:spcPts val="0"/>
              </a:spcAft>
              <a:buNone/>
            </a:pPr>
            <a:r>
              <a:rPr lang="en-US" sz="3200" b="1">
                <a:solidFill>
                  <a:srgbClr val="0000FF"/>
                </a:solidFill>
                <a:latin typeface="Poppins"/>
                <a:ea typeface="Poppins"/>
                <a:cs typeface="Poppins"/>
                <a:sym typeface="Poppins"/>
              </a:rPr>
              <a:t>Tiêu chí nhận xét và chấm điểm: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09"/>
                                        </p:tgtEl>
                                        <p:attrNameLst>
                                          <p:attrName>style.visibility</p:attrName>
                                        </p:attrNameLst>
                                      </p:cBhvr>
                                      <p:to>
                                        <p:strVal val="visible"/>
                                      </p:to>
                                    </p:set>
                                    <p:animEffect transition="in" filter="fade">
                                      <p:cBhvr>
                                        <p:cTn id="7" dur="1000"/>
                                        <p:tgtEl>
                                          <p:spTgt spid="2009"/>
                                        </p:tgtEl>
                                      </p:cBhvr>
                                    </p:animEffect>
                                  </p:childTnLst>
                                </p:cTn>
                              </p:par>
                              <p:par>
                                <p:cTn id="8" presetID="10" presetClass="entr" presetSubtype="0" fill="hold" nodeType="withEffect">
                                  <p:stCondLst>
                                    <p:cond delay="0"/>
                                  </p:stCondLst>
                                  <p:childTnLst>
                                    <p:set>
                                      <p:cBhvr>
                                        <p:cTn id="9" dur="1" fill="hold">
                                          <p:stCondLst>
                                            <p:cond delay="0"/>
                                          </p:stCondLst>
                                        </p:cTn>
                                        <p:tgtEl>
                                          <p:spTgt spid="2010"/>
                                        </p:tgtEl>
                                        <p:attrNameLst>
                                          <p:attrName>style.visibility</p:attrName>
                                        </p:attrNameLst>
                                      </p:cBhvr>
                                      <p:to>
                                        <p:strVal val="visible"/>
                                      </p:to>
                                    </p:set>
                                    <p:animEffect transition="in" filter="fade">
                                      <p:cBhvr>
                                        <p:cTn id="10" dur="1000"/>
                                        <p:tgtEl>
                                          <p:spTgt spid="2010"/>
                                        </p:tgtEl>
                                      </p:cBhvr>
                                    </p:animEffect>
                                  </p:childTnLst>
                                </p:cTn>
                              </p:par>
                              <p:par>
                                <p:cTn id="11" presetID="10" presetClass="entr" presetSubtype="0" fill="hold" nodeType="withEffect">
                                  <p:stCondLst>
                                    <p:cond delay="0"/>
                                  </p:stCondLst>
                                  <p:childTnLst>
                                    <p:set>
                                      <p:cBhvr>
                                        <p:cTn id="12" dur="1" fill="hold">
                                          <p:stCondLst>
                                            <p:cond delay="0"/>
                                          </p:stCondLst>
                                        </p:cTn>
                                        <p:tgtEl>
                                          <p:spTgt spid="2008"/>
                                        </p:tgtEl>
                                        <p:attrNameLst>
                                          <p:attrName>style.visibility</p:attrName>
                                        </p:attrNameLst>
                                      </p:cBhvr>
                                      <p:to>
                                        <p:strVal val="visible"/>
                                      </p:to>
                                    </p:set>
                                    <p:animEffect transition="in" filter="fade">
                                      <p:cBhvr>
                                        <p:cTn id="13" dur="1000"/>
                                        <p:tgtEl>
                                          <p:spTgt spid="200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002"/>
                                        </p:tgtEl>
                                        <p:attrNameLst>
                                          <p:attrName>style.visibility</p:attrName>
                                        </p:attrNameLst>
                                      </p:cBhvr>
                                      <p:to>
                                        <p:strVal val="visible"/>
                                      </p:to>
                                    </p:set>
                                    <p:animEffect transition="in" filter="fade">
                                      <p:cBhvr>
                                        <p:cTn id="18" dur="1000"/>
                                        <p:tgtEl>
                                          <p:spTgt spid="2002"/>
                                        </p:tgtEl>
                                      </p:cBhvr>
                                    </p:animEffect>
                                  </p:childTnLst>
                                </p:cTn>
                              </p:par>
                              <p:par>
                                <p:cTn id="19" presetID="10" presetClass="entr" presetSubtype="0" fill="hold" nodeType="withEffect">
                                  <p:stCondLst>
                                    <p:cond delay="0"/>
                                  </p:stCondLst>
                                  <p:childTnLst>
                                    <p:set>
                                      <p:cBhvr>
                                        <p:cTn id="20" dur="1" fill="hold">
                                          <p:stCondLst>
                                            <p:cond delay="0"/>
                                          </p:stCondLst>
                                        </p:cTn>
                                        <p:tgtEl>
                                          <p:spTgt spid="2003"/>
                                        </p:tgtEl>
                                        <p:attrNameLst>
                                          <p:attrName>style.visibility</p:attrName>
                                        </p:attrNameLst>
                                      </p:cBhvr>
                                      <p:to>
                                        <p:strVal val="visible"/>
                                      </p:to>
                                    </p:set>
                                    <p:animEffect transition="in" filter="fade">
                                      <p:cBhvr>
                                        <p:cTn id="21" dur="1000"/>
                                        <p:tgtEl>
                                          <p:spTgt spid="2003"/>
                                        </p:tgtEl>
                                      </p:cBhvr>
                                    </p:animEffect>
                                  </p:childTnLst>
                                </p:cTn>
                              </p:par>
                              <p:par>
                                <p:cTn id="22" presetID="10" presetClass="entr" presetSubtype="0" fill="hold" nodeType="withEffect">
                                  <p:stCondLst>
                                    <p:cond delay="0"/>
                                  </p:stCondLst>
                                  <p:childTnLst>
                                    <p:set>
                                      <p:cBhvr>
                                        <p:cTn id="23" dur="1" fill="hold">
                                          <p:stCondLst>
                                            <p:cond delay="0"/>
                                          </p:stCondLst>
                                        </p:cTn>
                                        <p:tgtEl>
                                          <p:spTgt spid="2004"/>
                                        </p:tgtEl>
                                        <p:attrNameLst>
                                          <p:attrName>style.visibility</p:attrName>
                                        </p:attrNameLst>
                                      </p:cBhvr>
                                      <p:to>
                                        <p:strVal val="visible"/>
                                      </p:to>
                                    </p:set>
                                    <p:animEffect transition="in" filter="fade">
                                      <p:cBhvr>
                                        <p:cTn id="24" dur="1000"/>
                                        <p:tgtEl>
                                          <p:spTgt spid="2004"/>
                                        </p:tgtEl>
                                      </p:cBhvr>
                                    </p:animEffect>
                                  </p:childTnLst>
                                </p:cTn>
                              </p:par>
                              <p:par>
                                <p:cTn id="25" presetID="10" presetClass="entr" presetSubtype="0" fill="hold" nodeType="withEffect">
                                  <p:stCondLst>
                                    <p:cond delay="0"/>
                                  </p:stCondLst>
                                  <p:childTnLst>
                                    <p:set>
                                      <p:cBhvr>
                                        <p:cTn id="26" dur="1" fill="hold">
                                          <p:stCondLst>
                                            <p:cond delay="0"/>
                                          </p:stCondLst>
                                        </p:cTn>
                                        <p:tgtEl>
                                          <p:spTgt spid="2005"/>
                                        </p:tgtEl>
                                        <p:attrNameLst>
                                          <p:attrName>style.visibility</p:attrName>
                                        </p:attrNameLst>
                                      </p:cBhvr>
                                      <p:to>
                                        <p:strVal val="visible"/>
                                      </p:to>
                                    </p:set>
                                    <p:animEffect transition="in" filter="fade">
                                      <p:cBhvr>
                                        <p:cTn id="27" dur="1000"/>
                                        <p:tgtEl>
                                          <p:spTgt spid="2005"/>
                                        </p:tgtEl>
                                      </p:cBhvr>
                                    </p:animEffect>
                                  </p:childTnLst>
                                </p:cTn>
                              </p:par>
                              <p:par>
                                <p:cTn id="28" presetID="10" presetClass="entr" presetSubtype="0" fill="hold" nodeType="withEffect">
                                  <p:stCondLst>
                                    <p:cond delay="0"/>
                                  </p:stCondLst>
                                  <p:childTnLst>
                                    <p:set>
                                      <p:cBhvr>
                                        <p:cTn id="29" dur="1" fill="hold">
                                          <p:stCondLst>
                                            <p:cond delay="0"/>
                                          </p:stCondLst>
                                        </p:cTn>
                                        <p:tgtEl>
                                          <p:spTgt spid="2006"/>
                                        </p:tgtEl>
                                        <p:attrNameLst>
                                          <p:attrName>style.visibility</p:attrName>
                                        </p:attrNameLst>
                                      </p:cBhvr>
                                      <p:to>
                                        <p:strVal val="visible"/>
                                      </p:to>
                                    </p:set>
                                    <p:animEffect transition="in" filter="fade">
                                      <p:cBhvr>
                                        <p:cTn id="30" dur="1000"/>
                                        <p:tgtEl>
                                          <p:spTgt spid="2006"/>
                                        </p:tgtEl>
                                      </p:cBhvr>
                                    </p:animEffect>
                                  </p:childTnLst>
                                </p:cTn>
                              </p:par>
                              <p:par>
                                <p:cTn id="31" presetID="10" presetClass="entr" presetSubtype="0" fill="hold" nodeType="withEffect">
                                  <p:stCondLst>
                                    <p:cond delay="0"/>
                                  </p:stCondLst>
                                  <p:childTnLst>
                                    <p:set>
                                      <p:cBhvr>
                                        <p:cTn id="32" dur="1" fill="hold">
                                          <p:stCondLst>
                                            <p:cond delay="0"/>
                                          </p:stCondLst>
                                        </p:cTn>
                                        <p:tgtEl>
                                          <p:spTgt spid="2007"/>
                                        </p:tgtEl>
                                        <p:attrNameLst>
                                          <p:attrName>style.visibility</p:attrName>
                                        </p:attrNameLst>
                                      </p:cBhvr>
                                      <p:to>
                                        <p:strVal val="visible"/>
                                      </p:to>
                                    </p:set>
                                    <p:animEffect transition="in" filter="fade">
                                      <p:cBhvr>
                                        <p:cTn id="33" dur="1000"/>
                                        <p:tgtEl>
                                          <p:spTgt spid="2007"/>
                                        </p:tgtEl>
                                      </p:cBhvr>
                                    </p:animEffect>
                                  </p:childTnLst>
                                </p:cTn>
                              </p:par>
                              <p:par>
                                <p:cTn id="34" presetID="10" presetClass="entr" presetSubtype="0" fill="hold" nodeType="withEffect">
                                  <p:stCondLst>
                                    <p:cond delay="0"/>
                                  </p:stCondLst>
                                  <p:childTnLst>
                                    <p:set>
                                      <p:cBhvr>
                                        <p:cTn id="35" dur="1" fill="hold">
                                          <p:stCondLst>
                                            <p:cond delay="0"/>
                                          </p:stCondLst>
                                        </p:cTn>
                                        <p:tgtEl>
                                          <p:spTgt spid="2011"/>
                                        </p:tgtEl>
                                        <p:attrNameLst>
                                          <p:attrName>style.visibility</p:attrName>
                                        </p:attrNameLst>
                                      </p:cBhvr>
                                      <p:to>
                                        <p:strVal val="visible"/>
                                      </p:to>
                                    </p:set>
                                    <p:animEffect transition="in" filter="fade">
                                      <p:cBhvr>
                                        <p:cTn id="36" dur="1000"/>
                                        <p:tgtEl>
                                          <p:spTgt spid="2011"/>
                                        </p:tgtEl>
                                      </p:cBhvr>
                                    </p:animEffect>
                                  </p:childTnLst>
                                </p:cTn>
                              </p:par>
                              <p:par>
                                <p:cTn id="37" presetID="10" presetClass="entr" presetSubtype="0" fill="hold" nodeType="withEffect">
                                  <p:stCondLst>
                                    <p:cond delay="0"/>
                                  </p:stCondLst>
                                  <p:childTnLst>
                                    <p:set>
                                      <p:cBhvr>
                                        <p:cTn id="38" dur="1" fill="hold">
                                          <p:stCondLst>
                                            <p:cond delay="0"/>
                                          </p:stCondLst>
                                        </p:cTn>
                                        <p:tgtEl>
                                          <p:spTgt spid="2012"/>
                                        </p:tgtEl>
                                        <p:attrNameLst>
                                          <p:attrName>style.visibility</p:attrName>
                                        </p:attrNameLst>
                                      </p:cBhvr>
                                      <p:to>
                                        <p:strVal val="visible"/>
                                      </p:to>
                                    </p:set>
                                    <p:animEffect transition="in" filter="fade">
                                      <p:cBhvr>
                                        <p:cTn id="39" dur="1000"/>
                                        <p:tgtEl>
                                          <p:spTgt spid="20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19"/>
        <p:cNvGrpSpPr/>
        <p:nvPr/>
      </p:nvGrpSpPr>
      <p:grpSpPr>
        <a:xfrm>
          <a:off x="0" y="0"/>
          <a:ext cx="0" cy="0"/>
          <a:chOff x="0" y="0"/>
          <a:chExt cx="0" cy="0"/>
        </a:xfrm>
      </p:grpSpPr>
      <p:sp>
        <p:nvSpPr>
          <p:cNvPr id="2020" name="Google Shape;2020;p15"/>
          <p:cNvSpPr/>
          <p:nvPr/>
        </p:nvSpPr>
        <p:spPr>
          <a:xfrm>
            <a:off x="339252" y="1659836"/>
            <a:ext cx="8417122" cy="4810538"/>
          </a:xfrm>
          <a:prstGeom prst="roundRect">
            <a:avLst>
              <a:gd name="adj" fmla="val 16667"/>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spcBef>
                <a:spcPts val="0"/>
              </a:spcBef>
              <a:spcAft>
                <a:spcPts val="0"/>
              </a:spcAft>
              <a:buNone/>
            </a:pPr>
            <a:r>
              <a:rPr lang="en-US" sz="5400" b="1" dirty="0" err="1">
                <a:solidFill>
                  <a:srgbClr val="0000FF"/>
                </a:solidFill>
                <a:latin typeface="Times New Roman" panose="02020603050405020304" pitchFamily="18" charset="0"/>
                <a:ea typeface="Poppins"/>
                <a:cs typeface="Times New Roman" panose="02020603050405020304" pitchFamily="18" charset="0"/>
                <a:sym typeface="Poppins"/>
              </a:rPr>
              <a:t>Mục</a:t>
            </a:r>
            <a:r>
              <a:rPr lang="en-US" sz="5400" b="1" dirty="0">
                <a:solidFill>
                  <a:srgbClr val="0000FF"/>
                </a:solidFill>
                <a:latin typeface="Times New Roman" panose="02020603050405020304" pitchFamily="18" charset="0"/>
                <a:ea typeface="Poppins"/>
                <a:cs typeface="Times New Roman" panose="02020603050405020304" pitchFamily="18" charset="0"/>
                <a:sym typeface="Poppins"/>
              </a:rPr>
              <a:t> </a:t>
            </a:r>
            <a:r>
              <a:rPr lang="en-US" sz="5400" b="1" dirty="0" err="1">
                <a:solidFill>
                  <a:srgbClr val="0000FF"/>
                </a:solidFill>
                <a:latin typeface="Times New Roman" panose="02020603050405020304" pitchFamily="18" charset="0"/>
                <a:ea typeface="Poppins"/>
                <a:cs typeface="Times New Roman" panose="02020603050405020304" pitchFamily="18" charset="0"/>
                <a:sym typeface="Poppins"/>
              </a:rPr>
              <a:t>đích</a:t>
            </a:r>
            <a:r>
              <a:rPr lang="en-US" sz="5400" b="1" dirty="0">
                <a:solidFill>
                  <a:srgbClr val="0000FF"/>
                </a:solidFill>
                <a:latin typeface="Times New Roman" panose="02020603050405020304" pitchFamily="18" charset="0"/>
                <a:ea typeface="Poppins"/>
                <a:cs typeface="Times New Roman" panose="02020603050405020304" pitchFamily="18" charset="0"/>
                <a:sym typeface="Poppins"/>
              </a:rPr>
              <a:t>: </a:t>
            </a:r>
            <a:r>
              <a:rPr lang="en-US" sz="5400" dirty="0" err="1">
                <a:solidFill>
                  <a:srgbClr val="0000FF"/>
                </a:solidFill>
                <a:latin typeface="Times New Roman" panose="02020603050405020304" pitchFamily="18" charset="0"/>
                <a:ea typeface="Poppins"/>
                <a:cs typeface="Times New Roman" panose="02020603050405020304" pitchFamily="18" charset="0"/>
                <a:sym typeface="Poppins"/>
              </a:rPr>
              <a:t>thể</a:t>
            </a:r>
            <a:r>
              <a:rPr lang="en-US" sz="5400" dirty="0">
                <a:solidFill>
                  <a:srgbClr val="0000FF"/>
                </a:solidFill>
                <a:latin typeface="Times New Roman" panose="02020603050405020304" pitchFamily="18" charset="0"/>
                <a:ea typeface="Poppins"/>
                <a:cs typeface="Times New Roman" panose="02020603050405020304" pitchFamily="18" charset="0"/>
                <a:sym typeface="Poppins"/>
              </a:rPr>
              <a:t> </a:t>
            </a:r>
            <a:r>
              <a:rPr lang="en-US" sz="5400" dirty="0" err="1">
                <a:solidFill>
                  <a:srgbClr val="0000FF"/>
                </a:solidFill>
                <a:latin typeface="Times New Roman" panose="02020603050405020304" pitchFamily="18" charset="0"/>
                <a:ea typeface="Poppins"/>
                <a:cs typeface="Times New Roman" panose="02020603050405020304" pitchFamily="18" charset="0"/>
                <a:sym typeface="Poppins"/>
              </a:rPr>
              <a:t>hiện</a:t>
            </a:r>
            <a:r>
              <a:rPr lang="en-US" sz="5400" dirty="0">
                <a:solidFill>
                  <a:srgbClr val="0000FF"/>
                </a:solidFill>
                <a:latin typeface="Times New Roman" panose="02020603050405020304" pitchFamily="18" charset="0"/>
                <a:ea typeface="Poppins"/>
                <a:cs typeface="Times New Roman" panose="02020603050405020304" pitchFamily="18" charset="0"/>
                <a:sym typeface="Poppins"/>
              </a:rPr>
              <a:t> </a:t>
            </a:r>
            <a:r>
              <a:rPr lang="en-US" sz="5400" dirty="0" err="1">
                <a:solidFill>
                  <a:srgbClr val="0000FF"/>
                </a:solidFill>
                <a:latin typeface="Times New Roman" panose="02020603050405020304" pitchFamily="18" charset="0"/>
                <a:ea typeface="Poppins"/>
                <a:cs typeface="Times New Roman" panose="02020603050405020304" pitchFamily="18" charset="0"/>
                <a:sym typeface="Poppins"/>
              </a:rPr>
              <a:t>tinh</a:t>
            </a:r>
            <a:r>
              <a:rPr lang="en-US" sz="5400" dirty="0">
                <a:solidFill>
                  <a:srgbClr val="0000FF"/>
                </a:solidFill>
                <a:latin typeface="Times New Roman" panose="02020603050405020304" pitchFamily="18" charset="0"/>
                <a:ea typeface="Poppins"/>
                <a:cs typeface="Times New Roman" panose="02020603050405020304" pitchFamily="18" charset="0"/>
                <a:sym typeface="Poppins"/>
              </a:rPr>
              <a:t> </a:t>
            </a:r>
            <a:r>
              <a:rPr lang="en-US" sz="5400" dirty="0" err="1">
                <a:solidFill>
                  <a:srgbClr val="0000FF"/>
                </a:solidFill>
                <a:latin typeface="Times New Roman" panose="02020603050405020304" pitchFamily="18" charset="0"/>
                <a:ea typeface="Poppins"/>
                <a:cs typeface="Times New Roman" panose="02020603050405020304" pitchFamily="18" charset="0"/>
                <a:sym typeface="Poppins"/>
              </a:rPr>
              <a:t>thần</a:t>
            </a:r>
            <a:r>
              <a:rPr lang="en-US" sz="5400" dirty="0">
                <a:solidFill>
                  <a:srgbClr val="0000FF"/>
                </a:solidFill>
                <a:latin typeface="Times New Roman" panose="02020603050405020304" pitchFamily="18" charset="0"/>
                <a:ea typeface="Poppins"/>
                <a:cs typeface="Times New Roman" panose="02020603050405020304" pitchFamily="18" charset="0"/>
                <a:sym typeface="Poppins"/>
              </a:rPr>
              <a:t> “</a:t>
            </a:r>
            <a:r>
              <a:rPr lang="en-US" sz="5400" dirty="0" err="1">
                <a:solidFill>
                  <a:srgbClr val="0000FF"/>
                </a:solidFill>
                <a:latin typeface="Times New Roman" panose="02020603050405020304" pitchFamily="18" charset="0"/>
                <a:ea typeface="Poppins"/>
                <a:cs typeface="Times New Roman" panose="02020603050405020304" pitchFamily="18" charset="0"/>
                <a:sym typeface="Poppins"/>
              </a:rPr>
              <a:t>tương</a:t>
            </a:r>
            <a:r>
              <a:rPr lang="en-US" sz="5400" dirty="0">
                <a:solidFill>
                  <a:srgbClr val="0000FF"/>
                </a:solidFill>
                <a:latin typeface="Times New Roman" panose="02020603050405020304" pitchFamily="18" charset="0"/>
                <a:ea typeface="Poppins"/>
                <a:cs typeface="Times New Roman" panose="02020603050405020304" pitchFamily="18" charset="0"/>
                <a:sym typeface="Poppins"/>
              </a:rPr>
              <a:t> </a:t>
            </a:r>
            <a:r>
              <a:rPr lang="en-US" sz="5400" dirty="0" err="1">
                <a:solidFill>
                  <a:srgbClr val="0000FF"/>
                </a:solidFill>
                <a:latin typeface="Times New Roman" panose="02020603050405020304" pitchFamily="18" charset="0"/>
                <a:ea typeface="Poppins"/>
                <a:cs typeface="Times New Roman" panose="02020603050405020304" pitchFamily="18" charset="0"/>
                <a:sym typeface="Poppins"/>
              </a:rPr>
              <a:t>thân</a:t>
            </a:r>
            <a:r>
              <a:rPr lang="en-US" sz="5400" dirty="0">
                <a:solidFill>
                  <a:srgbClr val="0000FF"/>
                </a:solidFill>
                <a:latin typeface="Times New Roman" panose="02020603050405020304" pitchFamily="18" charset="0"/>
                <a:ea typeface="Poppins"/>
                <a:cs typeface="Times New Roman" panose="02020603050405020304" pitchFamily="18" charset="0"/>
                <a:sym typeface="Poppins"/>
              </a:rPr>
              <a:t> </a:t>
            </a:r>
            <a:r>
              <a:rPr lang="en-US" sz="5400" dirty="0" err="1">
                <a:solidFill>
                  <a:srgbClr val="0000FF"/>
                </a:solidFill>
                <a:latin typeface="Times New Roman" panose="02020603050405020304" pitchFamily="18" charset="0"/>
                <a:ea typeface="Poppins"/>
                <a:cs typeface="Times New Roman" panose="02020603050405020304" pitchFamily="18" charset="0"/>
                <a:sym typeface="Poppins"/>
              </a:rPr>
              <a:t>tương</a:t>
            </a:r>
            <a:r>
              <a:rPr lang="en-US" sz="5400" dirty="0">
                <a:solidFill>
                  <a:srgbClr val="0000FF"/>
                </a:solidFill>
                <a:latin typeface="Times New Roman" panose="02020603050405020304" pitchFamily="18" charset="0"/>
                <a:ea typeface="Poppins"/>
                <a:cs typeface="Times New Roman" panose="02020603050405020304" pitchFamily="18" charset="0"/>
                <a:sym typeface="Poppins"/>
              </a:rPr>
              <a:t> </a:t>
            </a:r>
            <a:r>
              <a:rPr lang="en-US" sz="5400" dirty="0" err="1">
                <a:solidFill>
                  <a:srgbClr val="0000FF"/>
                </a:solidFill>
                <a:latin typeface="Times New Roman" panose="02020603050405020304" pitchFamily="18" charset="0"/>
                <a:ea typeface="Poppins"/>
                <a:cs typeface="Times New Roman" panose="02020603050405020304" pitchFamily="18" charset="0"/>
                <a:sym typeface="Poppins"/>
              </a:rPr>
              <a:t>ái</a:t>
            </a:r>
            <a:r>
              <a:rPr lang="en-US" sz="5400" dirty="0">
                <a:solidFill>
                  <a:srgbClr val="0000FF"/>
                </a:solidFill>
                <a:latin typeface="Times New Roman" panose="02020603050405020304" pitchFamily="18" charset="0"/>
                <a:ea typeface="Poppins"/>
                <a:cs typeface="Times New Roman" panose="02020603050405020304" pitchFamily="18" charset="0"/>
                <a:sym typeface="Poppins"/>
              </a:rPr>
              <a:t>”, “</a:t>
            </a:r>
            <a:r>
              <a:rPr lang="en-US" sz="5400" dirty="0" err="1">
                <a:solidFill>
                  <a:srgbClr val="0000FF"/>
                </a:solidFill>
                <a:latin typeface="Times New Roman" panose="02020603050405020304" pitchFamily="18" charset="0"/>
                <a:ea typeface="Poppins"/>
                <a:cs typeface="Times New Roman" panose="02020603050405020304" pitchFamily="18" charset="0"/>
                <a:sym typeface="Poppins"/>
              </a:rPr>
              <a:t>lá</a:t>
            </a:r>
            <a:r>
              <a:rPr lang="en-US" sz="5400" dirty="0">
                <a:solidFill>
                  <a:srgbClr val="0000FF"/>
                </a:solidFill>
                <a:latin typeface="Times New Roman" panose="02020603050405020304" pitchFamily="18" charset="0"/>
                <a:ea typeface="Poppins"/>
                <a:cs typeface="Times New Roman" panose="02020603050405020304" pitchFamily="18" charset="0"/>
                <a:sym typeface="Poppins"/>
              </a:rPr>
              <a:t> </a:t>
            </a:r>
            <a:r>
              <a:rPr lang="en-US" sz="5400" dirty="0" err="1">
                <a:solidFill>
                  <a:srgbClr val="0000FF"/>
                </a:solidFill>
                <a:latin typeface="Times New Roman" panose="02020603050405020304" pitchFamily="18" charset="0"/>
                <a:ea typeface="Poppins"/>
                <a:cs typeface="Times New Roman" panose="02020603050405020304" pitchFamily="18" charset="0"/>
                <a:sym typeface="Poppins"/>
              </a:rPr>
              <a:t>lành</a:t>
            </a:r>
            <a:r>
              <a:rPr lang="en-US" sz="5400" dirty="0">
                <a:solidFill>
                  <a:srgbClr val="0000FF"/>
                </a:solidFill>
                <a:latin typeface="Times New Roman" panose="02020603050405020304" pitchFamily="18" charset="0"/>
                <a:ea typeface="Poppins"/>
                <a:cs typeface="Times New Roman" panose="02020603050405020304" pitchFamily="18" charset="0"/>
                <a:sym typeface="Poppins"/>
              </a:rPr>
              <a:t> </a:t>
            </a:r>
            <a:r>
              <a:rPr lang="en-US" sz="5400" dirty="0" err="1">
                <a:solidFill>
                  <a:srgbClr val="0000FF"/>
                </a:solidFill>
                <a:latin typeface="Times New Roman" panose="02020603050405020304" pitchFamily="18" charset="0"/>
                <a:ea typeface="Poppins"/>
                <a:cs typeface="Times New Roman" panose="02020603050405020304" pitchFamily="18" charset="0"/>
                <a:sym typeface="Poppins"/>
              </a:rPr>
              <a:t>đùm</a:t>
            </a:r>
            <a:r>
              <a:rPr lang="en-US" sz="5400" dirty="0">
                <a:solidFill>
                  <a:srgbClr val="0000FF"/>
                </a:solidFill>
                <a:latin typeface="Times New Roman" panose="02020603050405020304" pitchFamily="18" charset="0"/>
                <a:ea typeface="Poppins"/>
                <a:cs typeface="Times New Roman" panose="02020603050405020304" pitchFamily="18" charset="0"/>
                <a:sym typeface="Poppins"/>
              </a:rPr>
              <a:t> </a:t>
            </a:r>
            <a:r>
              <a:rPr lang="en-US" sz="5400" dirty="0" err="1">
                <a:solidFill>
                  <a:srgbClr val="0000FF"/>
                </a:solidFill>
                <a:latin typeface="Times New Roman" panose="02020603050405020304" pitchFamily="18" charset="0"/>
                <a:ea typeface="Poppins"/>
                <a:cs typeface="Times New Roman" panose="02020603050405020304" pitchFamily="18" charset="0"/>
                <a:sym typeface="Poppins"/>
              </a:rPr>
              <a:t>lá</a:t>
            </a:r>
            <a:r>
              <a:rPr lang="en-US" sz="5400" dirty="0">
                <a:solidFill>
                  <a:srgbClr val="0000FF"/>
                </a:solidFill>
                <a:latin typeface="Times New Roman" panose="02020603050405020304" pitchFamily="18" charset="0"/>
                <a:ea typeface="Poppins"/>
                <a:cs typeface="Times New Roman" panose="02020603050405020304" pitchFamily="18" charset="0"/>
                <a:sym typeface="Poppins"/>
              </a:rPr>
              <a:t> </a:t>
            </a:r>
            <a:r>
              <a:rPr lang="en-US" sz="5400" dirty="0" err="1">
                <a:solidFill>
                  <a:srgbClr val="0000FF"/>
                </a:solidFill>
                <a:latin typeface="Times New Roman" panose="02020603050405020304" pitchFamily="18" charset="0"/>
                <a:ea typeface="Poppins"/>
                <a:cs typeface="Times New Roman" panose="02020603050405020304" pitchFamily="18" charset="0"/>
                <a:sym typeface="Poppins"/>
              </a:rPr>
              <a:t>rách</a:t>
            </a:r>
            <a:r>
              <a:rPr lang="en-US" sz="5400" dirty="0">
                <a:solidFill>
                  <a:srgbClr val="0000FF"/>
                </a:solidFill>
                <a:latin typeface="Times New Roman" panose="02020603050405020304" pitchFamily="18" charset="0"/>
                <a:ea typeface="Poppins"/>
                <a:cs typeface="Times New Roman" panose="02020603050405020304" pitchFamily="18" charset="0"/>
                <a:sym typeface="Poppins"/>
              </a:rPr>
              <a:t>” </a:t>
            </a:r>
            <a:r>
              <a:rPr lang="en-US" sz="5400" dirty="0" err="1">
                <a:solidFill>
                  <a:srgbClr val="0000FF"/>
                </a:solidFill>
                <a:latin typeface="Times New Roman" panose="02020603050405020304" pitchFamily="18" charset="0"/>
                <a:ea typeface="Poppins"/>
                <a:cs typeface="Times New Roman" panose="02020603050405020304" pitchFamily="18" charset="0"/>
                <a:sym typeface="Poppins"/>
              </a:rPr>
              <a:t>của</a:t>
            </a:r>
            <a:r>
              <a:rPr lang="en-US" sz="5400" dirty="0">
                <a:solidFill>
                  <a:srgbClr val="0000FF"/>
                </a:solidFill>
                <a:latin typeface="Times New Roman" panose="02020603050405020304" pitchFamily="18" charset="0"/>
                <a:ea typeface="Poppins"/>
                <a:cs typeface="Times New Roman" panose="02020603050405020304" pitchFamily="18" charset="0"/>
                <a:sym typeface="Poppins"/>
              </a:rPr>
              <a:t> </a:t>
            </a:r>
            <a:r>
              <a:rPr lang="en-US" sz="5400" dirty="0" err="1">
                <a:solidFill>
                  <a:srgbClr val="0000FF"/>
                </a:solidFill>
                <a:latin typeface="Times New Roman" panose="02020603050405020304" pitchFamily="18" charset="0"/>
                <a:ea typeface="Poppins"/>
                <a:cs typeface="Times New Roman" panose="02020603050405020304" pitchFamily="18" charset="0"/>
                <a:sym typeface="Poppins"/>
              </a:rPr>
              <a:t>học</a:t>
            </a:r>
            <a:r>
              <a:rPr lang="en-US" sz="5400" dirty="0">
                <a:solidFill>
                  <a:srgbClr val="0000FF"/>
                </a:solidFill>
                <a:latin typeface="Times New Roman" panose="02020603050405020304" pitchFamily="18" charset="0"/>
                <a:ea typeface="Poppins"/>
                <a:cs typeface="Times New Roman" panose="02020603050405020304" pitchFamily="18" charset="0"/>
                <a:sym typeface="Poppins"/>
              </a:rPr>
              <a:t> </a:t>
            </a:r>
            <a:r>
              <a:rPr lang="en-US" sz="5400" dirty="0" err="1">
                <a:solidFill>
                  <a:srgbClr val="0000FF"/>
                </a:solidFill>
                <a:latin typeface="Times New Roman" panose="02020603050405020304" pitchFamily="18" charset="0"/>
                <a:ea typeface="Poppins"/>
                <a:cs typeface="Times New Roman" panose="02020603050405020304" pitchFamily="18" charset="0"/>
                <a:sym typeface="Poppins"/>
              </a:rPr>
              <a:t>sinh</a:t>
            </a:r>
            <a:r>
              <a:rPr lang="en-US" sz="5400" dirty="0">
                <a:solidFill>
                  <a:srgbClr val="0000FF"/>
                </a:solidFill>
                <a:latin typeface="Times New Roman" panose="02020603050405020304" pitchFamily="18" charset="0"/>
                <a:ea typeface="Poppins"/>
                <a:cs typeface="Times New Roman" panose="02020603050405020304" pitchFamily="18" charset="0"/>
                <a:sym typeface="Poppins"/>
              </a:rPr>
              <a:t> Hà </a:t>
            </a:r>
            <a:r>
              <a:rPr lang="en-US" sz="5400" dirty="0" err="1">
                <a:solidFill>
                  <a:srgbClr val="0000FF"/>
                </a:solidFill>
                <a:latin typeface="Times New Roman" panose="02020603050405020304" pitchFamily="18" charset="0"/>
                <a:ea typeface="Poppins"/>
                <a:cs typeface="Times New Roman" panose="02020603050405020304" pitchFamily="18" charset="0"/>
                <a:sym typeface="Poppins"/>
              </a:rPr>
              <a:t>Nội</a:t>
            </a:r>
            <a:r>
              <a:rPr lang="en-US" sz="5400" dirty="0">
                <a:solidFill>
                  <a:srgbClr val="0000FF"/>
                </a:solidFill>
                <a:latin typeface="Times New Roman" panose="02020603050405020304" pitchFamily="18" charset="0"/>
                <a:ea typeface="Poppins"/>
                <a:cs typeface="Times New Roman" panose="02020603050405020304" pitchFamily="18" charset="0"/>
                <a:sym typeface="Poppins"/>
              </a:rPr>
              <a:t> </a:t>
            </a:r>
            <a:r>
              <a:rPr lang="en-US" sz="5400" dirty="0" err="1">
                <a:solidFill>
                  <a:srgbClr val="0000FF"/>
                </a:solidFill>
                <a:latin typeface="Times New Roman" panose="02020603050405020304" pitchFamily="18" charset="0"/>
                <a:ea typeface="Poppins"/>
                <a:cs typeface="Times New Roman" panose="02020603050405020304" pitchFamily="18" charset="0"/>
                <a:sym typeface="Poppins"/>
              </a:rPr>
              <a:t>với</a:t>
            </a:r>
            <a:r>
              <a:rPr lang="en-US" sz="5400" dirty="0">
                <a:solidFill>
                  <a:srgbClr val="0000FF"/>
                </a:solidFill>
                <a:latin typeface="Times New Roman" panose="02020603050405020304" pitchFamily="18" charset="0"/>
                <a:ea typeface="Poppins"/>
                <a:cs typeface="Times New Roman" panose="02020603050405020304" pitchFamily="18" charset="0"/>
                <a:sym typeface="Poppins"/>
              </a:rPr>
              <a:t> </a:t>
            </a:r>
            <a:r>
              <a:rPr lang="en-US" sz="5400" dirty="0" err="1">
                <a:solidFill>
                  <a:srgbClr val="0000FF"/>
                </a:solidFill>
                <a:latin typeface="Times New Roman" panose="02020603050405020304" pitchFamily="18" charset="0"/>
                <a:ea typeface="Poppins"/>
                <a:cs typeface="Times New Roman" panose="02020603050405020304" pitchFamily="18" charset="0"/>
                <a:sym typeface="Poppins"/>
              </a:rPr>
              <a:t>các</a:t>
            </a:r>
            <a:r>
              <a:rPr lang="en-US" sz="5400" dirty="0">
                <a:solidFill>
                  <a:srgbClr val="0000FF"/>
                </a:solidFill>
                <a:latin typeface="Times New Roman" panose="02020603050405020304" pitchFamily="18" charset="0"/>
                <a:ea typeface="Poppins"/>
                <a:cs typeface="Times New Roman" panose="02020603050405020304" pitchFamily="18" charset="0"/>
                <a:sym typeface="Poppins"/>
              </a:rPr>
              <a:t> </a:t>
            </a:r>
            <a:r>
              <a:rPr lang="en-US" sz="5400" dirty="0" err="1">
                <a:solidFill>
                  <a:srgbClr val="0000FF"/>
                </a:solidFill>
                <a:latin typeface="Times New Roman" panose="02020603050405020304" pitchFamily="18" charset="0"/>
                <a:ea typeface="Poppins"/>
                <a:cs typeface="Times New Roman" panose="02020603050405020304" pitchFamily="18" charset="0"/>
                <a:sym typeface="Poppins"/>
              </a:rPr>
              <a:t>bạn</a:t>
            </a:r>
            <a:r>
              <a:rPr lang="en-US" sz="5400" dirty="0">
                <a:solidFill>
                  <a:srgbClr val="0000FF"/>
                </a:solidFill>
                <a:latin typeface="Times New Roman" panose="02020603050405020304" pitchFamily="18" charset="0"/>
                <a:ea typeface="Poppins"/>
                <a:cs typeface="Times New Roman" panose="02020603050405020304" pitchFamily="18" charset="0"/>
                <a:sym typeface="Poppins"/>
              </a:rPr>
              <a:t> ở </a:t>
            </a:r>
            <a:r>
              <a:rPr lang="en-US" sz="5400" dirty="0" err="1">
                <a:solidFill>
                  <a:srgbClr val="0000FF"/>
                </a:solidFill>
                <a:latin typeface="Times New Roman" panose="02020603050405020304" pitchFamily="18" charset="0"/>
                <a:ea typeface="Poppins"/>
                <a:cs typeface="Times New Roman" panose="02020603050405020304" pitchFamily="18" charset="0"/>
                <a:sym typeface="Poppins"/>
              </a:rPr>
              <a:t>những</a:t>
            </a:r>
            <a:r>
              <a:rPr lang="en-US" sz="5400" dirty="0">
                <a:solidFill>
                  <a:srgbClr val="0000FF"/>
                </a:solidFill>
                <a:latin typeface="Times New Roman" panose="02020603050405020304" pitchFamily="18" charset="0"/>
                <a:ea typeface="Poppins"/>
                <a:cs typeface="Times New Roman" panose="02020603050405020304" pitchFamily="18" charset="0"/>
                <a:sym typeface="Poppins"/>
              </a:rPr>
              <a:t> </a:t>
            </a:r>
            <a:r>
              <a:rPr lang="en-US" sz="5400" dirty="0" err="1">
                <a:solidFill>
                  <a:srgbClr val="0000FF"/>
                </a:solidFill>
                <a:latin typeface="Times New Roman" panose="02020603050405020304" pitchFamily="18" charset="0"/>
                <a:ea typeface="Poppins"/>
                <a:cs typeface="Times New Roman" panose="02020603050405020304" pitchFamily="18" charset="0"/>
                <a:sym typeface="Poppins"/>
              </a:rPr>
              <a:t>vùng</a:t>
            </a:r>
            <a:r>
              <a:rPr lang="en-US" sz="5400" dirty="0">
                <a:solidFill>
                  <a:srgbClr val="0000FF"/>
                </a:solidFill>
                <a:latin typeface="Times New Roman" panose="02020603050405020304" pitchFamily="18" charset="0"/>
                <a:ea typeface="Poppins"/>
                <a:cs typeface="Times New Roman" panose="02020603050405020304" pitchFamily="18" charset="0"/>
                <a:sym typeface="Poppins"/>
              </a:rPr>
              <a:t> </a:t>
            </a:r>
            <a:r>
              <a:rPr lang="en-US" sz="5400" dirty="0" err="1">
                <a:solidFill>
                  <a:srgbClr val="0000FF"/>
                </a:solidFill>
                <a:latin typeface="Times New Roman" panose="02020603050405020304" pitchFamily="18" charset="0"/>
                <a:ea typeface="Poppins"/>
                <a:cs typeface="Times New Roman" panose="02020603050405020304" pitchFamily="18" charset="0"/>
                <a:sym typeface="Poppins"/>
              </a:rPr>
              <a:t>bị</a:t>
            </a:r>
            <a:r>
              <a:rPr lang="en-US" sz="5400" dirty="0">
                <a:solidFill>
                  <a:srgbClr val="0000FF"/>
                </a:solidFill>
                <a:latin typeface="Times New Roman" panose="02020603050405020304" pitchFamily="18" charset="0"/>
                <a:ea typeface="Poppins"/>
                <a:cs typeface="Times New Roman" panose="02020603050405020304" pitchFamily="18" charset="0"/>
                <a:sym typeface="Poppins"/>
              </a:rPr>
              <a:t> </a:t>
            </a:r>
            <a:r>
              <a:rPr lang="en-US" sz="5400" dirty="0" err="1">
                <a:solidFill>
                  <a:srgbClr val="0000FF"/>
                </a:solidFill>
                <a:latin typeface="Times New Roman" panose="02020603050405020304" pitchFamily="18" charset="0"/>
                <a:ea typeface="Poppins"/>
                <a:cs typeface="Times New Roman" panose="02020603050405020304" pitchFamily="18" charset="0"/>
                <a:sym typeface="Poppins"/>
              </a:rPr>
              <a:t>thiên</a:t>
            </a:r>
            <a:r>
              <a:rPr lang="en-US" sz="5400" dirty="0">
                <a:solidFill>
                  <a:srgbClr val="0000FF"/>
                </a:solidFill>
                <a:latin typeface="Times New Roman" panose="02020603050405020304" pitchFamily="18" charset="0"/>
                <a:ea typeface="Poppins"/>
                <a:cs typeface="Times New Roman" panose="02020603050405020304" pitchFamily="18" charset="0"/>
                <a:sym typeface="Poppins"/>
              </a:rPr>
              <a:t> tai.</a:t>
            </a:r>
            <a:endParaRPr sz="4800" dirty="0">
              <a:solidFill>
                <a:srgbClr val="0000FF"/>
              </a:solidFill>
              <a:latin typeface="Times New Roman" panose="02020603050405020304" pitchFamily="18" charset="0"/>
              <a:ea typeface="Poppins"/>
              <a:cs typeface="Times New Roman" panose="02020603050405020304" pitchFamily="18" charset="0"/>
              <a:sym typeface="Poppins"/>
            </a:endParaRPr>
          </a:p>
        </p:txBody>
      </p:sp>
      <p:sp>
        <p:nvSpPr>
          <p:cNvPr id="2021" name="Google Shape;2021;p15"/>
          <p:cNvSpPr txBox="1"/>
          <p:nvPr/>
        </p:nvSpPr>
        <p:spPr>
          <a:xfrm>
            <a:off x="224952" y="204065"/>
            <a:ext cx="11368334" cy="1360052"/>
          </a:xfrm>
          <a:prstGeom prst="rect">
            <a:avLst/>
          </a:prstGeom>
          <a:solidFill>
            <a:srgbClr val="0033CC"/>
          </a:solidFill>
          <a:ln w="952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6350" marR="42545" lvl="0" indent="-6350" algn="ctr" rtl="0">
              <a:lnSpc>
                <a:spcPct val="120000"/>
              </a:lnSpc>
              <a:spcBef>
                <a:spcPts val="0"/>
              </a:spcBef>
              <a:spcAft>
                <a:spcPts val="0"/>
              </a:spcAft>
              <a:buNone/>
            </a:pPr>
            <a:r>
              <a:rPr lang="en-US" sz="3600" b="1">
                <a:solidFill>
                  <a:srgbClr val="FFFF00"/>
                </a:solidFill>
                <a:latin typeface="Poppins"/>
                <a:ea typeface="Poppins"/>
                <a:cs typeface="Poppins"/>
                <a:sym typeface="Poppins"/>
              </a:rPr>
              <a:t>2. Phong trào quyên góp sách vở và đồ dùng học tập cho các bạn HS vùng bị thiên tai</a:t>
            </a:r>
            <a:endParaRPr sz="3600">
              <a:solidFill>
                <a:srgbClr val="FFFF00"/>
              </a:solidFill>
              <a:latin typeface="Poppins"/>
              <a:ea typeface="Poppins"/>
              <a:cs typeface="Poppins"/>
              <a:sym typeface="Poppins"/>
            </a:endParaRPr>
          </a:p>
        </p:txBody>
      </p:sp>
      <p:pic>
        <p:nvPicPr>
          <p:cNvPr id="2022" name="Google Shape;2022;p15"/>
          <p:cNvPicPr preferRelativeResize="0"/>
          <p:nvPr/>
        </p:nvPicPr>
        <p:blipFill rotWithShape="1">
          <a:blip r:embed="rId3">
            <a:alphaModFix/>
          </a:blip>
          <a:srcRect/>
          <a:stretch/>
        </p:blipFill>
        <p:spPr>
          <a:xfrm>
            <a:off x="8756374" y="3011557"/>
            <a:ext cx="3096374" cy="269312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20"/>
                                        </p:tgtEl>
                                        <p:attrNameLst>
                                          <p:attrName>style.visibility</p:attrName>
                                        </p:attrNameLst>
                                      </p:cBhvr>
                                      <p:to>
                                        <p:strVal val="visible"/>
                                      </p:to>
                                    </p:set>
                                    <p:animEffect transition="in" filter="fade">
                                      <p:cBhvr>
                                        <p:cTn id="7" dur="2000"/>
                                        <p:tgtEl>
                                          <p:spTgt spid="20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26"/>
        <p:cNvGrpSpPr/>
        <p:nvPr/>
      </p:nvGrpSpPr>
      <p:grpSpPr>
        <a:xfrm>
          <a:off x="0" y="0"/>
          <a:ext cx="0" cy="0"/>
          <a:chOff x="0" y="0"/>
          <a:chExt cx="0" cy="0"/>
        </a:xfrm>
      </p:grpSpPr>
      <p:sp>
        <p:nvSpPr>
          <p:cNvPr id="2027" name="Google Shape;2027;p16"/>
          <p:cNvSpPr/>
          <p:nvPr/>
        </p:nvSpPr>
        <p:spPr>
          <a:xfrm>
            <a:off x="-273385" y="-213694"/>
            <a:ext cx="12192000" cy="6858000"/>
          </a:xfrm>
          <a:prstGeom prst="rect">
            <a:avLst/>
          </a:prstGeom>
          <a:solidFill>
            <a:srgbClr val="FFF9E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9E7"/>
              </a:solidFill>
              <a:latin typeface="Times New Roman" panose="02020603050405020304" pitchFamily="18" charset="0"/>
              <a:cs typeface="Times New Roman" panose="02020603050405020304" pitchFamily="18" charset="0"/>
              <a:sym typeface="Arial"/>
            </a:endParaRPr>
          </a:p>
        </p:txBody>
      </p:sp>
      <p:grpSp>
        <p:nvGrpSpPr>
          <p:cNvPr id="2028" name="Google Shape;2028;p16"/>
          <p:cNvGrpSpPr/>
          <p:nvPr/>
        </p:nvGrpSpPr>
        <p:grpSpPr>
          <a:xfrm>
            <a:off x="4216116" y="1466433"/>
            <a:ext cx="3833870" cy="5242401"/>
            <a:chOff x="3398594" y="2258527"/>
            <a:chExt cx="2301715" cy="1929057"/>
          </a:xfrm>
        </p:grpSpPr>
        <p:sp>
          <p:nvSpPr>
            <p:cNvPr id="2029" name="Google Shape;2029;p16"/>
            <p:cNvSpPr/>
            <p:nvPr/>
          </p:nvSpPr>
          <p:spPr>
            <a:xfrm>
              <a:off x="3398594" y="2258527"/>
              <a:ext cx="2237634" cy="1929057"/>
            </a:xfrm>
            <a:custGeom>
              <a:avLst/>
              <a:gdLst/>
              <a:ahLst/>
              <a:cxnLst/>
              <a:rect l="l" t="t" r="r" b="b"/>
              <a:pathLst>
                <a:path w="20640" h="19884" extrusionOk="0">
                  <a:moveTo>
                    <a:pt x="20238" y="1"/>
                  </a:moveTo>
                  <a:cubicBezTo>
                    <a:pt x="20222" y="33"/>
                    <a:pt x="20173" y="65"/>
                    <a:pt x="20125" y="65"/>
                  </a:cubicBezTo>
                  <a:cubicBezTo>
                    <a:pt x="16715" y="290"/>
                    <a:pt x="13320" y="435"/>
                    <a:pt x="9894" y="467"/>
                  </a:cubicBezTo>
                  <a:cubicBezTo>
                    <a:pt x="9433" y="471"/>
                    <a:pt x="8970" y="473"/>
                    <a:pt x="8507" y="473"/>
                  </a:cubicBezTo>
                  <a:cubicBezTo>
                    <a:pt x="7243" y="473"/>
                    <a:pt x="5974" y="459"/>
                    <a:pt x="4714" y="435"/>
                  </a:cubicBezTo>
                  <a:cubicBezTo>
                    <a:pt x="3154" y="403"/>
                    <a:pt x="1529" y="435"/>
                    <a:pt x="0" y="194"/>
                  </a:cubicBezTo>
                  <a:lnTo>
                    <a:pt x="0" y="194"/>
                  </a:lnTo>
                  <a:cubicBezTo>
                    <a:pt x="161" y="3475"/>
                    <a:pt x="81" y="6773"/>
                    <a:pt x="97" y="10055"/>
                  </a:cubicBezTo>
                  <a:cubicBezTo>
                    <a:pt x="129" y="13320"/>
                    <a:pt x="145" y="16570"/>
                    <a:pt x="161" y="19852"/>
                  </a:cubicBezTo>
                  <a:cubicBezTo>
                    <a:pt x="6918" y="19852"/>
                    <a:pt x="13658" y="19852"/>
                    <a:pt x="20415" y="19868"/>
                  </a:cubicBezTo>
                  <a:lnTo>
                    <a:pt x="20431" y="19884"/>
                  </a:lnTo>
                  <a:cubicBezTo>
                    <a:pt x="20415" y="19852"/>
                    <a:pt x="20415" y="19836"/>
                    <a:pt x="20415" y="19803"/>
                  </a:cubicBezTo>
                  <a:cubicBezTo>
                    <a:pt x="20511" y="13192"/>
                    <a:pt x="20640" y="6612"/>
                    <a:pt x="20399" y="1"/>
                  </a:cubicBezTo>
                  <a:close/>
                </a:path>
              </a:pathLst>
            </a:custGeom>
            <a:solidFill>
              <a:srgbClr val="FFE6B0"/>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Times New Roman" panose="02020603050405020304" pitchFamily="18" charset="0"/>
                <a:cs typeface="Times New Roman" panose="02020603050405020304" pitchFamily="18" charset="0"/>
                <a:sym typeface="Arial"/>
              </a:endParaRPr>
            </a:p>
          </p:txBody>
        </p:sp>
        <p:sp>
          <p:nvSpPr>
            <p:cNvPr id="2030" name="Google Shape;2030;p16"/>
            <p:cNvSpPr/>
            <p:nvPr/>
          </p:nvSpPr>
          <p:spPr>
            <a:xfrm>
              <a:off x="3462675" y="2304429"/>
              <a:ext cx="2237634" cy="1637795"/>
            </a:xfrm>
            <a:custGeom>
              <a:avLst/>
              <a:gdLst/>
              <a:ahLst/>
              <a:cxnLst/>
              <a:rect l="l" t="t" r="r" b="b"/>
              <a:pathLst>
                <a:path w="20640" h="19884" extrusionOk="0">
                  <a:moveTo>
                    <a:pt x="20238" y="1"/>
                  </a:moveTo>
                  <a:cubicBezTo>
                    <a:pt x="20222" y="33"/>
                    <a:pt x="20173" y="65"/>
                    <a:pt x="20125" y="65"/>
                  </a:cubicBezTo>
                  <a:cubicBezTo>
                    <a:pt x="16715" y="290"/>
                    <a:pt x="13320" y="435"/>
                    <a:pt x="9894" y="467"/>
                  </a:cubicBezTo>
                  <a:cubicBezTo>
                    <a:pt x="9433" y="471"/>
                    <a:pt x="8970" y="473"/>
                    <a:pt x="8507" y="473"/>
                  </a:cubicBezTo>
                  <a:cubicBezTo>
                    <a:pt x="7243" y="473"/>
                    <a:pt x="5974" y="459"/>
                    <a:pt x="4714" y="435"/>
                  </a:cubicBezTo>
                  <a:cubicBezTo>
                    <a:pt x="3154" y="403"/>
                    <a:pt x="1529" y="435"/>
                    <a:pt x="0" y="194"/>
                  </a:cubicBezTo>
                  <a:lnTo>
                    <a:pt x="0" y="194"/>
                  </a:lnTo>
                  <a:cubicBezTo>
                    <a:pt x="161" y="3475"/>
                    <a:pt x="81" y="6773"/>
                    <a:pt x="97" y="10055"/>
                  </a:cubicBezTo>
                  <a:cubicBezTo>
                    <a:pt x="129" y="13320"/>
                    <a:pt x="145" y="16570"/>
                    <a:pt x="161" y="19852"/>
                  </a:cubicBezTo>
                  <a:cubicBezTo>
                    <a:pt x="6918" y="19852"/>
                    <a:pt x="13658" y="19852"/>
                    <a:pt x="20415" y="19868"/>
                  </a:cubicBezTo>
                  <a:lnTo>
                    <a:pt x="20431" y="19884"/>
                  </a:lnTo>
                  <a:cubicBezTo>
                    <a:pt x="20415" y="19852"/>
                    <a:pt x="20415" y="19836"/>
                    <a:pt x="20415" y="19803"/>
                  </a:cubicBezTo>
                  <a:cubicBezTo>
                    <a:pt x="20511" y="13192"/>
                    <a:pt x="20640" y="6612"/>
                    <a:pt x="20399" y="1"/>
                  </a:cubicBezTo>
                  <a:close/>
                </a:path>
              </a:pathLst>
            </a:custGeom>
            <a:noFill/>
            <a:ln w="9525" cap="flat" cmpd="sng">
              <a:solidFill>
                <a:srgbClr val="151D30"/>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Times New Roman" panose="02020603050405020304" pitchFamily="18" charset="0"/>
                <a:cs typeface="Times New Roman" panose="02020603050405020304" pitchFamily="18" charset="0"/>
                <a:sym typeface="Arial"/>
              </a:endParaRPr>
            </a:p>
          </p:txBody>
        </p:sp>
      </p:grpSp>
      <p:grpSp>
        <p:nvGrpSpPr>
          <p:cNvPr id="2031" name="Google Shape;2031;p16"/>
          <p:cNvGrpSpPr/>
          <p:nvPr/>
        </p:nvGrpSpPr>
        <p:grpSpPr>
          <a:xfrm>
            <a:off x="8307080" y="1591176"/>
            <a:ext cx="3611535" cy="5053130"/>
            <a:chOff x="5960110" y="2865199"/>
            <a:chExt cx="2298198" cy="1683859"/>
          </a:xfrm>
        </p:grpSpPr>
        <p:sp>
          <p:nvSpPr>
            <p:cNvPr id="2032" name="Google Shape;2032;p16"/>
            <p:cNvSpPr/>
            <p:nvPr/>
          </p:nvSpPr>
          <p:spPr>
            <a:xfrm rot="-5386330" flipH="1">
              <a:off x="6268269" y="2564681"/>
              <a:ext cx="1620522" cy="2230414"/>
            </a:xfrm>
            <a:custGeom>
              <a:avLst/>
              <a:gdLst/>
              <a:ahLst/>
              <a:cxnLst/>
              <a:rect l="l" t="t" r="r" b="b"/>
              <a:pathLst>
                <a:path w="19981" h="25161" extrusionOk="0">
                  <a:moveTo>
                    <a:pt x="19980" y="1"/>
                  </a:moveTo>
                  <a:lnTo>
                    <a:pt x="19980" y="1"/>
                  </a:lnTo>
                  <a:cubicBezTo>
                    <a:pt x="13449" y="274"/>
                    <a:pt x="6918" y="644"/>
                    <a:pt x="386" y="821"/>
                  </a:cubicBezTo>
                  <a:lnTo>
                    <a:pt x="338" y="821"/>
                  </a:lnTo>
                  <a:cubicBezTo>
                    <a:pt x="402" y="2832"/>
                    <a:pt x="193" y="4875"/>
                    <a:pt x="145" y="6886"/>
                  </a:cubicBezTo>
                  <a:cubicBezTo>
                    <a:pt x="81" y="8913"/>
                    <a:pt x="32" y="10940"/>
                    <a:pt x="16" y="12967"/>
                  </a:cubicBezTo>
                  <a:cubicBezTo>
                    <a:pt x="0" y="14994"/>
                    <a:pt x="0" y="17020"/>
                    <a:pt x="16" y="19047"/>
                  </a:cubicBezTo>
                  <a:cubicBezTo>
                    <a:pt x="16" y="20093"/>
                    <a:pt x="32" y="21123"/>
                    <a:pt x="65" y="22168"/>
                  </a:cubicBezTo>
                  <a:cubicBezTo>
                    <a:pt x="81" y="23150"/>
                    <a:pt x="161" y="24179"/>
                    <a:pt x="113" y="25160"/>
                  </a:cubicBezTo>
                  <a:cubicBezTo>
                    <a:pt x="3355" y="24970"/>
                    <a:pt x="6608" y="24889"/>
                    <a:pt x="9862" y="24889"/>
                  </a:cubicBezTo>
                  <a:cubicBezTo>
                    <a:pt x="13196" y="24889"/>
                    <a:pt x="16530" y="24974"/>
                    <a:pt x="19851" y="25112"/>
                  </a:cubicBezTo>
                  <a:cubicBezTo>
                    <a:pt x="19867" y="25112"/>
                    <a:pt x="19884" y="25112"/>
                    <a:pt x="19916" y="25128"/>
                  </a:cubicBezTo>
                  <a:cubicBezTo>
                    <a:pt x="19755" y="20913"/>
                    <a:pt x="19819" y="16683"/>
                    <a:pt x="19787" y="12468"/>
                  </a:cubicBezTo>
                  <a:cubicBezTo>
                    <a:pt x="19771" y="8301"/>
                    <a:pt x="19658" y="4135"/>
                    <a:pt x="19980" y="1"/>
                  </a:cubicBezTo>
                  <a:close/>
                </a:path>
              </a:pathLst>
            </a:custGeom>
            <a:solidFill>
              <a:srgbClr val="C7F0CA"/>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Times New Roman" panose="02020603050405020304" pitchFamily="18" charset="0"/>
                <a:cs typeface="Times New Roman" panose="02020603050405020304" pitchFamily="18" charset="0"/>
                <a:sym typeface="Arial"/>
              </a:endParaRPr>
            </a:p>
          </p:txBody>
        </p:sp>
        <p:sp>
          <p:nvSpPr>
            <p:cNvPr id="2033" name="Google Shape;2033;p16"/>
            <p:cNvSpPr/>
            <p:nvPr/>
          </p:nvSpPr>
          <p:spPr>
            <a:xfrm rot="-5386330" flipH="1">
              <a:off x="6329627" y="2619162"/>
              <a:ext cx="1620522" cy="2230414"/>
            </a:xfrm>
            <a:custGeom>
              <a:avLst/>
              <a:gdLst/>
              <a:ahLst/>
              <a:cxnLst/>
              <a:rect l="l" t="t" r="r" b="b"/>
              <a:pathLst>
                <a:path w="19981" h="25161" extrusionOk="0">
                  <a:moveTo>
                    <a:pt x="19980" y="1"/>
                  </a:moveTo>
                  <a:lnTo>
                    <a:pt x="19980" y="1"/>
                  </a:lnTo>
                  <a:cubicBezTo>
                    <a:pt x="13449" y="274"/>
                    <a:pt x="6918" y="644"/>
                    <a:pt x="386" y="821"/>
                  </a:cubicBezTo>
                  <a:lnTo>
                    <a:pt x="338" y="821"/>
                  </a:lnTo>
                  <a:cubicBezTo>
                    <a:pt x="402" y="2832"/>
                    <a:pt x="193" y="4875"/>
                    <a:pt x="145" y="6886"/>
                  </a:cubicBezTo>
                  <a:cubicBezTo>
                    <a:pt x="81" y="8913"/>
                    <a:pt x="32" y="10940"/>
                    <a:pt x="16" y="12967"/>
                  </a:cubicBezTo>
                  <a:cubicBezTo>
                    <a:pt x="0" y="14994"/>
                    <a:pt x="0" y="17020"/>
                    <a:pt x="16" y="19047"/>
                  </a:cubicBezTo>
                  <a:cubicBezTo>
                    <a:pt x="16" y="20093"/>
                    <a:pt x="32" y="21123"/>
                    <a:pt x="65" y="22168"/>
                  </a:cubicBezTo>
                  <a:cubicBezTo>
                    <a:pt x="81" y="23150"/>
                    <a:pt x="161" y="24179"/>
                    <a:pt x="113" y="25160"/>
                  </a:cubicBezTo>
                  <a:cubicBezTo>
                    <a:pt x="3355" y="24970"/>
                    <a:pt x="6608" y="24889"/>
                    <a:pt x="9862" y="24889"/>
                  </a:cubicBezTo>
                  <a:cubicBezTo>
                    <a:pt x="13196" y="24889"/>
                    <a:pt x="16530" y="24974"/>
                    <a:pt x="19851" y="25112"/>
                  </a:cubicBezTo>
                  <a:cubicBezTo>
                    <a:pt x="19867" y="25112"/>
                    <a:pt x="19884" y="25112"/>
                    <a:pt x="19916" y="25128"/>
                  </a:cubicBezTo>
                  <a:cubicBezTo>
                    <a:pt x="19755" y="20913"/>
                    <a:pt x="19819" y="16683"/>
                    <a:pt x="19787" y="12468"/>
                  </a:cubicBezTo>
                  <a:cubicBezTo>
                    <a:pt x="19771" y="8301"/>
                    <a:pt x="19658" y="4135"/>
                    <a:pt x="19980" y="1"/>
                  </a:cubicBezTo>
                  <a:close/>
                </a:path>
              </a:pathLst>
            </a:custGeom>
            <a:noFill/>
            <a:ln w="9525" cap="flat" cmpd="sng">
              <a:solidFill>
                <a:srgbClr val="151D30"/>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Times New Roman" panose="02020603050405020304" pitchFamily="18" charset="0"/>
                <a:cs typeface="Times New Roman" panose="02020603050405020304" pitchFamily="18" charset="0"/>
                <a:sym typeface="Arial"/>
              </a:endParaRPr>
            </a:p>
          </p:txBody>
        </p:sp>
      </p:grpSp>
      <p:grpSp>
        <p:nvGrpSpPr>
          <p:cNvPr id="2034" name="Google Shape;2034;p16"/>
          <p:cNvGrpSpPr/>
          <p:nvPr/>
        </p:nvGrpSpPr>
        <p:grpSpPr>
          <a:xfrm>
            <a:off x="312043" y="1436664"/>
            <a:ext cx="3669172" cy="5412621"/>
            <a:chOff x="839111" y="1640590"/>
            <a:chExt cx="2313261" cy="1700022"/>
          </a:xfrm>
        </p:grpSpPr>
        <p:sp>
          <p:nvSpPr>
            <p:cNvPr id="2035" name="Google Shape;2035;p16"/>
            <p:cNvSpPr/>
            <p:nvPr/>
          </p:nvSpPr>
          <p:spPr>
            <a:xfrm rot="5342561">
              <a:off x="1157447" y="1354155"/>
              <a:ext cx="1620485" cy="2230394"/>
            </a:xfrm>
            <a:custGeom>
              <a:avLst/>
              <a:gdLst/>
              <a:ahLst/>
              <a:cxnLst/>
              <a:rect l="l" t="t" r="r" b="b"/>
              <a:pathLst>
                <a:path w="19981" h="25161" extrusionOk="0">
                  <a:moveTo>
                    <a:pt x="19980" y="1"/>
                  </a:moveTo>
                  <a:lnTo>
                    <a:pt x="19980" y="1"/>
                  </a:lnTo>
                  <a:cubicBezTo>
                    <a:pt x="13449" y="274"/>
                    <a:pt x="6918" y="644"/>
                    <a:pt x="386" y="821"/>
                  </a:cubicBezTo>
                  <a:lnTo>
                    <a:pt x="338" y="821"/>
                  </a:lnTo>
                  <a:cubicBezTo>
                    <a:pt x="402" y="2832"/>
                    <a:pt x="193" y="4875"/>
                    <a:pt x="145" y="6886"/>
                  </a:cubicBezTo>
                  <a:cubicBezTo>
                    <a:pt x="81" y="8913"/>
                    <a:pt x="32" y="10940"/>
                    <a:pt x="16" y="12967"/>
                  </a:cubicBezTo>
                  <a:cubicBezTo>
                    <a:pt x="0" y="14994"/>
                    <a:pt x="0" y="17020"/>
                    <a:pt x="16" y="19047"/>
                  </a:cubicBezTo>
                  <a:cubicBezTo>
                    <a:pt x="16" y="20093"/>
                    <a:pt x="32" y="21123"/>
                    <a:pt x="65" y="22168"/>
                  </a:cubicBezTo>
                  <a:cubicBezTo>
                    <a:pt x="81" y="23150"/>
                    <a:pt x="161" y="24179"/>
                    <a:pt x="113" y="25160"/>
                  </a:cubicBezTo>
                  <a:cubicBezTo>
                    <a:pt x="3355" y="24970"/>
                    <a:pt x="6608" y="24889"/>
                    <a:pt x="9862" y="24889"/>
                  </a:cubicBezTo>
                  <a:cubicBezTo>
                    <a:pt x="13196" y="24889"/>
                    <a:pt x="16530" y="24974"/>
                    <a:pt x="19851" y="25112"/>
                  </a:cubicBezTo>
                  <a:cubicBezTo>
                    <a:pt x="19867" y="25112"/>
                    <a:pt x="19884" y="25112"/>
                    <a:pt x="19916" y="25128"/>
                  </a:cubicBezTo>
                  <a:cubicBezTo>
                    <a:pt x="19755" y="20913"/>
                    <a:pt x="19819" y="16683"/>
                    <a:pt x="19787" y="12468"/>
                  </a:cubicBezTo>
                  <a:cubicBezTo>
                    <a:pt x="19771" y="8301"/>
                    <a:pt x="19658" y="4135"/>
                    <a:pt x="19980" y="1"/>
                  </a:cubicBezTo>
                  <a:close/>
                </a:path>
              </a:pathLst>
            </a:custGeom>
            <a:solidFill>
              <a:srgbClr val="FFB6D4"/>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000">
                <a:solidFill>
                  <a:srgbClr val="000000"/>
                </a:solidFill>
                <a:latin typeface="Times New Roman" panose="02020603050405020304" pitchFamily="18" charset="0"/>
                <a:cs typeface="Times New Roman" panose="02020603050405020304" pitchFamily="18" charset="0"/>
                <a:sym typeface="Arial"/>
              </a:endParaRPr>
            </a:p>
          </p:txBody>
        </p:sp>
        <p:sp>
          <p:nvSpPr>
            <p:cNvPr id="2036" name="Google Shape;2036;p16"/>
            <p:cNvSpPr/>
            <p:nvPr/>
          </p:nvSpPr>
          <p:spPr>
            <a:xfrm rot="5342561">
              <a:off x="1213551" y="1396654"/>
              <a:ext cx="1620485" cy="2230394"/>
            </a:xfrm>
            <a:custGeom>
              <a:avLst/>
              <a:gdLst/>
              <a:ahLst/>
              <a:cxnLst/>
              <a:rect l="l" t="t" r="r" b="b"/>
              <a:pathLst>
                <a:path w="19981" h="25161" extrusionOk="0">
                  <a:moveTo>
                    <a:pt x="19980" y="1"/>
                  </a:moveTo>
                  <a:lnTo>
                    <a:pt x="19980" y="1"/>
                  </a:lnTo>
                  <a:cubicBezTo>
                    <a:pt x="13449" y="274"/>
                    <a:pt x="6918" y="644"/>
                    <a:pt x="386" y="821"/>
                  </a:cubicBezTo>
                  <a:lnTo>
                    <a:pt x="338" y="821"/>
                  </a:lnTo>
                  <a:cubicBezTo>
                    <a:pt x="402" y="2832"/>
                    <a:pt x="193" y="4875"/>
                    <a:pt x="145" y="6886"/>
                  </a:cubicBezTo>
                  <a:cubicBezTo>
                    <a:pt x="81" y="8913"/>
                    <a:pt x="32" y="10940"/>
                    <a:pt x="16" y="12967"/>
                  </a:cubicBezTo>
                  <a:cubicBezTo>
                    <a:pt x="0" y="14994"/>
                    <a:pt x="0" y="17020"/>
                    <a:pt x="16" y="19047"/>
                  </a:cubicBezTo>
                  <a:cubicBezTo>
                    <a:pt x="16" y="20093"/>
                    <a:pt x="32" y="21123"/>
                    <a:pt x="65" y="22168"/>
                  </a:cubicBezTo>
                  <a:cubicBezTo>
                    <a:pt x="81" y="23150"/>
                    <a:pt x="161" y="24179"/>
                    <a:pt x="113" y="25160"/>
                  </a:cubicBezTo>
                  <a:cubicBezTo>
                    <a:pt x="3355" y="24970"/>
                    <a:pt x="6608" y="24889"/>
                    <a:pt x="9862" y="24889"/>
                  </a:cubicBezTo>
                  <a:cubicBezTo>
                    <a:pt x="13196" y="24889"/>
                    <a:pt x="16530" y="24974"/>
                    <a:pt x="19851" y="25112"/>
                  </a:cubicBezTo>
                  <a:cubicBezTo>
                    <a:pt x="19867" y="25112"/>
                    <a:pt x="19884" y="25112"/>
                    <a:pt x="19916" y="25128"/>
                  </a:cubicBezTo>
                  <a:cubicBezTo>
                    <a:pt x="19755" y="20913"/>
                    <a:pt x="19819" y="16683"/>
                    <a:pt x="19787" y="12468"/>
                  </a:cubicBezTo>
                  <a:cubicBezTo>
                    <a:pt x="19771" y="8301"/>
                    <a:pt x="19658" y="4135"/>
                    <a:pt x="19980" y="1"/>
                  </a:cubicBezTo>
                  <a:close/>
                </a:path>
              </a:pathLst>
            </a:custGeom>
            <a:noFill/>
            <a:ln w="9525" cap="flat" cmpd="sng">
              <a:solidFill>
                <a:srgbClr val="151D30"/>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000">
                <a:solidFill>
                  <a:srgbClr val="000000"/>
                </a:solidFill>
                <a:latin typeface="Times New Roman" panose="02020603050405020304" pitchFamily="18" charset="0"/>
                <a:cs typeface="Times New Roman" panose="02020603050405020304" pitchFamily="18" charset="0"/>
                <a:sym typeface="Arial"/>
              </a:endParaRPr>
            </a:p>
          </p:txBody>
        </p:sp>
      </p:grpSp>
      <p:grpSp>
        <p:nvGrpSpPr>
          <p:cNvPr id="2037" name="Google Shape;2037;p16"/>
          <p:cNvGrpSpPr/>
          <p:nvPr/>
        </p:nvGrpSpPr>
        <p:grpSpPr>
          <a:xfrm rot="-631198">
            <a:off x="6078730" y="1792980"/>
            <a:ext cx="4015754" cy="1570711"/>
            <a:chOff x="3310275" y="1602251"/>
            <a:chExt cx="2998863" cy="1178033"/>
          </a:xfrm>
        </p:grpSpPr>
        <p:grpSp>
          <p:nvGrpSpPr>
            <p:cNvPr id="2038" name="Google Shape;2038;p16"/>
            <p:cNvGrpSpPr/>
            <p:nvPr/>
          </p:nvGrpSpPr>
          <p:grpSpPr>
            <a:xfrm>
              <a:off x="5317181" y="1754562"/>
              <a:ext cx="263763" cy="369907"/>
              <a:chOff x="5317181" y="1754562"/>
              <a:chExt cx="263763" cy="369907"/>
            </a:xfrm>
          </p:grpSpPr>
          <p:sp>
            <p:nvSpPr>
              <p:cNvPr id="2039" name="Google Shape;2039;p16"/>
              <p:cNvSpPr/>
              <p:nvPr/>
            </p:nvSpPr>
            <p:spPr>
              <a:xfrm rot="1744266">
                <a:off x="5336855" y="1803248"/>
                <a:ext cx="202513" cy="127714"/>
              </a:xfrm>
              <a:prstGeom prst="ellipse">
                <a:avLst/>
              </a:prstGeom>
              <a:solidFill>
                <a:srgbClr val="FFE6B0"/>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Times New Roman" panose="02020603050405020304" pitchFamily="18" charset="0"/>
                  <a:cs typeface="Times New Roman" panose="02020603050405020304" pitchFamily="18" charset="0"/>
                  <a:sym typeface="Arial"/>
                </a:endParaRPr>
              </a:p>
            </p:txBody>
          </p:sp>
          <p:sp>
            <p:nvSpPr>
              <p:cNvPr id="2040" name="Google Shape;2040;p16"/>
              <p:cNvSpPr/>
              <p:nvPr/>
            </p:nvSpPr>
            <p:spPr>
              <a:xfrm rot="4444544">
                <a:off x="5344907" y="1803626"/>
                <a:ext cx="175606" cy="190175"/>
              </a:xfrm>
              <a:custGeom>
                <a:avLst/>
                <a:gdLst/>
                <a:ahLst/>
                <a:cxnLst/>
                <a:rect l="l" t="t" r="r" b="b"/>
                <a:pathLst>
                  <a:path w="10474" h="11343" extrusionOk="0">
                    <a:moveTo>
                      <a:pt x="5394" y="282"/>
                    </a:moveTo>
                    <a:cubicBezTo>
                      <a:pt x="1584" y="282"/>
                      <a:pt x="-1965" y="9303"/>
                      <a:pt x="1443" y="11007"/>
                    </a:cubicBezTo>
                    <a:cubicBezTo>
                      <a:pt x="5134" y="12852"/>
                      <a:pt x="10474" y="6666"/>
                      <a:pt x="10474" y="2540"/>
                    </a:cubicBezTo>
                    <a:cubicBezTo>
                      <a:pt x="10474" y="974"/>
                      <a:pt x="8089" y="0"/>
                      <a:pt x="6523" y="0"/>
                    </a:cubicBezTo>
                  </a:path>
                </a:pathLst>
              </a:custGeom>
              <a:noFill/>
              <a:ln w="9525" cap="flat" cmpd="sng">
                <a:solidFill>
                  <a:srgbClr val="30333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nvGrpSpPr>
              <p:cNvPr id="2041" name="Google Shape;2041;p16"/>
              <p:cNvGrpSpPr/>
              <p:nvPr/>
            </p:nvGrpSpPr>
            <p:grpSpPr>
              <a:xfrm>
                <a:off x="5526101" y="2021873"/>
                <a:ext cx="54844" cy="102596"/>
                <a:chOff x="6238667" y="1228635"/>
                <a:chExt cx="66817" cy="124996"/>
              </a:xfrm>
            </p:grpSpPr>
            <p:sp>
              <p:nvSpPr>
                <p:cNvPr id="2042" name="Google Shape;2042;p16"/>
                <p:cNvSpPr/>
                <p:nvPr/>
              </p:nvSpPr>
              <p:spPr>
                <a:xfrm rot="4444740">
                  <a:off x="6236881" y="1238744"/>
                  <a:ext cx="42323" cy="28224"/>
                </a:xfrm>
                <a:custGeom>
                  <a:avLst/>
                  <a:gdLst/>
                  <a:ahLst/>
                  <a:cxnLst/>
                  <a:rect l="l" t="t" r="r" b="b"/>
                  <a:pathLst>
                    <a:path w="1693" h="1129" extrusionOk="0">
                      <a:moveTo>
                        <a:pt x="0" y="1129"/>
                      </a:moveTo>
                      <a:cubicBezTo>
                        <a:pt x="607" y="825"/>
                        <a:pt x="1213" y="480"/>
                        <a:pt x="1693" y="0"/>
                      </a:cubicBezTo>
                    </a:path>
                  </a:pathLst>
                </a:custGeom>
                <a:noFill/>
                <a:ln w="9525" cap="flat" cmpd="sng">
                  <a:solidFill>
                    <a:srgbClr val="30333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043" name="Google Shape;2043;p16"/>
                <p:cNvSpPr/>
                <p:nvPr/>
              </p:nvSpPr>
              <p:spPr>
                <a:xfrm rot="4444740">
                  <a:off x="6231202" y="1285965"/>
                  <a:ext cx="84646" cy="42323"/>
                </a:xfrm>
                <a:custGeom>
                  <a:avLst/>
                  <a:gdLst/>
                  <a:ahLst/>
                  <a:cxnLst/>
                  <a:rect l="l" t="t" r="r" b="b"/>
                  <a:pathLst>
                    <a:path w="3386" h="1693" extrusionOk="0">
                      <a:moveTo>
                        <a:pt x="3386" y="0"/>
                      </a:moveTo>
                      <a:cubicBezTo>
                        <a:pt x="2162" y="306"/>
                        <a:pt x="1197" y="1294"/>
                        <a:pt x="0" y="1693"/>
                      </a:cubicBezTo>
                    </a:path>
                  </a:pathLst>
                </a:custGeom>
                <a:noFill/>
                <a:ln w="9525" cap="flat" cmpd="sng">
                  <a:solidFill>
                    <a:srgbClr val="30333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sp>
            <p:nvSpPr>
              <p:cNvPr id="2044" name="Google Shape;2044;p16"/>
              <p:cNvSpPr/>
              <p:nvPr/>
            </p:nvSpPr>
            <p:spPr>
              <a:xfrm rot="4444542">
                <a:off x="5424822" y="1748207"/>
                <a:ext cx="17380" cy="40547"/>
              </a:xfrm>
              <a:custGeom>
                <a:avLst/>
                <a:gdLst/>
                <a:ahLst/>
                <a:cxnLst/>
                <a:rect l="l" t="t" r="r" b="b"/>
                <a:pathLst>
                  <a:path w="847" h="1976" extrusionOk="0">
                    <a:moveTo>
                      <a:pt x="847" y="0"/>
                    </a:moveTo>
                    <a:cubicBezTo>
                      <a:pt x="424" y="988"/>
                      <a:pt x="424" y="988"/>
                      <a:pt x="0" y="1976"/>
                    </a:cubicBezTo>
                  </a:path>
                </a:pathLst>
              </a:custGeom>
              <a:noFill/>
              <a:ln w="9525" cap="flat" cmpd="sng">
                <a:solidFill>
                  <a:srgbClr val="30333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sp>
          <p:nvSpPr>
            <p:cNvPr id="2045" name="Google Shape;2045;p16"/>
            <p:cNvSpPr/>
            <p:nvPr/>
          </p:nvSpPr>
          <p:spPr>
            <a:xfrm>
              <a:off x="3310275" y="1602251"/>
              <a:ext cx="1906226" cy="228141"/>
            </a:xfrm>
            <a:custGeom>
              <a:avLst/>
              <a:gdLst/>
              <a:ahLst/>
              <a:cxnLst/>
              <a:rect l="l" t="t" r="r" b="b"/>
              <a:pathLst>
                <a:path w="92896" h="11118" extrusionOk="0">
                  <a:moveTo>
                    <a:pt x="92896" y="11118"/>
                  </a:moveTo>
                  <a:cubicBezTo>
                    <a:pt x="65156" y="-2752"/>
                    <a:pt x="29821" y="-2615"/>
                    <a:pt x="0" y="5905"/>
                  </a:cubicBezTo>
                </a:path>
              </a:pathLst>
            </a:custGeom>
            <a:noFill/>
            <a:ln w="9525" cap="flat" cmpd="sng">
              <a:solidFill>
                <a:srgbClr val="30333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046" name="Google Shape;2046;p16"/>
            <p:cNvSpPr/>
            <p:nvPr/>
          </p:nvSpPr>
          <p:spPr>
            <a:xfrm>
              <a:off x="5651041" y="2076797"/>
              <a:ext cx="658097" cy="703487"/>
            </a:xfrm>
            <a:custGeom>
              <a:avLst/>
              <a:gdLst/>
              <a:ahLst/>
              <a:cxnLst/>
              <a:rect l="l" t="t" r="r" b="b"/>
              <a:pathLst>
                <a:path w="32071" h="34283" extrusionOk="0">
                  <a:moveTo>
                    <a:pt x="0" y="0"/>
                  </a:moveTo>
                  <a:cubicBezTo>
                    <a:pt x="13418" y="8051"/>
                    <a:pt x="25907" y="19900"/>
                    <a:pt x="32071" y="34283"/>
                  </a:cubicBezTo>
                </a:path>
              </a:pathLst>
            </a:custGeom>
            <a:noFill/>
            <a:ln w="9525" cap="flat" cmpd="sng">
              <a:solidFill>
                <a:srgbClr val="30333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nvGrpSpPr>
          <p:cNvPr id="2047" name="Google Shape;2047;p16"/>
          <p:cNvGrpSpPr/>
          <p:nvPr/>
        </p:nvGrpSpPr>
        <p:grpSpPr>
          <a:xfrm rot="-654397">
            <a:off x="7683880" y="6088393"/>
            <a:ext cx="887283" cy="476273"/>
            <a:chOff x="5144601" y="4039879"/>
            <a:chExt cx="665462" cy="357205"/>
          </a:xfrm>
        </p:grpSpPr>
        <p:sp>
          <p:nvSpPr>
            <p:cNvPr id="2048" name="Google Shape;2048;p16"/>
            <p:cNvSpPr/>
            <p:nvPr/>
          </p:nvSpPr>
          <p:spPr>
            <a:xfrm>
              <a:off x="5144601" y="4039879"/>
              <a:ext cx="665462" cy="357205"/>
            </a:xfrm>
            <a:custGeom>
              <a:avLst/>
              <a:gdLst/>
              <a:ahLst/>
              <a:cxnLst/>
              <a:rect l="l" t="t" r="r" b="b"/>
              <a:pathLst>
                <a:path w="62913" h="25213" extrusionOk="0">
                  <a:moveTo>
                    <a:pt x="62913" y="22877"/>
                  </a:moveTo>
                  <a:cubicBezTo>
                    <a:pt x="41744" y="29933"/>
                    <a:pt x="9979" y="19959"/>
                    <a:pt x="0" y="0"/>
                  </a:cubicBezTo>
                </a:path>
              </a:pathLst>
            </a:custGeom>
            <a:noFill/>
            <a:ln w="9525" cap="flat" cmpd="sng">
              <a:solidFill>
                <a:srgbClr val="30333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049" name="Google Shape;2049;p16"/>
            <p:cNvSpPr/>
            <p:nvPr/>
          </p:nvSpPr>
          <p:spPr>
            <a:xfrm>
              <a:off x="5539903" y="4322328"/>
              <a:ext cx="172936" cy="29530"/>
            </a:xfrm>
            <a:custGeom>
              <a:avLst/>
              <a:gdLst/>
              <a:ahLst/>
              <a:cxnLst/>
              <a:rect l="l" t="t" r="r" b="b"/>
              <a:pathLst>
                <a:path w="12954" h="2212" extrusionOk="0">
                  <a:moveTo>
                    <a:pt x="12954" y="2212"/>
                  </a:moveTo>
                  <a:cubicBezTo>
                    <a:pt x="8573" y="2212"/>
                    <a:pt x="3918" y="1959"/>
                    <a:pt x="0" y="0"/>
                  </a:cubicBezTo>
                </a:path>
              </a:pathLst>
            </a:custGeom>
            <a:noFill/>
            <a:ln w="9525" cap="flat" cmpd="sng">
              <a:solidFill>
                <a:srgbClr val="30333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nvGrpSpPr>
          <p:cNvPr id="2050" name="Google Shape;2050;p16"/>
          <p:cNvGrpSpPr/>
          <p:nvPr/>
        </p:nvGrpSpPr>
        <p:grpSpPr>
          <a:xfrm>
            <a:off x="2410488" y="4308893"/>
            <a:ext cx="1537000" cy="476233"/>
            <a:chOff x="2201150" y="3372614"/>
            <a:chExt cx="1152750" cy="357175"/>
          </a:xfrm>
        </p:grpSpPr>
        <p:sp>
          <p:nvSpPr>
            <p:cNvPr id="2051" name="Google Shape;2051;p16"/>
            <p:cNvSpPr/>
            <p:nvPr/>
          </p:nvSpPr>
          <p:spPr>
            <a:xfrm>
              <a:off x="2276025" y="3372614"/>
              <a:ext cx="1077875" cy="357175"/>
            </a:xfrm>
            <a:custGeom>
              <a:avLst/>
              <a:gdLst/>
              <a:ahLst/>
              <a:cxnLst/>
              <a:rect l="l" t="t" r="r" b="b"/>
              <a:pathLst>
                <a:path w="43115" h="14287" extrusionOk="0">
                  <a:moveTo>
                    <a:pt x="43115" y="13199"/>
                  </a:moveTo>
                  <a:cubicBezTo>
                    <a:pt x="28534" y="16844"/>
                    <a:pt x="10628" y="10628"/>
                    <a:pt x="0" y="0"/>
                  </a:cubicBezTo>
                </a:path>
              </a:pathLst>
            </a:custGeom>
            <a:noFill/>
            <a:ln w="9525" cap="flat" cmpd="sng">
              <a:solidFill>
                <a:srgbClr val="30333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052" name="Google Shape;2052;p16"/>
            <p:cNvSpPr/>
            <p:nvPr/>
          </p:nvSpPr>
          <p:spPr>
            <a:xfrm>
              <a:off x="2201150" y="3446914"/>
              <a:ext cx="244875" cy="189575"/>
            </a:xfrm>
            <a:custGeom>
              <a:avLst/>
              <a:gdLst/>
              <a:ahLst/>
              <a:cxnLst/>
              <a:rect l="l" t="t" r="r" b="b"/>
              <a:pathLst>
                <a:path w="9795" h="7583" extrusionOk="0">
                  <a:moveTo>
                    <a:pt x="9795" y="7583"/>
                  </a:moveTo>
                  <a:cubicBezTo>
                    <a:pt x="5812" y="6496"/>
                    <a:pt x="1534" y="3834"/>
                    <a:pt x="0" y="0"/>
                  </a:cubicBezTo>
                </a:path>
              </a:pathLst>
            </a:custGeom>
            <a:noFill/>
            <a:ln w="9525" cap="flat" cmpd="sng">
              <a:solidFill>
                <a:srgbClr val="30333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sp>
        <p:nvSpPr>
          <p:cNvPr id="2053" name="Google Shape;2053;p16"/>
          <p:cNvSpPr txBox="1"/>
          <p:nvPr/>
        </p:nvSpPr>
        <p:spPr>
          <a:xfrm>
            <a:off x="365690" y="1692117"/>
            <a:ext cx="3324567" cy="5016718"/>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4000" dirty="0" err="1">
                <a:solidFill>
                  <a:srgbClr val="002060"/>
                </a:solidFill>
                <a:latin typeface="Times New Roman" panose="02020603050405020304" pitchFamily="18" charset="0"/>
                <a:ea typeface="Poppins"/>
                <a:cs typeface="Times New Roman" panose="02020603050405020304" pitchFamily="18" charset="0"/>
                <a:sym typeface="Poppins"/>
              </a:rPr>
              <a:t>Các</a:t>
            </a:r>
            <a:r>
              <a:rPr lang="en-US" sz="4000" dirty="0">
                <a:solidFill>
                  <a:srgbClr val="002060"/>
                </a:solidFill>
                <a:latin typeface="Times New Roman" panose="02020603050405020304" pitchFamily="18" charset="0"/>
                <a:ea typeface="Poppins"/>
                <a:cs typeface="Times New Roman" panose="02020603050405020304" pitchFamily="18" charset="0"/>
                <a:sym typeface="Poppins"/>
              </a:rPr>
              <a:t> </a:t>
            </a:r>
            <a:r>
              <a:rPr lang="en-US" sz="4000" dirty="0" err="1">
                <a:solidFill>
                  <a:srgbClr val="002060"/>
                </a:solidFill>
                <a:latin typeface="Times New Roman" panose="02020603050405020304" pitchFamily="18" charset="0"/>
                <a:ea typeface="Poppins"/>
                <a:cs typeface="Times New Roman" panose="02020603050405020304" pitchFamily="18" charset="0"/>
                <a:sym typeface="Poppins"/>
              </a:rPr>
              <a:t>em</a:t>
            </a:r>
            <a:r>
              <a:rPr lang="en-US" sz="4000" dirty="0">
                <a:solidFill>
                  <a:srgbClr val="002060"/>
                </a:solidFill>
                <a:latin typeface="Times New Roman" panose="02020603050405020304" pitchFamily="18" charset="0"/>
                <a:ea typeface="Poppins"/>
                <a:cs typeface="Times New Roman" panose="02020603050405020304" pitchFamily="18" charset="0"/>
                <a:sym typeface="Poppins"/>
              </a:rPr>
              <a:t> </a:t>
            </a:r>
            <a:r>
              <a:rPr lang="en-US" sz="4000" dirty="0" err="1">
                <a:solidFill>
                  <a:srgbClr val="002060"/>
                </a:solidFill>
                <a:latin typeface="Times New Roman" panose="02020603050405020304" pitchFamily="18" charset="0"/>
                <a:ea typeface="Poppins"/>
                <a:cs typeface="Times New Roman" panose="02020603050405020304" pitchFamily="18" charset="0"/>
                <a:sym typeface="Poppins"/>
              </a:rPr>
              <a:t>học</a:t>
            </a:r>
            <a:r>
              <a:rPr lang="en-US" sz="4000" dirty="0">
                <a:solidFill>
                  <a:srgbClr val="002060"/>
                </a:solidFill>
                <a:latin typeface="Times New Roman" panose="02020603050405020304" pitchFamily="18" charset="0"/>
                <a:ea typeface="Poppins"/>
                <a:cs typeface="Times New Roman" panose="02020603050405020304" pitchFamily="18" charset="0"/>
                <a:sym typeface="Poppins"/>
              </a:rPr>
              <a:t> </a:t>
            </a:r>
            <a:r>
              <a:rPr lang="en-US" sz="4000" dirty="0" err="1">
                <a:solidFill>
                  <a:srgbClr val="002060"/>
                </a:solidFill>
                <a:latin typeface="Times New Roman" panose="02020603050405020304" pitchFamily="18" charset="0"/>
                <a:ea typeface="Poppins"/>
                <a:cs typeface="Times New Roman" panose="02020603050405020304" pitchFamily="18" charset="0"/>
                <a:sym typeface="Poppins"/>
              </a:rPr>
              <a:t>sinh</a:t>
            </a:r>
            <a:r>
              <a:rPr lang="en-US" sz="4000" dirty="0">
                <a:solidFill>
                  <a:srgbClr val="002060"/>
                </a:solidFill>
                <a:latin typeface="Times New Roman" panose="02020603050405020304" pitchFamily="18" charset="0"/>
                <a:ea typeface="Poppins"/>
                <a:cs typeface="Times New Roman" panose="02020603050405020304" pitchFamily="18" charset="0"/>
                <a:sym typeface="Poppins"/>
              </a:rPr>
              <a:t> HN </a:t>
            </a:r>
            <a:r>
              <a:rPr lang="en-US" sz="4000" dirty="0" err="1">
                <a:solidFill>
                  <a:srgbClr val="002060"/>
                </a:solidFill>
                <a:latin typeface="Times New Roman" panose="02020603050405020304" pitchFamily="18" charset="0"/>
                <a:ea typeface="Poppins"/>
                <a:cs typeface="Times New Roman" panose="02020603050405020304" pitchFamily="18" charset="0"/>
                <a:sym typeface="Poppins"/>
              </a:rPr>
              <a:t>đã</a:t>
            </a:r>
            <a:r>
              <a:rPr lang="en-US" sz="4000" dirty="0">
                <a:solidFill>
                  <a:srgbClr val="002060"/>
                </a:solidFill>
                <a:latin typeface="Times New Roman" panose="02020603050405020304" pitchFamily="18" charset="0"/>
                <a:ea typeface="Poppins"/>
                <a:cs typeface="Times New Roman" panose="02020603050405020304" pitchFamily="18" charset="0"/>
                <a:sym typeface="Poppins"/>
              </a:rPr>
              <a:t> </a:t>
            </a:r>
            <a:r>
              <a:rPr lang="en-US" sz="4000" dirty="0" err="1">
                <a:solidFill>
                  <a:srgbClr val="002060"/>
                </a:solidFill>
                <a:latin typeface="Times New Roman" panose="02020603050405020304" pitchFamily="18" charset="0"/>
                <a:ea typeface="Poppins"/>
                <a:cs typeface="Times New Roman" panose="02020603050405020304" pitchFamily="18" charset="0"/>
                <a:sym typeface="Poppins"/>
              </a:rPr>
              <a:t>quyên</a:t>
            </a:r>
            <a:r>
              <a:rPr lang="en-US" sz="4000" dirty="0">
                <a:solidFill>
                  <a:srgbClr val="002060"/>
                </a:solidFill>
                <a:latin typeface="Times New Roman" panose="02020603050405020304" pitchFamily="18" charset="0"/>
                <a:ea typeface="Poppins"/>
                <a:cs typeface="Times New Roman" panose="02020603050405020304" pitchFamily="18" charset="0"/>
                <a:sym typeface="Poppins"/>
              </a:rPr>
              <a:t> </a:t>
            </a:r>
            <a:r>
              <a:rPr lang="en-US" sz="4000" dirty="0" err="1">
                <a:solidFill>
                  <a:srgbClr val="002060"/>
                </a:solidFill>
                <a:latin typeface="Times New Roman" panose="02020603050405020304" pitchFamily="18" charset="0"/>
                <a:ea typeface="Poppins"/>
                <a:cs typeface="Times New Roman" panose="02020603050405020304" pitchFamily="18" charset="0"/>
                <a:sym typeface="Poppins"/>
              </a:rPr>
              <a:t>góp</a:t>
            </a:r>
            <a:r>
              <a:rPr lang="en-US" sz="4000" dirty="0">
                <a:solidFill>
                  <a:srgbClr val="002060"/>
                </a:solidFill>
                <a:latin typeface="Times New Roman" panose="02020603050405020304" pitchFamily="18" charset="0"/>
                <a:ea typeface="Poppins"/>
                <a:cs typeface="Times New Roman" panose="02020603050405020304" pitchFamily="18" charset="0"/>
                <a:sym typeface="Poppins"/>
              </a:rPr>
              <a:t> </a:t>
            </a:r>
            <a:r>
              <a:rPr lang="en-US" sz="4000" dirty="0" err="1">
                <a:solidFill>
                  <a:srgbClr val="002060"/>
                </a:solidFill>
                <a:latin typeface="Times New Roman" panose="02020603050405020304" pitchFamily="18" charset="0"/>
                <a:ea typeface="Poppins"/>
                <a:cs typeface="Times New Roman" panose="02020603050405020304" pitchFamily="18" charset="0"/>
                <a:sym typeface="Poppins"/>
              </a:rPr>
              <a:t>sách</a:t>
            </a:r>
            <a:r>
              <a:rPr lang="en-US" sz="4000" dirty="0">
                <a:solidFill>
                  <a:srgbClr val="002060"/>
                </a:solidFill>
                <a:latin typeface="Times New Roman" panose="02020603050405020304" pitchFamily="18" charset="0"/>
                <a:ea typeface="Poppins"/>
                <a:cs typeface="Times New Roman" panose="02020603050405020304" pitchFamily="18" charset="0"/>
                <a:sym typeface="Poppins"/>
              </a:rPr>
              <a:t> </a:t>
            </a:r>
            <a:r>
              <a:rPr lang="en-US" sz="4000" dirty="0" err="1">
                <a:solidFill>
                  <a:srgbClr val="002060"/>
                </a:solidFill>
                <a:latin typeface="Times New Roman" panose="02020603050405020304" pitchFamily="18" charset="0"/>
                <a:ea typeface="Poppins"/>
                <a:cs typeface="Times New Roman" panose="02020603050405020304" pitchFamily="18" charset="0"/>
                <a:sym typeface="Poppins"/>
              </a:rPr>
              <a:t>vở</a:t>
            </a:r>
            <a:r>
              <a:rPr lang="en-US" sz="4000" dirty="0">
                <a:solidFill>
                  <a:srgbClr val="002060"/>
                </a:solidFill>
                <a:latin typeface="Times New Roman" panose="02020603050405020304" pitchFamily="18" charset="0"/>
                <a:ea typeface="Poppins"/>
                <a:cs typeface="Times New Roman" panose="02020603050405020304" pitchFamily="18" charset="0"/>
                <a:sym typeface="Poppins"/>
              </a:rPr>
              <a:t>, </a:t>
            </a:r>
            <a:r>
              <a:rPr lang="en-US" sz="4000" dirty="0" err="1">
                <a:solidFill>
                  <a:srgbClr val="002060"/>
                </a:solidFill>
                <a:latin typeface="Times New Roman" panose="02020603050405020304" pitchFamily="18" charset="0"/>
                <a:ea typeface="Poppins"/>
                <a:cs typeface="Times New Roman" panose="02020603050405020304" pitchFamily="18" charset="0"/>
                <a:sym typeface="Poppins"/>
              </a:rPr>
              <a:t>đồ</a:t>
            </a:r>
            <a:r>
              <a:rPr lang="en-US" sz="4000" dirty="0">
                <a:solidFill>
                  <a:srgbClr val="002060"/>
                </a:solidFill>
                <a:latin typeface="Times New Roman" panose="02020603050405020304" pitchFamily="18" charset="0"/>
                <a:ea typeface="Poppins"/>
                <a:cs typeface="Times New Roman" panose="02020603050405020304" pitchFamily="18" charset="0"/>
                <a:sym typeface="Poppins"/>
              </a:rPr>
              <a:t> dung </a:t>
            </a:r>
            <a:r>
              <a:rPr lang="en-US" sz="4000" dirty="0" err="1">
                <a:solidFill>
                  <a:srgbClr val="002060"/>
                </a:solidFill>
                <a:latin typeface="Times New Roman" panose="02020603050405020304" pitchFamily="18" charset="0"/>
                <a:ea typeface="Poppins"/>
                <a:cs typeface="Times New Roman" panose="02020603050405020304" pitchFamily="18" charset="0"/>
                <a:sym typeface="Poppins"/>
              </a:rPr>
              <a:t>học</a:t>
            </a:r>
            <a:r>
              <a:rPr lang="en-US" sz="4000" dirty="0">
                <a:solidFill>
                  <a:srgbClr val="002060"/>
                </a:solidFill>
                <a:latin typeface="Times New Roman" panose="02020603050405020304" pitchFamily="18" charset="0"/>
                <a:ea typeface="Poppins"/>
                <a:cs typeface="Times New Roman" panose="02020603050405020304" pitchFamily="18" charset="0"/>
                <a:sym typeface="Poppins"/>
              </a:rPr>
              <a:t> </a:t>
            </a:r>
            <a:r>
              <a:rPr lang="en-US" sz="4000" dirty="0" err="1">
                <a:solidFill>
                  <a:srgbClr val="002060"/>
                </a:solidFill>
                <a:latin typeface="Times New Roman" panose="02020603050405020304" pitchFamily="18" charset="0"/>
                <a:ea typeface="Poppins"/>
                <a:cs typeface="Times New Roman" panose="02020603050405020304" pitchFamily="18" charset="0"/>
                <a:sym typeface="Poppins"/>
              </a:rPr>
              <a:t>tập</a:t>
            </a:r>
            <a:r>
              <a:rPr lang="en-US" sz="4000" dirty="0">
                <a:solidFill>
                  <a:srgbClr val="002060"/>
                </a:solidFill>
                <a:latin typeface="Times New Roman" panose="02020603050405020304" pitchFamily="18" charset="0"/>
                <a:ea typeface="Poppins"/>
                <a:cs typeface="Times New Roman" panose="02020603050405020304" pitchFamily="18" charset="0"/>
                <a:sym typeface="Poppins"/>
              </a:rPr>
              <a:t> </a:t>
            </a:r>
            <a:r>
              <a:rPr lang="en-US" sz="4000" dirty="0" err="1">
                <a:solidFill>
                  <a:srgbClr val="002060"/>
                </a:solidFill>
                <a:latin typeface="Times New Roman" panose="02020603050405020304" pitchFamily="18" charset="0"/>
                <a:ea typeface="Poppins"/>
                <a:cs typeface="Times New Roman" panose="02020603050405020304" pitchFamily="18" charset="0"/>
                <a:sym typeface="Poppins"/>
              </a:rPr>
              <a:t>ủng</a:t>
            </a:r>
            <a:r>
              <a:rPr lang="en-US" sz="4000" dirty="0">
                <a:solidFill>
                  <a:srgbClr val="002060"/>
                </a:solidFill>
                <a:latin typeface="Times New Roman" panose="02020603050405020304" pitchFamily="18" charset="0"/>
                <a:ea typeface="Poppins"/>
                <a:cs typeface="Times New Roman" panose="02020603050405020304" pitchFamily="18" charset="0"/>
                <a:sym typeface="Poppins"/>
              </a:rPr>
              <a:t> </a:t>
            </a:r>
            <a:r>
              <a:rPr lang="en-US" sz="4000" dirty="0" err="1">
                <a:solidFill>
                  <a:srgbClr val="002060"/>
                </a:solidFill>
                <a:latin typeface="Times New Roman" panose="02020603050405020304" pitchFamily="18" charset="0"/>
                <a:ea typeface="Poppins"/>
                <a:cs typeface="Times New Roman" panose="02020603050405020304" pitchFamily="18" charset="0"/>
                <a:sym typeface="Poppins"/>
              </a:rPr>
              <a:t>hộ</a:t>
            </a:r>
            <a:r>
              <a:rPr lang="en-US" sz="4000" dirty="0">
                <a:solidFill>
                  <a:srgbClr val="002060"/>
                </a:solidFill>
                <a:latin typeface="Times New Roman" panose="02020603050405020304" pitchFamily="18" charset="0"/>
                <a:ea typeface="Poppins"/>
                <a:cs typeface="Times New Roman" panose="02020603050405020304" pitchFamily="18" charset="0"/>
                <a:sym typeface="Poppins"/>
              </a:rPr>
              <a:t> </a:t>
            </a:r>
            <a:r>
              <a:rPr lang="en-US" sz="4000" dirty="0" err="1">
                <a:solidFill>
                  <a:srgbClr val="002060"/>
                </a:solidFill>
                <a:latin typeface="Times New Roman" panose="02020603050405020304" pitchFamily="18" charset="0"/>
                <a:ea typeface="Poppins"/>
                <a:cs typeface="Times New Roman" panose="02020603050405020304" pitchFamily="18" charset="0"/>
                <a:sym typeface="Poppins"/>
              </a:rPr>
              <a:t>các</a:t>
            </a:r>
            <a:r>
              <a:rPr lang="en-US" sz="4000" dirty="0">
                <a:solidFill>
                  <a:srgbClr val="002060"/>
                </a:solidFill>
                <a:latin typeface="Times New Roman" panose="02020603050405020304" pitchFamily="18" charset="0"/>
                <a:ea typeface="Poppins"/>
                <a:cs typeface="Times New Roman" panose="02020603050405020304" pitchFamily="18" charset="0"/>
                <a:sym typeface="Poppins"/>
              </a:rPr>
              <a:t> </a:t>
            </a:r>
            <a:r>
              <a:rPr lang="en-US" sz="4000" dirty="0" err="1">
                <a:solidFill>
                  <a:srgbClr val="002060"/>
                </a:solidFill>
                <a:latin typeface="Times New Roman" panose="02020603050405020304" pitchFamily="18" charset="0"/>
                <a:ea typeface="Poppins"/>
                <a:cs typeface="Times New Roman" panose="02020603050405020304" pitchFamily="18" charset="0"/>
                <a:sym typeface="Poppins"/>
              </a:rPr>
              <a:t>bạn</a:t>
            </a:r>
            <a:r>
              <a:rPr lang="en-US" sz="4000" dirty="0">
                <a:solidFill>
                  <a:srgbClr val="002060"/>
                </a:solidFill>
                <a:latin typeface="Times New Roman" panose="02020603050405020304" pitchFamily="18" charset="0"/>
                <a:ea typeface="Poppins"/>
                <a:cs typeface="Times New Roman" panose="02020603050405020304" pitchFamily="18" charset="0"/>
                <a:sym typeface="Poppins"/>
              </a:rPr>
              <a:t> </a:t>
            </a:r>
            <a:r>
              <a:rPr lang="en-US" sz="4000" dirty="0" err="1">
                <a:solidFill>
                  <a:srgbClr val="002060"/>
                </a:solidFill>
                <a:latin typeface="Times New Roman" panose="02020603050405020304" pitchFamily="18" charset="0"/>
                <a:ea typeface="Poppins"/>
                <a:cs typeface="Times New Roman" panose="02020603050405020304" pitchFamily="18" charset="0"/>
                <a:sym typeface="Poppins"/>
              </a:rPr>
              <a:t>học</a:t>
            </a:r>
            <a:r>
              <a:rPr lang="en-US" sz="4000" dirty="0">
                <a:solidFill>
                  <a:srgbClr val="002060"/>
                </a:solidFill>
                <a:latin typeface="Times New Roman" panose="02020603050405020304" pitchFamily="18" charset="0"/>
                <a:ea typeface="Poppins"/>
                <a:cs typeface="Times New Roman" panose="02020603050405020304" pitchFamily="18" charset="0"/>
                <a:sym typeface="Poppins"/>
              </a:rPr>
              <a:t> </a:t>
            </a:r>
            <a:r>
              <a:rPr lang="en-US" sz="4000" dirty="0" err="1">
                <a:solidFill>
                  <a:srgbClr val="002060"/>
                </a:solidFill>
                <a:latin typeface="Times New Roman" panose="02020603050405020304" pitchFamily="18" charset="0"/>
                <a:ea typeface="Poppins"/>
                <a:cs typeface="Times New Roman" panose="02020603050405020304" pitchFamily="18" charset="0"/>
                <a:sym typeface="Poppins"/>
              </a:rPr>
              <a:t>sinh</a:t>
            </a:r>
            <a:r>
              <a:rPr lang="en-US" sz="4000" dirty="0">
                <a:solidFill>
                  <a:srgbClr val="002060"/>
                </a:solidFill>
                <a:latin typeface="Times New Roman" panose="02020603050405020304" pitchFamily="18" charset="0"/>
                <a:ea typeface="Poppins"/>
                <a:cs typeface="Times New Roman" panose="02020603050405020304" pitchFamily="18" charset="0"/>
                <a:sym typeface="Poppins"/>
              </a:rPr>
              <a:t> </a:t>
            </a:r>
            <a:r>
              <a:rPr lang="en-US" sz="4000" dirty="0" err="1">
                <a:solidFill>
                  <a:srgbClr val="002060"/>
                </a:solidFill>
                <a:latin typeface="Times New Roman" panose="02020603050405020304" pitchFamily="18" charset="0"/>
                <a:ea typeface="Poppins"/>
                <a:cs typeface="Times New Roman" panose="02020603050405020304" pitchFamily="18" charset="0"/>
                <a:sym typeface="Poppins"/>
              </a:rPr>
              <a:t>vùng</a:t>
            </a:r>
            <a:r>
              <a:rPr lang="en-US" sz="4000" dirty="0">
                <a:solidFill>
                  <a:srgbClr val="002060"/>
                </a:solidFill>
                <a:latin typeface="Times New Roman" panose="02020603050405020304" pitchFamily="18" charset="0"/>
                <a:ea typeface="Poppins"/>
                <a:cs typeface="Times New Roman" panose="02020603050405020304" pitchFamily="18" charset="0"/>
                <a:sym typeface="Poppins"/>
              </a:rPr>
              <a:t> </a:t>
            </a:r>
            <a:r>
              <a:rPr lang="en-US" sz="4000" dirty="0" err="1">
                <a:solidFill>
                  <a:srgbClr val="002060"/>
                </a:solidFill>
                <a:latin typeface="Times New Roman" panose="02020603050405020304" pitchFamily="18" charset="0"/>
                <a:ea typeface="Poppins"/>
                <a:cs typeface="Times New Roman" panose="02020603050405020304" pitchFamily="18" charset="0"/>
                <a:sym typeface="Poppins"/>
              </a:rPr>
              <a:t>bão</a:t>
            </a:r>
            <a:r>
              <a:rPr lang="en-US" sz="4000" dirty="0">
                <a:solidFill>
                  <a:srgbClr val="002060"/>
                </a:solidFill>
                <a:latin typeface="Times New Roman" panose="02020603050405020304" pitchFamily="18" charset="0"/>
                <a:ea typeface="Poppins"/>
                <a:cs typeface="Times New Roman" panose="02020603050405020304" pitchFamily="18" charset="0"/>
                <a:sym typeface="Poppins"/>
              </a:rPr>
              <a:t>, </a:t>
            </a:r>
            <a:r>
              <a:rPr lang="en-US" sz="4000" dirty="0" err="1">
                <a:solidFill>
                  <a:srgbClr val="002060"/>
                </a:solidFill>
                <a:latin typeface="Times New Roman" panose="02020603050405020304" pitchFamily="18" charset="0"/>
                <a:ea typeface="Poppins"/>
                <a:cs typeface="Times New Roman" panose="02020603050405020304" pitchFamily="18" charset="0"/>
                <a:sym typeface="Poppins"/>
              </a:rPr>
              <a:t>lũ</a:t>
            </a:r>
            <a:r>
              <a:rPr lang="en-US" sz="2800" dirty="0">
                <a:solidFill>
                  <a:srgbClr val="002060"/>
                </a:solidFill>
                <a:latin typeface="Times New Roman" panose="02020603050405020304" pitchFamily="18" charset="0"/>
                <a:ea typeface="Poppins"/>
                <a:cs typeface="Times New Roman" panose="02020603050405020304" pitchFamily="18" charset="0"/>
                <a:sym typeface="Poppins"/>
              </a:rPr>
              <a:t>.</a:t>
            </a:r>
            <a:endParaRPr sz="3600" dirty="0">
              <a:solidFill>
                <a:srgbClr val="002060"/>
              </a:solidFill>
              <a:latin typeface="Times New Roman" panose="02020603050405020304" pitchFamily="18" charset="0"/>
              <a:ea typeface="Poppins"/>
              <a:cs typeface="Times New Roman" panose="02020603050405020304" pitchFamily="18" charset="0"/>
              <a:sym typeface="Poppins"/>
            </a:endParaRPr>
          </a:p>
        </p:txBody>
      </p:sp>
      <p:sp>
        <p:nvSpPr>
          <p:cNvPr id="2054" name="Google Shape;2054;p16"/>
          <p:cNvSpPr txBox="1"/>
          <p:nvPr/>
        </p:nvSpPr>
        <p:spPr>
          <a:xfrm>
            <a:off x="8419869" y="1692117"/>
            <a:ext cx="3447527" cy="50167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dirty="0">
                <a:solidFill>
                  <a:srgbClr val="000000"/>
                </a:solidFill>
                <a:latin typeface="Times New Roman" panose="02020603050405020304" pitchFamily="18" charset="0"/>
                <a:ea typeface="Poppins"/>
                <a:cs typeface="Times New Roman" panose="02020603050405020304" pitchFamily="18" charset="0"/>
                <a:sym typeface="Poppins"/>
              </a:rPr>
              <a:t>Phong </a:t>
            </a:r>
            <a:r>
              <a:rPr lang="en-US" sz="4000" dirty="0" err="1">
                <a:solidFill>
                  <a:srgbClr val="000000"/>
                </a:solidFill>
                <a:latin typeface="Times New Roman" panose="02020603050405020304" pitchFamily="18" charset="0"/>
                <a:ea typeface="Poppins"/>
                <a:cs typeface="Times New Roman" panose="02020603050405020304" pitchFamily="18" charset="0"/>
                <a:sym typeface="Poppins"/>
              </a:rPr>
              <a:t>trào</a:t>
            </a:r>
            <a:r>
              <a:rPr lang="en-US" sz="4000" dirty="0">
                <a:solidFill>
                  <a:srgbClr val="000000"/>
                </a:solidFill>
                <a:latin typeface="Times New Roman" panose="02020603050405020304" pitchFamily="18" charset="0"/>
                <a:ea typeface="Poppins"/>
                <a:cs typeface="Times New Roman" panose="02020603050405020304" pitchFamily="18" charset="0"/>
                <a:sym typeface="Poppins"/>
              </a:rPr>
              <a:t> </a:t>
            </a:r>
            <a:r>
              <a:rPr lang="en-US" sz="4000" dirty="0" err="1">
                <a:solidFill>
                  <a:srgbClr val="000000"/>
                </a:solidFill>
                <a:latin typeface="Times New Roman" panose="02020603050405020304" pitchFamily="18" charset="0"/>
                <a:ea typeface="Poppins"/>
                <a:cs typeface="Times New Roman" panose="02020603050405020304" pitchFamily="18" charset="0"/>
                <a:sym typeface="Poppins"/>
              </a:rPr>
              <a:t>được</a:t>
            </a:r>
            <a:r>
              <a:rPr lang="en-US" sz="4000" dirty="0">
                <a:solidFill>
                  <a:srgbClr val="000000"/>
                </a:solidFill>
                <a:latin typeface="Times New Roman" panose="02020603050405020304" pitchFamily="18" charset="0"/>
                <a:ea typeface="Poppins"/>
                <a:cs typeface="Times New Roman" panose="02020603050405020304" pitchFamily="18" charset="0"/>
                <a:sym typeface="Poppins"/>
              </a:rPr>
              <a:t> </a:t>
            </a:r>
            <a:r>
              <a:rPr lang="en-US" sz="4000" dirty="0" err="1">
                <a:solidFill>
                  <a:srgbClr val="000000"/>
                </a:solidFill>
                <a:latin typeface="Times New Roman" panose="02020603050405020304" pitchFamily="18" charset="0"/>
                <a:ea typeface="Poppins"/>
                <a:cs typeface="Times New Roman" panose="02020603050405020304" pitchFamily="18" charset="0"/>
                <a:sym typeface="Poppins"/>
              </a:rPr>
              <a:t>nhân</a:t>
            </a:r>
            <a:r>
              <a:rPr lang="en-US" sz="4000" dirty="0">
                <a:solidFill>
                  <a:srgbClr val="000000"/>
                </a:solidFill>
                <a:latin typeface="Times New Roman" panose="02020603050405020304" pitchFamily="18" charset="0"/>
                <a:ea typeface="Poppins"/>
                <a:cs typeface="Times New Roman" panose="02020603050405020304" pitchFamily="18" charset="0"/>
                <a:sym typeface="Poppins"/>
              </a:rPr>
              <a:t> </a:t>
            </a:r>
            <a:r>
              <a:rPr lang="en-US" sz="4000" dirty="0" err="1">
                <a:solidFill>
                  <a:srgbClr val="000000"/>
                </a:solidFill>
                <a:latin typeface="Times New Roman" panose="02020603050405020304" pitchFamily="18" charset="0"/>
                <a:ea typeface="Poppins"/>
                <a:cs typeface="Times New Roman" panose="02020603050405020304" pitchFamily="18" charset="0"/>
                <a:sym typeface="Poppins"/>
              </a:rPr>
              <a:t>rộng</a:t>
            </a:r>
            <a:r>
              <a:rPr lang="en-US" sz="4000" dirty="0">
                <a:solidFill>
                  <a:srgbClr val="000000"/>
                </a:solidFill>
                <a:latin typeface="Times New Roman" panose="02020603050405020304" pitchFamily="18" charset="0"/>
                <a:ea typeface="Poppins"/>
                <a:cs typeface="Times New Roman" panose="02020603050405020304" pitchFamily="18" charset="0"/>
                <a:sym typeface="Poppins"/>
              </a:rPr>
              <a:t> </a:t>
            </a:r>
            <a:r>
              <a:rPr lang="en-US" sz="4000" dirty="0" err="1">
                <a:solidFill>
                  <a:srgbClr val="000000"/>
                </a:solidFill>
                <a:latin typeface="Times New Roman" panose="02020603050405020304" pitchFamily="18" charset="0"/>
                <a:ea typeface="Poppins"/>
                <a:cs typeface="Times New Roman" panose="02020603050405020304" pitchFamily="18" charset="0"/>
                <a:sym typeface="Poppins"/>
              </a:rPr>
              <a:t>với</a:t>
            </a:r>
            <a:r>
              <a:rPr lang="en-US" sz="4000" dirty="0">
                <a:solidFill>
                  <a:srgbClr val="000000"/>
                </a:solidFill>
                <a:latin typeface="Times New Roman" panose="02020603050405020304" pitchFamily="18" charset="0"/>
                <a:ea typeface="Poppins"/>
                <a:cs typeface="Times New Roman" panose="02020603050405020304" pitchFamily="18" charset="0"/>
                <a:sym typeface="Poppins"/>
              </a:rPr>
              <a:t> </a:t>
            </a:r>
            <a:r>
              <a:rPr lang="en-US" sz="4000" dirty="0" err="1">
                <a:solidFill>
                  <a:srgbClr val="000000"/>
                </a:solidFill>
                <a:latin typeface="Times New Roman" panose="02020603050405020304" pitchFamily="18" charset="0"/>
                <a:ea typeface="Poppins"/>
                <a:cs typeface="Times New Roman" panose="02020603050405020304" pitchFamily="18" charset="0"/>
                <a:sym typeface="Poppins"/>
              </a:rPr>
              <a:t>nhiều</a:t>
            </a:r>
            <a:r>
              <a:rPr lang="en-US" sz="4000" dirty="0">
                <a:solidFill>
                  <a:srgbClr val="000000"/>
                </a:solidFill>
                <a:latin typeface="Times New Roman" panose="02020603050405020304" pitchFamily="18" charset="0"/>
                <a:ea typeface="Poppins"/>
                <a:cs typeface="Times New Roman" panose="02020603050405020304" pitchFamily="18" charset="0"/>
                <a:sym typeface="Poppins"/>
              </a:rPr>
              <a:t> </a:t>
            </a:r>
            <a:r>
              <a:rPr lang="en-US" sz="4000" dirty="0" err="1">
                <a:solidFill>
                  <a:srgbClr val="000000"/>
                </a:solidFill>
                <a:latin typeface="Times New Roman" panose="02020603050405020304" pitchFamily="18" charset="0"/>
                <a:ea typeface="Poppins"/>
                <a:cs typeface="Times New Roman" panose="02020603050405020304" pitchFamily="18" charset="0"/>
                <a:sym typeface="Poppins"/>
              </a:rPr>
              <a:t>hình</a:t>
            </a:r>
            <a:r>
              <a:rPr lang="en-US" sz="4000" dirty="0">
                <a:solidFill>
                  <a:srgbClr val="000000"/>
                </a:solidFill>
                <a:latin typeface="Times New Roman" panose="02020603050405020304" pitchFamily="18" charset="0"/>
                <a:ea typeface="Poppins"/>
                <a:cs typeface="Times New Roman" panose="02020603050405020304" pitchFamily="18" charset="0"/>
                <a:sym typeface="Poppins"/>
              </a:rPr>
              <a:t> </a:t>
            </a:r>
            <a:r>
              <a:rPr lang="en-US" sz="4000" dirty="0" err="1">
                <a:solidFill>
                  <a:srgbClr val="000000"/>
                </a:solidFill>
                <a:latin typeface="Times New Roman" panose="02020603050405020304" pitchFamily="18" charset="0"/>
                <a:ea typeface="Poppins"/>
                <a:cs typeface="Times New Roman" panose="02020603050405020304" pitchFamily="18" charset="0"/>
                <a:sym typeface="Poppins"/>
              </a:rPr>
              <a:t>thức</a:t>
            </a:r>
            <a:r>
              <a:rPr lang="en-US" sz="4000" dirty="0">
                <a:solidFill>
                  <a:srgbClr val="000000"/>
                </a:solidFill>
                <a:latin typeface="Times New Roman" panose="02020603050405020304" pitchFamily="18" charset="0"/>
                <a:ea typeface="Poppins"/>
                <a:cs typeface="Times New Roman" panose="02020603050405020304" pitchFamily="18" charset="0"/>
                <a:sym typeface="Poppins"/>
              </a:rPr>
              <a:t> </a:t>
            </a:r>
            <a:r>
              <a:rPr lang="en-US" sz="4000" dirty="0" err="1">
                <a:solidFill>
                  <a:srgbClr val="000000"/>
                </a:solidFill>
                <a:latin typeface="Times New Roman" panose="02020603050405020304" pitchFamily="18" charset="0"/>
                <a:ea typeface="Poppins"/>
                <a:cs typeface="Times New Roman" panose="02020603050405020304" pitchFamily="18" charset="0"/>
                <a:sym typeface="Poppins"/>
              </a:rPr>
              <a:t>hoạt</a:t>
            </a:r>
            <a:r>
              <a:rPr lang="en-US" sz="4000" dirty="0">
                <a:solidFill>
                  <a:srgbClr val="000000"/>
                </a:solidFill>
                <a:latin typeface="Times New Roman" panose="02020603050405020304" pitchFamily="18" charset="0"/>
                <a:ea typeface="Poppins"/>
                <a:cs typeface="Times New Roman" panose="02020603050405020304" pitchFamily="18" charset="0"/>
                <a:sym typeface="Poppins"/>
              </a:rPr>
              <a:t> </a:t>
            </a:r>
            <a:r>
              <a:rPr lang="en-US" sz="4000" dirty="0" err="1">
                <a:solidFill>
                  <a:srgbClr val="000000"/>
                </a:solidFill>
                <a:latin typeface="Times New Roman" panose="02020603050405020304" pitchFamily="18" charset="0"/>
                <a:ea typeface="Poppins"/>
                <a:cs typeface="Times New Roman" panose="02020603050405020304" pitchFamily="18" charset="0"/>
                <a:sym typeface="Poppins"/>
              </a:rPr>
              <a:t>động</a:t>
            </a:r>
            <a:r>
              <a:rPr lang="en-US" sz="4000" dirty="0">
                <a:solidFill>
                  <a:srgbClr val="000000"/>
                </a:solidFill>
                <a:latin typeface="Times New Roman" panose="02020603050405020304" pitchFamily="18" charset="0"/>
                <a:ea typeface="Poppins"/>
                <a:cs typeface="Times New Roman" panose="02020603050405020304" pitchFamily="18" charset="0"/>
                <a:sym typeface="Poppins"/>
              </a:rPr>
              <a:t>, </a:t>
            </a:r>
            <a:r>
              <a:rPr lang="en-US" sz="4000" dirty="0" err="1">
                <a:solidFill>
                  <a:srgbClr val="000000"/>
                </a:solidFill>
                <a:latin typeface="Times New Roman" panose="02020603050405020304" pitchFamily="18" charset="0"/>
                <a:ea typeface="Poppins"/>
                <a:cs typeface="Times New Roman" panose="02020603050405020304" pitchFamily="18" charset="0"/>
                <a:sym typeface="Poppins"/>
              </a:rPr>
              <a:t>không</a:t>
            </a:r>
            <a:r>
              <a:rPr lang="en-US" sz="4000" dirty="0">
                <a:solidFill>
                  <a:srgbClr val="000000"/>
                </a:solidFill>
                <a:latin typeface="Times New Roman" panose="02020603050405020304" pitchFamily="18" charset="0"/>
                <a:ea typeface="Poppins"/>
                <a:cs typeface="Times New Roman" panose="02020603050405020304" pitchFamily="18" charset="0"/>
                <a:sym typeface="Poppins"/>
              </a:rPr>
              <a:t> </a:t>
            </a:r>
            <a:r>
              <a:rPr lang="en-US" sz="4000" dirty="0" err="1">
                <a:solidFill>
                  <a:srgbClr val="000000"/>
                </a:solidFill>
                <a:latin typeface="Times New Roman" panose="02020603050405020304" pitchFamily="18" charset="0"/>
                <a:ea typeface="Poppins"/>
                <a:cs typeface="Times New Roman" panose="02020603050405020304" pitchFamily="18" charset="0"/>
                <a:sym typeface="Poppins"/>
              </a:rPr>
              <a:t>chỉ</a:t>
            </a:r>
            <a:r>
              <a:rPr lang="en-US" sz="4000" dirty="0">
                <a:solidFill>
                  <a:srgbClr val="000000"/>
                </a:solidFill>
                <a:latin typeface="Times New Roman" panose="02020603050405020304" pitchFamily="18" charset="0"/>
                <a:ea typeface="Poppins"/>
                <a:cs typeface="Times New Roman" panose="02020603050405020304" pitchFamily="18" charset="0"/>
                <a:sym typeface="Poppins"/>
              </a:rPr>
              <a:t> HS </a:t>
            </a:r>
            <a:r>
              <a:rPr lang="en-US" sz="4000" dirty="0" err="1">
                <a:solidFill>
                  <a:srgbClr val="000000"/>
                </a:solidFill>
                <a:latin typeface="Times New Roman" panose="02020603050405020304" pitchFamily="18" charset="0"/>
                <a:ea typeface="Poppins"/>
                <a:cs typeface="Times New Roman" panose="02020603050405020304" pitchFamily="18" charset="0"/>
                <a:sym typeface="Poppins"/>
              </a:rPr>
              <a:t>mà</a:t>
            </a:r>
            <a:r>
              <a:rPr lang="en-US" sz="4000" dirty="0">
                <a:solidFill>
                  <a:srgbClr val="000000"/>
                </a:solidFill>
                <a:latin typeface="Times New Roman" panose="02020603050405020304" pitchFamily="18" charset="0"/>
                <a:ea typeface="Poppins"/>
                <a:cs typeface="Times New Roman" panose="02020603050405020304" pitchFamily="18" charset="0"/>
                <a:sym typeface="Poppins"/>
              </a:rPr>
              <a:t> </a:t>
            </a:r>
            <a:r>
              <a:rPr lang="en-US" sz="4000" dirty="0" err="1">
                <a:solidFill>
                  <a:srgbClr val="000000"/>
                </a:solidFill>
                <a:latin typeface="Times New Roman" panose="02020603050405020304" pitchFamily="18" charset="0"/>
                <a:ea typeface="Poppins"/>
                <a:cs typeface="Times New Roman" panose="02020603050405020304" pitchFamily="18" charset="0"/>
                <a:sym typeface="Poppins"/>
              </a:rPr>
              <a:t>người</a:t>
            </a:r>
            <a:r>
              <a:rPr lang="en-US" sz="4000" dirty="0">
                <a:solidFill>
                  <a:srgbClr val="000000"/>
                </a:solidFill>
                <a:latin typeface="Times New Roman" panose="02020603050405020304" pitchFamily="18" charset="0"/>
                <a:ea typeface="Poppins"/>
                <a:cs typeface="Times New Roman" panose="02020603050405020304" pitchFamily="18" charset="0"/>
                <a:sym typeface="Poppins"/>
              </a:rPr>
              <a:t> </a:t>
            </a:r>
            <a:r>
              <a:rPr lang="en-US" sz="4000" dirty="0" err="1">
                <a:solidFill>
                  <a:srgbClr val="000000"/>
                </a:solidFill>
                <a:latin typeface="Times New Roman" panose="02020603050405020304" pitchFamily="18" charset="0"/>
                <a:ea typeface="Poppins"/>
                <a:cs typeface="Times New Roman" panose="02020603050405020304" pitchFamily="18" charset="0"/>
                <a:sym typeface="Poppins"/>
              </a:rPr>
              <a:t>dân</a:t>
            </a:r>
            <a:r>
              <a:rPr lang="en-US" sz="4000" dirty="0">
                <a:solidFill>
                  <a:srgbClr val="000000"/>
                </a:solidFill>
                <a:latin typeface="Times New Roman" panose="02020603050405020304" pitchFamily="18" charset="0"/>
                <a:ea typeface="Poppins"/>
                <a:cs typeface="Times New Roman" panose="02020603050405020304" pitchFamily="18" charset="0"/>
                <a:sym typeface="Poppins"/>
              </a:rPr>
              <a:t> </a:t>
            </a:r>
            <a:r>
              <a:rPr lang="en-US" sz="4000" dirty="0" err="1">
                <a:solidFill>
                  <a:srgbClr val="000000"/>
                </a:solidFill>
                <a:latin typeface="Times New Roman" panose="02020603050405020304" pitchFamily="18" charset="0"/>
                <a:ea typeface="Poppins"/>
                <a:cs typeface="Times New Roman" panose="02020603050405020304" pitchFamily="18" charset="0"/>
                <a:sym typeface="Poppins"/>
              </a:rPr>
              <a:t>tham</a:t>
            </a:r>
            <a:r>
              <a:rPr lang="en-US" sz="4000" dirty="0">
                <a:solidFill>
                  <a:srgbClr val="000000"/>
                </a:solidFill>
                <a:latin typeface="Times New Roman" panose="02020603050405020304" pitchFamily="18" charset="0"/>
                <a:ea typeface="Poppins"/>
                <a:cs typeface="Times New Roman" panose="02020603050405020304" pitchFamily="18" charset="0"/>
                <a:sym typeface="Poppins"/>
              </a:rPr>
              <a:t> </a:t>
            </a:r>
            <a:r>
              <a:rPr lang="en-US" sz="4000" dirty="0" err="1">
                <a:solidFill>
                  <a:srgbClr val="000000"/>
                </a:solidFill>
                <a:latin typeface="Times New Roman" panose="02020603050405020304" pitchFamily="18" charset="0"/>
                <a:ea typeface="Poppins"/>
                <a:cs typeface="Times New Roman" panose="02020603050405020304" pitchFamily="18" charset="0"/>
                <a:sym typeface="Poppins"/>
              </a:rPr>
              <a:t>gia</a:t>
            </a:r>
            <a:r>
              <a:rPr lang="en-US" sz="4000" dirty="0">
                <a:solidFill>
                  <a:srgbClr val="000000"/>
                </a:solidFill>
                <a:latin typeface="Times New Roman" panose="02020603050405020304" pitchFamily="18" charset="0"/>
                <a:ea typeface="Poppins"/>
                <a:cs typeface="Times New Roman" panose="02020603050405020304" pitchFamily="18" charset="0"/>
                <a:sym typeface="Poppins"/>
              </a:rPr>
              <a:t> </a:t>
            </a:r>
            <a:r>
              <a:rPr lang="en-US" sz="4000" dirty="0" err="1">
                <a:solidFill>
                  <a:srgbClr val="000000"/>
                </a:solidFill>
                <a:latin typeface="Times New Roman" panose="02020603050405020304" pitchFamily="18" charset="0"/>
                <a:ea typeface="Poppins"/>
                <a:cs typeface="Times New Roman" panose="02020603050405020304" pitchFamily="18" charset="0"/>
                <a:sym typeface="Poppins"/>
              </a:rPr>
              <a:t>tích</a:t>
            </a:r>
            <a:r>
              <a:rPr lang="en-US" sz="4000" dirty="0">
                <a:solidFill>
                  <a:srgbClr val="000000"/>
                </a:solidFill>
                <a:latin typeface="Times New Roman" panose="02020603050405020304" pitchFamily="18" charset="0"/>
                <a:ea typeface="Poppins"/>
                <a:cs typeface="Times New Roman" panose="02020603050405020304" pitchFamily="18" charset="0"/>
                <a:sym typeface="Poppins"/>
              </a:rPr>
              <a:t> </a:t>
            </a:r>
            <a:r>
              <a:rPr lang="en-US" sz="4000" dirty="0" err="1">
                <a:solidFill>
                  <a:srgbClr val="000000"/>
                </a:solidFill>
                <a:latin typeface="Times New Roman" panose="02020603050405020304" pitchFamily="18" charset="0"/>
                <a:ea typeface="Poppins"/>
                <a:cs typeface="Times New Roman" panose="02020603050405020304" pitchFamily="18" charset="0"/>
                <a:sym typeface="Poppins"/>
              </a:rPr>
              <a:t>cực</a:t>
            </a:r>
            <a:endParaRPr sz="4000" dirty="0">
              <a:solidFill>
                <a:srgbClr val="000000"/>
              </a:solidFill>
              <a:latin typeface="Times New Roman" panose="02020603050405020304" pitchFamily="18" charset="0"/>
              <a:ea typeface="Poppins"/>
              <a:cs typeface="Times New Roman" panose="02020603050405020304" pitchFamily="18" charset="0"/>
              <a:sym typeface="Poppins"/>
            </a:endParaRPr>
          </a:p>
        </p:txBody>
      </p:sp>
      <p:sp>
        <p:nvSpPr>
          <p:cNvPr id="2055" name="Google Shape;2055;p16"/>
          <p:cNvSpPr txBox="1"/>
          <p:nvPr/>
        </p:nvSpPr>
        <p:spPr>
          <a:xfrm>
            <a:off x="4455392" y="1791534"/>
            <a:ext cx="3524489" cy="45242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dirty="0" err="1">
                <a:solidFill>
                  <a:srgbClr val="002060"/>
                </a:solidFill>
                <a:latin typeface="Times New Roman" panose="02020603050405020304" pitchFamily="18" charset="0"/>
                <a:ea typeface="Poppins"/>
                <a:cs typeface="Times New Roman" panose="02020603050405020304" pitchFamily="18" charset="0"/>
                <a:sym typeface="Poppins"/>
              </a:rPr>
              <a:t>Những</a:t>
            </a:r>
            <a:r>
              <a:rPr lang="en-US" sz="3600" dirty="0">
                <a:solidFill>
                  <a:srgbClr val="002060"/>
                </a:solidFill>
                <a:latin typeface="Times New Roman" panose="02020603050405020304" pitchFamily="18" charset="0"/>
                <a:ea typeface="Poppins"/>
                <a:cs typeface="Times New Roman" panose="02020603050405020304" pitchFamily="18" charset="0"/>
                <a:sym typeface="Poppins"/>
              </a:rPr>
              <a:t> </a:t>
            </a:r>
            <a:r>
              <a:rPr lang="en-US" sz="3600" dirty="0" err="1">
                <a:solidFill>
                  <a:srgbClr val="002060"/>
                </a:solidFill>
                <a:latin typeface="Times New Roman" panose="02020603050405020304" pitchFamily="18" charset="0"/>
                <a:ea typeface="Poppins"/>
                <a:cs typeface="Times New Roman" panose="02020603050405020304" pitchFamily="18" charset="0"/>
                <a:sym typeface="Poppins"/>
              </a:rPr>
              <a:t>món</a:t>
            </a:r>
            <a:r>
              <a:rPr lang="en-US" sz="3600" dirty="0">
                <a:solidFill>
                  <a:srgbClr val="002060"/>
                </a:solidFill>
                <a:latin typeface="Times New Roman" panose="02020603050405020304" pitchFamily="18" charset="0"/>
                <a:ea typeface="Poppins"/>
                <a:cs typeface="Times New Roman" panose="02020603050405020304" pitchFamily="18" charset="0"/>
                <a:sym typeface="Poppins"/>
              </a:rPr>
              <a:t> </a:t>
            </a:r>
            <a:r>
              <a:rPr lang="en-US" sz="3600" dirty="0" err="1">
                <a:solidFill>
                  <a:srgbClr val="002060"/>
                </a:solidFill>
                <a:latin typeface="Times New Roman" panose="02020603050405020304" pitchFamily="18" charset="0"/>
                <a:ea typeface="Poppins"/>
                <a:cs typeface="Times New Roman" panose="02020603050405020304" pitchFamily="18" charset="0"/>
                <a:sym typeface="Poppins"/>
              </a:rPr>
              <a:t>quà</a:t>
            </a:r>
            <a:r>
              <a:rPr lang="en-US" sz="3600" dirty="0">
                <a:solidFill>
                  <a:srgbClr val="002060"/>
                </a:solidFill>
                <a:latin typeface="Times New Roman" panose="02020603050405020304" pitchFamily="18" charset="0"/>
                <a:ea typeface="Poppins"/>
                <a:cs typeface="Times New Roman" panose="02020603050405020304" pitchFamily="18" charset="0"/>
                <a:sym typeface="Poppins"/>
              </a:rPr>
              <a:t> </a:t>
            </a:r>
            <a:r>
              <a:rPr lang="en-US" sz="3600" dirty="0" err="1">
                <a:solidFill>
                  <a:srgbClr val="002060"/>
                </a:solidFill>
                <a:latin typeface="Times New Roman" panose="02020603050405020304" pitchFamily="18" charset="0"/>
                <a:ea typeface="Poppins"/>
                <a:cs typeface="Times New Roman" panose="02020603050405020304" pitchFamily="18" charset="0"/>
                <a:sym typeface="Poppins"/>
              </a:rPr>
              <a:t>đã</a:t>
            </a:r>
            <a:r>
              <a:rPr lang="en-US" sz="3600" dirty="0">
                <a:solidFill>
                  <a:srgbClr val="002060"/>
                </a:solidFill>
                <a:latin typeface="Times New Roman" panose="02020603050405020304" pitchFamily="18" charset="0"/>
                <a:ea typeface="Poppins"/>
                <a:cs typeface="Times New Roman" panose="02020603050405020304" pitchFamily="18" charset="0"/>
                <a:sym typeface="Poppins"/>
              </a:rPr>
              <a:t> </a:t>
            </a:r>
            <a:r>
              <a:rPr lang="en-US" sz="3600" dirty="0" err="1">
                <a:solidFill>
                  <a:srgbClr val="002060"/>
                </a:solidFill>
                <a:latin typeface="Times New Roman" panose="02020603050405020304" pitchFamily="18" charset="0"/>
                <a:ea typeface="Poppins"/>
                <a:cs typeface="Times New Roman" panose="02020603050405020304" pitchFamily="18" charset="0"/>
                <a:sym typeface="Poppins"/>
              </a:rPr>
              <a:t>động</a:t>
            </a:r>
            <a:r>
              <a:rPr lang="en-US" sz="3600" dirty="0">
                <a:solidFill>
                  <a:srgbClr val="002060"/>
                </a:solidFill>
                <a:latin typeface="Times New Roman" panose="02020603050405020304" pitchFamily="18" charset="0"/>
                <a:ea typeface="Poppins"/>
                <a:cs typeface="Times New Roman" panose="02020603050405020304" pitchFamily="18" charset="0"/>
                <a:sym typeface="Poppins"/>
              </a:rPr>
              <a:t> </a:t>
            </a:r>
            <a:r>
              <a:rPr lang="en-US" sz="3600" dirty="0" err="1">
                <a:solidFill>
                  <a:srgbClr val="002060"/>
                </a:solidFill>
                <a:latin typeface="Times New Roman" panose="02020603050405020304" pitchFamily="18" charset="0"/>
                <a:ea typeface="Poppins"/>
                <a:cs typeface="Times New Roman" panose="02020603050405020304" pitchFamily="18" charset="0"/>
                <a:sym typeface="Poppins"/>
              </a:rPr>
              <a:t>viên</a:t>
            </a:r>
            <a:r>
              <a:rPr lang="en-US" sz="3600" dirty="0">
                <a:solidFill>
                  <a:srgbClr val="002060"/>
                </a:solidFill>
                <a:latin typeface="Times New Roman" panose="02020603050405020304" pitchFamily="18" charset="0"/>
                <a:ea typeface="Poppins"/>
                <a:cs typeface="Times New Roman" panose="02020603050405020304" pitchFamily="18" charset="0"/>
                <a:sym typeface="Poppins"/>
              </a:rPr>
              <a:t> </a:t>
            </a:r>
            <a:r>
              <a:rPr lang="en-US" sz="3600" dirty="0" err="1">
                <a:solidFill>
                  <a:srgbClr val="002060"/>
                </a:solidFill>
                <a:latin typeface="Times New Roman" panose="02020603050405020304" pitchFamily="18" charset="0"/>
                <a:ea typeface="Poppins"/>
                <a:cs typeface="Times New Roman" panose="02020603050405020304" pitchFamily="18" charset="0"/>
                <a:sym typeface="Poppins"/>
              </a:rPr>
              <a:t>về</a:t>
            </a:r>
            <a:r>
              <a:rPr lang="en-US" sz="3600" dirty="0">
                <a:solidFill>
                  <a:srgbClr val="002060"/>
                </a:solidFill>
                <a:latin typeface="Times New Roman" panose="02020603050405020304" pitchFamily="18" charset="0"/>
                <a:ea typeface="Poppins"/>
                <a:cs typeface="Times New Roman" panose="02020603050405020304" pitchFamily="18" charset="0"/>
                <a:sym typeface="Poppins"/>
              </a:rPr>
              <a:t> </a:t>
            </a:r>
            <a:r>
              <a:rPr lang="en-US" sz="3600" dirty="0" err="1">
                <a:solidFill>
                  <a:srgbClr val="002060"/>
                </a:solidFill>
                <a:latin typeface="Times New Roman" panose="02020603050405020304" pitchFamily="18" charset="0"/>
                <a:ea typeface="Poppins"/>
                <a:cs typeface="Times New Roman" panose="02020603050405020304" pitchFamily="18" charset="0"/>
                <a:sym typeface="Poppins"/>
              </a:rPr>
              <a:t>tinh</a:t>
            </a:r>
            <a:r>
              <a:rPr lang="en-US" sz="3600" dirty="0">
                <a:solidFill>
                  <a:srgbClr val="002060"/>
                </a:solidFill>
                <a:latin typeface="Times New Roman" panose="02020603050405020304" pitchFamily="18" charset="0"/>
                <a:ea typeface="Poppins"/>
                <a:cs typeface="Times New Roman" panose="02020603050405020304" pitchFamily="18" charset="0"/>
                <a:sym typeface="Poppins"/>
              </a:rPr>
              <a:t> </a:t>
            </a:r>
            <a:r>
              <a:rPr lang="en-US" sz="3600" dirty="0" err="1">
                <a:solidFill>
                  <a:srgbClr val="002060"/>
                </a:solidFill>
                <a:latin typeface="Times New Roman" panose="02020603050405020304" pitchFamily="18" charset="0"/>
                <a:ea typeface="Poppins"/>
                <a:cs typeface="Times New Roman" panose="02020603050405020304" pitchFamily="18" charset="0"/>
                <a:sym typeface="Poppins"/>
              </a:rPr>
              <a:t>thần</a:t>
            </a:r>
            <a:r>
              <a:rPr lang="en-US" sz="3600" dirty="0">
                <a:solidFill>
                  <a:srgbClr val="002060"/>
                </a:solidFill>
                <a:latin typeface="Times New Roman" panose="02020603050405020304" pitchFamily="18" charset="0"/>
                <a:ea typeface="Poppins"/>
                <a:cs typeface="Times New Roman" panose="02020603050405020304" pitchFamily="18" charset="0"/>
                <a:sym typeface="Poppins"/>
              </a:rPr>
              <a:t>, </a:t>
            </a:r>
            <a:r>
              <a:rPr lang="en-US" sz="3600" dirty="0" err="1">
                <a:solidFill>
                  <a:srgbClr val="002060"/>
                </a:solidFill>
                <a:latin typeface="Times New Roman" panose="02020603050405020304" pitchFamily="18" charset="0"/>
                <a:ea typeface="Poppins"/>
                <a:cs typeface="Times New Roman" panose="02020603050405020304" pitchFamily="18" charset="0"/>
                <a:sym typeface="Poppins"/>
              </a:rPr>
              <a:t>góp</a:t>
            </a:r>
            <a:r>
              <a:rPr lang="en-US" sz="3600" dirty="0">
                <a:solidFill>
                  <a:srgbClr val="002060"/>
                </a:solidFill>
                <a:latin typeface="Times New Roman" panose="02020603050405020304" pitchFamily="18" charset="0"/>
                <a:ea typeface="Poppins"/>
                <a:cs typeface="Times New Roman" panose="02020603050405020304" pitchFamily="18" charset="0"/>
                <a:sym typeface="Poppins"/>
              </a:rPr>
              <a:t> </a:t>
            </a:r>
            <a:r>
              <a:rPr lang="en-US" sz="3600" dirty="0" err="1">
                <a:solidFill>
                  <a:srgbClr val="002060"/>
                </a:solidFill>
                <a:latin typeface="Times New Roman" panose="02020603050405020304" pitchFamily="18" charset="0"/>
                <a:ea typeface="Poppins"/>
                <a:cs typeface="Times New Roman" panose="02020603050405020304" pitchFamily="18" charset="0"/>
                <a:sym typeface="Poppins"/>
              </a:rPr>
              <a:t>phần</a:t>
            </a:r>
            <a:r>
              <a:rPr lang="en-US" sz="3600" dirty="0">
                <a:solidFill>
                  <a:srgbClr val="002060"/>
                </a:solidFill>
                <a:latin typeface="Times New Roman" panose="02020603050405020304" pitchFamily="18" charset="0"/>
                <a:ea typeface="Poppins"/>
                <a:cs typeface="Times New Roman" panose="02020603050405020304" pitchFamily="18" charset="0"/>
                <a:sym typeface="Poppins"/>
              </a:rPr>
              <a:t> </a:t>
            </a:r>
            <a:r>
              <a:rPr lang="en-US" sz="3600" dirty="0" err="1">
                <a:solidFill>
                  <a:srgbClr val="002060"/>
                </a:solidFill>
                <a:latin typeface="Times New Roman" panose="02020603050405020304" pitchFamily="18" charset="0"/>
                <a:ea typeface="Poppins"/>
                <a:cs typeface="Times New Roman" panose="02020603050405020304" pitchFamily="18" charset="0"/>
                <a:sym typeface="Poppins"/>
              </a:rPr>
              <a:t>hỗ</a:t>
            </a:r>
            <a:r>
              <a:rPr lang="en-US" sz="3600" dirty="0">
                <a:solidFill>
                  <a:srgbClr val="002060"/>
                </a:solidFill>
                <a:latin typeface="Times New Roman" panose="02020603050405020304" pitchFamily="18" charset="0"/>
                <a:ea typeface="Poppins"/>
                <a:cs typeface="Times New Roman" panose="02020603050405020304" pitchFamily="18" charset="0"/>
                <a:sym typeface="Poppins"/>
              </a:rPr>
              <a:t> </a:t>
            </a:r>
            <a:r>
              <a:rPr lang="en-US" sz="3600" dirty="0" err="1">
                <a:solidFill>
                  <a:srgbClr val="002060"/>
                </a:solidFill>
                <a:latin typeface="Times New Roman" panose="02020603050405020304" pitchFamily="18" charset="0"/>
                <a:ea typeface="Poppins"/>
                <a:cs typeface="Times New Roman" panose="02020603050405020304" pitchFamily="18" charset="0"/>
                <a:sym typeface="Poppins"/>
              </a:rPr>
              <a:t>trợ</a:t>
            </a:r>
            <a:r>
              <a:rPr lang="en-US" sz="3600" dirty="0">
                <a:solidFill>
                  <a:srgbClr val="002060"/>
                </a:solidFill>
                <a:latin typeface="Times New Roman" panose="02020603050405020304" pitchFamily="18" charset="0"/>
                <a:ea typeface="Poppins"/>
                <a:cs typeface="Times New Roman" panose="02020603050405020304" pitchFamily="18" charset="0"/>
                <a:sym typeface="Poppins"/>
              </a:rPr>
              <a:t>, </a:t>
            </a:r>
            <a:r>
              <a:rPr lang="en-US" sz="3600" dirty="0" err="1">
                <a:solidFill>
                  <a:srgbClr val="002060"/>
                </a:solidFill>
                <a:latin typeface="Times New Roman" panose="02020603050405020304" pitchFamily="18" charset="0"/>
                <a:ea typeface="Poppins"/>
                <a:cs typeface="Times New Roman" panose="02020603050405020304" pitchFamily="18" charset="0"/>
                <a:sym typeface="Poppins"/>
              </a:rPr>
              <a:t>ổn</a:t>
            </a:r>
            <a:r>
              <a:rPr lang="en-US" sz="3600" dirty="0">
                <a:solidFill>
                  <a:srgbClr val="002060"/>
                </a:solidFill>
                <a:latin typeface="Times New Roman" panose="02020603050405020304" pitchFamily="18" charset="0"/>
                <a:ea typeface="Poppins"/>
                <a:cs typeface="Times New Roman" panose="02020603050405020304" pitchFamily="18" charset="0"/>
                <a:sym typeface="Poppins"/>
              </a:rPr>
              <a:t> </a:t>
            </a:r>
            <a:r>
              <a:rPr lang="en-US" sz="3600" dirty="0" err="1">
                <a:solidFill>
                  <a:srgbClr val="002060"/>
                </a:solidFill>
                <a:latin typeface="Times New Roman" panose="02020603050405020304" pitchFamily="18" charset="0"/>
                <a:ea typeface="Poppins"/>
                <a:cs typeface="Times New Roman" panose="02020603050405020304" pitchFamily="18" charset="0"/>
                <a:sym typeface="Poppins"/>
              </a:rPr>
              <a:t>định</a:t>
            </a:r>
            <a:r>
              <a:rPr lang="en-US" sz="3600" dirty="0">
                <a:solidFill>
                  <a:srgbClr val="002060"/>
                </a:solidFill>
                <a:latin typeface="Times New Roman" panose="02020603050405020304" pitchFamily="18" charset="0"/>
                <a:ea typeface="Poppins"/>
                <a:cs typeface="Times New Roman" panose="02020603050405020304" pitchFamily="18" charset="0"/>
                <a:sym typeface="Poppins"/>
              </a:rPr>
              <a:t> </a:t>
            </a:r>
            <a:r>
              <a:rPr lang="en-US" sz="3600" dirty="0" err="1">
                <a:solidFill>
                  <a:srgbClr val="002060"/>
                </a:solidFill>
                <a:latin typeface="Times New Roman" panose="02020603050405020304" pitchFamily="18" charset="0"/>
                <a:ea typeface="Poppins"/>
                <a:cs typeface="Times New Roman" panose="02020603050405020304" pitchFamily="18" charset="0"/>
                <a:sym typeface="Poppins"/>
              </a:rPr>
              <a:t>việc</a:t>
            </a:r>
            <a:r>
              <a:rPr lang="en-US" sz="3600" dirty="0">
                <a:solidFill>
                  <a:srgbClr val="002060"/>
                </a:solidFill>
                <a:latin typeface="Times New Roman" panose="02020603050405020304" pitchFamily="18" charset="0"/>
                <a:ea typeface="Poppins"/>
                <a:cs typeface="Times New Roman" panose="02020603050405020304" pitchFamily="18" charset="0"/>
                <a:sym typeface="Poppins"/>
              </a:rPr>
              <a:t> </a:t>
            </a:r>
            <a:r>
              <a:rPr lang="en-US" sz="3600" dirty="0" err="1">
                <a:solidFill>
                  <a:srgbClr val="002060"/>
                </a:solidFill>
                <a:latin typeface="Times New Roman" panose="02020603050405020304" pitchFamily="18" charset="0"/>
                <a:ea typeface="Poppins"/>
                <a:cs typeface="Times New Roman" panose="02020603050405020304" pitchFamily="18" charset="0"/>
                <a:sym typeface="Poppins"/>
              </a:rPr>
              <a:t>học</a:t>
            </a:r>
            <a:r>
              <a:rPr lang="en-US" sz="3600" dirty="0">
                <a:solidFill>
                  <a:srgbClr val="002060"/>
                </a:solidFill>
                <a:latin typeface="Times New Roman" panose="02020603050405020304" pitchFamily="18" charset="0"/>
                <a:ea typeface="Poppins"/>
                <a:cs typeface="Times New Roman" panose="02020603050405020304" pitchFamily="18" charset="0"/>
                <a:sym typeface="Poppins"/>
              </a:rPr>
              <a:t> </a:t>
            </a:r>
            <a:r>
              <a:rPr lang="en-US" sz="3600" dirty="0" err="1">
                <a:solidFill>
                  <a:srgbClr val="002060"/>
                </a:solidFill>
                <a:latin typeface="Times New Roman" panose="02020603050405020304" pitchFamily="18" charset="0"/>
                <a:ea typeface="Poppins"/>
                <a:cs typeface="Times New Roman" panose="02020603050405020304" pitchFamily="18" charset="0"/>
                <a:sym typeface="Poppins"/>
              </a:rPr>
              <a:t>tập</a:t>
            </a:r>
            <a:r>
              <a:rPr lang="en-US" sz="3600" dirty="0">
                <a:solidFill>
                  <a:srgbClr val="002060"/>
                </a:solidFill>
                <a:latin typeface="Times New Roman" panose="02020603050405020304" pitchFamily="18" charset="0"/>
                <a:ea typeface="Poppins"/>
                <a:cs typeface="Times New Roman" panose="02020603050405020304" pitchFamily="18" charset="0"/>
                <a:sym typeface="Poppins"/>
              </a:rPr>
              <a:t> </a:t>
            </a:r>
            <a:r>
              <a:rPr lang="en-US" sz="3600" dirty="0" err="1">
                <a:solidFill>
                  <a:srgbClr val="002060"/>
                </a:solidFill>
                <a:latin typeface="Times New Roman" panose="02020603050405020304" pitchFamily="18" charset="0"/>
                <a:ea typeface="Poppins"/>
                <a:cs typeface="Times New Roman" panose="02020603050405020304" pitchFamily="18" charset="0"/>
                <a:sym typeface="Poppins"/>
              </a:rPr>
              <a:t>cho</a:t>
            </a:r>
            <a:r>
              <a:rPr lang="en-US" sz="3600" dirty="0">
                <a:solidFill>
                  <a:srgbClr val="002060"/>
                </a:solidFill>
                <a:latin typeface="Times New Roman" panose="02020603050405020304" pitchFamily="18" charset="0"/>
                <a:ea typeface="Poppins"/>
                <a:cs typeface="Times New Roman" panose="02020603050405020304" pitchFamily="18" charset="0"/>
                <a:sym typeface="Poppins"/>
              </a:rPr>
              <a:t> </a:t>
            </a:r>
            <a:r>
              <a:rPr lang="en-US" sz="3600" dirty="0" err="1">
                <a:solidFill>
                  <a:srgbClr val="002060"/>
                </a:solidFill>
                <a:latin typeface="Times New Roman" panose="02020603050405020304" pitchFamily="18" charset="0"/>
                <a:ea typeface="Poppins"/>
                <a:cs typeface="Times New Roman" panose="02020603050405020304" pitchFamily="18" charset="0"/>
                <a:sym typeface="Poppins"/>
              </a:rPr>
              <a:t>các</a:t>
            </a:r>
            <a:r>
              <a:rPr lang="en-US" sz="3600" dirty="0">
                <a:solidFill>
                  <a:srgbClr val="002060"/>
                </a:solidFill>
                <a:latin typeface="Times New Roman" panose="02020603050405020304" pitchFamily="18" charset="0"/>
                <a:ea typeface="Poppins"/>
                <a:cs typeface="Times New Roman" panose="02020603050405020304" pitchFamily="18" charset="0"/>
                <a:sym typeface="Poppins"/>
              </a:rPr>
              <a:t> </a:t>
            </a:r>
            <a:r>
              <a:rPr lang="en-US" sz="3600" dirty="0" err="1">
                <a:solidFill>
                  <a:srgbClr val="002060"/>
                </a:solidFill>
                <a:latin typeface="Times New Roman" panose="02020603050405020304" pitchFamily="18" charset="0"/>
                <a:ea typeface="Poppins"/>
                <a:cs typeface="Times New Roman" panose="02020603050405020304" pitchFamily="18" charset="0"/>
                <a:sym typeface="Poppins"/>
              </a:rPr>
              <a:t>bạn</a:t>
            </a:r>
            <a:r>
              <a:rPr lang="en-US" sz="3600" dirty="0">
                <a:solidFill>
                  <a:srgbClr val="002060"/>
                </a:solidFill>
                <a:latin typeface="Times New Roman" panose="02020603050405020304" pitchFamily="18" charset="0"/>
                <a:ea typeface="Poppins"/>
                <a:cs typeface="Times New Roman" panose="02020603050405020304" pitchFamily="18" charset="0"/>
                <a:sym typeface="Poppins"/>
              </a:rPr>
              <a:t> </a:t>
            </a:r>
            <a:r>
              <a:rPr lang="en-US" sz="3600" dirty="0" err="1">
                <a:solidFill>
                  <a:srgbClr val="002060"/>
                </a:solidFill>
                <a:latin typeface="Times New Roman" panose="02020603050405020304" pitchFamily="18" charset="0"/>
                <a:ea typeface="Poppins"/>
                <a:cs typeface="Times New Roman" panose="02020603050405020304" pitchFamily="18" charset="0"/>
                <a:sym typeface="Poppins"/>
              </a:rPr>
              <a:t>học</a:t>
            </a:r>
            <a:r>
              <a:rPr lang="en-US" sz="3600" dirty="0">
                <a:solidFill>
                  <a:srgbClr val="002060"/>
                </a:solidFill>
                <a:latin typeface="Times New Roman" panose="02020603050405020304" pitchFamily="18" charset="0"/>
                <a:ea typeface="Poppins"/>
                <a:cs typeface="Times New Roman" panose="02020603050405020304" pitchFamily="18" charset="0"/>
                <a:sym typeface="Poppins"/>
              </a:rPr>
              <a:t> </a:t>
            </a:r>
            <a:r>
              <a:rPr lang="en-US" sz="3600" dirty="0" err="1">
                <a:solidFill>
                  <a:srgbClr val="002060"/>
                </a:solidFill>
                <a:latin typeface="Times New Roman" panose="02020603050405020304" pitchFamily="18" charset="0"/>
                <a:ea typeface="Poppins"/>
                <a:cs typeface="Times New Roman" panose="02020603050405020304" pitchFamily="18" charset="0"/>
                <a:sym typeface="Poppins"/>
              </a:rPr>
              <a:t>sinh</a:t>
            </a:r>
            <a:r>
              <a:rPr lang="en-US" sz="3600" dirty="0">
                <a:solidFill>
                  <a:srgbClr val="002060"/>
                </a:solidFill>
                <a:latin typeface="Times New Roman" panose="02020603050405020304" pitchFamily="18" charset="0"/>
                <a:ea typeface="Poppins"/>
                <a:cs typeface="Times New Roman" panose="02020603050405020304" pitchFamily="18" charset="0"/>
                <a:sym typeface="Poppins"/>
              </a:rPr>
              <a:t> </a:t>
            </a:r>
            <a:r>
              <a:rPr lang="en-US" sz="3600" dirty="0" err="1">
                <a:solidFill>
                  <a:srgbClr val="002060"/>
                </a:solidFill>
                <a:latin typeface="Times New Roman" panose="02020603050405020304" pitchFamily="18" charset="0"/>
                <a:ea typeface="Poppins"/>
                <a:cs typeface="Times New Roman" panose="02020603050405020304" pitchFamily="18" charset="0"/>
                <a:sym typeface="Poppins"/>
              </a:rPr>
              <a:t>vùng</a:t>
            </a:r>
            <a:r>
              <a:rPr lang="en-US" sz="3600" dirty="0">
                <a:solidFill>
                  <a:srgbClr val="002060"/>
                </a:solidFill>
                <a:latin typeface="Times New Roman" panose="02020603050405020304" pitchFamily="18" charset="0"/>
                <a:ea typeface="Poppins"/>
                <a:cs typeface="Times New Roman" panose="02020603050405020304" pitchFamily="18" charset="0"/>
                <a:sym typeface="Poppins"/>
              </a:rPr>
              <a:t> </a:t>
            </a:r>
            <a:r>
              <a:rPr lang="en-US" sz="3600" dirty="0" err="1">
                <a:solidFill>
                  <a:srgbClr val="002060"/>
                </a:solidFill>
                <a:latin typeface="Times New Roman" panose="02020603050405020304" pitchFamily="18" charset="0"/>
                <a:ea typeface="Poppins"/>
                <a:cs typeface="Times New Roman" panose="02020603050405020304" pitchFamily="18" charset="0"/>
                <a:sym typeface="Poppins"/>
              </a:rPr>
              <a:t>bị</a:t>
            </a:r>
            <a:r>
              <a:rPr lang="en-US" sz="3600" dirty="0">
                <a:solidFill>
                  <a:srgbClr val="002060"/>
                </a:solidFill>
                <a:latin typeface="Times New Roman" panose="02020603050405020304" pitchFamily="18" charset="0"/>
                <a:ea typeface="Poppins"/>
                <a:cs typeface="Times New Roman" panose="02020603050405020304" pitchFamily="18" charset="0"/>
                <a:sym typeface="Poppins"/>
              </a:rPr>
              <a:t> </a:t>
            </a:r>
            <a:r>
              <a:rPr lang="en-US" sz="3600" dirty="0" err="1">
                <a:solidFill>
                  <a:srgbClr val="002060"/>
                </a:solidFill>
                <a:latin typeface="Times New Roman" panose="02020603050405020304" pitchFamily="18" charset="0"/>
                <a:ea typeface="Poppins"/>
                <a:cs typeface="Times New Roman" panose="02020603050405020304" pitchFamily="18" charset="0"/>
                <a:sym typeface="Poppins"/>
              </a:rPr>
              <a:t>thiên</a:t>
            </a:r>
            <a:r>
              <a:rPr lang="en-US" sz="3600" dirty="0">
                <a:solidFill>
                  <a:srgbClr val="002060"/>
                </a:solidFill>
                <a:latin typeface="Times New Roman" panose="02020603050405020304" pitchFamily="18" charset="0"/>
                <a:ea typeface="Poppins"/>
                <a:cs typeface="Times New Roman" panose="02020603050405020304" pitchFamily="18" charset="0"/>
                <a:sym typeface="Poppins"/>
              </a:rPr>
              <a:t> tai.</a:t>
            </a:r>
            <a:endParaRPr sz="3600" dirty="0">
              <a:solidFill>
                <a:srgbClr val="002060"/>
              </a:solidFill>
              <a:latin typeface="Times New Roman" panose="02020603050405020304" pitchFamily="18" charset="0"/>
              <a:ea typeface="Poppins"/>
              <a:cs typeface="Times New Roman" panose="02020603050405020304" pitchFamily="18" charset="0"/>
              <a:sym typeface="Poppins"/>
            </a:endParaRPr>
          </a:p>
        </p:txBody>
      </p:sp>
      <p:sp>
        <p:nvSpPr>
          <p:cNvPr id="2056" name="Google Shape;2056;p16"/>
          <p:cNvSpPr txBox="1"/>
          <p:nvPr/>
        </p:nvSpPr>
        <p:spPr>
          <a:xfrm>
            <a:off x="284923" y="8715"/>
            <a:ext cx="11368334" cy="1421887"/>
          </a:xfrm>
          <a:prstGeom prst="rect">
            <a:avLst/>
          </a:prstGeom>
          <a:solidFill>
            <a:srgbClr val="0033CC"/>
          </a:solidFill>
          <a:ln w="952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6350" marR="42545" lvl="0" indent="-6350" algn="ctr" rtl="0">
              <a:lnSpc>
                <a:spcPct val="120000"/>
              </a:lnSpc>
              <a:spcBef>
                <a:spcPts val="0"/>
              </a:spcBef>
              <a:spcAft>
                <a:spcPts val="0"/>
              </a:spcAft>
              <a:buNone/>
            </a:pPr>
            <a:r>
              <a:rPr lang="en-US" sz="3600" b="1">
                <a:solidFill>
                  <a:srgbClr val="FFFF00"/>
                </a:solidFill>
                <a:latin typeface="Times New Roman" panose="02020603050405020304" pitchFamily="18" charset="0"/>
                <a:ea typeface="Poppins"/>
                <a:cs typeface="Times New Roman" panose="02020603050405020304" pitchFamily="18" charset="0"/>
                <a:sym typeface="Poppins"/>
              </a:rPr>
              <a:t>2. Phong trào quyên góp sách vở và đồ dùng học tập cho các bạn HS vùng bị thiên tai</a:t>
            </a:r>
            <a:endParaRPr sz="3600">
              <a:solidFill>
                <a:srgbClr val="FFFF00"/>
              </a:solidFill>
              <a:latin typeface="Times New Roman" panose="02020603050405020304" pitchFamily="18" charset="0"/>
              <a:ea typeface="Poppins"/>
              <a:cs typeface="Times New Roman" panose="02020603050405020304" pitchFamily="18" charset="0"/>
              <a:sym typeface="Poppins"/>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34"/>
                                        </p:tgtEl>
                                        <p:attrNameLst>
                                          <p:attrName>style.visibility</p:attrName>
                                        </p:attrNameLst>
                                      </p:cBhvr>
                                      <p:to>
                                        <p:strVal val="visible"/>
                                      </p:to>
                                    </p:set>
                                    <p:anim calcmode="lin" valueType="num">
                                      <p:cBhvr additive="base">
                                        <p:cTn id="7" dur="500"/>
                                        <p:tgtEl>
                                          <p:spTgt spid="2034"/>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2053"/>
                                        </p:tgtEl>
                                        <p:attrNameLst>
                                          <p:attrName>style.visibility</p:attrName>
                                        </p:attrNameLst>
                                      </p:cBhvr>
                                      <p:to>
                                        <p:strVal val="visible"/>
                                      </p:to>
                                    </p:set>
                                    <p:anim calcmode="lin" valueType="num">
                                      <p:cBhvr additive="base">
                                        <p:cTn id="10" dur="500"/>
                                        <p:tgtEl>
                                          <p:spTgt spid="2053"/>
                                        </p:tgtEl>
                                        <p:attrNameLst>
                                          <p:attrName>ppt_y</p:attrName>
                                        </p:attrNameLst>
                                      </p:cBhvr>
                                      <p:tavLst>
                                        <p:tav tm="0">
                                          <p:val>
                                            <p:strVal val="#ppt_y+1"/>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animEffect transition="in" filter="fade">
                                      <p:cBhvr>
                                        <p:cTn id="15" dur="500"/>
                                        <p:tgtEl>
                                          <p:spTgt spid="2050"/>
                                        </p:tgtEl>
                                      </p:cBhvr>
                                    </p:animEffect>
                                  </p:childTnLst>
                                </p:cTn>
                              </p:par>
                              <p:par>
                                <p:cTn id="16" presetID="10" presetClass="entr" presetSubtype="0" fill="hold" nodeType="withEffect">
                                  <p:stCondLst>
                                    <p:cond delay="0"/>
                                  </p:stCondLst>
                                  <p:childTnLst>
                                    <p:set>
                                      <p:cBhvr>
                                        <p:cTn id="17" dur="1" fill="hold">
                                          <p:stCondLst>
                                            <p:cond delay="0"/>
                                          </p:stCondLst>
                                        </p:cTn>
                                        <p:tgtEl>
                                          <p:spTgt spid="2055"/>
                                        </p:tgtEl>
                                        <p:attrNameLst>
                                          <p:attrName>style.visibility</p:attrName>
                                        </p:attrNameLst>
                                      </p:cBhvr>
                                      <p:to>
                                        <p:strVal val="visible"/>
                                      </p:to>
                                    </p:set>
                                    <p:animEffect transition="in" filter="fade">
                                      <p:cBhvr>
                                        <p:cTn id="18" dur="500"/>
                                        <p:tgtEl>
                                          <p:spTgt spid="2055"/>
                                        </p:tgtEl>
                                      </p:cBhvr>
                                    </p:animEffect>
                                  </p:childTnLst>
                                </p:cTn>
                              </p:par>
                              <p:par>
                                <p:cTn id="19" presetID="10" presetClass="entr" presetSubtype="0" fill="hold" nodeType="withEffect">
                                  <p:stCondLst>
                                    <p:cond delay="0"/>
                                  </p:stCondLst>
                                  <p:childTnLst>
                                    <p:set>
                                      <p:cBhvr>
                                        <p:cTn id="20" dur="1" fill="hold">
                                          <p:stCondLst>
                                            <p:cond delay="0"/>
                                          </p:stCondLst>
                                        </p:cTn>
                                        <p:tgtEl>
                                          <p:spTgt spid="2028"/>
                                        </p:tgtEl>
                                        <p:attrNameLst>
                                          <p:attrName>style.visibility</p:attrName>
                                        </p:attrNameLst>
                                      </p:cBhvr>
                                      <p:to>
                                        <p:strVal val="visible"/>
                                      </p:to>
                                    </p:set>
                                    <p:animEffect transition="in" filter="fade">
                                      <p:cBhvr>
                                        <p:cTn id="21" dur="500"/>
                                        <p:tgtEl>
                                          <p:spTgt spid="202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054"/>
                                        </p:tgtEl>
                                        <p:attrNameLst>
                                          <p:attrName>style.visibility</p:attrName>
                                        </p:attrNameLst>
                                      </p:cBhvr>
                                      <p:to>
                                        <p:strVal val="visible"/>
                                      </p:to>
                                    </p:set>
                                    <p:animEffect transition="in" filter="fade">
                                      <p:cBhvr>
                                        <p:cTn id="26" dur="500"/>
                                        <p:tgtEl>
                                          <p:spTgt spid="2054"/>
                                        </p:tgtEl>
                                      </p:cBhvr>
                                    </p:animEffect>
                                  </p:childTnLst>
                                </p:cTn>
                              </p:par>
                              <p:par>
                                <p:cTn id="27" presetID="10" presetClass="entr" presetSubtype="0" fill="hold" nodeType="withEffect">
                                  <p:stCondLst>
                                    <p:cond delay="0"/>
                                  </p:stCondLst>
                                  <p:childTnLst>
                                    <p:set>
                                      <p:cBhvr>
                                        <p:cTn id="28" dur="1" fill="hold">
                                          <p:stCondLst>
                                            <p:cond delay="0"/>
                                          </p:stCondLst>
                                        </p:cTn>
                                        <p:tgtEl>
                                          <p:spTgt spid="2047"/>
                                        </p:tgtEl>
                                        <p:attrNameLst>
                                          <p:attrName>style.visibility</p:attrName>
                                        </p:attrNameLst>
                                      </p:cBhvr>
                                      <p:to>
                                        <p:strVal val="visible"/>
                                      </p:to>
                                    </p:set>
                                    <p:animEffect transition="in" filter="fade">
                                      <p:cBhvr>
                                        <p:cTn id="29" dur="500"/>
                                        <p:tgtEl>
                                          <p:spTgt spid="2047"/>
                                        </p:tgtEl>
                                      </p:cBhvr>
                                    </p:animEffect>
                                  </p:childTnLst>
                                </p:cTn>
                              </p:par>
                              <p:par>
                                <p:cTn id="30" presetID="10" presetClass="entr" presetSubtype="0" fill="hold" nodeType="withEffect">
                                  <p:stCondLst>
                                    <p:cond delay="0"/>
                                  </p:stCondLst>
                                  <p:childTnLst>
                                    <p:set>
                                      <p:cBhvr>
                                        <p:cTn id="31" dur="1" fill="hold">
                                          <p:stCondLst>
                                            <p:cond delay="0"/>
                                          </p:stCondLst>
                                        </p:cTn>
                                        <p:tgtEl>
                                          <p:spTgt spid="2037"/>
                                        </p:tgtEl>
                                        <p:attrNameLst>
                                          <p:attrName>style.visibility</p:attrName>
                                        </p:attrNameLst>
                                      </p:cBhvr>
                                      <p:to>
                                        <p:strVal val="visible"/>
                                      </p:to>
                                    </p:set>
                                    <p:animEffect transition="in" filter="fade">
                                      <p:cBhvr>
                                        <p:cTn id="32" dur="500"/>
                                        <p:tgtEl>
                                          <p:spTgt spid="2037"/>
                                        </p:tgtEl>
                                      </p:cBhvr>
                                    </p:animEffect>
                                  </p:childTnLst>
                                </p:cTn>
                              </p:par>
                              <p:par>
                                <p:cTn id="33" presetID="10" presetClass="entr" presetSubtype="0" fill="hold" nodeType="withEffect">
                                  <p:stCondLst>
                                    <p:cond delay="0"/>
                                  </p:stCondLst>
                                  <p:childTnLst>
                                    <p:set>
                                      <p:cBhvr>
                                        <p:cTn id="34" dur="1" fill="hold">
                                          <p:stCondLst>
                                            <p:cond delay="0"/>
                                          </p:stCondLst>
                                        </p:cTn>
                                        <p:tgtEl>
                                          <p:spTgt spid="2031"/>
                                        </p:tgtEl>
                                        <p:attrNameLst>
                                          <p:attrName>style.visibility</p:attrName>
                                        </p:attrNameLst>
                                      </p:cBhvr>
                                      <p:to>
                                        <p:strVal val="visible"/>
                                      </p:to>
                                    </p:set>
                                    <p:animEffect transition="in" filter="fade">
                                      <p:cBhvr>
                                        <p:cTn id="35" dur="500"/>
                                        <p:tgtEl>
                                          <p:spTgt spid="20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60"/>
        <p:cNvGrpSpPr/>
        <p:nvPr/>
      </p:nvGrpSpPr>
      <p:grpSpPr>
        <a:xfrm>
          <a:off x="0" y="0"/>
          <a:ext cx="0" cy="0"/>
          <a:chOff x="0" y="0"/>
          <a:chExt cx="0" cy="0"/>
        </a:xfrm>
      </p:grpSpPr>
      <p:pic>
        <p:nvPicPr>
          <p:cNvPr id="2061" name="Google Shape;2061;p17" descr="Hình nền powerpoint"/>
          <p:cNvPicPr preferRelativeResize="0"/>
          <p:nvPr/>
        </p:nvPicPr>
        <p:blipFill rotWithShape="1">
          <a:blip r:embed="rId3">
            <a:alphaModFix/>
          </a:blip>
          <a:srcRect/>
          <a:stretch/>
        </p:blipFill>
        <p:spPr>
          <a:xfrm>
            <a:off x="0" y="0"/>
            <a:ext cx="12269972" cy="6858000"/>
          </a:xfrm>
          <a:prstGeom prst="rect">
            <a:avLst/>
          </a:prstGeom>
          <a:noFill/>
          <a:ln>
            <a:noFill/>
          </a:ln>
        </p:spPr>
      </p:pic>
      <p:sp>
        <p:nvSpPr>
          <p:cNvPr id="2062" name="Google Shape;2062;p17"/>
          <p:cNvSpPr/>
          <p:nvPr/>
        </p:nvSpPr>
        <p:spPr>
          <a:xfrm>
            <a:off x="163287" y="2137822"/>
            <a:ext cx="12028714" cy="1454464"/>
          </a:xfrm>
          <a:prstGeom prst="roundRect">
            <a:avLst>
              <a:gd name="adj" fmla="val 16667"/>
            </a:avLst>
          </a:prstGeom>
          <a:solidFill>
            <a:srgbClr val="FFFF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200" b="1">
                <a:solidFill>
                  <a:srgbClr val="0000FF"/>
                </a:solidFill>
                <a:latin typeface="Poppins"/>
                <a:ea typeface="Poppins"/>
                <a:cs typeface="Poppins"/>
                <a:sym typeface="Poppins"/>
              </a:rPr>
              <a:t>3. Một số phong trào “Tương thân tương ái khác”</a:t>
            </a:r>
            <a:endParaRPr sz="4200">
              <a:solidFill>
                <a:srgbClr val="0000FF"/>
              </a:solidFill>
              <a:latin typeface="Poppins"/>
              <a:ea typeface="Poppins"/>
              <a:cs typeface="Poppins"/>
              <a:sym typeface="Poppins"/>
            </a:endParaRPr>
          </a:p>
        </p:txBody>
      </p:sp>
      <p:sp>
        <p:nvSpPr>
          <p:cNvPr id="2063" name="Google Shape;2063;p17"/>
          <p:cNvSpPr txBox="1"/>
          <p:nvPr/>
        </p:nvSpPr>
        <p:spPr>
          <a:xfrm>
            <a:off x="1249690" y="138910"/>
            <a:ext cx="1360967" cy="132343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33CC"/>
              </a:buClr>
              <a:buSzPts val="8000"/>
              <a:buFont typeface="Calibri"/>
              <a:buNone/>
            </a:pPr>
            <a:r>
              <a:rPr lang="en-US" sz="8000" b="1" i="0" u="none" strike="noStrike" cap="none">
                <a:solidFill>
                  <a:srgbClr val="0033CC"/>
                </a:solidFill>
                <a:latin typeface="Calibri"/>
                <a:ea typeface="Calibri"/>
                <a:cs typeface="Calibri"/>
                <a:sym typeface="Calibri"/>
              </a:rPr>
              <a:t>III</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62"/>
                                        </p:tgtEl>
                                        <p:attrNameLst>
                                          <p:attrName>style.visibility</p:attrName>
                                        </p:attrNameLst>
                                      </p:cBhvr>
                                      <p:to>
                                        <p:strVal val="visible"/>
                                      </p:to>
                                    </p:set>
                                    <p:animEffect transition="in" filter="fade">
                                      <p:cBhvr>
                                        <p:cTn id="7" dur="500"/>
                                        <p:tgtEl>
                                          <p:spTgt spid="20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68"/>
        <p:cNvGrpSpPr/>
        <p:nvPr/>
      </p:nvGrpSpPr>
      <p:grpSpPr>
        <a:xfrm>
          <a:off x="0" y="0"/>
          <a:ext cx="0" cy="0"/>
          <a:chOff x="0" y="0"/>
          <a:chExt cx="0" cy="0"/>
        </a:xfrm>
      </p:grpSpPr>
      <p:sp>
        <p:nvSpPr>
          <p:cNvPr id="2069" name="Google Shape;2069;p18"/>
          <p:cNvSpPr/>
          <p:nvPr/>
        </p:nvSpPr>
        <p:spPr>
          <a:xfrm>
            <a:off x="161515" y="2384380"/>
            <a:ext cx="1907228" cy="1344980"/>
          </a:xfrm>
          <a:prstGeom prst="roundRect">
            <a:avLst>
              <a:gd name="adj" fmla="val 16667"/>
            </a:avLst>
          </a:prstGeom>
          <a:noFill/>
          <a:ln w="9525" cap="flat" cmpd="sng">
            <a:solidFill>
              <a:schemeClr val="dk1"/>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33CC"/>
              </a:buClr>
              <a:buSzPts val="2600"/>
              <a:buFont typeface="Poppins"/>
              <a:buNone/>
            </a:pPr>
            <a:r>
              <a:rPr lang="en-US" sz="2600" b="1" i="0" u="none" strike="noStrike" cap="none">
                <a:solidFill>
                  <a:srgbClr val="0033CC"/>
                </a:solidFill>
                <a:latin typeface="Poppins"/>
                <a:ea typeface="Poppins"/>
                <a:cs typeface="Poppins"/>
                <a:sym typeface="Poppins"/>
              </a:rPr>
              <a:t>Hoạt động: 4 nhóm</a:t>
            </a:r>
            <a:endParaRPr sz="2600" b="1" i="0" u="none" strike="noStrike" cap="none">
              <a:solidFill>
                <a:srgbClr val="0033CC"/>
              </a:solidFill>
              <a:latin typeface="Poppins"/>
              <a:ea typeface="Poppins"/>
              <a:cs typeface="Poppins"/>
              <a:sym typeface="Poppins"/>
            </a:endParaRPr>
          </a:p>
        </p:txBody>
      </p:sp>
      <p:sp>
        <p:nvSpPr>
          <p:cNvPr id="2070" name="Google Shape;2070;p18"/>
          <p:cNvSpPr/>
          <p:nvPr/>
        </p:nvSpPr>
        <p:spPr>
          <a:xfrm>
            <a:off x="161515" y="4087459"/>
            <a:ext cx="5259571" cy="2103912"/>
          </a:xfrm>
          <a:prstGeom prst="roundRect">
            <a:avLst>
              <a:gd name="adj" fmla="val 16667"/>
            </a:avLst>
          </a:prstGeom>
          <a:solidFill>
            <a:srgbClr val="0033CC"/>
          </a:solidFill>
          <a:ln w="9525" cap="flat" cmpd="sng">
            <a:solidFill>
              <a:schemeClr val="dk1"/>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0" i="0" u="none" strike="noStrike" cap="none">
                <a:solidFill>
                  <a:srgbClr val="FFFF00"/>
                </a:solidFill>
                <a:latin typeface="Poppins"/>
                <a:ea typeface="Poppins"/>
                <a:cs typeface="Poppins"/>
                <a:sym typeface="Poppins"/>
              </a:rPr>
              <a:t>Tìm hiểu </a:t>
            </a:r>
            <a:r>
              <a:rPr lang="en-US" sz="3200" b="1">
                <a:solidFill>
                  <a:srgbClr val="FFFF00"/>
                </a:solidFill>
                <a:latin typeface="Poppins"/>
                <a:ea typeface="Poppins"/>
                <a:cs typeface="Poppins"/>
                <a:sym typeface="Poppins"/>
              </a:rPr>
              <a:t>về một số phong trào “Tương thân tương ái khác”</a:t>
            </a:r>
            <a:endParaRPr sz="3200" b="0" i="0" u="none" strike="noStrike" cap="none">
              <a:solidFill>
                <a:srgbClr val="FFFF00"/>
              </a:solidFill>
              <a:latin typeface="Poppins"/>
              <a:ea typeface="Poppins"/>
              <a:cs typeface="Poppins"/>
              <a:sym typeface="Poppins"/>
            </a:endParaRPr>
          </a:p>
        </p:txBody>
      </p:sp>
      <p:sp>
        <p:nvSpPr>
          <p:cNvPr id="2071" name="Google Shape;2071;p18"/>
          <p:cNvSpPr/>
          <p:nvPr/>
        </p:nvSpPr>
        <p:spPr>
          <a:xfrm>
            <a:off x="3689543" y="2374699"/>
            <a:ext cx="2161080" cy="1344980"/>
          </a:xfrm>
          <a:prstGeom prst="roundRect">
            <a:avLst>
              <a:gd name="adj" fmla="val 16667"/>
            </a:avLst>
          </a:prstGeom>
          <a:solidFill>
            <a:schemeClr val="lt1"/>
          </a:solidFill>
          <a:ln w="9525" cap="flat" cmpd="sng">
            <a:solidFill>
              <a:schemeClr val="dk1"/>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33CC"/>
              </a:buClr>
              <a:buSzPts val="2600"/>
              <a:buFont typeface="Poppins"/>
              <a:buNone/>
            </a:pPr>
            <a:r>
              <a:rPr lang="en-US" sz="2600" b="1" i="0" u="none" strike="noStrike" cap="none">
                <a:solidFill>
                  <a:srgbClr val="0033CC"/>
                </a:solidFill>
                <a:latin typeface="Poppins"/>
                <a:ea typeface="Poppins"/>
                <a:cs typeface="Poppins"/>
                <a:sym typeface="Poppins"/>
              </a:rPr>
              <a:t>Thời gian:  10 phút</a:t>
            </a:r>
            <a:endParaRPr sz="2600" b="1" i="0" u="none" strike="noStrike" cap="none">
              <a:solidFill>
                <a:srgbClr val="0033CC"/>
              </a:solidFill>
              <a:latin typeface="Poppins"/>
              <a:ea typeface="Poppins"/>
              <a:cs typeface="Poppins"/>
              <a:sym typeface="Poppins"/>
            </a:endParaRPr>
          </a:p>
        </p:txBody>
      </p:sp>
      <p:pic>
        <p:nvPicPr>
          <p:cNvPr id="2072" name="Google Shape;2072;p18"/>
          <p:cNvPicPr preferRelativeResize="0"/>
          <p:nvPr/>
        </p:nvPicPr>
        <p:blipFill rotWithShape="1">
          <a:blip r:embed="rId3">
            <a:alphaModFix/>
          </a:blip>
          <a:srcRect/>
          <a:stretch/>
        </p:blipFill>
        <p:spPr>
          <a:xfrm>
            <a:off x="1788478" y="2535759"/>
            <a:ext cx="1932847" cy="1042221"/>
          </a:xfrm>
          <a:prstGeom prst="rect">
            <a:avLst/>
          </a:prstGeom>
          <a:noFill/>
          <a:ln>
            <a:noFill/>
          </a:ln>
        </p:spPr>
      </p:pic>
      <p:cxnSp>
        <p:nvCxnSpPr>
          <p:cNvPr id="2073" name="Google Shape;2073;p18"/>
          <p:cNvCxnSpPr/>
          <p:nvPr/>
        </p:nvCxnSpPr>
        <p:spPr>
          <a:xfrm>
            <a:off x="0" y="1469227"/>
            <a:ext cx="12192000" cy="0"/>
          </a:xfrm>
          <a:prstGeom prst="straightConnector1">
            <a:avLst/>
          </a:prstGeom>
          <a:noFill/>
          <a:ln w="28575" cap="flat" cmpd="sng">
            <a:solidFill>
              <a:srgbClr val="BF9000"/>
            </a:solidFill>
            <a:prstDash val="dash"/>
            <a:miter lim="800000"/>
            <a:headEnd type="none" w="sm" len="sm"/>
            <a:tailEnd type="none" w="sm" len="sm"/>
          </a:ln>
        </p:spPr>
      </p:cxnSp>
      <p:cxnSp>
        <p:nvCxnSpPr>
          <p:cNvPr id="2074" name="Google Shape;2074;p18"/>
          <p:cNvCxnSpPr/>
          <p:nvPr/>
        </p:nvCxnSpPr>
        <p:spPr>
          <a:xfrm>
            <a:off x="0" y="1573277"/>
            <a:ext cx="12192000" cy="6143"/>
          </a:xfrm>
          <a:prstGeom prst="straightConnector1">
            <a:avLst/>
          </a:prstGeom>
          <a:noFill/>
          <a:ln w="12700" cap="flat" cmpd="sng">
            <a:solidFill>
              <a:schemeClr val="dk1"/>
            </a:solidFill>
            <a:prstDash val="solid"/>
            <a:miter lim="800000"/>
            <a:headEnd type="none" w="sm" len="sm"/>
            <a:tailEnd type="none" w="sm" len="sm"/>
          </a:ln>
        </p:spPr>
      </p:cxnSp>
      <p:sp>
        <p:nvSpPr>
          <p:cNvPr id="2075" name="Google Shape;2075;p18"/>
          <p:cNvSpPr/>
          <p:nvPr/>
        </p:nvSpPr>
        <p:spPr>
          <a:xfrm>
            <a:off x="1909407" y="89075"/>
            <a:ext cx="3878000" cy="664109"/>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0033CC"/>
              </a:buClr>
              <a:buSzPts val="4400"/>
              <a:buFont typeface="Poppins"/>
              <a:buNone/>
            </a:pPr>
            <a:r>
              <a:rPr lang="en-US" sz="4400" b="1" i="0" u="none" strike="noStrike" cap="none">
                <a:solidFill>
                  <a:srgbClr val="0033CC"/>
                </a:solidFill>
                <a:latin typeface="Poppins"/>
                <a:ea typeface="Poppins"/>
                <a:cs typeface="Poppins"/>
                <a:sym typeface="Poppins"/>
              </a:rPr>
              <a:t>HOẠT ĐỘNG</a:t>
            </a:r>
            <a:endParaRPr/>
          </a:p>
        </p:txBody>
      </p:sp>
      <p:sp>
        <p:nvSpPr>
          <p:cNvPr id="2076" name="Google Shape;2076;p18"/>
          <p:cNvSpPr/>
          <p:nvPr/>
        </p:nvSpPr>
        <p:spPr>
          <a:xfrm>
            <a:off x="1005957" y="562627"/>
            <a:ext cx="7946557" cy="859259"/>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006C00"/>
              </a:buClr>
              <a:buSzPts val="4800"/>
              <a:buFont typeface="Poppins"/>
              <a:buNone/>
            </a:pPr>
            <a:r>
              <a:rPr lang="en-US" sz="4800" b="1" i="0" u="none" strike="noStrike" cap="none">
                <a:solidFill>
                  <a:srgbClr val="006C00"/>
                </a:solidFill>
                <a:latin typeface="Poppins"/>
                <a:ea typeface="Poppins"/>
                <a:cs typeface="Poppins"/>
                <a:sym typeface="Poppins"/>
              </a:rPr>
              <a:t>THẢO LUẬN NHÓM</a:t>
            </a:r>
            <a:endParaRPr sz="4800" b="1" i="0" u="none" strike="noStrike" cap="none">
              <a:solidFill>
                <a:srgbClr val="006C00"/>
              </a:solidFill>
              <a:latin typeface="Poppins"/>
              <a:ea typeface="Poppins"/>
              <a:cs typeface="Poppins"/>
              <a:sym typeface="Poppins"/>
            </a:endParaRPr>
          </a:p>
        </p:txBody>
      </p:sp>
      <p:sp>
        <p:nvSpPr>
          <p:cNvPr id="2077" name="Google Shape;2077;p18"/>
          <p:cNvSpPr txBox="1"/>
          <p:nvPr/>
        </p:nvSpPr>
        <p:spPr>
          <a:xfrm>
            <a:off x="6096000" y="1738404"/>
            <a:ext cx="5816198" cy="937501"/>
          </a:xfrm>
          <a:prstGeom prst="rect">
            <a:avLst/>
          </a:prstGeom>
          <a:noFill/>
          <a:ln>
            <a:noFill/>
          </a:ln>
        </p:spPr>
        <p:txBody>
          <a:bodyPr spcFirstLastPara="1" wrap="square" lIns="91425" tIns="45700" rIns="91425" bIns="45700" anchor="t" anchorCtr="0">
            <a:spAutoFit/>
          </a:bodyPr>
          <a:lstStyle/>
          <a:p>
            <a:pPr marL="6350" marR="42545" lvl="0" indent="-6350" algn="ctr" rtl="0">
              <a:lnSpc>
                <a:spcPct val="120000"/>
              </a:lnSpc>
              <a:spcBef>
                <a:spcPts val="0"/>
              </a:spcBef>
              <a:spcAft>
                <a:spcPts val="0"/>
              </a:spcAft>
              <a:buClr>
                <a:srgbClr val="FF0000"/>
              </a:buClr>
              <a:buSzPts val="2400"/>
              <a:buFont typeface="Poppins"/>
              <a:buNone/>
            </a:pPr>
            <a:r>
              <a:rPr lang="en-US" sz="2400" b="1" i="0" u="none" strike="noStrike" cap="none">
                <a:solidFill>
                  <a:srgbClr val="FF0000"/>
                </a:solidFill>
                <a:latin typeface="Poppins"/>
                <a:ea typeface="Poppins"/>
                <a:cs typeface="Poppins"/>
                <a:sym typeface="Poppins"/>
              </a:rPr>
              <a:t>Nhiệm vụ: Mỗi nhóm sẽ thảo luận và hoàn thành phiếu học tập số 1 trên giấy A0. </a:t>
            </a:r>
            <a:endParaRPr/>
          </a:p>
        </p:txBody>
      </p:sp>
      <p:sp>
        <p:nvSpPr>
          <p:cNvPr id="2078" name="Google Shape;2078;p18"/>
          <p:cNvSpPr txBox="1"/>
          <p:nvPr/>
        </p:nvSpPr>
        <p:spPr>
          <a:xfrm>
            <a:off x="6167865" y="3047189"/>
            <a:ext cx="5672468" cy="2800062"/>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6350" marR="42545" lvl="0" indent="-6350" algn="just" rtl="0">
              <a:lnSpc>
                <a:spcPct val="120000"/>
              </a:lnSpc>
              <a:spcBef>
                <a:spcPts val="0"/>
              </a:spcBef>
              <a:spcAft>
                <a:spcPts val="0"/>
              </a:spcAft>
              <a:buNone/>
            </a:pPr>
            <a:r>
              <a:rPr lang="en-US" sz="2400">
                <a:solidFill>
                  <a:srgbClr val="000000"/>
                </a:solidFill>
                <a:latin typeface="Poppins"/>
                <a:ea typeface="Poppins"/>
                <a:cs typeface="Poppins"/>
                <a:sym typeface="Poppins"/>
              </a:rPr>
              <a:t>+ </a:t>
            </a:r>
            <a:r>
              <a:rPr lang="en-US" sz="2400" b="1" i="1">
                <a:solidFill>
                  <a:srgbClr val="000000"/>
                </a:solidFill>
                <a:latin typeface="Poppins"/>
                <a:ea typeface="Poppins"/>
                <a:cs typeface="Poppins"/>
                <a:sym typeface="Poppins"/>
              </a:rPr>
              <a:t>Nhóm lẻ</a:t>
            </a:r>
            <a:r>
              <a:rPr lang="en-US" sz="2400">
                <a:solidFill>
                  <a:srgbClr val="000000"/>
                </a:solidFill>
                <a:latin typeface="Poppins"/>
                <a:ea typeface="Poppins"/>
                <a:cs typeface="Poppins"/>
                <a:sym typeface="Poppins"/>
              </a:rPr>
              <a:t>: Tìm hiểu về các hoạt động của Hội Bảo trợ người khuyết tật và trẻ em mồ côi thành phố Hà Nội (Theo mẫu phiếu học tập số 1). </a:t>
            </a:r>
            <a:endParaRPr/>
          </a:p>
          <a:p>
            <a:pPr marL="6350" marR="42545" lvl="0" indent="-6350" algn="just" rtl="0">
              <a:lnSpc>
                <a:spcPct val="120000"/>
              </a:lnSpc>
              <a:spcBef>
                <a:spcPts val="735"/>
              </a:spcBef>
              <a:spcAft>
                <a:spcPts val="0"/>
              </a:spcAft>
              <a:buNone/>
            </a:pPr>
            <a:r>
              <a:rPr lang="en-US" sz="2400">
                <a:solidFill>
                  <a:srgbClr val="000000"/>
                </a:solidFill>
                <a:latin typeface="Poppins"/>
                <a:ea typeface="Poppins"/>
                <a:cs typeface="Poppins"/>
                <a:sym typeface="Poppins"/>
              </a:rPr>
              <a:t>+ </a:t>
            </a:r>
            <a:r>
              <a:rPr lang="en-US" sz="2400" b="1" i="1">
                <a:solidFill>
                  <a:srgbClr val="000000"/>
                </a:solidFill>
                <a:latin typeface="Poppins"/>
                <a:ea typeface="Poppins"/>
                <a:cs typeface="Poppins"/>
                <a:sym typeface="Poppins"/>
              </a:rPr>
              <a:t>Nhóm chẵn</a:t>
            </a:r>
            <a:r>
              <a:rPr lang="en-US" sz="2400">
                <a:solidFill>
                  <a:srgbClr val="000000"/>
                </a:solidFill>
                <a:latin typeface="Poppins"/>
                <a:ea typeface="Poppins"/>
                <a:cs typeface="Poppins"/>
                <a:sym typeface="Poppins"/>
              </a:rPr>
              <a:t>: Tìm hiểu về các hoạt động thiện nguyện của Đoàn – Đội.</a:t>
            </a:r>
            <a:endParaRPr sz="2400">
              <a:solidFill>
                <a:srgbClr val="000000"/>
              </a:solidFill>
              <a:latin typeface="Poppins"/>
              <a:ea typeface="Poppins"/>
              <a:cs typeface="Poppins"/>
              <a:sym typeface="Poppi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69"/>
                                        </p:tgtEl>
                                        <p:attrNameLst>
                                          <p:attrName>style.visibility</p:attrName>
                                        </p:attrNameLst>
                                      </p:cBhvr>
                                      <p:to>
                                        <p:strVal val="visible"/>
                                      </p:to>
                                    </p:set>
                                    <p:animEffect transition="in" filter="fade">
                                      <p:cBhvr>
                                        <p:cTn id="7" dur="500"/>
                                        <p:tgtEl>
                                          <p:spTgt spid="2069"/>
                                        </p:tgtEl>
                                      </p:cBhvr>
                                    </p:animEffect>
                                  </p:childTnLst>
                                </p:cTn>
                              </p:par>
                              <p:par>
                                <p:cTn id="8" presetID="10" presetClass="entr" presetSubtype="0" fill="hold" nodeType="withEffect">
                                  <p:stCondLst>
                                    <p:cond delay="0"/>
                                  </p:stCondLst>
                                  <p:childTnLst>
                                    <p:set>
                                      <p:cBhvr>
                                        <p:cTn id="9" dur="1" fill="hold">
                                          <p:stCondLst>
                                            <p:cond delay="0"/>
                                          </p:stCondLst>
                                        </p:cTn>
                                        <p:tgtEl>
                                          <p:spTgt spid="2072"/>
                                        </p:tgtEl>
                                        <p:attrNameLst>
                                          <p:attrName>style.visibility</p:attrName>
                                        </p:attrNameLst>
                                      </p:cBhvr>
                                      <p:to>
                                        <p:strVal val="visible"/>
                                      </p:to>
                                    </p:set>
                                    <p:animEffect transition="in" filter="fade">
                                      <p:cBhvr>
                                        <p:cTn id="10" dur="500"/>
                                        <p:tgtEl>
                                          <p:spTgt spid="2072"/>
                                        </p:tgtEl>
                                      </p:cBhvr>
                                    </p:animEffect>
                                  </p:childTnLst>
                                </p:cTn>
                              </p:par>
                              <p:par>
                                <p:cTn id="11" presetID="10" presetClass="entr" presetSubtype="0" fill="hold" nodeType="withEffect">
                                  <p:stCondLst>
                                    <p:cond delay="0"/>
                                  </p:stCondLst>
                                  <p:childTnLst>
                                    <p:set>
                                      <p:cBhvr>
                                        <p:cTn id="12" dur="1" fill="hold">
                                          <p:stCondLst>
                                            <p:cond delay="0"/>
                                          </p:stCondLst>
                                        </p:cTn>
                                        <p:tgtEl>
                                          <p:spTgt spid="2070"/>
                                        </p:tgtEl>
                                        <p:attrNameLst>
                                          <p:attrName>style.visibility</p:attrName>
                                        </p:attrNameLst>
                                      </p:cBhvr>
                                      <p:to>
                                        <p:strVal val="visible"/>
                                      </p:to>
                                    </p:set>
                                    <p:animEffect transition="in" filter="fade">
                                      <p:cBhvr>
                                        <p:cTn id="13" dur="500"/>
                                        <p:tgtEl>
                                          <p:spTgt spid="2070"/>
                                        </p:tgtEl>
                                      </p:cBhvr>
                                    </p:animEffect>
                                  </p:childTnLst>
                                </p:cTn>
                              </p:par>
                              <p:par>
                                <p:cTn id="14" presetID="10" presetClass="entr" presetSubtype="0" fill="hold" nodeType="withEffect">
                                  <p:stCondLst>
                                    <p:cond delay="0"/>
                                  </p:stCondLst>
                                  <p:childTnLst>
                                    <p:set>
                                      <p:cBhvr>
                                        <p:cTn id="15" dur="1" fill="hold">
                                          <p:stCondLst>
                                            <p:cond delay="0"/>
                                          </p:stCondLst>
                                        </p:cTn>
                                        <p:tgtEl>
                                          <p:spTgt spid="2071"/>
                                        </p:tgtEl>
                                        <p:attrNameLst>
                                          <p:attrName>style.visibility</p:attrName>
                                        </p:attrNameLst>
                                      </p:cBhvr>
                                      <p:to>
                                        <p:strVal val="visible"/>
                                      </p:to>
                                    </p:set>
                                    <p:animEffect transition="in" filter="fade">
                                      <p:cBhvr>
                                        <p:cTn id="16" dur="500"/>
                                        <p:tgtEl>
                                          <p:spTgt spid="207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077"/>
                                        </p:tgtEl>
                                        <p:attrNameLst>
                                          <p:attrName>style.visibility</p:attrName>
                                        </p:attrNameLst>
                                      </p:cBhvr>
                                      <p:to>
                                        <p:strVal val="visible"/>
                                      </p:to>
                                    </p:set>
                                    <p:animEffect transition="in" filter="fade">
                                      <p:cBhvr>
                                        <p:cTn id="21" dur="500"/>
                                        <p:tgtEl>
                                          <p:spTgt spid="2077"/>
                                        </p:tgtEl>
                                      </p:cBhvr>
                                    </p:animEffect>
                                  </p:childTnLst>
                                </p:cTn>
                              </p:par>
                              <p:par>
                                <p:cTn id="22" presetID="10" presetClass="entr" presetSubtype="0" fill="hold" nodeType="withEffect">
                                  <p:stCondLst>
                                    <p:cond delay="0"/>
                                  </p:stCondLst>
                                  <p:childTnLst>
                                    <p:set>
                                      <p:cBhvr>
                                        <p:cTn id="23" dur="1" fill="hold">
                                          <p:stCondLst>
                                            <p:cond delay="0"/>
                                          </p:stCondLst>
                                        </p:cTn>
                                        <p:tgtEl>
                                          <p:spTgt spid="2078"/>
                                        </p:tgtEl>
                                        <p:attrNameLst>
                                          <p:attrName>style.visibility</p:attrName>
                                        </p:attrNameLst>
                                      </p:cBhvr>
                                      <p:to>
                                        <p:strVal val="visible"/>
                                      </p:to>
                                    </p:set>
                                    <p:animEffect transition="in" filter="fade">
                                      <p:cBhvr>
                                        <p:cTn id="24" dur="500"/>
                                        <p:tgtEl>
                                          <p:spTgt spid="2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82"/>
        <p:cNvGrpSpPr/>
        <p:nvPr/>
      </p:nvGrpSpPr>
      <p:grpSpPr>
        <a:xfrm>
          <a:off x="0" y="0"/>
          <a:ext cx="0" cy="0"/>
          <a:chOff x="0" y="0"/>
          <a:chExt cx="0" cy="0"/>
        </a:xfrm>
      </p:grpSpPr>
      <p:sp>
        <p:nvSpPr>
          <p:cNvPr id="2084" name="Google Shape;2084;p19"/>
          <p:cNvSpPr/>
          <p:nvPr/>
        </p:nvSpPr>
        <p:spPr>
          <a:xfrm>
            <a:off x="6662057" y="208722"/>
            <a:ext cx="5056517" cy="6351103"/>
          </a:xfrm>
          <a:prstGeom prst="roundRect">
            <a:avLst>
              <a:gd name="adj" fmla="val 16667"/>
            </a:avLst>
          </a:prstGeom>
          <a:solidFill>
            <a:schemeClr val="lt1"/>
          </a:solidFill>
          <a:ln w="28575" cap="flat" cmpd="sng">
            <a:solidFill>
              <a:srgbClr val="006C00"/>
            </a:solidFill>
            <a:prstDash val="dash"/>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4000" dirty="0" err="1">
                <a:solidFill>
                  <a:srgbClr val="0000FF"/>
                </a:solidFill>
                <a:latin typeface="Poppins"/>
                <a:ea typeface="Poppins"/>
                <a:cs typeface="Poppins"/>
                <a:sym typeface="Poppins"/>
              </a:rPr>
              <a:t>Tuyên</a:t>
            </a:r>
            <a:r>
              <a:rPr lang="en-US" sz="4000" dirty="0">
                <a:solidFill>
                  <a:srgbClr val="0000FF"/>
                </a:solidFill>
                <a:latin typeface="Poppins"/>
                <a:ea typeface="Poppins"/>
                <a:cs typeface="Poppins"/>
                <a:sym typeface="Poppins"/>
              </a:rPr>
              <a:t> </a:t>
            </a:r>
            <a:r>
              <a:rPr lang="en-US" sz="4000" dirty="0" err="1">
                <a:solidFill>
                  <a:srgbClr val="0000FF"/>
                </a:solidFill>
                <a:latin typeface="Poppins"/>
                <a:ea typeface="Poppins"/>
                <a:cs typeface="Poppins"/>
                <a:sym typeface="Poppins"/>
              </a:rPr>
              <a:t>truyền</a:t>
            </a:r>
            <a:r>
              <a:rPr lang="en-US" sz="4000" dirty="0">
                <a:solidFill>
                  <a:srgbClr val="0000FF"/>
                </a:solidFill>
                <a:latin typeface="Poppins"/>
                <a:ea typeface="Poppins"/>
                <a:cs typeface="Poppins"/>
                <a:sym typeface="Poppins"/>
              </a:rPr>
              <a:t> </a:t>
            </a:r>
            <a:r>
              <a:rPr lang="en-US" sz="4000" dirty="0" err="1">
                <a:solidFill>
                  <a:srgbClr val="0000FF"/>
                </a:solidFill>
                <a:latin typeface="Poppins"/>
                <a:ea typeface="Poppins"/>
                <a:cs typeface="Poppins"/>
                <a:sym typeface="Poppins"/>
              </a:rPr>
              <a:t>đến</a:t>
            </a:r>
            <a:r>
              <a:rPr lang="en-US" sz="4000" dirty="0">
                <a:solidFill>
                  <a:srgbClr val="0000FF"/>
                </a:solidFill>
                <a:latin typeface="Poppins"/>
                <a:ea typeface="Poppins"/>
                <a:cs typeface="Poppins"/>
                <a:sym typeface="Poppins"/>
              </a:rPr>
              <a:t> </a:t>
            </a:r>
            <a:r>
              <a:rPr lang="en-US" sz="4000" dirty="0" err="1">
                <a:solidFill>
                  <a:srgbClr val="0000FF"/>
                </a:solidFill>
                <a:latin typeface="Poppins"/>
                <a:ea typeface="Poppins"/>
                <a:cs typeface="Poppins"/>
                <a:sym typeface="Poppins"/>
              </a:rPr>
              <a:t>các</a:t>
            </a:r>
            <a:r>
              <a:rPr lang="en-US" sz="4000" dirty="0">
                <a:solidFill>
                  <a:srgbClr val="0000FF"/>
                </a:solidFill>
                <a:latin typeface="Poppins"/>
                <a:ea typeface="Poppins"/>
                <a:cs typeface="Poppins"/>
                <a:sym typeface="Poppins"/>
              </a:rPr>
              <a:t> </a:t>
            </a:r>
            <a:r>
              <a:rPr lang="en-US" sz="4000" dirty="0" err="1">
                <a:solidFill>
                  <a:srgbClr val="0000FF"/>
                </a:solidFill>
                <a:latin typeface="Poppins"/>
                <a:ea typeface="Poppins"/>
                <a:cs typeface="Poppins"/>
                <a:sym typeface="Poppins"/>
              </a:rPr>
              <a:t>cấp</a:t>
            </a:r>
            <a:r>
              <a:rPr lang="en-US" sz="4000" dirty="0">
                <a:solidFill>
                  <a:srgbClr val="0000FF"/>
                </a:solidFill>
                <a:latin typeface="Poppins"/>
                <a:ea typeface="Poppins"/>
                <a:cs typeface="Poppins"/>
                <a:sym typeface="Poppins"/>
              </a:rPr>
              <a:t>, </a:t>
            </a:r>
            <a:r>
              <a:rPr lang="en-US" sz="4000" dirty="0" err="1">
                <a:solidFill>
                  <a:srgbClr val="0000FF"/>
                </a:solidFill>
                <a:latin typeface="Poppins"/>
                <a:ea typeface="Poppins"/>
                <a:cs typeface="Poppins"/>
                <a:sym typeface="Poppins"/>
              </a:rPr>
              <a:t>các</a:t>
            </a:r>
            <a:r>
              <a:rPr lang="en-US" sz="4000" dirty="0">
                <a:solidFill>
                  <a:srgbClr val="0000FF"/>
                </a:solidFill>
                <a:latin typeface="Poppins"/>
                <a:ea typeface="Poppins"/>
                <a:cs typeface="Poppins"/>
                <a:sym typeface="Poppins"/>
              </a:rPr>
              <a:t> </a:t>
            </a:r>
            <a:r>
              <a:rPr lang="en-US" sz="4000" dirty="0" err="1">
                <a:solidFill>
                  <a:srgbClr val="0000FF"/>
                </a:solidFill>
                <a:latin typeface="Poppins"/>
                <a:ea typeface="Poppins"/>
                <a:cs typeface="Poppins"/>
                <a:sym typeface="Poppins"/>
              </a:rPr>
              <a:t>ngành</a:t>
            </a:r>
            <a:r>
              <a:rPr lang="en-US" sz="4000" dirty="0">
                <a:solidFill>
                  <a:srgbClr val="0000FF"/>
                </a:solidFill>
                <a:latin typeface="Poppins"/>
                <a:ea typeface="Poppins"/>
                <a:cs typeface="Poppins"/>
                <a:sym typeface="Poppins"/>
              </a:rPr>
              <a:t>, </a:t>
            </a:r>
            <a:r>
              <a:rPr lang="en-US" sz="4000" dirty="0" err="1">
                <a:solidFill>
                  <a:srgbClr val="0000FF"/>
                </a:solidFill>
                <a:latin typeface="Poppins"/>
                <a:ea typeface="Poppins"/>
                <a:cs typeface="Poppins"/>
                <a:sym typeface="Poppins"/>
              </a:rPr>
              <a:t>các</a:t>
            </a:r>
            <a:r>
              <a:rPr lang="en-US" sz="4000" dirty="0">
                <a:solidFill>
                  <a:srgbClr val="0000FF"/>
                </a:solidFill>
                <a:latin typeface="Poppins"/>
                <a:ea typeface="Poppins"/>
                <a:cs typeface="Poppins"/>
                <a:sym typeface="Poppins"/>
              </a:rPr>
              <a:t> </a:t>
            </a:r>
            <a:r>
              <a:rPr lang="en-US" sz="4000" dirty="0" err="1">
                <a:solidFill>
                  <a:srgbClr val="0000FF"/>
                </a:solidFill>
                <a:latin typeface="Poppins"/>
                <a:ea typeface="Poppins"/>
                <a:cs typeface="Poppins"/>
                <a:sym typeface="Poppins"/>
              </a:rPr>
              <a:t>tổ</a:t>
            </a:r>
            <a:r>
              <a:rPr lang="en-US" sz="4000" dirty="0">
                <a:solidFill>
                  <a:srgbClr val="0000FF"/>
                </a:solidFill>
                <a:latin typeface="Poppins"/>
                <a:ea typeface="Poppins"/>
                <a:cs typeface="Poppins"/>
                <a:sym typeface="Poppins"/>
              </a:rPr>
              <a:t> </a:t>
            </a:r>
            <a:r>
              <a:rPr lang="en-US" sz="4000" dirty="0" err="1">
                <a:solidFill>
                  <a:srgbClr val="0000FF"/>
                </a:solidFill>
                <a:latin typeface="Poppins"/>
                <a:ea typeface="Poppins"/>
                <a:cs typeface="Poppins"/>
                <a:sym typeface="Poppins"/>
              </a:rPr>
              <a:t>chức</a:t>
            </a:r>
            <a:r>
              <a:rPr lang="en-US" sz="4000" dirty="0">
                <a:solidFill>
                  <a:srgbClr val="0000FF"/>
                </a:solidFill>
                <a:latin typeface="Poppins"/>
                <a:ea typeface="Poppins"/>
                <a:cs typeface="Poppins"/>
                <a:sym typeface="Poppins"/>
              </a:rPr>
              <a:t> </a:t>
            </a:r>
            <a:r>
              <a:rPr lang="en-US" sz="4000" dirty="0" err="1">
                <a:solidFill>
                  <a:srgbClr val="0000FF"/>
                </a:solidFill>
                <a:latin typeface="Poppins"/>
                <a:ea typeface="Poppins"/>
                <a:cs typeface="Poppins"/>
                <a:sym typeface="Poppins"/>
              </a:rPr>
              <a:t>và</a:t>
            </a:r>
            <a:r>
              <a:rPr lang="en-US" sz="4000" dirty="0">
                <a:solidFill>
                  <a:srgbClr val="0000FF"/>
                </a:solidFill>
                <a:latin typeface="Poppins"/>
                <a:ea typeface="Poppins"/>
                <a:cs typeface="Poppins"/>
                <a:sym typeface="Poppins"/>
              </a:rPr>
              <a:t> </a:t>
            </a:r>
            <a:r>
              <a:rPr lang="en-US" sz="4000" dirty="0" err="1">
                <a:solidFill>
                  <a:srgbClr val="0000FF"/>
                </a:solidFill>
                <a:latin typeface="Poppins"/>
                <a:ea typeface="Poppins"/>
                <a:cs typeface="Poppins"/>
                <a:sym typeface="Poppins"/>
              </a:rPr>
              <a:t>nhân</a:t>
            </a:r>
            <a:r>
              <a:rPr lang="en-US" sz="4000" dirty="0">
                <a:solidFill>
                  <a:srgbClr val="0000FF"/>
                </a:solidFill>
                <a:latin typeface="Poppins"/>
                <a:ea typeface="Poppins"/>
                <a:cs typeface="Poppins"/>
                <a:sym typeface="Poppins"/>
              </a:rPr>
              <a:t> </a:t>
            </a:r>
            <a:r>
              <a:rPr lang="en-US" sz="4000" dirty="0" err="1">
                <a:solidFill>
                  <a:srgbClr val="0000FF"/>
                </a:solidFill>
                <a:latin typeface="Poppins"/>
                <a:ea typeface="Poppins"/>
                <a:cs typeface="Poppins"/>
                <a:sym typeface="Poppins"/>
              </a:rPr>
              <a:t>dân</a:t>
            </a:r>
            <a:r>
              <a:rPr lang="en-US" sz="4000" dirty="0">
                <a:solidFill>
                  <a:srgbClr val="0000FF"/>
                </a:solidFill>
                <a:latin typeface="Poppins"/>
                <a:ea typeface="Poppins"/>
                <a:cs typeface="Poppins"/>
                <a:sym typeface="Poppins"/>
              </a:rPr>
              <a:t> </a:t>
            </a:r>
            <a:r>
              <a:rPr lang="en-US" sz="4000" dirty="0" err="1">
                <a:solidFill>
                  <a:srgbClr val="0000FF"/>
                </a:solidFill>
                <a:latin typeface="Poppins"/>
                <a:ea typeface="Poppins"/>
                <a:cs typeface="Poppins"/>
                <a:sym typeface="Poppins"/>
              </a:rPr>
              <a:t>tiếp</a:t>
            </a:r>
            <a:r>
              <a:rPr lang="en-US" sz="4000" dirty="0">
                <a:solidFill>
                  <a:srgbClr val="0000FF"/>
                </a:solidFill>
                <a:latin typeface="Poppins"/>
                <a:ea typeface="Poppins"/>
                <a:cs typeface="Poppins"/>
                <a:sym typeface="Poppins"/>
              </a:rPr>
              <a:t> </a:t>
            </a:r>
            <a:r>
              <a:rPr lang="en-US" sz="4000" dirty="0" err="1">
                <a:solidFill>
                  <a:srgbClr val="0000FF"/>
                </a:solidFill>
                <a:latin typeface="Poppins"/>
                <a:ea typeface="Poppins"/>
                <a:cs typeface="Poppins"/>
                <a:sym typeface="Poppins"/>
              </a:rPr>
              <a:t>tục</a:t>
            </a:r>
            <a:r>
              <a:rPr lang="en-US" sz="4000" dirty="0">
                <a:solidFill>
                  <a:srgbClr val="0000FF"/>
                </a:solidFill>
                <a:latin typeface="Poppins"/>
                <a:ea typeface="Poppins"/>
                <a:cs typeface="Poppins"/>
                <a:sym typeface="Poppins"/>
              </a:rPr>
              <a:t> </a:t>
            </a:r>
            <a:r>
              <a:rPr lang="en-US" sz="4000" dirty="0" err="1">
                <a:solidFill>
                  <a:srgbClr val="0000FF"/>
                </a:solidFill>
                <a:latin typeface="Poppins"/>
                <a:ea typeface="Poppins"/>
                <a:cs typeface="Poppins"/>
                <a:sym typeface="Poppins"/>
              </a:rPr>
              <a:t>phát</a:t>
            </a:r>
            <a:r>
              <a:rPr lang="en-US" sz="4000" dirty="0">
                <a:solidFill>
                  <a:srgbClr val="0000FF"/>
                </a:solidFill>
                <a:latin typeface="Poppins"/>
                <a:ea typeface="Poppins"/>
                <a:cs typeface="Poppins"/>
                <a:sym typeface="Poppins"/>
              </a:rPr>
              <a:t> </a:t>
            </a:r>
            <a:r>
              <a:rPr lang="en-US" sz="4000" dirty="0" err="1">
                <a:solidFill>
                  <a:srgbClr val="0000FF"/>
                </a:solidFill>
                <a:latin typeface="Poppins"/>
                <a:ea typeface="Poppins"/>
                <a:cs typeface="Poppins"/>
                <a:sym typeface="Poppins"/>
              </a:rPr>
              <a:t>huy</a:t>
            </a:r>
            <a:r>
              <a:rPr lang="en-US" sz="4000" dirty="0">
                <a:solidFill>
                  <a:srgbClr val="0000FF"/>
                </a:solidFill>
                <a:latin typeface="Poppins"/>
                <a:ea typeface="Poppins"/>
                <a:cs typeface="Poppins"/>
                <a:sym typeface="Poppins"/>
              </a:rPr>
              <a:t> </a:t>
            </a:r>
            <a:r>
              <a:rPr lang="en-US" sz="4000" dirty="0" err="1">
                <a:solidFill>
                  <a:srgbClr val="0000FF"/>
                </a:solidFill>
                <a:latin typeface="Poppins"/>
                <a:ea typeface="Poppins"/>
                <a:cs typeface="Poppins"/>
                <a:sym typeface="Poppins"/>
              </a:rPr>
              <a:t>tinh</a:t>
            </a:r>
            <a:r>
              <a:rPr lang="en-US" sz="4000" dirty="0">
                <a:solidFill>
                  <a:srgbClr val="0000FF"/>
                </a:solidFill>
                <a:latin typeface="Poppins"/>
                <a:ea typeface="Poppins"/>
                <a:cs typeface="Poppins"/>
                <a:sym typeface="Poppins"/>
              </a:rPr>
              <a:t> </a:t>
            </a:r>
            <a:r>
              <a:rPr lang="en-US" sz="4000" dirty="0" err="1">
                <a:solidFill>
                  <a:srgbClr val="0000FF"/>
                </a:solidFill>
                <a:latin typeface="Poppins"/>
                <a:ea typeface="Poppins"/>
                <a:cs typeface="Poppins"/>
                <a:sym typeface="Poppins"/>
              </a:rPr>
              <a:t>thần</a:t>
            </a:r>
            <a:r>
              <a:rPr lang="en-US" sz="4000" dirty="0">
                <a:solidFill>
                  <a:srgbClr val="0000FF"/>
                </a:solidFill>
                <a:latin typeface="Poppins"/>
                <a:ea typeface="Poppins"/>
                <a:cs typeface="Poppins"/>
                <a:sym typeface="Poppins"/>
              </a:rPr>
              <a:t> “</a:t>
            </a:r>
            <a:r>
              <a:rPr lang="en-US" sz="4000" dirty="0" err="1">
                <a:solidFill>
                  <a:srgbClr val="0000FF"/>
                </a:solidFill>
                <a:latin typeface="Poppins"/>
                <a:ea typeface="Poppins"/>
                <a:cs typeface="Poppins"/>
                <a:sym typeface="Poppins"/>
              </a:rPr>
              <a:t>thương</a:t>
            </a:r>
            <a:r>
              <a:rPr lang="en-US" sz="4000" dirty="0">
                <a:solidFill>
                  <a:srgbClr val="0000FF"/>
                </a:solidFill>
                <a:latin typeface="Poppins"/>
                <a:ea typeface="Poppins"/>
                <a:cs typeface="Poppins"/>
                <a:sym typeface="Poppins"/>
              </a:rPr>
              <a:t> </a:t>
            </a:r>
            <a:r>
              <a:rPr lang="en-US" sz="4000" dirty="0" err="1">
                <a:solidFill>
                  <a:srgbClr val="0000FF"/>
                </a:solidFill>
                <a:latin typeface="Poppins"/>
                <a:ea typeface="Poppins"/>
                <a:cs typeface="Poppins"/>
                <a:sym typeface="Poppins"/>
              </a:rPr>
              <a:t>người</a:t>
            </a:r>
            <a:r>
              <a:rPr lang="en-US" sz="4000" dirty="0">
                <a:solidFill>
                  <a:srgbClr val="0000FF"/>
                </a:solidFill>
                <a:latin typeface="Poppins"/>
                <a:ea typeface="Poppins"/>
                <a:cs typeface="Poppins"/>
                <a:sym typeface="Poppins"/>
              </a:rPr>
              <a:t> </a:t>
            </a:r>
            <a:r>
              <a:rPr lang="en-US" sz="4000" dirty="0" err="1">
                <a:solidFill>
                  <a:srgbClr val="0000FF"/>
                </a:solidFill>
                <a:latin typeface="Poppins"/>
                <a:ea typeface="Poppins"/>
                <a:cs typeface="Poppins"/>
                <a:sym typeface="Poppins"/>
              </a:rPr>
              <a:t>như</a:t>
            </a:r>
            <a:r>
              <a:rPr lang="en-US" sz="4000" dirty="0">
                <a:solidFill>
                  <a:srgbClr val="0000FF"/>
                </a:solidFill>
                <a:latin typeface="Poppins"/>
                <a:ea typeface="Poppins"/>
                <a:cs typeface="Poppins"/>
                <a:sym typeface="Poppins"/>
              </a:rPr>
              <a:t> </a:t>
            </a:r>
            <a:r>
              <a:rPr lang="en-US" sz="4000" dirty="0" err="1">
                <a:solidFill>
                  <a:srgbClr val="0000FF"/>
                </a:solidFill>
                <a:latin typeface="Poppins"/>
                <a:ea typeface="Poppins"/>
                <a:cs typeface="Poppins"/>
                <a:sym typeface="Poppins"/>
              </a:rPr>
              <a:t>thể</a:t>
            </a:r>
            <a:r>
              <a:rPr lang="en-US" sz="4000" dirty="0">
                <a:solidFill>
                  <a:srgbClr val="0000FF"/>
                </a:solidFill>
                <a:latin typeface="Poppins"/>
                <a:ea typeface="Poppins"/>
                <a:cs typeface="Poppins"/>
                <a:sym typeface="Poppins"/>
              </a:rPr>
              <a:t> </a:t>
            </a:r>
            <a:r>
              <a:rPr lang="en-US" sz="4000" dirty="0" err="1">
                <a:solidFill>
                  <a:srgbClr val="0000FF"/>
                </a:solidFill>
                <a:latin typeface="Poppins"/>
                <a:ea typeface="Poppins"/>
                <a:cs typeface="Poppins"/>
                <a:sym typeface="Poppins"/>
              </a:rPr>
              <a:t>thương</a:t>
            </a:r>
            <a:r>
              <a:rPr lang="en-US" sz="4000" dirty="0">
                <a:solidFill>
                  <a:srgbClr val="0000FF"/>
                </a:solidFill>
                <a:latin typeface="Poppins"/>
                <a:ea typeface="Poppins"/>
                <a:cs typeface="Poppins"/>
                <a:sym typeface="Poppins"/>
              </a:rPr>
              <a:t> </a:t>
            </a:r>
            <a:r>
              <a:rPr lang="en-US" sz="4000" dirty="0" err="1">
                <a:solidFill>
                  <a:srgbClr val="0000FF"/>
                </a:solidFill>
                <a:latin typeface="Poppins"/>
                <a:ea typeface="Poppins"/>
                <a:cs typeface="Poppins"/>
                <a:sym typeface="Poppins"/>
              </a:rPr>
              <a:t>thân</a:t>
            </a:r>
            <a:r>
              <a:rPr lang="en-US" sz="4000" dirty="0">
                <a:solidFill>
                  <a:srgbClr val="0000FF"/>
                </a:solidFill>
                <a:latin typeface="Poppins"/>
                <a:ea typeface="Poppins"/>
                <a:cs typeface="Poppins"/>
                <a:sym typeface="Poppins"/>
              </a:rPr>
              <a:t>” </a:t>
            </a:r>
            <a:r>
              <a:rPr lang="en-US" sz="4000" dirty="0" err="1">
                <a:solidFill>
                  <a:srgbClr val="0000FF"/>
                </a:solidFill>
                <a:latin typeface="Poppins"/>
                <a:ea typeface="Poppins"/>
                <a:cs typeface="Poppins"/>
                <a:sym typeface="Poppins"/>
              </a:rPr>
              <a:t>của</a:t>
            </a:r>
            <a:r>
              <a:rPr lang="en-US" sz="4000" dirty="0">
                <a:solidFill>
                  <a:srgbClr val="0000FF"/>
                </a:solidFill>
                <a:latin typeface="Poppins"/>
                <a:ea typeface="Poppins"/>
                <a:cs typeface="Poppins"/>
                <a:sym typeface="Poppins"/>
              </a:rPr>
              <a:t> </a:t>
            </a:r>
            <a:r>
              <a:rPr lang="en-US" sz="4000" dirty="0" err="1">
                <a:solidFill>
                  <a:srgbClr val="0000FF"/>
                </a:solidFill>
                <a:latin typeface="Poppins"/>
                <a:ea typeface="Poppins"/>
                <a:cs typeface="Poppins"/>
                <a:sym typeface="Poppins"/>
              </a:rPr>
              <a:t>dân</a:t>
            </a:r>
            <a:r>
              <a:rPr lang="en-US" sz="4000" dirty="0">
                <a:solidFill>
                  <a:srgbClr val="0000FF"/>
                </a:solidFill>
                <a:latin typeface="Poppins"/>
                <a:ea typeface="Poppins"/>
                <a:cs typeface="Poppins"/>
                <a:sym typeface="Poppins"/>
              </a:rPr>
              <a:t> </a:t>
            </a:r>
            <a:r>
              <a:rPr lang="en-US" sz="4000" dirty="0" err="1">
                <a:solidFill>
                  <a:srgbClr val="0000FF"/>
                </a:solidFill>
                <a:latin typeface="Poppins"/>
                <a:ea typeface="Poppins"/>
                <a:cs typeface="Poppins"/>
                <a:sym typeface="Poppins"/>
              </a:rPr>
              <a:t>tộc</a:t>
            </a:r>
            <a:r>
              <a:rPr lang="en-US" sz="4000" dirty="0">
                <a:solidFill>
                  <a:srgbClr val="0000FF"/>
                </a:solidFill>
                <a:latin typeface="Poppins"/>
                <a:ea typeface="Poppins"/>
                <a:cs typeface="Poppins"/>
                <a:sym typeface="Poppins"/>
              </a:rPr>
              <a:t> </a:t>
            </a:r>
            <a:r>
              <a:rPr lang="en-US" sz="4000" dirty="0" err="1">
                <a:solidFill>
                  <a:srgbClr val="0000FF"/>
                </a:solidFill>
                <a:latin typeface="Poppins"/>
                <a:ea typeface="Poppins"/>
                <a:cs typeface="Poppins"/>
                <a:sym typeface="Poppins"/>
              </a:rPr>
              <a:t>Việt</a:t>
            </a:r>
            <a:r>
              <a:rPr lang="en-US" sz="4000" dirty="0">
                <a:solidFill>
                  <a:srgbClr val="0000FF"/>
                </a:solidFill>
                <a:latin typeface="Poppins"/>
                <a:ea typeface="Poppins"/>
                <a:cs typeface="Poppins"/>
                <a:sym typeface="Poppins"/>
              </a:rPr>
              <a:t> Nam.</a:t>
            </a:r>
            <a:endParaRPr sz="4000" dirty="0">
              <a:solidFill>
                <a:srgbClr val="0000FF"/>
              </a:solidFill>
              <a:latin typeface="Poppins"/>
              <a:ea typeface="Poppins"/>
              <a:cs typeface="Poppins"/>
              <a:sym typeface="Poppins"/>
            </a:endParaRPr>
          </a:p>
        </p:txBody>
      </p:sp>
      <p:sp>
        <p:nvSpPr>
          <p:cNvPr id="2085" name="Google Shape;2085;p19"/>
          <p:cNvSpPr/>
          <p:nvPr/>
        </p:nvSpPr>
        <p:spPr>
          <a:xfrm>
            <a:off x="473426" y="208722"/>
            <a:ext cx="4800703" cy="6351104"/>
          </a:xfrm>
          <a:prstGeom prst="roundRect">
            <a:avLst>
              <a:gd name="adj" fmla="val 16667"/>
            </a:avLst>
          </a:prstGeom>
          <a:solidFill>
            <a:schemeClr val="lt1"/>
          </a:solidFill>
          <a:ln w="28575" cap="flat" cmpd="sng">
            <a:solidFill>
              <a:srgbClr val="006C00"/>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800" dirty="0" err="1">
                <a:solidFill>
                  <a:srgbClr val="0000FF"/>
                </a:solidFill>
                <a:latin typeface="Calibri"/>
                <a:ea typeface="Calibri"/>
                <a:cs typeface="Calibri"/>
                <a:sym typeface="Calibri"/>
              </a:rPr>
              <a:t>Hội</a:t>
            </a:r>
            <a:r>
              <a:rPr lang="en-US" sz="4800" dirty="0">
                <a:solidFill>
                  <a:srgbClr val="0000FF"/>
                </a:solidFill>
                <a:latin typeface="Calibri"/>
                <a:ea typeface="Calibri"/>
                <a:cs typeface="Calibri"/>
                <a:sym typeface="Calibri"/>
              </a:rPr>
              <a:t> </a:t>
            </a:r>
            <a:r>
              <a:rPr lang="en-US" sz="4800" dirty="0" err="1">
                <a:solidFill>
                  <a:srgbClr val="0000FF"/>
                </a:solidFill>
                <a:latin typeface="Calibri"/>
                <a:ea typeface="Calibri"/>
                <a:cs typeface="Calibri"/>
                <a:sym typeface="Calibri"/>
              </a:rPr>
              <a:t>đã</a:t>
            </a:r>
            <a:r>
              <a:rPr lang="en-US" sz="4800" dirty="0">
                <a:solidFill>
                  <a:srgbClr val="0000FF"/>
                </a:solidFill>
                <a:latin typeface="Calibri"/>
                <a:ea typeface="Calibri"/>
                <a:cs typeface="Calibri"/>
                <a:sym typeface="Calibri"/>
              </a:rPr>
              <a:t> </a:t>
            </a:r>
            <a:r>
              <a:rPr lang="en-US" sz="4800" dirty="0" err="1">
                <a:solidFill>
                  <a:srgbClr val="0000FF"/>
                </a:solidFill>
                <a:latin typeface="Calibri"/>
                <a:ea typeface="Calibri"/>
                <a:cs typeface="Calibri"/>
                <a:sym typeface="Calibri"/>
              </a:rPr>
              <a:t>tuyên</a:t>
            </a:r>
            <a:r>
              <a:rPr lang="en-US" sz="4800" dirty="0">
                <a:solidFill>
                  <a:srgbClr val="0000FF"/>
                </a:solidFill>
                <a:latin typeface="Calibri"/>
                <a:ea typeface="Calibri"/>
                <a:cs typeface="Calibri"/>
                <a:sym typeface="Calibri"/>
              </a:rPr>
              <a:t> </a:t>
            </a:r>
            <a:r>
              <a:rPr lang="en-US" sz="4800" dirty="0" err="1">
                <a:solidFill>
                  <a:srgbClr val="0000FF"/>
                </a:solidFill>
                <a:latin typeface="Calibri"/>
                <a:ea typeface="Calibri"/>
                <a:cs typeface="Calibri"/>
                <a:sym typeface="Calibri"/>
              </a:rPr>
              <a:t>truyền</a:t>
            </a:r>
            <a:r>
              <a:rPr lang="en-US" sz="4800" dirty="0">
                <a:solidFill>
                  <a:srgbClr val="0000FF"/>
                </a:solidFill>
                <a:latin typeface="Calibri"/>
                <a:ea typeface="Calibri"/>
                <a:cs typeface="Calibri"/>
                <a:sym typeface="Calibri"/>
              </a:rPr>
              <a:t>, </a:t>
            </a:r>
            <a:r>
              <a:rPr lang="en-US" sz="4800" dirty="0" err="1">
                <a:solidFill>
                  <a:srgbClr val="0000FF"/>
                </a:solidFill>
                <a:latin typeface="Calibri"/>
                <a:ea typeface="Calibri"/>
                <a:cs typeface="Calibri"/>
                <a:sym typeface="Calibri"/>
              </a:rPr>
              <a:t>vận</a:t>
            </a:r>
            <a:r>
              <a:rPr lang="en-US" sz="4800" dirty="0">
                <a:solidFill>
                  <a:srgbClr val="0000FF"/>
                </a:solidFill>
                <a:latin typeface="Calibri"/>
                <a:ea typeface="Calibri"/>
                <a:cs typeface="Calibri"/>
                <a:sym typeface="Calibri"/>
              </a:rPr>
              <a:t> </a:t>
            </a:r>
            <a:r>
              <a:rPr lang="en-US" sz="4800" dirty="0" err="1">
                <a:solidFill>
                  <a:srgbClr val="0000FF"/>
                </a:solidFill>
                <a:latin typeface="Calibri"/>
                <a:ea typeface="Calibri"/>
                <a:cs typeface="Calibri"/>
                <a:sym typeface="Calibri"/>
              </a:rPr>
              <a:t>động</a:t>
            </a:r>
            <a:r>
              <a:rPr lang="en-US" sz="4800" dirty="0">
                <a:solidFill>
                  <a:srgbClr val="0000FF"/>
                </a:solidFill>
                <a:latin typeface="Calibri"/>
                <a:ea typeface="Calibri"/>
                <a:cs typeface="Calibri"/>
                <a:sym typeface="Calibri"/>
              </a:rPr>
              <a:t> </a:t>
            </a:r>
            <a:r>
              <a:rPr lang="en-US" sz="4800" dirty="0" err="1">
                <a:solidFill>
                  <a:srgbClr val="0000FF"/>
                </a:solidFill>
                <a:latin typeface="Calibri"/>
                <a:ea typeface="Calibri"/>
                <a:cs typeface="Calibri"/>
                <a:sym typeface="Calibri"/>
              </a:rPr>
              <a:t>các</a:t>
            </a:r>
            <a:r>
              <a:rPr lang="en-US" sz="4800" dirty="0">
                <a:solidFill>
                  <a:srgbClr val="0000FF"/>
                </a:solidFill>
                <a:latin typeface="Calibri"/>
                <a:ea typeface="Calibri"/>
                <a:cs typeface="Calibri"/>
                <a:sym typeface="Calibri"/>
              </a:rPr>
              <a:t> </a:t>
            </a:r>
            <a:r>
              <a:rPr lang="en-US" sz="4800" dirty="0" err="1">
                <a:solidFill>
                  <a:srgbClr val="0000FF"/>
                </a:solidFill>
                <a:latin typeface="Calibri"/>
                <a:ea typeface="Calibri"/>
                <a:cs typeface="Calibri"/>
                <a:sym typeface="Calibri"/>
              </a:rPr>
              <a:t>tổ</a:t>
            </a:r>
            <a:r>
              <a:rPr lang="en-US" sz="4800" dirty="0">
                <a:solidFill>
                  <a:srgbClr val="0000FF"/>
                </a:solidFill>
                <a:latin typeface="Calibri"/>
                <a:ea typeface="Calibri"/>
                <a:cs typeface="Calibri"/>
                <a:sym typeface="Calibri"/>
              </a:rPr>
              <a:t> </a:t>
            </a:r>
            <a:r>
              <a:rPr lang="en-US" sz="4800" dirty="0" err="1">
                <a:solidFill>
                  <a:srgbClr val="0000FF"/>
                </a:solidFill>
                <a:latin typeface="Calibri"/>
                <a:ea typeface="Calibri"/>
                <a:cs typeface="Calibri"/>
                <a:sym typeface="Calibri"/>
              </a:rPr>
              <a:t>chức</a:t>
            </a:r>
            <a:r>
              <a:rPr lang="en-US" sz="4800" dirty="0">
                <a:solidFill>
                  <a:srgbClr val="0000FF"/>
                </a:solidFill>
                <a:latin typeface="Calibri"/>
                <a:ea typeface="Calibri"/>
                <a:cs typeface="Calibri"/>
                <a:sym typeface="Calibri"/>
              </a:rPr>
              <a:t>, </a:t>
            </a:r>
            <a:r>
              <a:rPr lang="en-US" sz="4800" dirty="0" err="1">
                <a:solidFill>
                  <a:srgbClr val="0000FF"/>
                </a:solidFill>
                <a:latin typeface="Calibri"/>
                <a:ea typeface="Calibri"/>
                <a:cs typeface="Calibri"/>
                <a:sym typeface="Calibri"/>
              </a:rPr>
              <a:t>cá</a:t>
            </a:r>
            <a:r>
              <a:rPr lang="en-US" sz="4800" dirty="0">
                <a:solidFill>
                  <a:srgbClr val="0000FF"/>
                </a:solidFill>
                <a:latin typeface="Calibri"/>
                <a:ea typeface="Calibri"/>
                <a:cs typeface="Calibri"/>
                <a:sym typeface="Calibri"/>
              </a:rPr>
              <a:t> </a:t>
            </a:r>
            <a:r>
              <a:rPr lang="en-US" sz="4800" dirty="0" err="1">
                <a:solidFill>
                  <a:srgbClr val="0000FF"/>
                </a:solidFill>
                <a:latin typeface="Calibri"/>
                <a:ea typeface="Calibri"/>
                <a:cs typeface="Calibri"/>
                <a:sym typeface="Calibri"/>
              </a:rPr>
              <a:t>nhân</a:t>
            </a:r>
            <a:r>
              <a:rPr lang="en-US" sz="4800" dirty="0">
                <a:solidFill>
                  <a:srgbClr val="0000FF"/>
                </a:solidFill>
                <a:latin typeface="Calibri"/>
                <a:ea typeface="Calibri"/>
                <a:cs typeface="Calibri"/>
                <a:sym typeface="Calibri"/>
              </a:rPr>
              <a:t> </a:t>
            </a:r>
            <a:r>
              <a:rPr lang="en-US" sz="4800" dirty="0" err="1">
                <a:solidFill>
                  <a:srgbClr val="0000FF"/>
                </a:solidFill>
                <a:latin typeface="Calibri"/>
                <a:ea typeface="Calibri"/>
                <a:cs typeface="Calibri"/>
                <a:sym typeface="Calibri"/>
              </a:rPr>
              <a:t>trong</a:t>
            </a:r>
            <a:r>
              <a:rPr lang="en-US" sz="4800" dirty="0">
                <a:solidFill>
                  <a:srgbClr val="0000FF"/>
                </a:solidFill>
                <a:latin typeface="Calibri"/>
                <a:ea typeface="Calibri"/>
                <a:cs typeface="Calibri"/>
                <a:sym typeface="Calibri"/>
              </a:rPr>
              <a:t> </a:t>
            </a:r>
            <a:r>
              <a:rPr lang="en-US" sz="4800" dirty="0" err="1">
                <a:solidFill>
                  <a:srgbClr val="0000FF"/>
                </a:solidFill>
                <a:latin typeface="Calibri"/>
                <a:ea typeface="Calibri"/>
                <a:cs typeface="Calibri"/>
                <a:sym typeface="Calibri"/>
              </a:rPr>
              <a:t>và</a:t>
            </a:r>
            <a:r>
              <a:rPr lang="en-US" sz="4800" dirty="0">
                <a:solidFill>
                  <a:srgbClr val="0000FF"/>
                </a:solidFill>
                <a:latin typeface="Calibri"/>
                <a:ea typeface="Calibri"/>
                <a:cs typeface="Calibri"/>
                <a:sym typeface="Calibri"/>
              </a:rPr>
              <a:t> </a:t>
            </a:r>
            <a:r>
              <a:rPr lang="en-US" sz="4800" dirty="0" err="1">
                <a:solidFill>
                  <a:srgbClr val="0000FF"/>
                </a:solidFill>
                <a:latin typeface="Calibri"/>
                <a:ea typeface="Calibri"/>
                <a:cs typeface="Calibri"/>
                <a:sym typeface="Calibri"/>
              </a:rPr>
              <a:t>ngoài</a:t>
            </a:r>
            <a:r>
              <a:rPr lang="en-US" sz="4800" dirty="0">
                <a:solidFill>
                  <a:srgbClr val="0000FF"/>
                </a:solidFill>
                <a:latin typeface="Calibri"/>
                <a:ea typeface="Calibri"/>
                <a:cs typeface="Calibri"/>
                <a:sym typeface="Calibri"/>
              </a:rPr>
              <a:t> </a:t>
            </a:r>
            <a:r>
              <a:rPr lang="en-US" sz="4800" dirty="0" err="1">
                <a:solidFill>
                  <a:srgbClr val="0000FF"/>
                </a:solidFill>
                <a:latin typeface="Calibri"/>
                <a:ea typeface="Calibri"/>
                <a:cs typeface="Calibri"/>
                <a:sym typeface="Calibri"/>
              </a:rPr>
              <a:t>nước</a:t>
            </a:r>
            <a:r>
              <a:rPr lang="en-US" sz="4800" dirty="0">
                <a:solidFill>
                  <a:srgbClr val="0000FF"/>
                </a:solidFill>
                <a:latin typeface="Calibri"/>
                <a:ea typeface="Calibri"/>
                <a:cs typeface="Calibri"/>
                <a:sym typeface="Calibri"/>
              </a:rPr>
              <a:t> </a:t>
            </a:r>
            <a:r>
              <a:rPr lang="en-US" sz="4800" dirty="0" err="1">
                <a:solidFill>
                  <a:srgbClr val="0000FF"/>
                </a:solidFill>
                <a:latin typeface="Calibri"/>
                <a:ea typeface="Calibri"/>
                <a:cs typeface="Calibri"/>
                <a:sym typeface="Calibri"/>
              </a:rPr>
              <a:t>thực</a:t>
            </a:r>
            <a:r>
              <a:rPr lang="en-US" sz="4800" dirty="0">
                <a:solidFill>
                  <a:srgbClr val="0000FF"/>
                </a:solidFill>
                <a:latin typeface="Calibri"/>
                <a:ea typeface="Calibri"/>
                <a:cs typeface="Calibri"/>
                <a:sym typeface="Calibri"/>
              </a:rPr>
              <a:t> </a:t>
            </a:r>
            <a:r>
              <a:rPr lang="en-US" sz="4800" dirty="0" err="1">
                <a:solidFill>
                  <a:srgbClr val="0000FF"/>
                </a:solidFill>
                <a:latin typeface="Calibri"/>
                <a:ea typeface="Calibri"/>
                <a:cs typeface="Calibri"/>
                <a:sym typeface="Calibri"/>
              </a:rPr>
              <a:t>hiện</a:t>
            </a:r>
            <a:r>
              <a:rPr lang="en-US" sz="4800" dirty="0">
                <a:solidFill>
                  <a:srgbClr val="0000FF"/>
                </a:solidFill>
                <a:latin typeface="Calibri"/>
                <a:ea typeface="Calibri"/>
                <a:cs typeface="Calibri"/>
                <a:sym typeface="Calibri"/>
              </a:rPr>
              <a:t> </a:t>
            </a:r>
            <a:r>
              <a:rPr lang="en-US" sz="4800" dirty="0" err="1">
                <a:solidFill>
                  <a:srgbClr val="0000FF"/>
                </a:solidFill>
                <a:latin typeface="Calibri"/>
                <a:ea typeface="Calibri"/>
                <a:cs typeface="Calibri"/>
                <a:sym typeface="Calibri"/>
              </a:rPr>
              <a:t>nhiều</a:t>
            </a:r>
            <a:r>
              <a:rPr lang="en-US" sz="4800" dirty="0">
                <a:solidFill>
                  <a:srgbClr val="0000FF"/>
                </a:solidFill>
                <a:latin typeface="Calibri"/>
                <a:ea typeface="Calibri"/>
                <a:cs typeface="Calibri"/>
                <a:sym typeface="Calibri"/>
              </a:rPr>
              <a:t> </a:t>
            </a:r>
            <a:r>
              <a:rPr lang="en-US" sz="4800" dirty="0" err="1">
                <a:solidFill>
                  <a:srgbClr val="0000FF"/>
                </a:solidFill>
                <a:latin typeface="Calibri"/>
                <a:ea typeface="Calibri"/>
                <a:cs typeface="Calibri"/>
                <a:sym typeface="Calibri"/>
              </a:rPr>
              <a:t>hoạt</a:t>
            </a:r>
            <a:r>
              <a:rPr lang="en-US" sz="4800" dirty="0">
                <a:solidFill>
                  <a:srgbClr val="0000FF"/>
                </a:solidFill>
                <a:latin typeface="Calibri"/>
                <a:ea typeface="Calibri"/>
                <a:cs typeface="Calibri"/>
                <a:sym typeface="Calibri"/>
              </a:rPr>
              <a:t> </a:t>
            </a:r>
            <a:r>
              <a:rPr lang="en-US" sz="4800" dirty="0" err="1">
                <a:solidFill>
                  <a:srgbClr val="0000FF"/>
                </a:solidFill>
                <a:latin typeface="Calibri"/>
                <a:ea typeface="Calibri"/>
                <a:cs typeface="Calibri"/>
                <a:sym typeface="Calibri"/>
              </a:rPr>
              <a:t>động</a:t>
            </a:r>
            <a:r>
              <a:rPr lang="en-US" sz="4800" dirty="0">
                <a:solidFill>
                  <a:srgbClr val="0000FF"/>
                </a:solidFill>
                <a:latin typeface="Calibri"/>
                <a:ea typeface="Calibri"/>
                <a:cs typeface="Calibri"/>
                <a:sym typeface="Calibri"/>
              </a:rPr>
              <a:t> </a:t>
            </a:r>
            <a:r>
              <a:rPr lang="en-US" sz="4800" dirty="0" err="1">
                <a:solidFill>
                  <a:srgbClr val="0000FF"/>
                </a:solidFill>
                <a:latin typeface="Calibri"/>
                <a:ea typeface="Calibri"/>
                <a:cs typeface="Calibri"/>
                <a:sym typeface="Calibri"/>
              </a:rPr>
              <a:t>hiệu</a:t>
            </a:r>
            <a:r>
              <a:rPr lang="en-US" sz="4800" dirty="0">
                <a:solidFill>
                  <a:srgbClr val="0000FF"/>
                </a:solidFill>
                <a:latin typeface="Calibri"/>
                <a:ea typeface="Calibri"/>
                <a:cs typeface="Calibri"/>
                <a:sym typeface="Calibri"/>
              </a:rPr>
              <a:t> </a:t>
            </a:r>
            <a:r>
              <a:rPr lang="en-US" sz="4800" dirty="0" err="1">
                <a:solidFill>
                  <a:srgbClr val="0000FF"/>
                </a:solidFill>
                <a:latin typeface="Calibri"/>
                <a:ea typeface="Calibri"/>
                <a:cs typeface="Calibri"/>
                <a:sym typeface="Calibri"/>
              </a:rPr>
              <a:t>quả</a:t>
            </a:r>
            <a:r>
              <a:rPr lang="en-US" sz="4800" dirty="0">
                <a:solidFill>
                  <a:srgbClr val="0000FF"/>
                </a:solidFill>
                <a:latin typeface="Calibri"/>
                <a:ea typeface="Calibri"/>
                <a:cs typeface="Calibri"/>
                <a:sym typeface="Calibri"/>
              </a:rPr>
              <a:t>, ý </a:t>
            </a:r>
            <a:r>
              <a:rPr lang="en-US" sz="4800" dirty="0" err="1">
                <a:solidFill>
                  <a:srgbClr val="0000FF"/>
                </a:solidFill>
                <a:latin typeface="Calibri"/>
                <a:ea typeface="Calibri"/>
                <a:cs typeface="Calibri"/>
                <a:sym typeface="Calibri"/>
              </a:rPr>
              <a:t>nghĩa</a:t>
            </a:r>
            <a:endParaRPr sz="4800" b="1" dirty="0">
              <a:solidFill>
                <a:srgbClr val="0000FF"/>
              </a:solidFill>
              <a:latin typeface="Poppins"/>
              <a:ea typeface="Poppins"/>
              <a:cs typeface="Poppins"/>
              <a:sym typeface="Poppins"/>
            </a:endParaRPr>
          </a:p>
        </p:txBody>
      </p:sp>
      <p:pic>
        <p:nvPicPr>
          <p:cNvPr id="2086" name="Google Shape;2086;p19" descr="Kết quả hình ảnh cho icon mũi tên"/>
          <p:cNvPicPr preferRelativeResize="0"/>
          <p:nvPr/>
        </p:nvPicPr>
        <p:blipFill rotWithShape="1">
          <a:blip r:embed="rId3">
            <a:alphaModFix/>
          </a:blip>
          <a:srcRect/>
          <a:stretch/>
        </p:blipFill>
        <p:spPr>
          <a:xfrm rot="-2002032" flipH="1">
            <a:off x="5263572" y="4074279"/>
            <a:ext cx="1664854" cy="162955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85"/>
                                        </p:tgtEl>
                                        <p:attrNameLst>
                                          <p:attrName>style.visibility</p:attrName>
                                        </p:attrNameLst>
                                      </p:cBhvr>
                                      <p:to>
                                        <p:strVal val="visible"/>
                                      </p:to>
                                    </p:set>
                                    <p:anim calcmode="lin" valueType="num">
                                      <p:cBhvr additive="base">
                                        <p:cTn id="7" dur="500"/>
                                        <p:tgtEl>
                                          <p:spTgt spid="2085"/>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086"/>
                                        </p:tgtEl>
                                        <p:attrNameLst>
                                          <p:attrName>style.visibility</p:attrName>
                                        </p:attrNameLst>
                                      </p:cBhvr>
                                      <p:to>
                                        <p:strVal val="visible"/>
                                      </p:to>
                                    </p:set>
                                    <p:anim calcmode="lin" valueType="num">
                                      <p:cBhvr additive="base">
                                        <p:cTn id="12" dur="500"/>
                                        <p:tgtEl>
                                          <p:spTgt spid="2086"/>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084"/>
                                        </p:tgtEl>
                                        <p:attrNameLst>
                                          <p:attrName>style.visibility</p:attrName>
                                        </p:attrNameLst>
                                      </p:cBhvr>
                                      <p:to>
                                        <p:strVal val="visible"/>
                                      </p:to>
                                    </p:set>
                                    <p:anim calcmode="lin" valueType="num">
                                      <p:cBhvr additive="base">
                                        <p:cTn id="17" dur="500"/>
                                        <p:tgtEl>
                                          <p:spTgt spid="20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80"/>
        <p:cNvGrpSpPr/>
        <p:nvPr/>
      </p:nvGrpSpPr>
      <p:grpSpPr>
        <a:xfrm>
          <a:off x="0" y="0"/>
          <a:ext cx="0" cy="0"/>
          <a:chOff x="0" y="0"/>
          <a:chExt cx="0" cy="0"/>
        </a:xfrm>
      </p:grpSpPr>
      <p:grpSp>
        <p:nvGrpSpPr>
          <p:cNvPr id="1781" name="Google Shape;1781;p2"/>
          <p:cNvGrpSpPr/>
          <p:nvPr/>
        </p:nvGrpSpPr>
        <p:grpSpPr>
          <a:xfrm>
            <a:off x="222305" y="-176538"/>
            <a:ext cx="7123891" cy="2076773"/>
            <a:chOff x="2826020" y="-176538"/>
            <a:chExt cx="7123891" cy="2076773"/>
          </a:xfrm>
        </p:grpSpPr>
        <p:grpSp>
          <p:nvGrpSpPr>
            <p:cNvPr id="1782" name="Google Shape;1782;p2"/>
            <p:cNvGrpSpPr/>
            <p:nvPr/>
          </p:nvGrpSpPr>
          <p:grpSpPr>
            <a:xfrm>
              <a:off x="3090178" y="118118"/>
              <a:ext cx="6859733" cy="1509204"/>
              <a:chOff x="3182943" y="131370"/>
              <a:chExt cx="6859733" cy="1509204"/>
            </a:xfrm>
          </p:grpSpPr>
          <p:sp>
            <p:nvSpPr>
              <p:cNvPr id="1783" name="Google Shape;1783;p2"/>
              <p:cNvSpPr/>
              <p:nvPr/>
            </p:nvSpPr>
            <p:spPr>
              <a:xfrm>
                <a:off x="3182943" y="131370"/>
                <a:ext cx="6751246" cy="1509204"/>
              </a:xfrm>
              <a:prstGeom prst="roundRect">
                <a:avLst>
                  <a:gd name="adj" fmla="val 16667"/>
                </a:avLst>
              </a:prstGeom>
              <a:solidFill>
                <a:srgbClr val="D8E2F3"/>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84" name="Google Shape;1784;p2"/>
              <p:cNvSpPr/>
              <p:nvPr/>
            </p:nvSpPr>
            <p:spPr>
              <a:xfrm>
                <a:off x="3249529" y="151826"/>
                <a:ext cx="6793147" cy="144655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8800" b="1" i="0" u="none" strike="noStrike" cap="none">
                    <a:solidFill>
                      <a:srgbClr val="008000"/>
                    </a:solidFill>
                    <a:latin typeface="Arial"/>
                    <a:ea typeface="Arial"/>
                    <a:cs typeface="Arial"/>
                    <a:sym typeface="Arial"/>
                  </a:rPr>
                  <a:t>KHỞI ĐỘNG</a:t>
                </a:r>
                <a:endParaRPr/>
              </a:p>
            </p:txBody>
          </p:sp>
        </p:grpSp>
        <p:pic>
          <p:nvPicPr>
            <p:cNvPr id="1785" name="Google Shape;1785;p2" descr="Space rocket icon Royalty Free Vector Image - VectorStock"/>
            <p:cNvPicPr preferRelativeResize="0"/>
            <p:nvPr/>
          </p:nvPicPr>
          <p:blipFill rotWithShape="1">
            <a:blip r:embed="rId3">
              <a:alphaModFix/>
            </a:blip>
            <a:srcRect l="27568" r="27328" b="8219"/>
            <a:stretch/>
          </p:blipFill>
          <p:spPr>
            <a:xfrm>
              <a:off x="2826020" y="-176538"/>
              <a:ext cx="661488" cy="2076773"/>
            </a:xfrm>
            <a:prstGeom prst="rect">
              <a:avLst/>
            </a:prstGeom>
            <a:noFill/>
            <a:ln>
              <a:noFill/>
            </a:ln>
          </p:spPr>
        </p:pic>
      </p:grpSp>
      <p:sp>
        <p:nvSpPr>
          <p:cNvPr id="1786" name="Google Shape;1786;p2"/>
          <p:cNvSpPr txBox="1"/>
          <p:nvPr/>
        </p:nvSpPr>
        <p:spPr>
          <a:xfrm>
            <a:off x="2493836" y="1755160"/>
            <a:ext cx="7620710"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000" b="1" i="0" u="none" strike="noStrike" cap="none">
                <a:solidFill>
                  <a:srgbClr val="FF0000"/>
                </a:solidFill>
                <a:latin typeface="Poppins"/>
                <a:ea typeface="Poppins"/>
                <a:cs typeface="Poppins"/>
                <a:sym typeface="Poppins"/>
              </a:rPr>
              <a:t>NHÌN HÌNH ĐOÁN Ý</a:t>
            </a:r>
            <a:endParaRPr sz="4800" b="1">
              <a:solidFill>
                <a:srgbClr val="FF0000"/>
              </a:solidFill>
              <a:latin typeface="Poppins"/>
              <a:ea typeface="Poppins"/>
              <a:cs typeface="Poppins"/>
              <a:sym typeface="Poppins"/>
            </a:endParaRPr>
          </a:p>
        </p:txBody>
      </p:sp>
      <p:pic>
        <p:nvPicPr>
          <p:cNvPr id="1787" name="Google Shape;1787;p2" descr="Thinking Person PNG Image &amp;amp; PSD File Free Download - Lovepik | 401333021"/>
          <p:cNvPicPr preferRelativeResize="0"/>
          <p:nvPr/>
        </p:nvPicPr>
        <p:blipFill rotWithShape="1">
          <a:blip r:embed="rId4">
            <a:alphaModFix/>
          </a:blip>
          <a:srcRect l="15020" t="4831" r="16684" b="10968"/>
          <a:stretch/>
        </p:blipFill>
        <p:spPr>
          <a:xfrm>
            <a:off x="9911919" y="138574"/>
            <a:ext cx="1530478" cy="1886890"/>
          </a:xfrm>
          <a:prstGeom prst="rect">
            <a:avLst/>
          </a:prstGeom>
          <a:noFill/>
          <a:ln>
            <a:noFill/>
          </a:ln>
        </p:spPr>
      </p:pic>
      <p:sp>
        <p:nvSpPr>
          <p:cNvPr id="1788" name="Google Shape;1788;p2"/>
          <p:cNvSpPr/>
          <p:nvPr/>
        </p:nvSpPr>
        <p:spPr>
          <a:xfrm>
            <a:off x="4448237" y="2944545"/>
            <a:ext cx="1694479" cy="2206996"/>
          </a:xfrm>
          <a:prstGeom prst="roundRect">
            <a:avLst>
              <a:gd name="adj" fmla="val 16667"/>
            </a:avLst>
          </a:prstGeom>
          <a:solidFill>
            <a:schemeClr val="accent6"/>
          </a:solidFill>
          <a:ln w="9525" cap="flat" cmpd="sng">
            <a:solidFill>
              <a:schemeClr val="dk1"/>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rgbClr val="FFFF00"/>
                </a:solidFill>
                <a:latin typeface="Poppins"/>
                <a:ea typeface="Poppins"/>
                <a:cs typeface="Poppins"/>
                <a:sym typeface="Poppins"/>
              </a:rPr>
              <a:t>Quan sát  hình ảnh trên slide</a:t>
            </a:r>
            <a:endParaRPr/>
          </a:p>
        </p:txBody>
      </p:sp>
      <p:sp>
        <p:nvSpPr>
          <p:cNvPr id="1789" name="Google Shape;1789;p2"/>
          <p:cNvSpPr/>
          <p:nvPr/>
        </p:nvSpPr>
        <p:spPr>
          <a:xfrm>
            <a:off x="118793" y="3043361"/>
            <a:ext cx="1838921" cy="2204192"/>
          </a:xfrm>
          <a:prstGeom prst="roundRect">
            <a:avLst>
              <a:gd name="adj" fmla="val 16667"/>
            </a:avLst>
          </a:prstGeom>
          <a:solidFill>
            <a:schemeClr val="accent6"/>
          </a:solidFill>
          <a:ln w="9525" cap="flat" cmpd="sng">
            <a:solidFill>
              <a:schemeClr val="dk1"/>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rgbClr val="FFFF00"/>
                </a:solidFill>
                <a:latin typeface="Poppins"/>
                <a:ea typeface="Poppins"/>
                <a:cs typeface="Poppins"/>
                <a:sym typeface="Poppins"/>
              </a:rPr>
              <a:t>Hoạt động : cá nhân</a:t>
            </a:r>
            <a:endParaRPr sz="2800" b="1">
              <a:solidFill>
                <a:srgbClr val="FFFF00"/>
              </a:solidFill>
              <a:latin typeface="Poppins"/>
              <a:ea typeface="Poppins"/>
              <a:cs typeface="Poppins"/>
              <a:sym typeface="Poppins"/>
            </a:endParaRPr>
          </a:p>
        </p:txBody>
      </p:sp>
      <p:sp>
        <p:nvSpPr>
          <p:cNvPr id="1790" name="Google Shape;1790;p2"/>
          <p:cNvSpPr/>
          <p:nvPr/>
        </p:nvSpPr>
        <p:spPr>
          <a:xfrm>
            <a:off x="6397242" y="2940859"/>
            <a:ext cx="2746757" cy="2170528"/>
          </a:xfrm>
          <a:prstGeom prst="roundRect">
            <a:avLst>
              <a:gd name="adj" fmla="val 16667"/>
            </a:avLst>
          </a:prstGeom>
          <a:solidFill>
            <a:schemeClr val="lt1"/>
          </a:solidFill>
          <a:ln w="9525" cap="flat" cmpd="sng">
            <a:solidFill>
              <a:srgbClr val="7BC666"/>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rgbClr val="0033CC"/>
                </a:solidFill>
                <a:latin typeface="Poppins"/>
                <a:ea typeface="Poppins"/>
                <a:cs typeface="Poppins"/>
                <a:sym typeface="Poppins"/>
              </a:rPr>
              <a:t>Nhữn hình ảnh sau nói đến hoạt động gì? Nêu ý nghĩa</a:t>
            </a:r>
            <a:endParaRPr sz="2800" b="1">
              <a:solidFill>
                <a:srgbClr val="0033CC"/>
              </a:solidFill>
              <a:latin typeface="Poppins"/>
              <a:ea typeface="Poppins"/>
              <a:cs typeface="Poppins"/>
              <a:sym typeface="Poppins"/>
            </a:endParaRPr>
          </a:p>
        </p:txBody>
      </p:sp>
      <p:pic>
        <p:nvPicPr>
          <p:cNvPr id="1791" name="Google Shape;1791;p2" descr="Galeria - ícones de natureza grátis"/>
          <p:cNvPicPr preferRelativeResize="0"/>
          <p:nvPr/>
        </p:nvPicPr>
        <p:blipFill rotWithShape="1">
          <a:blip r:embed="rId5">
            <a:alphaModFix/>
          </a:blip>
          <a:srcRect/>
          <a:stretch/>
        </p:blipFill>
        <p:spPr>
          <a:xfrm>
            <a:off x="4464333" y="5145253"/>
            <a:ext cx="1634140" cy="1439425"/>
          </a:xfrm>
          <a:prstGeom prst="rect">
            <a:avLst/>
          </a:prstGeom>
          <a:noFill/>
          <a:ln>
            <a:noFill/>
          </a:ln>
        </p:spPr>
      </p:pic>
      <p:pic>
        <p:nvPicPr>
          <p:cNvPr id="1792" name="Google Shape;1792;p2" descr="Nhóm | Teams - Cộng đồng Kiến trúc cảnh quan"/>
          <p:cNvPicPr preferRelativeResize="0"/>
          <p:nvPr/>
        </p:nvPicPr>
        <p:blipFill rotWithShape="1">
          <a:blip r:embed="rId6">
            <a:alphaModFix/>
          </a:blip>
          <a:srcRect/>
          <a:stretch/>
        </p:blipFill>
        <p:spPr>
          <a:xfrm>
            <a:off x="335302" y="5285526"/>
            <a:ext cx="1345551" cy="1299152"/>
          </a:xfrm>
          <a:prstGeom prst="rect">
            <a:avLst/>
          </a:prstGeom>
          <a:noFill/>
          <a:ln>
            <a:noFill/>
          </a:ln>
        </p:spPr>
      </p:pic>
      <p:sp>
        <p:nvSpPr>
          <p:cNvPr id="1793" name="Google Shape;1793;p2"/>
          <p:cNvSpPr/>
          <p:nvPr/>
        </p:nvSpPr>
        <p:spPr>
          <a:xfrm>
            <a:off x="2191759" y="3081334"/>
            <a:ext cx="1838921" cy="2127576"/>
          </a:xfrm>
          <a:prstGeom prst="roundRect">
            <a:avLst>
              <a:gd name="adj" fmla="val 16667"/>
            </a:avLst>
          </a:prstGeom>
          <a:solidFill>
            <a:schemeClr val="lt1"/>
          </a:solidFill>
          <a:ln w="9525" cap="flat" cmpd="sng">
            <a:solidFill>
              <a:srgbClr val="7BC666"/>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rgbClr val="0033CC"/>
                </a:solidFill>
                <a:latin typeface="Poppins"/>
                <a:ea typeface="Poppins"/>
                <a:cs typeface="Poppins"/>
                <a:sym typeface="Poppins"/>
              </a:rPr>
              <a:t>Chuẩn bị bảng nhóm, bút, </a:t>
            </a:r>
            <a:endParaRPr/>
          </a:p>
        </p:txBody>
      </p:sp>
      <p:pic>
        <p:nvPicPr>
          <p:cNvPr id="1794" name="Google Shape;1794;p2" descr="Giấy Máy Tính Biểu Tượng Bút Chì - biểu tượng bút chì png tải về - Miễn phí  trong suốt Trắng png Tải về."/>
          <p:cNvPicPr preferRelativeResize="0"/>
          <p:nvPr/>
        </p:nvPicPr>
        <p:blipFill rotWithShape="1">
          <a:blip r:embed="rId7">
            <a:alphaModFix/>
          </a:blip>
          <a:srcRect l="23963" t="2980" r="22703" b="3173"/>
          <a:stretch/>
        </p:blipFill>
        <p:spPr>
          <a:xfrm>
            <a:off x="2495993" y="5357078"/>
            <a:ext cx="1188370" cy="1208177"/>
          </a:xfrm>
          <a:prstGeom prst="rect">
            <a:avLst/>
          </a:prstGeom>
          <a:noFill/>
          <a:ln>
            <a:noFill/>
          </a:ln>
        </p:spPr>
      </p:pic>
      <p:pic>
        <p:nvPicPr>
          <p:cNvPr id="1795" name="Google Shape;1795;p2" descr="Copy writer RGB color icon stock vector. Illustration of flat - 187369446"/>
          <p:cNvPicPr preferRelativeResize="0"/>
          <p:nvPr/>
        </p:nvPicPr>
        <p:blipFill rotWithShape="1">
          <a:blip r:embed="rId8">
            <a:alphaModFix/>
          </a:blip>
          <a:srcRect l="18377" t="22994" r="18409" b="27923"/>
          <a:stretch/>
        </p:blipFill>
        <p:spPr>
          <a:xfrm>
            <a:off x="6910598" y="5309740"/>
            <a:ext cx="1442686" cy="1156049"/>
          </a:xfrm>
          <a:prstGeom prst="rect">
            <a:avLst/>
          </a:prstGeom>
          <a:noFill/>
          <a:ln>
            <a:noFill/>
          </a:ln>
        </p:spPr>
      </p:pic>
      <p:sp>
        <p:nvSpPr>
          <p:cNvPr id="1796" name="Google Shape;1796;p2"/>
          <p:cNvSpPr/>
          <p:nvPr/>
        </p:nvSpPr>
        <p:spPr>
          <a:xfrm>
            <a:off x="9331908" y="2981013"/>
            <a:ext cx="1981134" cy="2170528"/>
          </a:xfrm>
          <a:prstGeom prst="roundRect">
            <a:avLst>
              <a:gd name="adj" fmla="val 16667"/>
            </a:avLst>
          </a:prstGeom>
          <a:solidFill>
            <a:srgbClr val="70AD47"/>
          </a:solidFill>
          <a:ln w="9525" cap="flat" cmpd="sng">
            <a:solidFill>
              <a:srgbClr val="0033CC"/>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rgbClr val="FFFF00"/>
                </a:solidFill>
                <a:latin typeface="Poppins"/>
                <a:ea typeface="Poppins"/>
                <a:cs typeface="Poppins"/>
                <a:sym typeface="Poppins"/>
              </a:rPr>
              <a:t>Hết giờ, trình bày và giải thích  hình</a:t>
            </a:r>
            <a:endParaRPr sz="2800" b="1">
              <a:solidFill>
                <a:srgbClr val="FFFF00"/>
              </a:solidFill>
              <a:latin typeface="Poppins"/>
              <a:ea typeface="Poppins"/>
              <a:cs typeface="Poppins"/>
              <a:sym typeface="Poppins"/>
            </a:endParaRPr>
          </a:p>
        </p:txBody>
      </p:sp>
      <p:pic>
        <p:nvPicPr>
          <p:cNvPr id="1797" name="Google Shape;1797;p2" descr="navocado-task-badges-legal-task-icons-smaller | Icon, Task, Icon collection"/>
          <p:cNvPicPr preferRelativeResize="0"/>
          <p:nvPr/>
        </p:nvPicPr>
        <p:blipFill rotWithShape="1">
          <a:blip r:embed="rId9">
            <a:alphaModFix/>
          </a:blip>
          <a:srcRect l="67654" t="79226" b="1915"/>
          <a:stretch/>
        </p:blipFill>
        <p:spPr>
          <a:xfrm>
            <a:off x="9696007" y="5309740"/>
            <a:ext cx="1324971" cy="125551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89"/>
                                        </p:tgtEl>
                                        <p:attrNameLst>
                                          <p:attrName>style.visibility</p:attrName>
                                        </p:attrNameLst>
                                      </p:cBhvr>
                                      <p:to>
                                        <p:strVal val="visible"/>
                                      </p:to>
                                    </p:set>
                                    <p:animEffect transition="in" filter="fade">
                                      <p:cBhvr>
                                        <p:cTn id="7" dur="500"/>
                                        <p:tgtEl>
                                          <p:spTgt spid="1789"/>
                                        </p:tgtEl>
                                      </p:cBhvr>
                                    </p:animEffect>
                                  </p:childTnLst>
                                </p:cTn>
                              </p:par>
                              <p:par>
                                <p:cTn id="8" presetID="10" presetClass="entr" presetSubtype="0" fill="hold" nodeType="withEffect">
                                  <p:stCondLst>
                                    <p:cond delay="0"/>
                                  </p:stCondLst>
                                  <p:childTnLst>
                                    <p:set>
                                      <p:cBhvr>
                                        <p:cTn id="9" dur="1" fill="hold">
                                          <p:stCondLst>
                                            <p:cond delay="0"/>
                                          </p:stCondLst>
                                        </p:cTn>
                                        <p:tgtEl>
                                          <p:spTgt spid="1792"/>
                                        </p:tgtEl>
                                        <p:attrNameLst>
                                          <p:attrName>style.visibility</p:attrName>
                                        </p:attrNameLst>
                                      </p:cBhvr>
                                      <p:to>
                                        <p:strVal val="visible"/>
                                      </p:to>
                                    </p:set>
                                    <p:animEffect transition="in" filter="fade">
                                      <p:cBhvr>
                                        <p:cTn id="10" dur="500"/>
                                        <p:tgtEl>
                                          <p:spTgt spid="1792"/>
                                        </p:tgtEl>
                                      </p:cBhvr>
                                    </p:animEffect>
                                  </p:childTnLst>
                                </p:cTn>
                              </p:par>
                              <p:par>
                                <p:cTn id="11" presetID="10" presetClass="entr" presetSubtype="0" fill="hold" nodeType="withEffect">
                                  <p:stCondLst>
                                    <p:cond delay="0"/>
                                  </p:stCondLst>
                                  <p:childTnLst>
                                    <p:set>
                                      <p:cBhvr>
                                        <p:cTn id="12" dur="1" fill="hold">
                                          <p:stCondLst>
                                            <p:cond delay="0"/>
                                          </p:stCondLst>
                                        </p:cTn>
                                        <p:tgtEl>
                                          <p:spTgt spid="1793"/>
                                        </p:tgtEl>
                                        <p:attrNameLst>
                                          <p:attrName>style.visibility</p:attrName>
                                        </p:attrNameLst>
                                      </p:cBhvr>
                                      <p:to>
                                        <p:strVal val="visible"/>
                                      </p:to>
                                    </p:set>
                                    <p:animEffect transition="in" filter="fade">
                                      <p:cBhvr>
                                        <p:cTn id="13" dur="500"/>
                                        <p:tgtEl>
                                          <p:spTgt spid="1793"/>
                                        </p:tgtEl>
                                      </p:cBhvr>
                                    </p:animEffect>
                                  </p:childTnLst>
                                </p:cTn>
                              </p:par>
                              <p:par>
                                <p:cTn id="14" presetID="10" presetClass="entr" presetSubtype="0" fill="hold" nodeType="withEffect">
                                  <p:stCondLst>
                                    <p:cond delay="0"/>
                                  </p:stCondLst>
                                  <p:childTnLst>
                                    <p:set>
                                      <p:cBhvr>
                                        <p:cTn id="15" dur="1" fill="hold">
                                          <p:stCondLst>
                                            <p:cond delay="0"/>
                                          </p:stCondLst>
                                        </p:cTn>
                                        <p:tgtEl>
                                          <p:spTgt spid="1794"/>
                                        </p:tgtEl>
                                        <p:attrNameLst>
                                          <p:attrName>style.visibility</p:attrName>
                                        </p:attrNameLst>
                                      </p:cBhvr>
                                      <p:to>
                                        <p:strVal val="visible"/>
                                      </p:to>
                                    </p:set>
                                    <p:animEffect transition="in" filter="fade">
                                      <p:cBhvr>
                                        <p:cTn id="16" dur="500"/>
                                        <p:tgtEl>
                                          <p:spTgt spid="1794"/>
                                        </p:tgtEl>
                                      </p:cBhvr>
                                    </p:animEffect>
                                  </p:childTnLst>
                                </p:cTn>
                              </p:par>
                              <p:par>
                                <p:cTn id="17" presetID="10" presetClass="entr" presetSubtype="0" fill="hold" nodeType="withEffect">
                                  <p:stCondLst>
                                    <p:cond delay="0"/>
                                  </p:stCondLst>
                                  <p:childTnLst>
                                    <p:set>
                                      <p:cBhvr>
                                        <p:cTn id="18" dur="1" fill="hold">
                                          <p:stCondLst>
                                            <p:cond delay="0"/>
                                          </p:stCondLst>
                                        </p:cTn>
                                        <p:tgtEl>
                                          <p:spTgt spid="1788"/>
                                        </p:tgtEl>
                                        <p:attrNameLst>
                                          <p:attrName>style.visibility</p:attrName>
                                        </p:attrNameLst>
                                      </p:cBhvr>
                                      <p:to>
                                        <p:strVal val="visible"/>
                                      </p:to>
                                    </p:set>
                                    <p:animEffect transition="in" filter="fade">
                                      <p:cBhvr>
                                        <p:cTn id="19" dur="500"/>
                                        <p:tgtEl>
                                          <p:spTgt spid="1788"/>
                                        </p:tgtEl>
                                      </p:cBhvr>
                                    </p:animEffect>
                                  </p:childTnLst>
                                </p:cTn>
                              </p:par>
                              <p:par>
                                <p:cTn id="20" presetID="10" presetClass="entr" presetSubtype="0" fill="hold" nodeType="withEffect">
                                  <p:stCondLst>
                                    <p:cond delay="0"/>
                                  </p:stCondLst>
                                  <p:childTnLst>
                                    <p:set>
                                      <p:cBhvr>
                                        <p:cTn id="21" dur="1" fill="hold">
                                          <p:stCondLst>
                                            <p:cond delay="0"/>
                                          </p:stCondLst>
                                        </p:cTn>
                                        <p:tgtEl>
                                          <p:spTgt spid="1791"/>
                                        </p:tgtEl>
                                        <p:attrNameLst>
                                          <p:attrName>style.visibility</p:attrName>
                                        </p:attrNameLst>
                                      </p:cBhvr>
                                      <p:to>
                                        <p:strVal val="visible"/>
                                      </p:to>
                                    </p:set>
                                    <p:animEffect transition="in" filter="fade">
                                      <p:cBhvr>
                                        <p:cTn id="22" dur="500"/>
                                        <p:tgtEl>
                                          <p:spTgt spid="1791"/>
                                        </p:tgtEl>
                                      </p:cBhvr>
                                    </p:animEffect>
                                  </p:childTnLst>
                                </p:cTn>
                              </p:par>
                              <p:par>
                                <p:cTn id="23" presetID="10" presetClass="entr" presetSubtype="0" fill="hold" nodeType="withEffect">
                                  <p:stCondLst>
                                    <p:cond delay="0"/>
                                  </p:stCondLst>
                                  <p:childTnLst>
                                    <p:set>
                                      <p:cBhvr>
                                        <p:cTn id="24" dur="1" fill="hold">
                                          <p:stCondLst>
                                            <p:cond delay="0"/>
                                          </p:stCondLst>
                                        </p:cTn>
                                        <p:tgtEl>
                                          <p:spTgt spid="1790"/>
                                        </p:tgtEl>
                                        <p:attrNameLst>
                                          <p:attrName>style.visibility</p:attrName>
                                        </p:attrNameLst>
                                      </p:cBhvr>
                                      <p:to>
                                        <p:strVal val="visible"/>
                                      </p:to>
                                    </p:set>
                                    <p:animEffect transition="in" filter="fade">
                                      <p:cBhvr>
                                        <p:cTn id="25" dur="500"/>
                                        <p:tgtEl>
                                          <p:spTgt spid="1790"/>
                                        </p:tgtEl>
                                      </p:cBhvr>
                                    </p:animEffect>
                                  </p:childTnLst>
                                </p:cTn>
                              </p:par>
                              <p:par>
                                <p:cTn id="26" presetID="10" presetClass="entr" presetSubtype="0" fill="hold" nodeType="withEffect">
                                  <p:stCondLst>
                                    <p:cond delay="0"/>
                                  </p:stCondLst>
                                  <p:childTnLst>
                                    <p:set>
                                      <p:cBhvr>
                                        <p:cTn id="27" dur="1" fill="hold">
                                          <p:stCondLst>
                                            <p:cond delay="0"/>
                                          </p:stCondLst>
                                        </p:cTn>
                                        <p:tgtEl>
                                          <p:spTgt spid="1795"/>
                                        </p:tgtEl>
                                        <p:attrNameLst>
                                          <p:attrName>style.visibility</p:attrName>
                                        </p:attrNameLst>
                                      </p:cBhvr>
                                      <p:to>
                                        <p:strVal val="visible"/>
                                      </p:to>
                                    </p:set>
                                    <p:animEffect transition="in" filter="fade">
                                      <p:cBhvr>
                                        <p:cTn id="28" dur="500"/>
                                        <p:tgtEl>
                                          <p:spTgt spid="1795"/>
                                        </p:tgtEl>
                                      </p:cBhvr>
                                    </p:animEffect>
                                  </p:childTnLst>
                                </p:cTn>
                              </p:par>
                              <p:par>
                                <p:cTn id="29" presetID="10" presetClass="entr" presetSubtype="0" fill="hold" nodeType="withEffect">
                                  <p:stCondLst>
                                    <p:cond delay="0"/>
                                  </p:stCondLst>
                                  <p:childTnLst>
                                    <p:set>
                                      <p:cBhvr>
                                        <p:cTn id="30" dur="1" fill="hold">
                                          <p:stCondLst>
                                            <p:cond delay="0"/>
                                          </p:stCondLst>
                                        </p:cTn>
                                        <p:tgtEl>
                                          <p:spTgt spid="1796"/>
                                        </p:tgtEl>
                                        <p:attrNameLst>
                                          <p:attrName>style.visibility</p:attrName>
                                        </p:attrNameLst>
                                      </p:cBhvr>
                                      <p:to>
                                        <p:strVal val="visible"/>
                                      </p:to>
                                    </p:set>
                                    <p:animEffect transition="in" filter="fade">
                                      <p:cBhvr>
                                        <p:cTn id="31" dur="500"/>
                                        <p:tgtEl>
                                          <p:spTgt spid="1796"/>
                                        </p:tgtEl>
                                      </p:cBhvr>
                                    </p:animEffect>
                                  </p:childTnLst>
                                </p:cTn>
                              </p:par>
                              <p:par>
                                <p:cTn id="32" presetID="10" presetClass="entr" presetSubtype="0" fill="hold" nodeType="withEffect">
                                  <p:stCondLst>
                                    <p:cond delay="0"/>
                                  </p:stCondLst>
                                  <p:childTnLst>
                                    <p:set>
                                      <p:cBhvr>
                                        <p:cTn id="33" dur="1" fill="hold">
                                          <p:stCondLst>
                                            <p:cond delay="0"/>
                                          </p:stCondLst>
                                        </p:cTn>
                                        <p:tgtEl>
                                          <p:spTgt spid="1797"/>
                                        </p:tgtEl>
                                        <p:attrNameLst>
                                          <p:attrName>style.visibility</p:attrName>
                                        </p:attrNameLst>
                                      </p:cBhvr>
                                      <p:to>
                                        <p:strVal val="visible"/>
                                      </p:to>
                                    </p:set>
                                    <p:animEffect transition="in" filter="fade">
                                      <p:cBhvr>
                                        <p:cTn id="34" dur="500"/>
                                        <p:tgtEl>
                                          <p:spTgt spid="17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90"/>
        <p:cNvGrpSpPr/>
        <p:nvPr/>
      </p:nvGrpSpPr>
      <p:grpSpPr>
        <a:xfrm>
          <a:off x="0" y="0"/>
          <a:ext cx="0" cy="0"/>
          <a:chOff x="0" y="0"/>
          <a:chExt cx="0" cy="0"/>
        </a:xfrm>
      </p:grpSpPr>
      <p:cxnSp>
        <p:nvCxnSpPr>
          <p:cNvPr id="2091" name="Google Shape;2091;p20"/>
          <p:cNvCxnSpPr/>
          <p:nvPr/>
        </p:nvCxnSpPr>
        <p:spPr>
          <a:xfrm>
            <a:off x="11272" y="984320"/>
            <a:ext cx="12140077" cy="54058"/>
          </a:xfrm>
          <a:prstGeom prst="straightConnector1">
            <a:avLst/>
          </a:prstGeom>
          <a:noFill/>
          <a:ln w="57150" cap="flat" cmpd="sng">
            <a:solidFill>
              <a:schemeClr val="dk1"/>
            </a:solidFill>
            <a:prstDash val="dot"/>
            <a:miter lim="800000"/>
            <a:headEnd type="none" w="sm" len="sm"/>
            <a:tailEnd type="none" w="sm" len="sm"/>
          </a:ln>
        </p:spPr>
      </p:cxnSp>
      <p:sp>
        <p:nvSpPr>
          <p:cNvPr id="2092" name="Google Shape;2092;p20"/>
          <p:cNvSpPr/>
          <p:nvPr/>
        </p:nvSpPr>
        <p:spPr>
          <a:xfrm>
            <a:off x="3027250" y="31672"/>
            <a:ext cx="6759688" cy="907957"/>
          </a:xfrm>
          <a:prstGeom prst="roundRect">
            <a:avLst>
              <a:gd name="adj" fmla="val 42559"/>
            </a:avLst>
          </a:prstGeom>
          <a:solidFill>
            <a:srgbClr val="0070C0"/>
          </a:solidFill>
          <a:ln w="12700" cap="flat" cmpd="sng">
            <a:solidFill>
              <a:srgbClr val="4472C4"/>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00"/>
              </a:buClr>
              <a:buSzPts val="2800"/>
              <a:buFont typeface="Poppins"/>
              <a:buNone/>
            </a:pPr>
            <a:r>
              <a:rPr lang="en-US" sz="2800" b="1">
                <a:solidFill>
                  <a:srgbClr val="FFFF00"/>
                </a:solidFill>
                <a:latin typeface="Poppins"/>
                <a:ea typeface="Poppins"/>
                <a:cs typeface="Poppins"/>
                <a:sym typeface="Poppins"/>
              </a:rPr>
              <a:t>Hoạt động của Hội Bảo trợ người khuyết tật và trẻ em mồ côi</a:t>
            </a:r>
            <a:endParaRPr sz="2800" b="1">
              <a:solidFill>
                <a:srgbClr val="FFFF00"/>
              </a:solidFill>
              <a:latin typeface="Poppins"/>
              <a:ea typeface="Poppins"/>
              <a:cs typeface="Poppins"/>
              <a:sym typeface="Poppins"/>
            </a:endParaRPr>
          </a:p>
        </p:txBody>
      </p:sp>
      <p:pic>
        <p:nvPicPr>
          <p:cNvPr id="2093" name="Google Shape;2093;p20"/>
          <p:cNvPicPr preferRelativeResize="0"/>
          <p:nvPr/>
        </p:nvPicPr>
        <p:blipFill rotWithShape="1">
          <a:blip r:embed="rId3">
            <a:alphaModFix/>
          </a:blip>
          <a:srcRect/>
          <a:stretch/>
        </p:blipFill>
        <p:spPr>
          <a:xfrm>
            <a:off x="562653" y="1283670"/>
            <a:ext cx="4981619" cy="2532143"/>
          </a:xfrm>
          <a:prstGeom prst="rect">
            <a:avLst/>
          </a:prstGeom>
          <a:noFill/>
          <a:ln>
            <a:noFill/>
          </a:ln>
          <a:effectLst>
            <a:outerShdw blurRad="292100" dist="139700" dir="2700000" algn="tl" rotWithShape="0">
              <a:srgbClr val="333333">
                <a:alpha val="64705"/>
              </a:srgbClr>
            </a:outerShdw>
          </a:effectLst>
        </p:spPr>
      </p:pic>
      <p:pic>
        <p:nvPicPr>
          <p:cNvPr id="2094" name="Google Shape;2094;p20" descr="Phục hồi chức năng cho người khuyết tật - Đồng Hành Việt Online -&gt;"/>
          <p:cNvPicPr preferRelativeResize="0"/>
          <p:nvPr/>
        </p:nvPicPr>
        <p:blipFill rotWithShape="1">
          <a:blip r:embed="rId4">
            <a:alphaModFix/>
          </a:blip>
          <a:srcRect/>
          <a:stretch/>
        </p:blipFill>
        <p:spPr>
          <a:xfrm>
            <a:off x="6407094" y="1283669"/>
            <a:ext cx="4981619" cy="2532143"/>
          </a:xfrm>
          <a:prstGeom prst="rect">
            <a:avLst/>
          </a:prstGeom>
          <a:noFill/>
          <a:ln>
            <a:noFill/>
          </a:ln>
          <a:effectLst>
            <a:outerShdw blurRad="292100" dist="139700" dir="2700000" algn="tl" rotWithShape="0">
              <a:srgbClr val="333333">
                <a:alpha val="64705"/>
              </a:srgbClr>
            </a:outerShdw>
          </a:effectLst>
        </p:spPr>
      </p:pic>
      <p:pic>
        <p:nvPicPr>
          <p:cNvPr id="2095" name="Google Shape;2095;p20" descr="Khoa Ngoại Ngữ trao tặng quà Tết tại Trung Tâm Nuôi Dưỡng Trẻ Khuyết Tật Hà  Nội"/>
          <p:cNvPicPr preferRelativeResize="0"/>
          <p:nvPr/>
        </p:nvPicPr>
        <p:blipFill rotWithShape="1">
          <a:blip r:embed="rId5">
            <a:alphaModFix/>
          </a:blip>
          <a:srcRect/>
          <a:stretch/>
        </p:blipFill>
        <p:spPr>
          <a:xfrm>
            <a:off x="6407093" y="4061103"/>
            <a:ext cx="4981620" cy="2643168"/>
          </a:xfrm>
          <a:prstGeom prst="rect">
            <a:avLst/>
          </a:prstGeom>
          <a:noFill/>
          <a:ln>
            <a:noFill/>
          </a:ln>
          <a:effectLst>
            <a:outerShdw blurRad="292100" dist="139700" dir="2700000" algn="tl" rotWithShape="0">
              <a:srgbClr val="333333">
                <a:alpha val="64705"/>
              </a:srgbClr>
            </a:outerShdw>
          </a:effectLst>
        </p:spPr>
      </p:pic>
      <p:pic>
        <p:nvPicPr>
          <p:cNvPr id="2096" name="Google Shape;2096;p20" descr="Thành Hội Hà Nội: Tập huấn và trao tặng xe lăn cho người khuyết tật"/>
          <p:cNvPicPr preferRelativeResize="0"/>
          <p:nvPr/>
        </p:nvPicPr>
        <p:blipFill rotWithShape="1">
          <a:blip r:embed="rId6">
            <a:alphaModFix/>
          </a:blip>
          <a:srcRect t="9884" b="9326"/>
          <a:stretch/>
        </p:blipFill>
        <p:spPr>
          <a:xfrm>
            <a:off x="562654" y="4061105"/>
            <a:ext cx="4981618" cy="2643168"/>
          </a:xfrm>
          <a:prstGeom prst="rect">
            <a:avLst/>
          </a:prstGeom>
          <a:noFill/>
          <a:ln>
            <a:noFill/>
          </a:ln>
          <a:effectLst>
            <a:outerShdw blurRad="292100" dist="139700" dir="2700000" algn="tl" rotWithShape="0">
              <a:srgbClr val="333333">
                <a:alpha val="64705"/>
              </a:srgbClr>
            </a:outerShdw>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00"/>
        <p:cNvGrpSpPr/>
        <p:nvPr/>
      </p:nvGrpSpPr>
      <p:grpSpPr>
        <a:xfrm>
          <a:off x="0" y="0"/>
          <a:ext cx="0" cy="0"/>
          <a:chOff x="0" y="0"/>
          <a:chExt cx="0" cy="0"/>
        </a:xfrm>
      </p:grpSpPr>
      <p:cxnSp>
        <p:nvCxnSpPr>
          <p:cNvPr id="2101" name="Google Shape;2101;p21"/>
          <p:cNvCxnSpPr/>
          <p:nvPr/>
        </p:nvCxnSpPr>
        <p:spPr>
          <a:xfrm rot="10800000" flipH="1">
            <a:off x="0" y="1019926"/>
            <a:ext cx="12192000" cy="80889"/>
          </a:xfrm>
          <a:prstGeom prst="straightConnector1">
            <a:avLst/>
          </a:prstGeom>
          <a:noFill/>
          <a:ln w="28575" cap="flat" cmpd="sng">
            <a:solidFill>
              <a:srgbClr val="BF9000"/>
            </a:solidFill>
            <a:prstDash val="dash"/>
            <a:miter lim="800000"/>
            <a:headEnd type="none" w="sm" len="sm"/>
            <a:tailEnd type="none" w="sm" len="sm"/>
          </a:ln>
        </p:spPr>
      </p:cxnSp>
      <p:cxnSp>
        <p:nvCxnSpPr>
          <p:cNvPr id="2102" name="Google Shape;2102;p21"/>
          <p:cNvCxnSpPr/>
          <p:nvPr/>
        </p:nvCxnSpPr>
        <p:spPr>
          <a:xfrm rot="10800000" flipH="1">
            <a:off x="0" y="916167"/>
            <a:ext cx="12192000" cy="76248"/>
          </a:xfrm>
          <a:prstGeom prst="straightConnector1">
            <a:avLst/>
          </a:prstGeom>
          <a:noFill/>
          <a:ln w="12700" cap="flat" cmpd="sng">
            <a:solidFill>
              <a:schemeClr val="dk1"/>
            </a:solidFill>
            <a:prstDash val="solid"/>
            <a:miter lim="800000"/>
            <a:headEnd type="none" w="sm" len="sm"/>
            <a:tailEnd type="none" w="sm" len="sm"/>
          </a:ln>
        </p:spPr>
      </p:cxnSp>
      <p:pic>
        <p:nvPicPr>
          <p:cNvPr id="2103" name="Google Shape;2103;p21"/>
          <p:cNvPicPr preferRelativeResize="0"/>
          <p:nvPr/>
        </p:nvPicPr>
        <p:blipFill rotWithShape="1">
          <a:blip r:embed="rId3">
            <a:alphaModFix/>
          </a:blip>
          <a:srcRect/>
          <a:stretch/>
        </p:blipFill>
        <p:spPr>
          <a:xfrm rot="10800000">
            <a:off x="150469" y="1232742"/>
            <a:ext cx="9770770" cy="1232955"/>
          </a:xfrm>
          <a:prstGeom prst="rect">
            <a:avLst/>
          </a:prstGeom>
          <a:noFill/>
          <a:ln>
            <a:noFill/>
          </a:ln>
        </p:spPr>
      </p:pic>
      <p:sp>
        <p:nvSpPr>
          <p:cNvPr id="2104" name="Google Shape;2104;p21"/>
          <p:cNvSpPr txBox="1"/>
          <p:nvPr/>
        </p:nvSpPr>
        <p:spPr>
          <a:xfrm>
            <a:off x="575034" y="1324349"/>
            <a:ext cx="11103444" cy="107717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dirty="0">
                <a:solidFill>
                  <a:srgbClr val="FF0000"/>
                </a:solidFill>
                <a:latin typeface="Times New Roman" panose="02020603050405020304" pitchFamily="18" charset="0"/>
                <a:ea typeface="Poppins"/>
                <a:cs typeface="Times New Roman" panose="02020603050405020304" pitchFamily="18" charset="0"/>
                <a:sym typeface="Poppins"/>
              </a:rPr>
              <a:t>Thành </a:t>
            </a:r>
            <a:r>
              <a:rPr lang="en-US" sz="3200" dirty="0" err="1">
                <a:solidFill>
                  <a:srgbClr val="FF0000"/>
                </a:solidFill>
                <a:latin typeface="Times New Roman" panose="02020603050405020304" pitchFamily="18" charset="0"/>
                <a:ea typeface="Poppins"/>
                <a:cs typeface="Times New Roman" panose="02020603050405020304" pitchFamily="18" charset="0"/>
                <a:sym typeface="Poppins"/>
              </a:rPr>
              <a:t>đoàn</a:t>
            </a:r>
            <a:r>
              <a:rPr lang="en-US" sz="3200" dirty="0">
                <a:solidFill>
                  <a:srgbClr val="FF0000"/>
                </a:solidFill>
                <a:latin typeface="Times New Roman" panose="02020603050405020304" pitchFamily="18" charset="0"/>
                <a:ea typeface="Poppins"/>
                <a:cs typeface="Times New Roman" panose="02020603050405020304" pitchFamily="18" charset="0"/>
                <a:sym typeface="Poppins"/>
              </a:rPr>
              <a:t> – </a:t>
            </a:r>
            <a:r>
              <a:rPr lang="en-US" sz="3200" dirty="0" err="1">
                <a:solidFill>
                  <a:srgbClr val="FF0000"/>
                </a:solidFill>
                <a:latin typeface="Times New Roman" panose="02020603050405020304" pitchFamily="18" charset="0"/>
                <a:ea typeface="Poppins"/>
                <a:cs typeface="Times New Roman" panose="02020603050405020304" pitchFamily="18" charset="0"/>
                <a:sym typeface="Poppins"/>
              </a:rPr>
              <a:t>Hội</a:t>
            </a:r>
            <a:r>
              <a:rPr lang="en-US" sz="3200" dirty="0">
                <a:solidFill>
                  <a:srgbClr val="FF0000"/>
                </a:solidFill>
                <a:latin typeface="Times New Roman" panose="02020603050405020304" pitchFamily="18" charset="0"/>
                <a:ea typeface="Poppins"/>
                <a:cs typeface="Times New Roman" panose="02020603050405020304" pitchFamily="18" charset="0"/>
                <a:sym typeface="Poppins"/>
              </a:rPr>
              <a:t> </a:t>
            </a:r>
            <a:r>
              <a:rPr lang="en-US" sz="3200" dirty="0" err="1">
                <a:solidFill>
                  <a:srgbClr val="FF0000"/>
                </a:solidFill>
                <a:latin typeface="Times New Roman" panose="02020603050405020304" pitchFamily="18" charset="0"/>
                <a:ea typeface="Poppins"/>
                <a:cs typeface="Times New Roman" panose="02020603050405020304" pitchFamily="18" charset="0"/>
                <a:sym typeface="Poppins"/>
              </a:rPr>
              <a:t>đồng</a:t>
            </a:r>
            <a:r>
              <a:rPr lang="en-US" sz="3200" dirty="0">
                <a:solidFill>
                  <a:srgbClr val="FF0000"/>
                </a:solidFill>
                <a:latin typeface="Times New Roman" panose="02020603050405020304" pitchFamily="18" charset="0"/>
                <a:ea typeface="Poppins"/>
                <a:cs typeface="Times New Roman" panose="02020603050405020304" pitchFamily="18" charset="0"/>
                <a:sym typeface="Poppins"/>
              </a:rPr>
              <a:t> </a:t>
            </a:r>
            <a:r>
              <a:rPr lang="en-US" sz="3200" dirty="0" err="1">
                <a:solidFill>
                  <a:srgbClr val="FF0000"/>
                </a:solidFill>
                <a:latin typeface="Times New Roman" panose="02020603050405020304" pitchFamily="18" charset="0"/>
                <a:ea typeface="Poppins"/>
                <a:cs typeface="Times New Roman" panose="02020603050405020304" pitchFamily="18" charset="0"/>
                <a:sym typeface="Poppins"/>
              </a:rPr>
              <a:t>Đội</a:t>
            </a:r>
            <a:r>
              <a:rPr lang="en-US" sz="3200" dirty="0">
                <a:solidFill>
                  <a:srgbClr val="FF0000"/>
                </a:solidFill>
                <a:latin typeface="Times New Roman" panose="02020603050405020304" pitchFamily="18" charset="0"/>
                <a:ea typeface="Poppins"/>
                <a:cs typeface="Times New Roman" panose="02020603050405020304" pitchFamily="18" charset="0"/>
                <a:sym typeface="Poppins"/>
              </a:rPr>
              <a:t> </a:t>
            </a:r>
            <a:r>
              <a:rPr lang="en-US" sz="3200" dirty="0" err="1">
                <a:solidFill>
                  <a:srgbClr val="FF0000"/>
                </a:solidFill>
                <a:latin typeface="Times New Roman" panose="02020603050405020304" pitchFamily="18" charset="0"/>
                <a:ea typeface="Poppins"/>
                <a:cs typeface="Times New Roman" panose="02020603050405020304" pitchFamily="18" charset="0"/>
                <a:sym typeface="Poppins"/>
              </a:rPr>
              <a:t>thành</a:t>
            </a:r>
            <a:r>
              <a:rPr lang="en-US" sz="3200" dirty="0">
                <a:solidFill>
                  <a:srgbClr val="FF0000"/>
                </a:solidFill>
                <a:latin typeface="Times New Roman" panose="02020603050405020304" pitchFamily="18" charset="0"/>
                <a:ea typeface="Poppins"/>
                <a:cs typeface="Times New Roman" panose="02020603050405020304" pitchFamily="18" charset="0"/>
                <a:sym typeface="Poppins"/>
              </a:rPr>
              <a:t> </a:t>
            </a:r>
            <a:r>
              <a:rPr lang="en-US" sz="3200" dirty="0" err="1">
                <a:solidFill>
                  <a:srgbClr val="FF0000"/>
                </a:solidFill>
                <a:latin typeface="Times New Roman" panose="02020603050405020304" pitchFamily="18" charset="0"/>
                <a:ea typeface="Poppins"/>
                <a:cs typeface="Times New Roman" panose="02020603050405020304" pitchFamily="18" charset="0"/>
                <a:sym typeface="Poppins"/>
              </a:rPr>
              <a:t>phố</a:t>
            </a:r>
            <a:r>
              <a:rPr lang="en-US" sz="3200" dirty="0">
                <a:solidFill>
                  <a:srgbClr val="FF0000"/>
                </a:solidFill>
                <a:latin typeface="Times New Roman" panose="02020603050405020304" pitchFamily="18" charset="0"/>
                <a:ea typeface="Poppins"/>
                <a:cs typeface="Times New Roman" panose="02020603050405020304" pitchFamily="18" charset="0"/>
                <a:sym typeface="Poppins"/>
              </a:rPr>
              <a:t> </a:t>
            </a:r>
            <a:r>
              <a:rPr lang="en-US" sz="3200" dirty="0" err="1">
                <a:solidFill>
                  <a:srgbClr val="FF0000"/>
                </a:solidFill>
                <a:latin typeface="Times New Roman" panose="02020603050405020304" pitchFamily="18" charset="0"/>
                <a:ea typeface="Poppins"/>
                <a:cs typeface="Times New Roman" panose="02020603050405020304" pitchFamily="18" charset="0"/>
                <a:sym typeface="Poppins"/>
              </a:rPr>
              <a:t>triển</a:t>
            </a:r>
            <a:r>
              <a:rPr lang="en-US" sz="3200" dirty="0">
                <a:solidFill>
                  <a:srgbClr val="FF0000"/>
                </a:solidFill>
                <a:latin typeface="Times New Roman" panose="02020603050405020304" pitchFamily="18" charset="0"/>
                <a:ea typeface="Poppins"/>
                <a:cs typeface="Times New Roman" panose="02020603050405020304" pitchFamily="18" charset="0"/>
                <a:sym typeface="Poppins"/>
              </a:rPr>
              <a:t> </a:t>
            </a:r>
            <a:r>
              <a:rPr lang="en-US" sz="3200" dirty="0" err="1">
                <a:solidFill>
                  <a:srgbClr val="FF0000"/>
                </a:solidFill>
                <a:latin typeface="Times New Roman" panose="02020603050405020304" pitchFamily="18" charset="0"/>
                <a:ea typeface="Poppins"/>
                <a:cs typeface="Times New Roman" panose="02020603050405020304" pitchFamily="18" charset="0"/>
                <a:sym typeface="Poppins"/>
              </a:rPr>
              <a:t>khai</a:t>
            </a:r>
            <a:r>
              <a:rPr lang="en-US" sz="3200" dirty="0">
                <a:solidFill>
                  <a:srgbClr val="FF0000"/>
                </a:solidFill>
                <a:latin typeface="Times New Roman" panose="02020603050405020304" pitchFamily="18" charset="0"/>
                <a:ea typeface="Poppins"/>
                <a:cs typeface="Times New Roman" panose="02020603050405020304" pitchFamily="18" charset="0"/>
                <a:sym typeface="Poppins"/>
              </a:rPr>
              <a:t> </a:t>
            </a:r>
            <a:r>
              <a:rPr lang="en-US" sz="3200" dirty="0" err="1">
                <a:solidFill>
                  <a:srgbClr val="FF0000"/>
                </a:solidFill>
                <a:latin typeface="Times New Roman" panose="02020603050405020304" pitchFamily="18" charset="0"/>
                <a:ea typeface="Poppins"/>
                <a:cs typeface="Times New Roman" panose="02020603050405020304" pitchFamily="18" charset="0"/>
                <a:sym typeface="Poppins"/>
              </a:rPr>
              <a:t>tổ</a:t>
            </a:r>
            <a:r>
              <a:rPr lang="en-US" sz="3200" dirty="0">
                <a:solidFill>
                  <a:srgbClr val="FF0000"/>
                </a:solidFill>
                <a:latin typeface="Times New Roman" panose="02020603050405020304" pitchFamily="18" charset="0"/>
                <a:ea typeface="Poppins"/>
                <a:cs typeface="Times New Roman" panose="02020603050405020304" pitchFamily="18" charset="0"/>
                <a:sym typeface="Poppins"/>
              </a:rPr>
              <a:t> </a:t>
            </a:r>
            <a:r>
              <a:rPr lang="en-US" sz="3200" dirty="0" err="1">
                <a:solidFill>
                  <a:srgbClr val="FF0000"/>
                </a:solidFill>
                <a:latin typeface="Times New Roman" panose="02020603050405020304" pitchFamily="18" charset="0"/>
                <a:ea typeface="Poppins"/>
                <a:cs typeface="Times New Roman" panose="02020603050405020304" pitchFamily="18" charset="0"/>
                <a:sym typeface="Poppins"/>
              </a:rPr>
              <a:t>chức</a:t>
            </a:r>
            <a:r>
              <a:rPr lang="en-US" sz="3200" dirty="0">
                <a:solidFill>
                  <a:srgbClr val="FF0000"/>
                </a:solidFill>
                <a:latin typeface="Times New Roman" panose="02020603050405020304" pitchFamily="18" charset="0"/>
                <a:ea typeface="Poppins"/>
                <a:cs typeface="Times New Roman" panose="02020603050405020304" pitchFamily="18" charset="0"/>
                <a:sym typeface="Poppins"/>
              </a:rPr>
              <a:t> </a:t>
            </a:r>
            <a:r>
              <a:rPr lang="en-US" sz="3200" dirty="0" err="1">
                <a:solidFill>
                  <a:srgbClr val="FF0000"/>
                </a:solidFill>
                <a:latin typeface="Times New Roman" panose="02020603050405020304" pitchFamily="18" charset="0"/>
                <a:ea typeface="Poppins"/>
                <a:cs typeface="Times New Roman" panose="02020603050405020304" pitchFamily="18" charset="0"/>
                <a:sym typeface="Poppins"/>
              </a:rPr>
              <a:t>hiệu</a:t>
            </a:r>
            <a:r>
              <a:rPr lang="en-US" sz="3200" dirty="0">
                <a:solidFill>
                  <a:srgbClr val="FF0000"/>
                </a:solidFill>
                <a:latin typeface="Times New Roman" panose="02020603050405020304" pitchFamily="18" charset="0"/>
                <a:ea typeface="Poppins"/>
                <a:cs typeface="Times New Roman" panose="02020603050405020304" pitchFamily="18" charset="0"/>
                <a:sym typeface="Poppins"/>
              </a:rPr>
              <a:t> </a:t>
            </a:r>
            <a:r>
              <a:rPr lang="en-US" sz="3200" dirty="0" err="1">
                <a:solidFill>
                  <a:srgbClr val="FF0000"/>
                </a:solidFill>
                <a:latin typeface="Times New Roman" panose="02020603050405020304" pitchFamily="18" charset="0"/>
                <a:ea typeface="Poppins"/>
                <a:cs typeface="Times New Roman" panose="02020603050405020304" pitchFamily="18" charset="0"/>
                <a:sym typeface="Poppins"/>
              </a:rPr>
              <a:t>quả</a:t>
            </a:r>
            <a:r>
              <a:rPr lang="en-US" sz="3200" dirty="0">
                <a:solidFill>
                  <a:srgbClr val="FF0000"/>
                </a:solidFill>
                <a:latin typeface="Times New Roman" panose="02020603050405020304" pitchFamily="18" charset="0"/>
                <a:ea typeface="Poppins"/>
                <a:cs typeface="Times New Roman" panose="02020603050405020304" pitchFamily="18" charset="0"/>
                <a:sym typeface="Poppins"/>
              </a:rPr>
              <a:t> </a:t>
            </a:r>
            <a:r>
              <a:rPr lang="en-US" sz="3200" dirty="0" err="1">
                <a:solidFill>
                  <a:srgbClr val="FF0000"/>
                </a:solidFill>
                <a:latin typeface="Times New Roman" panose="02020603050405020304" pitchFamily="18" charset="0"/>
                <a:ea typeface="Poppins"/>
                <a:cs typeface="Times New Roman" panose="02020603050405020304" pitchFamily="18" charset="0"/>
                <a:sym typeface="Poppins"/>
              </a:rPr>
              <a:t>các</a:t>
            </a:r>
            <a:r>
              <a:rPr lang="en-US" sz="3200" dirty="0">
                <a:solidFill>
                  <a:srgbClr val="FF0000"/>
                </a:solidFill>
                <a:latin typeface="Times New Roman" panose="02020603050405020304" pitchFamily="18" charset="0"/>
                <a:ea typeface="Poppins"/>
                <a:cs typeface="Times New Roman" panose="02020603050405020304" pitchFamily="18" charset="0"/>
                <a:sym typeface="Poppins"/>
              </a:rPr>
              <a:t> </a:t>
            </a:r>
            <a:r>
              <a:rPr lang="en-US" sz="3200" dirty="0" err="1">
                <a:solidFill>
                  <a:srgbClr val="FF0000"/>
                </a:solidFill>
                <a:latin typeface="Times New Roman" panose="02020603050405020304" pitchFamily="18" charset="0"/>
                <a:ea typeface="Poppins"/>
                <a:cs typeface="Times New Roman" panose="02020603050405020304" pitchFamily="18" charset="0"/>
                <a:sym typeface="Poppins"/>
              </a:rPr>
              <a:t>chương</a:t>
            </a:r>
            <a:r>
              <a:rPr lang="en-US" sz="3200" dirty="0">
                <a:solidFill>
                  <a:srgbClr val="FF0000"/>
                </a:solidFill>
                <a:latin typeface="Times New Roman" panose="02020603050405020304" pitchFamily="18" charset="0"/>
                <a:ea typeface="Poppins"/>
                <a:cs typeface="Times New Roman" panose="02020603050405020304" pitchFamily="18" charset="0"/>
                <a:sym typeface="Poppins"/>
              </a:rPr>
              <a:t> </a:t>
            </a:r>
            <a:r>
              <a:rPr lang="en-US" sz="3200" dirty="0" err="1">
                <a:solidFill>
                  <a:srgbClr val="FF0000"/>
                </a:solidFill>
                <a:latin typeface="Times New Roman" panose="02020603050405020304" pitchFamily="18" charset="0"/>
                <a:ea typeface="Poppins"/>
                <a:cs typeface="Times New Roman" panose="02020603050405020304" pitchFamily="18" charset="0"/>
                <a:sym typeface="Poppins"/>
              </a:rPr>
              <a:t>trình</a:t>
            </a:r>
            <a:r>
              <a:rPr lang="en-US" sz="3200" dirty="0">
                <a:solidFill>
                  <a:srgbClr val="FF0000"/>
                </a:solidFill>
                <a:latin typeface="Times New Roman" panose="02020603050405020304" pitchFamily="18" charset="0"/>
                <a:ea typeface="Poppins"/>
                <a:cs typeface="Times New Roman" panose="02020603050405020304" pitchFamily="18" charset="0"/>
                <a:sym typeface="Poppins"/>
              </a:rPr>
              <a:t>, </a:t>
            </a:r>
            <a:r>
              <a:rPr lang="en-US" sz="3200" dirty="0" err="1">
                <a:solidFill>
                  <a:srgbClr val="FF0000"/>
                </a:solidFill>
                <a:latin typeface="Times New Roman" panose="02020603050405020304" pitchFamily="18" charset="0"/>
                <a:ea typeface="Poppins"/>
                <a:cs typeface="Times New Roman" panose="02020603050405020304" pitchFamily="18" charset="0"/>
                <a:sym typeface="Poppins"/>
              </a:rPr>
              <a:t>hoạt</a:t>
            </a:r>
            <a:r>
              <a:rPr lang="en-US" sz="3200" dirty="0">
                <a:solidFill>
                  <a:srgbClr val="FF0000"/>
                </a:solidFill>
                <a:latin typeface="Times New Roman" panose="02020603050405020304" pitchFamily="18" charset="0"/>
                <a:ea typeface="Poppins"/>
                <a:cs typeface="Times New Roman" panose="02020603050405020304" pitchFamily="18" charset="0"/>
                <a:sym typeface="Poppins"/>
              </a:rPr>
              <a:t> </a:t>
            </a:r>
            <a:r>
              <a:rPr lang="en-US" sz="3200" dirty="0" err="1">
                <a:solidFill>
                  <a:srgbClr val="FF0000"/>
                </a:solidFill>
                <a:latin typeface="Times New Roman" panose="02020603050405020304" pitchFamily="18" charset="0"/>
                <a:ea typeface="Poppins"/>
                <a:cs typeface="Times New Roman" panose="02020603050405020304" pitchFamily="18" charset="0"/>
                <a:sym typeface="Poppins"/>
              </a:rPr>
              <a:t>động</a:t>
            </a:r>
            <a:r>
              <a:rPr lang="en-US" sz="3200" dirty="0">
                <a:solidFill>
                  <a:srgbClr val="FF0000"/>
                </a:solidFill>
                <a:latin typeface="Times New Roman" panose="02020603050405020304" pitchFamily="18" charset="0"/>
                <a:ea typeface="Poppins"/>
                <a:cs typeface="Times New Roman" panose="02020603050405020304" pitchFamily="18" charset="0"/>
                <a:sym typeface="Poppins"/>
              </a:rPr>
              <a:t> </a:t>
            </a:r>
            <a:r>
              <a:rPr lang="en-US" sz="3200" dirty="0" err="1">
                <a:solidFill>
                  <a:srgbClr val="FF0000"/>
                </a:solidFill>
                <a:latin typeface="Times New Roman" panose="02020603050405020304" pitchFamily="18" charset="0"/>
                <a:ea typeface="Poppins"/>
                <a:cs typeface="Times New Roman" panose="02020603050405020304" pitchFamily="18" charset="0"/>
                <a:sym typeface="Poppins"/>
              </a:rPr>
              <a:t>tình</a:t>
            </a:r>
            <a:r>
              <a:rPr lang="en-US" sz="3200" dirty="0">
                <a:solidFill>
                  <a:srgbClr val="FF0000"/>
                </a:solidFill>
                <a:latin typeface="Times New Roman" panose="02020603050405020304" pitchFamily="18" charset="0"/>
                <a:ea typeface="Poppins"/>
                <a:cs typeface="Times New Roman" panose="02020603050405020304" pitchFamily="18" charset="0"/>
                <a:sym typeface="Poppins"/>
              </a:rPr>
              <a:t> </a:t>
            </a:r>
            <a:r>
              <a:rPr lang="en-US" sz="3200" dirty="0" err="1">
                <a:solidFill>
                  <a:srgbClr val="FF0000"/>
                </a:solidFill>
                <a:latin typeface="Times New Roman" panose="02020603050405020304" pitchFamily="18" charset="0"/>
                <a:ea typeface="Poppins"/>
                <a:cs typeface="Times New Roman" panose="02020603050405020304" pitchFamily="18" charset="0"/>
                <a:sym typeface="Poppins"/>
              </a:rPr>
              <a:t>nguyện</a:t>
            </a:r>
            <a:r>
              <a:rPr lang="en-US" sz="3200" dirty="0">
                <a:solidFill>
                  <a:srgbClr val="FF0000"/>
                </a:solidFill>
                <a:latin typeface="Times New Roman" panose="02020603050405020304" pitchFamily="18" charset="0"/>
                <a:ea typeface="Poppins"/>
                <a:cs typeface="Times New Roman" panose="02020603050405020304" pitchFamily="18" charset="0"/>
                <a:sym typeface="Poppins"/>
              </a:rPr>
              <a:t>:</a:t>
            </a:r>
            <a:endParaRPr sz="6000" dirty="0">
              <a:solidFill>
                <a:srgbClr val="FF0000"/>
              </a:solidFill>
              <a:latin typeface="Times New Roman" panose="02020603050405020304" pitchFamily="18" charset="0"/>
              <a:ea typeface="Poppins"/>
              <a:cs typeface="Times New Roman" panose="02020603050405020304" pitchFamily="18" charset="0"/>
              <a:sym typeface="Poppins"/>
            </a:endParaRPr>
          </a:p>
        </p:txBody>
      </p:sp>
      <p:sp>
        <p:nvSpPr>
          <p:cNvPr id="2105" name="Google Shape;2105;p21"/>
          <p:cNvSpPr txBox="1"/>
          <p:nvPr/>
        </p:nvSpPr>
        <p:spPr>
          <a:xfrm>
            <a:off x="575034" y="27536"/>
            <a:ext cx="10283465" cy="707846"/>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FF"/>
              </a:buClr>
              <a:buSzPts val="4000"/>
              <a:buFont typeface="Poppins"/>
              <a:buNone/>
            </a:pPr>
            <a:r>
              <a:rPr lang="en-US" sz="4000" b="1" i="0" u="none" strike="noStrike" cap="none" dirty="0" err="1">
                <a:solidFill>
                  <a:srgbClr val="0000FF"/>
                </a:solidFill>
                <a:latin typeface="Times New Roman" panose="02020603050405020304" pitchFamily="18" charset="0"/>
                <a:ea typeface="Poppins"/>
                <a:cs typeface="Times New Roman" panose="02020603050405020304" pitchFamily="18" charset="0"/>
                <a:sym typeface="Poppins"/>
              </a:rPr>
              <a:t>Các</a:t>
            </a:r>
            <a:r>
              <a:rPr lang="en-US" sz="4000" b="1" i="0" u="none" strike="noStrike" cap="none" dirty="0">
                <a:solidFill>
                  <a:srgbClr val="0000FF"/>
                </a:solidFill>
                <a:latin typeface="Times New Roman" panose="02020603050405020304" pitchFamily="18" charset="0"/>
                <a:ea typeface="Poppins"/>
                <a:cs typeface="Times New Roman" panose="02020603050405020304" pitchFamily="18" charset="0"/>
                <a:sym typeface="Poppins"/>
              </a:rPr>
              <a:t> </a:t>
            </a:r>
            <a:r>
              <a:rPr lang="en-US" sz="4000" b="1" i="0" u="none" strike="noStrike" cap="none" dirty="0" err="1">
                <a:solidFill>
                  <a:srgbClr val="0000FF"/>
                </a:solidFill>
                <a:latin typeface="Times New Roman" panose="02020603050405020304" pitchFamily="18" charset="0"/>
                <a:ea typeface="Poppins"/>
                <a:cs typeface="Times New Roman" panose="02020603050405020304" pitchFamily="18" charset="0"/>
                <a:sym typeface="Poppins"/>
              </a:rPr>
              <a:t>hoạt</a:t>
            </a:r>
            <a:r>
              <a:rPr lang="en-US" sz="4000" b="1" i="0" u="none" strike="noStrike" cap="none" dirty="0">
                <a:solidFill>
                  <a:srgbClr val="0000FF"/>
                </a:solidFill>
                <a:latin typeface="Times New Roman" panose="02020603050405020304" pitchFamily="18" charset="0"/>
                <a:ea typeface="Poppins"/>
                <a:cs typeface="Times New Roman" panose="02020603050405020304" pitchFamily="18" charset="0"/>
                <a:sym typeface="Poppins"/>
              </a:rPr>
              <a:t> </a:t>
            </a:r>
            <a:r>
              <a:rPr lang="en-US" sz="4000" b="1" i="0" u="none" strike="noStrike" cap="none" dirty="0" err="1">
                <a:solidFill>
                  <a:srgbClr val="0000FF"/>
                </a:solidFill>
                <a:latin typeface="Times New Roman" panose="02020603050405020304" pitchFamily="18" charset="0"/>
                <a:ea typeface="Poppins"/>
                <a:cs typeface="Times New Roman" panose="02020603050405020304" pitchFamily="18" charset="0"/>
                <a:sym typeface="Poppins"/>
              </a:rPr>
              <a:t>động</a:t>
            </a:r>
            <a:r>
              <a:rPr lang="en-US" sz="4000" b="1" i="0" u="none" strike="noStrike" cap="none" dirty="0">
                <a:solidFill>
                  <a:srgbClr val="0000FF"/>
                </a:solidFill>
                <a:latin typeface="Times New Roman" panose="02020603050405020304" pitchFamily="18" charset="0"/>
                <a:ea typeface="Poppins"/>
                <a:cs typeface="Times New Roman" panose="02020603050405020304" pitchFamily="18" charset="0"/>
                <a:sym typeface="Poppins"/>
              </a:rPr>
              <a:t> </a:t>
            </a:r>
            <a:r>
              <a:rPr lang="en-US" sz="4000" b="1" i="0" u="none" strike="noStrike" cap="none" dirty="0" err="1">
                <a:solidFill>
                  <a:srgbClr val="0000FF"/>
                </a:solidFill>
                <a:latin typeface="Times New Roman" panose="02020603050405020304" pitchFamily="18" charset="0"/>
                <a:ea typeface="Poppins"/>
                <a:cs typeface="Times New Roman" panose="02020603050405020304" pitchFamily="18" charset="0"/>
                <a:sym typeface="Poppins"/>
              </a:rPr>
              <a:t>thiện</a:t>
            </a:r>
            <a:r>
              <a:rPr lang="en-US" sz="4000" b="1" i="0" u="none" strike="noStrike" cap="none" dirty="0">
                <a:solidFill>
                  <a:srgbClr val="0000FF"/>
                </a:solidFill>
                <a:latin typeface="Times New Roman" panose="02020603050405020304" pitchFamily="18" charset="0"/>
                <a:ea typeface="Poppins"/>
                <a:cs typeface="Times New Roman" panose="02020603050405020304" pitchFamily="18" charset="0"/>
                <a:sym typeface="Poppins"/>
              </a:rPr>
              <a:t> </a:t>
            </a:r>
            <a:r>
              <a:rPr lang="en-US" sz="4000" b="1" i="0" u="none" strike="noStrike" cap="none" dirty="0" err="1">
                <a:solidFill>
                  <a:srgbClr val="0000FF"/>
                </a:solidFill>
                <a:latin typeface="Times New Roman" panose="02020603050405020304" pitchFamily="18" charset="0"/>
                <a:ea typeface="Poppins"/>
                <a:cs typeface="Times New Roman" panose="02020603050405020304" pitchFamily="18" charset="0"/>
                <a:sym typeface="Poppins"/>
              </a:rPr>
              <a:t>nguyện</a:t>
            </a:r>
            <a:r>
              <a:rPr lang="en-US" sz="4000" b="1" i="0" u="none" strike="noStrike" cap="none" dirty="0">
                <a:solidFill>
                  <a:srgbClr val="0000FF"/>
                </a:solidFill>
                <a:latin typeface="Times New Roman" panose="02020603050405020304" pitchFamily="18" charset="0"/>
                <a:ea typeface="Poppins"/>
                <a:cs typeface="Times New Roman" panose="02020603050405020304" pitchFamily="18" charset="0"/>
                <a:sym typeface="Poppins"/>
              </a:rPr>
              <a:t> </a:t>
            </a:r>
            <a:r>
              <a:rPr lang="en-US" sz="4000" b="1" i="0" u="none" strike="noStrike" cap="none" dirty="0" err="1">
                <a:solidFill>
                  <a:srgbClr val="0000FF"/>
                </a:solidFill>
                <a:latin typeface="Times New Roman" panose="02020603050405020304" pitchFamily="18" charset="0"/>
                <a:ea typeface="Poppins"/>
                <a:cs typeface="Times New Roman" panose="02020603050405020304" pitchFamily="18" charset="0"/>
                <a:sym typeface="Poppins"/>
              </a:rPr>
              <a:t>của</a:t>
            </a:r>
            <a:r>
              <a:rPr lang="en-US" sz="4000" b="1" i="0" u="none" strike="noStrike" cap="none" dirty="0">
                <a:solidFill>
                  <a:srgbClr val="0000FF"/>
                </a:solidFill>
                <a:latin typeface="Times New Roman" panose="02020603050405020304" pitchFamily="18" charset="0"/>
                <a:ea typeface="Poppins"/>
                <a:cs typeface="Times New Roman" panose="02020603050405020304" pitchFamily="18" charset="0"/>
                <a:sym typeface="Poppins"/>
              </a:rPr>
              <a:t> </a:t>
            </a:r>
            <a:r>
              <a:rPr lang="en-US" sz="4000" b="1" i="0" u="none" strike="noStrike" cap="none" dirty="0" err="1">
                <a:solidFill>
                  <a:srgbClr val="0000FF"/>
                </a:solidFill>
                <a:latin typeface="Times New Roman" panose="02020603050405020304" pitchFamily="18" charset="0"/>
                <a:ea typeface="Poppins"/>
                <a:cs typeface="Times New Roman" panose="02020603050405020304" pitchFamily="18" charset="0"/>
                <a:sym typeface="Poppins"/>
              </a:rPr>
              <a:t>Đoàn</a:t>
            </a:r>
            <a:r>
              <a:rPr lang="en-US" sz="4000" b="1" i="0" u="none" strike="noStrike" cap="none" dirty="0">
                <a:solidFill>
                  <a:srgbClr val="0000FF"/>
                </a:solidFill>
                <a:latin typeface="Times New Roman" panose="02020603050405020304" pitchFamily="18" charset="0"/>
                <a:ea typeface="Poppins"/>
                <a:cs typeface="Times New Roman" panose="02020603050405020304" pitchFamily="18" charset="0"/>
                <a:sym typeface="Poppins"/>
              </a:rPr>
              <a:t> – </a:t>
            </a:r>
            <a:r>
              <a:rPr lang="en-US" sz="4000" b="1" i="0" u="none" strike="noStrike" cap="none" dirty="0" err="1">
                <a:solidFill>
                  <a:srgbClr val="0000FF"/>
                </a:solidFill>
                <a:latin typeface="Times New Roman" panose="02020603050405020304" pitchFamily="18" charset="0"/>
                <a:ea typeface="Poppins"/>
                <a:cs typeface="Times New Roman" panose="02020603050405020304" pitchFamily="18" charset="0"/>
                <a:sym typeface="Poppins"/>
              </a:rPr>
              <a:t>Đội</a:t>
            </a:r>
            <a:endParaRPr sz="6600" b="1" i="0" u="none" strike="noStrike" cap="none" dirty="0">
              <a:solidFill>
                <a:srgbClr val="0000FF"/>
              </a:solidFill>
              <a:latin typeface="Times New Roman" panose="02020603050405020304" pitchFamily="18" charset="0"/>
              <a:ea typeface="Poppins"/>
              <a:cs typeface="Times New Roman" panose="02020603050405020304" pitchFamily="18" charset="0"/>
              <a:sym typeface="Poppins"/>
            </a:endParaRPr>
          </a:p>
        </p:txBody>
      </p:sp>
      <p:sp>
        <p:nvSpPr>
          <p:cNvPr id="2106" name="Google Shape;2106;p21"/>
          <p:cNvSpPr txBox="1"/>
          <p:nvPr/>
        </p:nvSpPr>
        <p:spPr>
          <a:xfrm>
            <a:off x="390561" y="2278416"/>
            <a:ext cx="10652409" cy="4031833"/>
          </a:xfrm>
          <a:prstGeom prst="rect">
            <a:avLst/>
          </a:prstGeom>
          <a:noFill/>
          <a:ln>
            <a:noFill/>
          </a:ln>
        </p:spPr>
        <p:txBody>
          <a:bodyPr spcFirstLastPara="1" wrap="square" lIns="91425" tIns="45700" rIns="91425" bIns="45700" anchor="t" anchorCtr="0">
            <a:spAutoFit/>
          </a:bodyPr>
          <a:lstStyle/>
          <a:p>
            <a:pPr marL="285750" marR="0" lvl="0" indent="-285750" algn="just" rtl="0">
              <a:spcBef>
                <a:spcPts val="0"/>
              </a:spcBef>
              <a:spcAft>
                <a:spcPts val="0"/>
              </a:spcAft>
              <a:buClr>
                <a:srgbClr val="0000FF"/>
              </a:buClr>
              <a:buSzPts val="2800"/>
              <a:buFont typeface="Arial"/>
              <a:buChar char="•"/>
            </a:pPr>
            <a:r>
              <a:rPr lang="en-US" sz="3200" dirty="0" err="1">
                <a:solidFill>
                  <a:srgbClr val="0000FF"/>
                </a:solidFill>
                <a:latin typeface="Times New Roman" panose="02020603050405020304" pitchFamily="18" charset="0"/>
                <a:ea typeface="Poppins"/>
                <a:cs typeface="Times New Roman" panose="02020603050405020304" pitchFamily="18" charset="0"/>
                <a:sym typeface="Poppins"/>
              </a:rPr>
              <a:t>Cuộc</a:t>
            </a:r>
            <a:r>
              <a:rPr lang="en-US" sz="3200" dirty="0">
                <a:solidFill>
                  <a:srgbClr val="0000FF"/>
                </a:solidFill>
                <a:latin typeface="Times New Roman" panose="02020603050405020304" pitchFamily="18" charset="0"/>
                <a:ea typeface="Poppins"/>
                <a:cs typeface="Times New Roman" panose="02020603050405020304" pitchFamily="18" charset="0"/>
                <a:sym typeface="Poppins"/>
              </a:rPr>
              <a:t> </a:t>
            </a:r>
            <a:r>
              <a:rPr lang="en-US" sz="3200" dirty="0" err="1">
                <a:solidFill>
                  <a:srgbClr val="0000FF"/>
                </a:solidFill>
                <a:latin typeface="Times New Roman" panose="02020603050405020304" pitchFamily="18" charset="0"/>
                <a:ea typeface="Poppins"/>
                <a:cs typeface="Times New Roman" panose="02020603050405020304" pitchFamily="18" charset="0"/>
                <a:sym typeface="Poppins"/>
              </a:rPr>
              <a:t>vận</a:t>
            </a:r>
            <a:r>
              <a:rPr lang="en-US" sz="3200" dirty="0">
                <a:solidFill>
                  <a:srgbClr val="0000FF"/>
                </a:solidFill>
                <a:latin typeface="Times New Roman" panose="02020603050405020304" pitchFamily="18" charset="0"/>
                <a:ea typeface="Poppins"/>
                <a:cs typeface="Times New Roman" panose="02020603050405020304" pitchFamily="18" charset="0"/>
                <a:sym typeface="Poppins"/>
              </a:rPr>
              <a:t> </a:t>
            </a:r>
            <a:r>
              <a:rPr lang="en-US" sz="3200" dirty="0" err="1">
                <a:solidFill>
                  <a:srgbClr val="0000FF"/>
                </a:solidFill>
                <a:latin typeface="Times New Roman" panose="02020603050405020304" pitchFamily="18" charset="0"/>
                <a:ea typeface="Poppins"/>
                <a:cs typeface="Times New Roman" panose="02020603050405020304" pitchFamily="18" charset="0"/>
                <a:sym typeface="Poppins"/>
              </a:rPr>
              <a:t>động</a:t>
            </a:r>
            <a:r>
              <a:rPr lang="en-US" sz="3200" dirty="0">
                <a:solidFill>
                  <a:srgbClr val="0000FF"/>
                </a:solidFill>
                <a:latin typeface="Times New Roman" panose="02020603050405020304" pitchFamily="18" charset="0"/>
                <a:ea typeface="Poppins"/>
                <a:cs typeface="Times New Roman" panose="02020603050405020304" pitchFamily="18" charset="0"/>
                <a:sym typeface="Poppins"/>
              </a:rPr>
              <a:t> “</a:t>
            </a:r>
            <a:r>
              <a:rPr lang="en-US" sz="3200" dirty="0" err="1">
                <a:solidFill>
                  <a:srgbClr val="0000FF"/>
                </a:solidFill>
                <a:latin typeface="Times New Roman" panose="02020603050405020304" pitchFamily="18" charset="0"/>
                <a:ea typeface="Poppins"/>
                <a:cs typeface="Times New Roman" panose="02020603050405020304" pitchFamily="18" charset="0"/>
                <a:sym typeface="Poppins"/>
              </a:rPr>
              <a:t>Vì</a:t>
            </a:r>
            <a:r>
              <a:rPr lang="en-US" sz="3200" dirty="0">
                <a:solidFill>
                  <a:srgbClr val="0000FF"/>
                </a:solidFill>
                <a:latin typeface="Times New Roman" panose="02020603050405020304" pitchFamily="18" charset="0"/>
                <a:ea typeface="Poppins"/>
                <a:cs typeface="Times New Roman" panose="02020603050405020304" pitchFamily="18" charset="0"/>
                <a:sym typeface="Poppins"/>
              </a:rPr>
              <a:t> </a:t>
            </a:r>
            <a:r>
              <a:rPr lang="en-US" sz="3200" dirty="0" err="1">
                <a:solidFill>
                  <a:srgbClr val="0000FF"/>
                </a:solidFill>
                <a:latin typeface="Times New Roman" panose="02020603050405020304" pitchFamily="18" charset="0"/>
                <a:ea typeface="Poppins"/>
                <a:cs typeface="Times New Roman" panose="02020603050405020304" pitchFamily="18" charset="0"/>
                <a:sym typeface="Poppins"/>
              </a:rPr>
              <a:t>đàn</a:t>
            </a:r>
            <a:r>
              <a:rPr lang="en-US" sz="3200" dirty="0">
                <a:solidFill>
                  <a:srgbClr val="0000FF"/>
                </a:solidFill>
                <a:latin typeface="Times New Roman" panose="02020603050405020304" pitchFamily="18" charset="0"/>
                <a:ea typeface="Poppins"/>
                <a:cs typeface="Times New Roman" panose="02020603050405020304" pitchFamily="18" charset="0"/>
                <a:sym typeface="Poppins"/>
              </a:rPr>
              <a:t> </a:t>
            </a:r>
            <a:r>
              <a:rPr lang="en-US" sz="3200" dirty="0" err="1">
                <a:solidFill>
                  <a:srgbClr val="0000FF"/>
                </a:solidFill>
                <a:latin typeface="Times New Roman" panose="02020603050405020304" pitchFamily="18" charset="0"/>
                <a:ea typeface="Poppins"/>
                <a:cs typeface="Times New Roman" panose="02020603050405020304" pitchFamily="18" charset="0"/>
                <a:sym typeface="Poppins"/>
              </a:rPr>
              <a:t>em</a:t>
            </a:r>
            <a:r>
              <a:rPr lang="en-US" sz="3200" dirty="0">
                <a:solidFill>
                  <a:srgbClr val="0000FF"/>
                </a:solidFill>
                <a:latin typeface="Times New Roman" panose="02020603050405020304" pitchFamily="18" charset="0"/>
                <a:ea typeface="Poppins"/>
                <a:cs typeface="Times New Roman" panose="02020603050405020304" pitchFamily="18" charset="0"/>
                <a:sym typeface="Poppins"/>
              </a:rPr>
              <a:t> </a:t>
            </a:r>
            <a:r>
              <a:rPr lang="en-US" sz="3200" dirty="0" err="1">
                <a:solidFill>
                  <a:srgbClr val="0000FF"/>
                </a:solidFill>
                <a:latin typeface="Times New Roman" panose="02020603050405020304" pitchFamily="18" charset="0"/>
                <a:ea typeface="Poppins"/>
                <a:cs typeface="Times New Roman" panose="02020603050405020304" pitchFamily="18" charset="0"/>
                <a:sym typeface="Poppins"/>
              </a:rPr>
              <a:t>thân</a:t>
            </a:r>
            <a:r>
              <a:rPr lang="en-US" sz="3200" dirty="0">
                <a:solidFill>
                  <a:srgbClr val="0000FF"/>
                </a:solidFill>
                <a:latin typeface="Times New Roman" panose="02020603050405020304" pitchFamily="18" charset="0"/>
                <a:ea typeface="Poppins"/>
                <a:cs typeface="Times New Roman" panose="02020603050405020304" pitchFamily="18" charset="0"/>
                <a:sym typeface="Poppins"/>
              </a:rPr>
              <a:t> </a:t>
            </a:r>
            <a:r>
              <a:rPr lang="en-US" sz="3200" dirty="0" err="1">
                <a:solidFill>
                  <a:srgbClr val="0000FF"/>
                </a:solidFill>
                <a:latin typeface="Times New Roman" panose="02020603050405020304" pitchFamily="18" charset="0"/>
                <a:ea typeface="Poppins"/>
                <a:cs typeface="Times New Roman" panose="02020603050405020304" pitchFamily="18" charset="0"/>
                <a:sym typeface="Poppins"/>
              </a:rPr>
              <a:t>yêu</a:t>
            </a:r>
            <a:r>
              <a:rPr lang="en-US" sz="3200" dirty="0">
                <a:solidFill>
                  <a:srgbClr val="0000FF"/>
                </a:solidFill>
                <a:latin typeface="Times New Roman" panose="02020603050405020304" pitchFamily="18" charset="0"/>
                <a:ea typeface="Poppins"/>
                <a:cs typeface="Times New Roman" panose="02020603050405020304" pitchFamily="18" charset="0"/>
                <a:sym typeface="Poppins"/>
              </a:rPr>
              <a:t>”</a:t>
            </a:r>
            <a:endParaRPr sz="3200" dirty="0">
              <a:solidFill>
                <a:srgbClr val="0000FF"/>
              </a:solidFill>
              <a:latin typeface="Times New Roman" panose="02020603050405020304" pitchFamily="18" charset="0"/>
              <a:ea typeface="Poppins"/>
              <a:cs typeface="Times New Roman" panose="02020603050405020304" pitchFamily="18" charset="0"/>
              <a:sym typeface="Poppins"/>
            </a:endParaRPr>
          </a:p>
          <a:p>
            <a:pPr marL="285750" marR="0" lvl="0" indent="-285750" algn="just" rtl="0">
              <a:spcBef>
                <a:spcPts val="0"/>
              </a:spcBef>
              <a:spcAft>
                <a:spcPts val="0"/>
              </a:spcAft>
              <a:buClr>
                <a:srgbClr val="0000FF"/>
              </a:buClr>
              <a:buSzPts val="2800"/>
              <a:buFont typeface="Arial"/>
              <a:buChar char="•"/>
            </a:pPr>
            <a:r>
              <a:rPr lang="en-US" sz="3200" dirty="0" err="1">
                <a:solidFill>
                  <a:srgbClr val="0000FF"/>
                </a:solidFill>
                <a:latin typeface="Times New Roman" panose="02020603050405020304" pitchFamily="18" charset="0"/>
                <a:ea typeface="Poppins"/>
                <a:cs typeface="Times New Roman" panose="02020603050405020304" pitchFamily="18" charset="0"/>
                <a:sym typeface="Poppins"/>
              </a:rPr>
              <a:t>Tổ</a:t>
            </a:r>
            <a:r>
              <a:rPr lang="en-US" sz="3200" dirty="0">
                <a:solidFill>
                  <a:srgbClr val="0000FF"/>
                </a:solidFill>
                <a:latin typeface="Times New Roman" panose="02020603050405020304" pitchFamily="18" charset="0"/>
                <a:ea typeface="Poppins"/>
                <a:cs typeface="Times New Roman" panose="02020603050405020304" pitchFamily="18" charset="0"/>
                <a:sym typeface="Poppins"/>
              </a:rPr>
              <a:t> </a:t>
            </a:r>
            <a:r>
              <a:rPr lang="en-US" sz="3200" dirty="0" err="1">
                <a:solidFill>
                  <a:srgbClr val="0000FF"/>
                </a:solidFill>
                <a:latin typeface="Times New Roman" panose="02020603050405020304" pitchFamily="18" charset="0"/>
                <a:ea typeface="Poppins"/>
                <a:cs typeface="Times New Roman" panose="02020603050405020304" pitchFamily="18" charset="0"/>
                <a:sym typeface="Poppins"/>
              </a:rPr>
              <a:t>chức</a:t>
            </a:r>
            <a:r>
              <a:rPr lang="en-US" sz="3200" dirty="0">
                <a:solidFill>
                  <a:srgbClr val="0000FF"/>
                </a:solidFill>
                <a:latin typeface="Times New Roman" panose="02020603050405020304" pitchFamily="18" charset="0"/>
                <a:ea typeface="Poppins"/>
                <a:cs typeface="Times New Roman" panose="02020603050405020304" pitchFamily="18" charset="0"/>
                <a:sym typeface="Poppins"/>
              </a:rPr>
              <a:t> </a:t>
            </a:r>
            <a:r>
              <a:rPr lang="en-US" sz="3200" dirty="0" err="1">
                <a:solidFill>
                  <a:srgbClr val="0000FF"/>
                </a:solidFill>
                <a:latin typeface="Times New Roman" panose="02020603050405020304" pitchFamily="18" charset="0"/>
                <a:ea typeface="Poppins"/>
                <a:cs typeface="Times New Roman" panose="02020603050405020304" pitchFamily="18" charset="0"/>
                <a:sym typeface="Poppins"/>
              </a:rPr>
              <a:t>kết</a:t>
            </a:r>
            <a:r>
              <a:rPr lang="en-US" sz="3200" dirty="0">
                <a:solidFill>
                  <a:srgbClr val="0000FF"/>
                </a:solidFill>
                <a:latin typeface="Times New Roman" panose="02020603050405020304" pitchFamily="18" charset="0"/>
                <a:ea typeface="Poppins"/>
                <a:cs typeface="Times New Roman" panose="02020603050405020304" pitchFamily="18" charset="0"/>
                <a:sym typeface="Poppins"/>
              </a:rPr>
              <a:t> </a:t>
            </a:r>
            <a:r>
              <a:rPr lang="en-US" sz="3200" dirty="0" err="1">
                <a:solidFill>
                  <a:srgbClr val="0000FF"/>
                </a:solidFill>
                <a:latin typeface="Times New Roman" panose="02020603050405020304" pitchFamily="18" charset="0"/>
                <a:ea typeface="Poppins"/>
                <a:cs typeface="Times New Roman" panose="02020603050405020304" pitchFamily="18" charset="0"/>
                <a:sym typeface="Poppins"/>
              </a:rPr>
              <a:t>nghĩa</a:t>
            </a:r>
            <a:r>
              <a:rPr lang="en-US" sz="3200" dirty="0">
                <a:solidFill>
                  <a:srgbClr val="0000FF"/>
                </a:solidFill>
                <a:latin typeface="Times New Roman" panose="02020603050405020304" pitchFamily="18" charset="0"/>
                <a:ea typeface="Poppins"/>
                <a:cs typeface="Times New Roman" panose="02020603050405020304" pitchFamily="18" charset="0"/>
                <a:sym typeface="Poppins"/>
              </a:rPr>
              <a:t> </a:t>
            </a:r>
            <a:r>
              <a:rPr lang="en-US" sz="3200" dirty="0" err="1">
                <a:solidFill>
                  <a:srgbClr val="0000FF"/>
                </a:solidFill>
                <a:latin typeface="Times New Roman" panose="02020603050405020304" pitchFamily="18" charset="0"/>
                <a:ea typeface="Poppins"/>
                <a:cs typeface="Times New Roman" panose="02020603050405020304" pitchFamily="18" charset="0"/>
                <a:sym typeface="Poppins"/>
              </a:rPr>
              <a:t>giữa</a:t>
            </a:r>
            <a:r>
              <a:rPr lang="en-US" sz="3200" dirty="0">
                <a:solidFill>
                  <a:srgbClr val="0000FF"/>
                </a:solidFill>
                <a:latin typeface="Times New Roman" panose="02020603050405020304" pitchFamily="18" charset="0"/>
                <a:ea typeface="Poppins"/>
                <a:cs typeface="Times New Roman" panose="02020603050405020304" pitchFamily="18" charset="0"/>
                <a:sym typeface="Poppins"/>
              </a:rPr>
              <a:t> </a:t>
            </a:r>
            <a:r>
              <a:rPr lang="en-US" sz="3200" dirty="0" err="1">
                <a:solidFill>
                  <a:srgbClr val="0000FF"/>
                </a:solidFill>
                <a:latin typeface="Times New Roman" panose="02020603050405020304" pitchFamily="18" charset="0"/>
                <a:ea typeface="Poppins"/>
                <a:cs typeface="Times New Roman" panose="02020603050405020304" pitchFamily="18" charset="0"/>
                <a:sym typeface="Poppins"/>
              </a:rPr>
              <a:t>các</a:t>
            </a:r>
            <a:r>
              <a:rPr lang="en-US" sz="3200" dirty="0">
                <a:solidFill>
                  <a:srgbClr val="0000FF"/>
                </a:solidFill>
                <a:latin typeface="Times New Roman" panose="02020603050405020304" pitchFamily="18" charset="0"/>
                <a:ea typeface="Poppins"/>
                <a:cs typeface="Times New Roman" panose="02020603050405020304" pitchFamily="18" charset="0"/>
                <a:sym typeface="Poppins"/>
              </a:rPr>
              <a:t> Liên </a:t>
            </a:r>
            <a:r>
              <a:rPr lang="en-US" sz="3200" dirty="0" err="1">
                <a:solidFill>
                  <a:srgbClr val="0000FF"/>
                </a:solidFill>
                <a:latin typeface="Times New Roman" panose="02020603050405020304" pitchFamily="18" charset="0"/>
                <a:ea typeface="Poppins"/>
                <a:cs typeface="Times New Roman" panose="02020603050405020304" pitchFamily="18" charset="0"/>
                <a:sym typeface="Poppins"/>
              </a:rPr>
              <a:t>đội</a:t>
            </a:r>
            <a:endParaRPr sz="3200" dirty="0">
              <a:solidFill>
                <a:srgbClr val="0000FF"/>
              </a:solidFill>
              <a:latin typeface="Times New Roman" panose="02020603050405020304" pitchFamily="18" charset="0"/>
              <a:ea typeface="Poppins"/>
              <a:cs typeface="Times New Roman" panose="02020603050405020304" pitchFamily="18" charset="0"/>
              <a:sym typeface="Poppins"/>
            </a:endParaRPr>
          </a:p>
          <a:p>
            <a:pPr marL="285750" marR="0" lvl="0" indent="-285750" algn="just" rtl="0">
              <a:spcBef>
                <a:spcPts val="0"/>
              </a:spcBef>
              <a:spcAft>
                <a:spcPts val="0"/>
              </a:spcAft>
              <a:buClr>
                <a:srgbClr val="0000FF"/>
              </a:buClr>
              <a:buSzPts val="2800"/>
              <a:buFont typeface="Arial"/>
              <a:buChar char="•"/>
            </a:pPr>
            <a:r>
              <a:rPr lang="en-US" sz="3200" dirty="0" err="1">
                <a:solidFill>
                  <a:srgbClr val="0000FF"/>
                </a:solidFill>
                <a:latin typeface="Times New Roman" panose="02020603050405020304" pitchFamily="18" charset="0"/>
                <a:ea typeface="Poppins"/>
                <a:cs typeface="Times New Roman" panose="02020603050405020304" pitchFamily="18" charset="0"/>
                <a:sym typeface="Poppins"/>
              </a:rPr>
              <a:t>Thăm</a:t>
            </a:r>
            <a:r>
              <a:rPr lang="en-US" sz="3200" dirty="0">
                <a:solidFill>
                  <a:srgbClr val="0000FF"/>
                </a:solidFill>
                <a:latin typeface="Times New Roman" panose="02020603050405020304" pitchFamily="18" charset="0"/>
                <a:ea typeface="Poppins"/>
                <a:cs typeface="Times New Roman" panose="02020603050405020304" pitchFamily="18" charset="0"/>
                <a:sym typeface="Poppins"/>
              </a:rPr>
              <a:t>, </a:t>
            </a:r>
            <a:r>
              <a:rPr lang="en-US" sz="3200" dirty="0" err="1">
                <a:solidFill>
                  <a:srgbClr val="0000FF"/>
                </a:solidFill>
                <a:latin typeface="Times New Roman" panose="02020603050405020304" pitchFamily="18" charset="0"/>
                <a:ea typeface="Poppins"/>
                <a:cs typeface="Times New Roman" panose="02020603050405020304" pitchFamily="18" charset="0"/>
                <a:sym typeface="Poppins"/>
              </a:rPr>
              <a:t>tặng</a:t>
            </a:r>
            <a:r>
              <a:rPr lang="en-US" sz="3200" dirty="0">
                <a:solidFill>
                  <a:srgbClr val="0000FF"/>
                </a:solidFill>
                <a:latin typeface="Times New Roman" panose="02020603050405020304" pitchFamily="18" charset="0"/>
                <a:ea typeface="Poppins"/>
                <a:cs typeface="Times New Roman" panose="02020603050405020304" pitchFamily="18" charset="0"/>
                <a:sym typeface="Poppins"/>
              </a:rPr>
              <a:t> </a:t>
            </a:r>
            <a:r>
              <a:rPr lang="en-US" sz="3200" dirty="0" err="1">
                <a:solidFill>
                  <a:srgbClr val="0000FF"/>
                </a:solidFill>
                <a:latin typeface="Times New Roman" panose="02020603050405020304" pitchFamily="18" charset="0"/>
                <a:ea typeface="Poppins"/>
                <a:cs typeface="Times New Roman" panose="02020603050405020304" pitchFamily="18" charset="0"/>
                <a:sym typeface="Poppins"/>
              </a:rPr>
              <a:t>quà</a:t>
            </a:r>
            <a:r>
              <a:rPr lang="en-US" sz="3200" dirty="0">
                <a:solidFill>
                  <a:srgbClr val="0000FF"/>
                </a:solidFill>
                <a:latin typeface="Times New Roman" panose="02020603050405020304" pitchFamily="18" charset="0"/>
                <a:ea typeface="Poppins"/>
                <a:cs typeface="Times New Roman" panose="02020603050405020304" pitchFamily="18" charset="0"/>
                <a:sym typeface="Poppins"/>
              </a:rPr>
              <a:t> Liên </a:t>
            </a:r>
            <a:r>
              <a:rPr lang="en-US" sz="3200" dirty="0" err="1">
                <a:solidFill>
                  <a:srgbClr val="0000FF"/>
                </a:solidFill>
                <a:latin typeface="Times New Roman" panose="02020603050405020304" pitchFamily="18" charset="0"/>
                <a:ea typeface="Poppins"/>
                <a:cs typeface="Times New Roman" panose="02020603050405020304" pitchFamily="18" charset="0"/>
                <a:sym typeface="Poppins"/>
              </a:rPr>
              <a:t>đội</a:t>
            </a:r>
            <a:r>
              <a:rPr lang="en-US" sz="3200" dirty="0">
                <a:solidFill>
                  <a:srgbClr val="0000FF"/>
                </a:solidFill>
                <a:latin typeface="Times New Roman" panose="02020603050405020304" pitchFamily="18" charset="0"/>
                <a:ea typeface="Poppins"/>
                <a:cs typeface="Times New Roman" panose="02020603050405020304" pitchFamily="18" charset="0"/>
                <a:sym typeface="Poppins"/>
              </a:rPr>
              <a:t>, </a:t>
            </a:r>
            <a:r>
              <a:rPr lang="en-US" sz="3200" dirty="0" err="1">
                <a:solidFill>
                  <a:srgbClr val="0000FF"/>
                </a:solidFill>
                <a:latin typeface="Times New Roman" panose="02020603050405020304" pitchFamily="18" charset="0"/>
                <a:ea typeface="Poppins"/>
                <a:cs typeface="Times New Roman" panose="02020603050405020304" pitchFamily="18" charset="0"/>
                <a:sym typeface="Poppins"/>
              </a:rPr>
              <a:t>thiếu</a:t>
            </a:r>
            <a:r>
              <a:rPr lang="en-US" sz="3200" dirty="0">
                <a:solidFill>
                  <a:srgbClr val="0000FF"/>
                </a:solidFill>
                <a:latin typeface="Times New Roman" panose="02020603050405020304" pitchFamily="18" charset="0"/>
                <a:ea typeface="Poppins"/>
                <a:cs typeface="Times New Roman" panose="02020603050405020304" pitchFamily="18" charset="0"/>
                <a:sym typeface="Poppins"/>
              </a:rPr>
              <a:t> </a:t>
            </a:r>
            <a:r>
              <a:rPr lang="en-US" sz="3200" dirty="0" err="1">
                <a:solidFill>
                  <a:srgbClr val="0000FF"/>
                </a:solidFill>
                <a:latin typeface="Times New Roman" panose="02020603050405020304" pitchFamily="18" charset="0"/>
                <a:ea typeface="Poppins"/>
                <a:cs typeface="Times New Roman" panose="02020603050405020304" pitchFamily="18" charset="0"/>
                <a:sym typeface="Poppins"/>
              </a:rPr>
              <a:t>nhi</a:t>
            </a:r>
            <a:r>
              <a:rPr lang="en-US" sz="3200" dirty="0">
                <a:solidFill>
                  <a:srgbClr val="0000FF"/>
                </a:solidFill>
                <a:latin typeface="Times New Roman" panose="02020603050405020304" pitchFamily="18" charset="0"/>
                <a:ea typeface="Poppins"/>
                <a:cs typeface="Times New Roman" panose="02020603050405020304" pitchFamily="18" charset="0"/>
                <a:sym typeface="Poppins"/>
              </a:rPr>
              <a:t> </a:t>
            </a:r>
            <a:r>
              <a:rPr lang="en-US" sz="3200" dirty="0" err="1">
                <a:solidFill>
                  <a:srgbClr val="0000FF"/>
                </a:solidFill>
                <a:latin typeface="Times New Roman" panose="02020603050405020304" pitchFamily="18" charset="0"/>
                <a:ea typeface="Poppins"/>
                <a:cs typeface="Times New Roman" panose="02020603050405020304" pitchFamily="18" charset="0"/>
                <a:sym typeface="Poppins"/>
              </a:rPr>
              <a:t>có</a:t>
            </a:r>
            <a:r>
              <a:rPr lang="en-US" sz="3200" dirty="0">
                <a:solidFill>
                  <a:srgbClr val="0000FF"/>
                </a:solidFill>
                <a:latin typeface="Times New Roman" panose="02020603050405020304" pitchFamily="18" charset="0"/>
                <a:ea typeface="Poppins"/>
                <a:cs typeface="Times New Roman" panose="02020603050405020304" pitchFamily="18" charset="0"/>
                <a:sym typeface="Poppins"/>
              </a:rPr>
              <a:t> </a:t>
            </a:r>
            <a:r>
              <a:rPr lang="en-US" sz="3200" dirty="0" err="1">
                <a:solidFill>
                  <a:srgbClr val="0000FF"/>
                </a:solidFill>
                <a:latin typeface="Times New Roman" panose="02020603050405020304" pitchFamily="18" charset="0"/>
                <a:ea typeface="Poppins"/>
                <a:cs typeface="Times New Roman" panose="02020603050405020304" pitchFamily="18" charset="0"/>
                <a:sym typeface="Poppins"/>
              </a:rPr>
              <a:t>hoàn</a:t>
            </a:r>
            <a:r>
              <a:rPr lang="en-US" sz="3200" dirty="0">
                <a:solidFill>
                  <a:srgbClr val="0000FF"/>
                </a:solidFill>
                <a:latin typeface="Times New Roman" panose="02020603050405020304" pitchFamily="18" charset="0"/>
                <a:ea typeface="Poppins"/>
                <a:cs typeface="Times New Roman" panose="02020603050405020304" pitchFamily="18" charset="0"/>
                <a:sym typeface="Poppins"/>
              </a:rPr>
              <a:t> </a:t>
            </a:r>
            <a:r>
              <a:rPr lang="en-US" sz="3200" dirty="0" err="1">
                <a:solidFill>
                  <a:srgbClr val="0000FF"/>
                </a:solidFill>
                <a:latin typeface="Times New Roman" panose="02020603050405020304" pitchFamily="18" charset="0"/>
                <a:ea typeface="Poppins"/>
                <a:cs typeface="Times New Roman" panose="02020603050405020304" pitchFamily="18" charset="0"/>
                <a:sym typeface="Poppins"/>
              </a:rPr>
              <a:t>cảnh</a:t>
            </a:r>
            <a:r>
              <a:rPr lang="en-US" sz="3200" dirty="0">
                <a:solidFill>
                  <a:srgbClr val="0000FF"/>
                </a:solidFill>
                <a:latin typeface="Times New Roman" panose="02020603050405020304" pitchFamily="18" charset="0"/>
                <a:ea typeface="Poppins"/>
                <a:cs typeface="Times New Roman" panose="02020603050405020304" pitchFamily="18" charset="0"/>
                <a:sym typeface="Poppins"/>
              </a:rPr>
              <a:t> </a:t>
            </a:r>
            <a:r>
              <a:rPr lang="en-US" sz="3200" dirty="0" err="1">
                <a:solidFill>
                  <a:srgbClr val="0000FF"/>
                </a:solidFill>
                <a:latin typeface="Times New Roman" panose="02020603050405020304" pitchFamily="18" charset="0"/>
                <a:ea typeface="Poppins"/>
                <a:cs typeface="Times New Roman" panose="02020603050405020304" pitchFamily="18" charset="0"/>
                <a:sym typeface="Poppins"/>
              </a:rPr>
              <a:t>khó</a:t>
            </a:r>
            <a:r>
              <a:rPr lang="en-US" sz="3200" dirty="0">
                <a:solidFill>
                  <a:srgbClr val="0000FF"/>
                </a:solidFill>
                <a:latin typeface="Times New Roman" panose="02020603050405020304" pitchFamily="18" charset="0"/>
                <a:ea typeface="Poppins"/>
                <a:cs typeface="Times New Roman" panose="02020603050405020304" pitchFamily="18" charset="0"/>
                <a:sym typeface="Poppins"/>
              </a:rPr>
              <a:t> </a:t>
            </a:r>
            <a:r>
              <a:rPr lang="en-US" sz="3200" dirty="0" err="1">
                <a:solidFill>
                  <a:srgbClr val="0000FF"/>
                </a:solidFill>
                <a:latin typeface="Times New Roman" panose="02020603050405020304" pitchFamily="18" charset="0"/>
                <a:ea typeface="Poppins"/>
                <a:cs typeface="Times New Roman" panose="02020603050405020304" pitchFamily="18" charset="0"/>
                <a:sym typeface="Poppins"/>
              </a:rPr>
              <a:t>khăn</a:t>
            </a:r>
            <a:r>
              <a:rPr lang="en-US" sz="3200" dirty="0">
                <a:solidFill>
                  <a:srgbClr val="0000FF"/>
                </a:solidFill>
                <a:latin typeface="Times New Roman" panose="02020603050405020304" pitchFamily="18" charset="0"/>
                <a:ea typeface="Poppins"/>
                <a:cs typeface="Times New Roman" panose="02020603050405020304" pitchFamily="18" charset="0"/>
                <a:sym typeface="Poppins"/>
              </a:rPr>
              <a:t> ở </a:t>
            </a:r>
            <a:r>
              <a:rPr lang="en-US" sz="3200" dirty="0" err="1">
                <a:solidFill>
                  <a:srgbClr val="0000FF"/>
                </a:solidFill>
                <a:latin typeface="Times New Roman" panose="02020603050405020304" pitchFamily="18" charset="0"/>
                <a:ea typeface="Poppins"/>
                <a:cs typeface="Times New Roman" panose="02020603050405020304" pitchFamily="18" charset="0"/>
                <a:sym typeface="Poppins"/>
              </a:rPr>
              <a:t>một</a:t>
            </a:r>
            <a:r>
              <a:rPr lang="en-US" sz="3200" dirty="0">
                <a:solidFill>
                  <a:srgbClr val="0000FF"/>
                </a:solidFill>
                <a:latin typeface="Times New Roman" panose="02020603050405020304" pitchFamily="18" charset="0"/>
                <a:ea typeface="Poppins"/>
                <a:cs typeface="Times New Roman" panose="02020603050405020304" pitchFamily="18" charset="0"/>
                <a:sym typeface="Poppins"/>
              </a:rPr>
              <a:t> </a:t>
            </a:r>
            <a:r>
              <a:rPr lang="en-US" sz="3200" dirty="0" err="1">
                <a:solidFill>
                  <a:srgbClr val="0000FF"/>
                </a:solidFill>
                <a:latin typeface="Times New Roman" panose="02020603050405020304" pitchFamily="18" charset="0"/>
                <a:ea typeface="Poppins"/>
                <a:cs typeface="Times New Roman" panose="02020603050405020304" pitchFamily="18" charset="0"/>
                <a:sym typeface="Poppins"/>
              </a:rPr>
              <a:t>số</a:t>
            </a:r>
            <a:r>
              <a:rPr lang="en-US" sz="3200" dirty="0">
                <a:solidFill>
                  <a:srgbClr val="0000FF"/>
                </a:solidFill>
                <a:latin typeface="Times New Roman" panose="02020603050405020304" pitchFamily="18" charset="0"/>
                <a:ea typeface="Poppins"/>
                <a:cs typeface="Times New Roman" panose="02020603050405020304" pitchFamily="18" charset="0"/>
                <a:sym typeface="Poppins"/>
              </a:rPr>
              <a:t> </a:t>
            </a:r>
            <a:r>
              <a:rPr lang="en-US" sz="3200" dirty="0" err="1">
                <a:solidFill>
                  <a:srgbClr val="0000FF"/>
                </a:solidFill>
                <a:latin typeface="Times New Roman" panose="02020603050405020304" pitchFamily="18" charset="0"/>
                <a:ea typeface="Poppins"/>
                <a:cs typeface="Times New Roman" panose="02020603050405020304" pitchFamily="18" charset="0"/>
                <a:sym typeface="Poppins"/>
              </a:rPr>
              <a:t>tỉnh</a:t>
            </a:r>
            <a:r>
              <a:rPr lang="en-US" sz="3200" dirty="0">
                <a:solidFill>
                  <a:srgbClr val="0000FF"/>
                </a:solidFill>
                <a:latin typeface="Times New Roman" panose="02020603050405020304" pitchFamily="18" charset="0"/>
                <a:ea typeface="Poppins"/>
                <a:cs typeface="Times New Roman" panose="02020603050405020304" pitchFamily="18" charset="0"/>
                <a:sym typeface="Poppins"/>
              </a:rPr>
              <a:t> </a:t>
            </a:r>
            <a:r>
              <a:rPr lang="en-US" sz="3200" dirty="0" err="1">
                <a:solidFill>
                  <a:srgbClr val="0000FF"/>
                </a:solidFill>
                <a:latin typeface="Times New Roman" panose="02020603050405020304" pitchFamily="18" charset="0"/>
                <a:ea typeface="Poppins"/>
                <a:cs typeface="Times New Roman" panose="02020603050405020304" pitchFamily="18" charset="0"/>
                <a:sym typeface="Poppins"/>
              </a:rPr>
              <a:t>như</a:t>
            </a:r>
            <a:r>
              <a:rPr lang="en-US" sz="3200" dirty="0">
                <a:solidFill>
                  <a:srgbClr val="0000FF"/>
                </a:solidFill>
                <a:latin typeface="Times New Roman" panose="02020603050405020304" pitchFamily="18" charset="0"/>
                <a:ea typeface="Poppins"/>
                <a:cs typeface="Times New Roman" panose="02020603050405020304" pitchFamily="18" charset="0"/>
                <a:sym typeface="Poppins"/>
              </a:rPr>
              <a:t>: Hà Giang, Lâm </a:t>
            </a:r>
            <a:r>
              <a:rPr lang="en-US" sz="3200" dirty="0" err="1">
                <a:solidFill>
                  <a:srgbClr val="0000FF"/>
                </a:solidFill>
                <a:latin typeface="Times New Roman" panose="02020603050405020304" pitchFamily="18" charset="0"/>
                <a:ea typeface="Poppins"/>
                <a:cs typeface="Times New Roman" panose="02020603050405020304" pitchFamily="18" charset="0"/>
                <a:sym typeface="Poppins"/>
              </a:rPr>
              <a:t>Đồng</a:t>
            </a:r>
            <a:r>
              <a:rPr lang="en-US" sz="3200" dirty="0">
                <a:solidFill>
                  <a:srgbClr val="0000FF"/>
                </a:solidFill>
                <a:latin typeface="Times New Roman" panose="02020603050405020304" pitchFamily="18" charset="0"/>
                <a:ea typeface="Poppins"/>
                <a:cs typeface="Times New Roman" panose="02020603050405020304" pitchFamily="18" charset="0"/>
                <a:sym typeface="Poppins"/>
              </a:rPr>
              <a:t>, </a:t>
            </a:r>
            <a:r>
              <a:rPr lang="en-US" sz="3200" dirty="0" err="1">
                <a:solidFill>
                  <a:srgbClr val="0000FF"/>
                </a:solidFill>
                <a:latin typeface="Times New Roman" panose="02020603050405020304" pitchFamily="18" charset="0"/>
                <a:ea typeface="Poppins"/>
                <a:cs typeface="Times New Roman" panose="02020603050405020304" pitchFamily="18" charset="0"/>
                <a:sym typeface="Poppins"/>
              </a:rPr>
              <a:t>Điện</a:t>
            </a:r>
            <a:r>
              <a:rPr lang="en-US" sz="3200" dirty="0">
                <a:solidFill>
                  <a:srgbClr val="0000FF"/>
                </a:solidFill>
                <a:latin typeface="Times New Roman" panose="02020603050405020304" pitchFamily="18" charset="0"/>
                <a:ea typeface="Poppins"/>
                <a:cs typeface="Times New Roman" panose="02020603050405020304" pitchFamily="18" charset="0"/>
                <a:sym typeface="Poppins"/>
              </a:rPr>
              <a:t> </a:t>
            </a:r>
            <a:r>
              <a:rPr lang="en-US" sz="3200" dirty="0" err="1">
                <a:solidFill>
                  <a:srgbClr val="0000FF"/>
                </a:solidFill>
                <a:latin typeface="Times New Roman" panose="02020603050405020304" pitchFamily="18" charset="0"/>
                <a:ea typeface="Poppins"/>
                <a:cs typeface="Times New Roman" panose="02020603050405020304" pitchFamily="18" charset="0"/>
                <a:sym typeface="Poppins"/>
              </a:rPr>
              <a:t>Biên</a:t>
            </a:r>
            <a:r>
              <a:rPr lang="en-US" sz="3200" dirty="0">
                <a:solidFill>
                  <a:srgbClr val="0000FF"/>
                </a:solidFill>
                <a:latin typeface="Times New Roman" panose="02020603050405020304" pitchFamily="18" charset="0"/>
                <a:ea typeface="Poppins"/>
                <a:cs typeface="Times New Roman" panose="02020603050405020304" pitchFamily="18" charset="0"/>
                <a:sym typeface="Poppins"/>
              </a:rPr>
              <a:t>,... </a:t>
            </a:r>
            <a:endParaRPr sz="3200" dirty="0">
              <a:solidFill>
                <a:srgbClr val="0000FF"/>
              </a:solidFill>
              <a:latin typeface="Times New Roman" panose="02020603050405020304" pitchFamily="18" charset="0"/>
              <a:ea typeface="Poppins"/>
              <a:cs typeface="Times New Roman" panose="02020603050405020304" pitchFamily="18" charset="0"/>
              <a:sym typeface="Poppins"/>
            </a:endParaRPr>
          </a:p>
          <a:p>
            <a:pPr marL="285750" marR="0" lvl="0" indent="-285750" algn="just" rtl="0">
              <a:spcBef>
                <a:spcPts val="0"/>
              </a:spcBef>
              <a:spcAft>
                <a:spcPts val="0"/>
              </a:spcAft>
              <a:buClr>
                <a:srgbClr val="0000FF"/>
              </a:buClr>
              <a:buSzPts val="2800"/>
              <a:buFont typeface="Arial"/>
              <a:buChar char="•"/>
            </a:pPr>
            <a:r>
              <a:rPr lang="en-US" sz="3200" dirty="0" err="1">
                <a:solidFill>
                  <a:srgbClr val="0000FF"/>
                </a:solidFill>
                <a:latin typeface="Times New Roman" panose="02020603050405020304" pitchFamily="18" charset="0"/>
                <a:ea typeface="Poppins"/>
                <a:cs typeface="Times New Roman" panose="02020603050405020304" pitchFamily="18" charset="0"/>
                <a:sym typeface="Poppins"/>
              </a:rPr>
              <a:t>Tặng</a:t>
            </a:r>
            <a:r>
              <a:rPr lang="en-US" sz="3200" dirty="0">
                <a:solidFill>
                  <a:srgbClr val="0000FF"/>
                </a:solidFill>
                <a:latin typeface="Times New Roman" panose="02020603050405020304" pitchFamily="18" charset="0"/>
                <a:ea typeface="Poppins"/>
                <a:cs typeface="Times New Roman" panose="02020603050405020304" pitchFamily="18" charset="0"/>
                <a:sym typeface="Poppins"/>
              </a:rPr>
              <a:t> “</a:t>
            </a:r>
            <a:r>
              <a:rPr lang="en-US" sz="3200" dirty="0" err="1">
                <a:solidFill>
                  <a:srgbClr val="0000FF"/>
                </a:solidFill>
                <a:latin typeface="Times New Roman" panose="02020603050405020304" pitchFamily="18" charset="0"/>
                <a:ea typeface="Poppins"/>
                <a:cs typeface="Times New Roman" panose="02020603050405020304" pitchFamily="18" charset="0"/>
                <a:sym typeface="Poppins"/>
              </a:rPr>
              <a:t>Ngôi</a:t>
            </a:r>
            <a:r>
              <a:rPr lang="en-US" sz="3200" dirty="0">
                <a:solidFill>
                  <a:srgbClr val="0000FF"/>
                </a:solidFill>
                <a:latin typeface="Times New Roman" panose="02020603050405020304" pitchFamily="18" charset="0"/>
                <a:ea typeface="Poppins"/>
                <a:cs typeface="Times New Roman" panose="02020603050405020304" pitchFamily="18" charset="0"/>
                <a:sym typeface="Poppins"/>
              </a:rPr>
              <a:t> </a:t>
            </a:r>
            <a:r>
              <a:rPr lang="en-US" sz="3200" dirty="0" err="1">
                <a:solidFill>
                  <a:srgbClr val="0000FF"/>
                </a:solidFill>
                <a:latin typeface="Times New Roman" panose="02020603050405020304" pitchFamily="18" charset="0"/>
                <a:ea typeface="Poppins"/>
                <a:cs typeface="Times New Roman" panose="02020603050405020304" pitchFamily="18" charset="0"/>
                <a:sym typeface="Poppins"/>
              </a:rPr>
              <a:t>nhà</a:t>
            </a:r>
            <a:r>
              <a:rPr lang="en-US" sz="3200" dirty="0">
                <a:solidFill>
                  <a:srgbClr val="0000FF"/>
                </a:solidFill>
                <a:latin typeface="Times New Roman" panose="02020603050405020304" pitchFamily="18" charset="0"/>
                <a:ea typeface="Poppins"/>
                <a:cs typeface="Times New Roman" panose="02020603050405020304" pitchFamily="18" charset="0"/>
                <a:sym typeface="Poppins"/>
              </a:rPr>
              <a:t> </a:t>
            </a:r>
            <a:r>
              <a:rPr lang="en-US" sz="3200" dirty="0" err="1">
                <a:solidFill>
                  <a:srgbClr val="0000FF"/>
                </a:solidFill>
                <a:latin typeface="Times New Roman" panose="02020603050405020304" pitchFamily="18" charset="0"/>
                <a:ea typeface="Poppins"/>
                <a:cs typeface="Times New Roman" panose="02020603050405020304" pitchFamily="18" charset="0"/>
                <a:sym typeface="Poppins"/>
              </a:rPr>
              <a:t>Khăn</a:t>
            </a:r>
            <a:r>
              <a:rPr lang="en-US" sz="3200" dirty="0">
                <a:solidFill>
                  <a:srgbClr val="0000FF"/>
                </a:solidFill>
                <a:latin typeface="Times New Roman" panose="02020603050405020304" pitchFamily="18" charset="0"/>
                <a:ea typeface="Poppins"/>
                <a:cs typeface="Times New Roman" panose="02020603050405020304" pitchFamily="18" charset="0"/>
                <a:sym typeface="Poppins"/>
              </a:rPr>
              <a:t> </a:t>
            </a:r>
            <a:r>
              <a:rPr lang="en-US" sz="3200" dirty="0" err="1">
                <a:solidFill>
                  <a:srgbClr val="0000FF"/>
                </a:solidFill>
                <a:latin typeface="Times New Roman" panose="02020603050405020304" pitchFamily="18" charset="0"/>
                <a:ea typeface="Poppins"/>
                <a:cs typeface="Times New Roman" panose="02020603050405020304" pitchFamily="18" charset="0"/>
                <a:sym typeface="Poppins"/>
              </a:rPr>
              <a:t>quàng</a:t>
            </a:r>
            <a:r>
              <a:rPr lang="en-US" sz="3200" dirty="0">
                <a:solidFill>
                  <a:srgbClr val="0000FF"/>
                </a:solidFill>
                <a:latin typeface="Times New Roman" panose="02020603050405020304" pitchFamily="18" charset="0"/>
                <a:ea typeface="Poppins"/>
                <a:cs typeface="Times New Roman" panose="02020603050405020304" pitchFamily="18" charset="0"/>
                <a:sym typeface="Poppins"/>
              </a:rPr>
              <a:t> </a:t>
            </a:r>
            <a:r>
              <a:rPr lang="en-US" sz="3200" dirty="0" err="1">
                <a:solidFill>
                  <a:srgbClr val="0000FF"/>
                </a:solidFill>
                <a:latin typeface="Times New Roman" panose="02020603050405020304" pitchFamily="18" charset="0"/>
                <a:ea typeface="Poppins"/>
                <a:cs typeface="Times New Roman" panose="02020603050405020304" pitchFamily="18" charset="0"/>
                <a:sym typeface="Poppins"/>
              </a:rPr>
              <a:t>đỏ</a:t>
            </a:r>
            <a:r>
              <a:rPr lang="en-US" sz="3200" dirty="0">
                <a:solidFill>
                  <a:srgbClr val="0000FF"/>
                </a:solidFill>
                <a:latin typeface="Times New Roman" panose="02020603050405020304" pitchFamily="18" charset="0"/>
                <a:ea typeface="Poppins"/>
                <a:cs typeface="Times New Roman" panose="02020603050405020304" pitchFamily="18" charset="0"/>
                <a:sym typeface="Poppins"/>
              </a:rPr>
              <a:t>”, “</a:t>
            </a:r>
            <a:r>
              <a:rPr lang="en-US" sz="3200" dirty="0" err="1">
                <a:solidFill>
                  <a:srgbClr val="0000FF"/>
                </a:solidFill>
                <a:latin typeface="Times New Roman" panose="02020603050405020304" pitchFamily="18" charset="0"/>
                <a:ea typeface="Poppins"/>
                <a:cs typeface="Times New Roman" panose="02020603050405020304" pitchFamily="18" charset="0"/>
                <a:sym typeface="Poppins"/>
              </a:rPr>
              <a:t>Sân</a:t>
            </a:r>
            <a:r>
              <a:rPr lang="en-US" sz="3200" dirty="0">
                <a:solidFill>
                  <a:srgbClr val="0000FF"/>
                </a:solidFill>
                <a:latin typeface="Times New Roman" panose="02020603050405020304" pitchFamily="18" charset="0"/>
                <a:ea typeface="Poppins"/>
                <a:cs typeface="Times New Roman" panose="02020603050405020304" pitchFamily="18" charset="0"/>
                <a:sym typeface="Poppins"/>
              </a:rPr>
              <a:t> </a:t>
            </a:r>
            <a:r>
              <a:rPr lang="en-US" sz="3200" dirty="0" err="1">
                <a:solidFill>
                  <a:srgbClr val="0000FF"/>
                </a:solidFill>
                <a:latin typeface="Times New Roman" panose="02020603050405020304" pitchFamily="18" charset="0"/>
                <a:ea typeface="Poppins"/>
                <a:cs typeface="Times New Roman" panose="02020603050405020304" pitchFamily="18" charset="0"/>
                <a:sym typeface="Poppins"/>
              </a:rPr>
              <a:t>chơi</a:t>
            </a:r>
            <a:r>
              <a:rPr lang="en-US" sz="3200" dirty="0">
                <a:solidFill>
                  <a:srgbClr val="0000FF"/>
                </a:solidFill>
                <a:latin typeface="Times New Roman" panose="02020603050405020304" pitchFamily="18" charset="0"/>
                <a:ea typeface="Poppins"/>
                <a:cs typeface="Times New Roman" panose="02020603050405020304" pitchFamily="18" charset="0"/>
                <a:sym typeface="Poppins"/>
              </a:rPr>
              <a:t> </a:t>
            </a:r>
            <a:r>
              <a:rPr lang="en-US" sz="3200" dirty="0" err="1">
                <a:solidFill>
                  <a:srgbClr val="0000FF"/>
                </a:solidFill>
                <a:latin typeface="Times New Roman" panose="02020603050405020304" pitchFamily="18" charset="0"/>
                <a:ea typeface="Poppins"/>
                <a:cs typeface="Times New Roman" panose="02020603050405020304" pitchFamily="18" charset="0"/>
                <a:sym typeface="Poppins"/>
              </a:rPr>
              <a:t>thiếu</a:t>
            </a:r>
            <a:r>
              <a:rPr lang="en-US" sz="3200" dirty="0">
                <a:solidFill>
                  <a:srgbClr val="0000FF"/>
                </a:solidFill>
                <a:latin typeface="Times New Roman" panose="02020603050405020304" pitchFamily="18" charset="0"/>
                <a:ea typeface="Poppins"/>
                <a:cs typeface="Times New Roman" panose="02020603050405020304" pitchFamily="18" charset="0"/>
                <a:sym typeface="Poppins"/>
              </a:rPr>
              <a:t> </a:t>
            </a:r>
            <a:r>
              <a:rPr lang="en-US" sz="3200" dirty="0" err="1">
                <a:solidFill>
                  <a:srgbClr val="0000FF"/>
                </a:solidFill>
                <a:latin typeface="Times New Roman" panose="02020603050405020304" pitchFamily="18" charset="0"/>
                <a:ea typeface="Poppins"/>
                <a:cs typeface="Times New Roman" panose="02020603050405020304" pitchFamily="18" charset="0"/>
                <a:sym typeface="Poppins"/>
              </a:rPr>
              <a:t>nhi</a:t>
            </a:r>
            <a:r>
              <a:rPr lang="en-US" sz="3200" dirty="0">
                <a:solidFill>
                  <a:srgbClr val="0000FF"/>
                </a:solidFill>
                <a:latin typeface="Times New Roman" panose="02020603050405020304" pitchFamily="18" charset="0"/>
                <a:ea typeface="Poppins"/>
                <a:cs typeface="Times New Roman" panose="02020603050405020304" pitchFamily="18" charset="0"/>
                <a:sym typeface="Poppins"/>
              </a:rPr>
              <a:t>” </a:t>
            </a:r>
            <a:r>
              <a:rPr lang="en-US" sz="3200" dirty="0" err="1">
                <a:solidFill>
                  <a:srgbClr val="0000FF"/>
                </a:solidFill>
                <a:latin typeface="Times New Roman" panose="02020603050405020304" pitchFamily="18" charset="0"/>
                <a:ea typeface="Poppins"/>
                <a:cs typeface="Times New Roman" panose="02020603050405020304" pitchFamily="18" charset="0"/>
                <a:sym typeface="Poppins"/>
              </a:rPr>
              <a:t>cùng</a:t>
            </a:r>
            <a:r>
              <a:rPr lang="en-US" sz="3200" dirty="0">
                <a:solidFill>
                  <a:srgbClr val="0000FF"/>
                </a:solidFill>
                <a:latin typeface="Times New Roman" panose="02020603050405020304" pitchFamily="18" charset="0"/>
                <a:ea typeface="Poppins"/>
                <a:cs typeface="Times New Roman" panose="02020603050405020304" pitchFamily="18" charset="0"/>
                <a:sym typeface="Poppins"/>
              </a:rPr>
              <a:t> </a:t>
            </a:r>
            <a:r>
              <a:rPr lang="en-US" sz="3200" dirty="0" err="1">
                <a:solidFill>
                  <a:srgbClr val="0000FF"/>
                </a:solidFill>
                <a:latin typeface="Times New Roman" panose="02020603050405020304" pitchFamily="18" charset="0"/>
                <a:ea typeface="Poppins"/>
                <a:cs typeface="Times New Roman" panose="02020603050405020304" pitchFamily="18" charset="0"/>
                <a:sym typeface="Poppins"/>
              </a:rPr>
              <a:t>nhiều</a:t>
            </a:r>
            <a:r>
              <a:rPr lang="en-US" sz="3200" dirty="0">
                <a:solidFill>
                  <a:srgbClr val="0000FF"/>
                </a:solidFill>
                <a:latin typeface="Times New Roman" panose="02020603050405020304" pitchFamily="18" charset="0"/>
                <a:ea typeface="Poppins"/>
                <a:cs typeface="Times New Roman" panose="02020603050405020304" pitchFamily="18" charset="0"/>
                <a:sym typeface="Poppins"/>
              </a:rPr>
              <a:t> </a:t>
            </a:r>
            <a:r>
              <a:rPr lang="en-US" sz="3200" dirty="0" err="1">
                <a:solidFill>
                  <a:srgbClr val="0000FF"/>
                </a:solidFill>
                <a:latin typeface="Times New Roman" panose="02020603050405020304" pitchFamily="18" charset="0"/>
                <a:ea typeface="Poppins"/>
                <a:cs typeface="Times New Roman" panose="02020603050405020304" pitchFamily="18" charset="0"/>
                <a:sym typeface="Poppins"/>
              </a:rPr>
              <a:t>quà</a:t>
            </a:r>
            <a:r>
              <a:rPr lang="en-US" sz="3200" dirty="0">
                <a:solidFill>
                  <a:srgbClr val="0000FF"/>
                </a:solidFill>
                <a:latin typeface="Times New Roman" panose="02020603050405020304" pitchFamily="18" charset="0"/>
                <a:ea typeface="Poppins"/>
                <a:cs typeface="Times New Roman" panose="02020603050405020304" pitchFamily="18" charset="0"/>
                <a:sym typeface="Poppins"/>
              </a:rPr>
              <a:t> </a:t>
            </a:r>
            <a:r>
              <a:rPr lang="en-US" sz="3200" dirty="0" err="1">
                <a:solidFill>
                  <a:srgbClr val="0000FF"/>
                </a:solidFill>
                <a:latin typeface="Times New Roman" panose="02020603050405020304" pitchFamily="18" charset="0"/>
                <a:ea typeface="Poppins"/>
                <a:cs typeface="Times New Roman" panose="02020603050405020304" pitchFamily="18" charset="0"/>
                <a:sym typeface="Poppins"/>
              </a:rPr>
              <a:t>tặng</a:t>
            </a:r>
            <a:r>
              <a:rPr lang="en-US" sz="3200" dirty="0">
                <a:solidFill>
                  <a:srgbClr val="0000FF"/>
                </a:solidFill>
                <a:latin typeface="Times New Roman" panose="02020603050405020304" pitchFamily="18" charset="0"/>
                <a:ea typeface="Poppins"/>
                <a:cs typeface="Times New Roman" panose="02020603050405020304" pitchFamily="18" charset="0"/>
                <a:sym typeface="Poppins"/>
              </a:rPr>
              <a:t> </a:t>
            </a:r>
            <a:r>
              <a:rPr lang="en-US" sz="3200" dirty="0" err="1">
                <a:solidFill>
                  <a:srgbClr val="0000FF"/>
                </a:solidFill>
                <a:latin typeface="Times New Roman" panose="02020603050405020304" pitchFamily="18" charset="0"/>
                <a:ea typeface="Poppins"/>
                <a:cs typeface="Times New Roman" panose="02020603050405020304" pitchFamily="18" charset="0"/>
                <a:sym typeface="Poppins"/>
              </a:rPr>
              <a:t>khác</a:t>
            </a:r>
            <a:r>
              <a:rPr lang="en-US" sz="3200" dirty="0">
                <a:solidFill>
                  <a:srgbClr val="0000FF"/>
                </a:solidFill>
                <a:latin typeface="Times New Roman" panose="02020603050405020304" pitchFamily="18" charset="0"/>
                <a:ea typeface="Poppins"/>
                <a:cs typeface="Times New Roman" panose="02020603050405020304" pitchFamily="18" charset="0"/>
                <a:sym typeface="Poppins"/>
              </a:rPr>
              <a:t> </a:t>
            </a:r>
            <a:r>
              <a:rPr lang="en-US" sz="3200" dirty="0" err="1">
                <a:solidFill>
                  <a:srgbClr val="0000FF"/>
                </a:solidFill>
                <a:latin typeface="Times New Roman" panose="02020603050405020304" pitchFamily="18" charset="0"/>
                <a:ea typeface="Poppins"/>
                <a:cs typeface="Times New Roman" panose="02020603050405020304" pitchFamily="18" charset="0"/>
                <a:sym typeface="Poppins"/>
              </a:rPr>
              <a:t>đến</a:t>
            </a:r>
            <a:r>
              <a:rPr lang="en-US" sz="3200" dirty="0">
                <a:solidFill>
                  <a:srgbClr val="0000FF"/>
                </a:solidFill>
                <a:latin typeface="Times New Roman" panose="02020603050405020304" pitchFamily="18" charset="0"/>
                <a:ea typeface="Poppins"/>
                <a:cs typeface="Times New Roman" panose="02020603050405020304" pitchFamily="18" charset="0"/>
                <a:sym typeface="Poppins"/>
              </a:rPr>
              <a:t> </a:t>
            </a:r>
            <a:r>
              <a:rPr lang="en-US" sz="3200" dirty="0" err="1">
                <a:solidFill>
                  <a:srgbClr val="0000FF"/>
                </a:solidFill>
                <a:latin typeface="Times New Roman" panose="02020603050405020304" pitchFamily="18" charset="0"/>
                <a:ea typeface="Poppins"/>
                <a:cs typeface="Times New Roman" panose="02020603050405020304" pitchFamily="18" charset="0"/>
                <a:sym typeface="Poppins"/>
              </a:rPr>
              <a:t>thiếu</a:t>
            </a:r>
            <a:r>
              <a:rPr lang="en-US" sz="3200" dirty="0">
                <a:solidFill>
                  <a:srgbClr val="0000FF"/>
                </a:solidFill>
                <a:latin typeface="Times New Roman" panose="02020603050405020304" pitchFamily="18" charset="0"/>
                <a:ea typeface="Poppins"/>
                <a:cs typeface="Times New Roman" panose="02020603050405020304" pitchFamily="18" charset="0"/>
                <a:sym typeface="Poppins"/>
              </a:rPr>
              <a:t> </a:t>
            </a:r>
            <a:r>
              <a:rPr lang="en-US" sz="3200" dirty="0" err="1">
                <a:solidFill>
                  <a:srgbClr val="0000FF"/>
                </a:solidFill>
                <a:latin typeface="Times New Roman" panose="02020603050405020304" pitchFamily="18" charset="0"/>
                <a:ea typeface="Poppins"/>
                <a:cs typeface="Times New Roman" panose="02020603050405020304" pitchFamily="18" charset="0"/>
                <a:sym typeface="Poppins"/>
              </a:rPr>
              <a:t>nhi</a:t>
            </a:r>
            <a:r>
              <a:rPr lang="en-US" sz="3200" dirty="0">
                <a:solidFill>
                  <a:srgbClr val="0000FF"/>
                </a:solidFill>
                <a:latin typeface="Times New Roman" panose="02020603050405020304" pitchFamily="18" charset="0"/>
                <a:ea typeface="Poppins"/>
                <a:cs typeface="Times New Roman" panose="02020603050405020304" pitchFamily="18" charset="0"/>
                <a:sym typeface="Poppins"/>
              </a:rPr>
              <a:t> </a:t>
            </a:r>
            <a:r>
              <a:rPr lang="en-US" sz="3200" dirty="0" err="1">
                <a:solidFill>
                  <a:srgbClr val="0000FF"/>
                </a:solidFill>
                <a:latin typeface="Times New Roman" panose="02020603050405020304" pitchFamily="18" charset="0"/>
                <a:ea typeface="Poppins"/>
                <a:cs typeface="Times New Roman" panose="02020603050405020304" pitchFamily="18" charset="0"/>
                <a:sym typeface="Poppins"/>
              </a:rPr>
              <a:t>có</a:t>
            </a:r>
            <a:r>
              <a:rPr lang="en-US" sz="3200" dirty="0">
                <a:solidFill>
                  <a:srgbClr val="0000FF"/>
                </a:solidFill>
                <a:latin typeface="Times New Roman" panose="02020603050405020304" pitchFamily="18" charset="0"/>
                <a:ea typeface="Poppins"/>
                <a:cs typeface="Times New Roman" panose="02020603050405020304" pitchFamily="18" charset="0"/>
                <a:sym typeface="Poppins"/>
              </a:rPr>
              <a:t> </a:t>
            </a:r>
            <a:r>
              <a:rPr lang="en-US" sz="3200" dirty="0" err="1">
                <a:solidFill>
                  <a:srgbClr val="0000FF"/>
                </a:solidFill>
                <a:latin typeface="Times New Roman" panose="02020603050405020304" pitchFamily="18" charset="0"/>
                <a:ea typeface="Poppins"/>
                <a:cs typeface="Times New Roman" panose="02020603050405020304" pitchFamily="18" charset="0"/>
                <a:sym typeface="Poppins"/>
              </a:rPr>
              <a:t>hoàn</a:t>
            </a:r>
            <a:r>
              <a:rPr lang="en-US" sz="3200" dirty="0">
                <a:solidFill>
                  <a:srgbClr val="0000FF"/>
                </a:solidFill>
                <a:latin typeface="Times New Roman" panose="02020603050405020304" pitchFamily="18" charset="0"/>
                <a:ea typeface="Poppins"/>
                <a:cs typeface="Times New Roman" panose="02020603050405020304" pitchFamily="18" charset="0"/>
                <a:sym typeface="Poppins"/>
              </a:rPr>
              <a:t> </a:t>
            </a:r>
            <a:r>
              <a:rPr lang="en-US" sz="3200" dirty="0" err="1">
                <a:solidFill>
                  <a:srgbClr val="0000FF"/>
                </a:solidFill>
                <a:latin typeface="Times New Roman" panose="02020603050405020304" pitchFamily="18" charset="0"/>
                <a:ea typeface="Poppins"/>
                <a:cs typeface="Times New Roman" panose="02020603050405020304" pitchFamily="18" charset="0"/>
                <a:sym typeface="Poppins"/>
              </a:rPr>
              <a:t>cảnh</a:t>
            </a:r>
            <a:r>
              <a:rPr lang="en-US" sz="3200" dirty="0">
                <a:solidFill>
                  <a:srgbClr val="0000FF"/>
                </a:solidFill>
                <a:latin typeface="Times New Roman" panose="02020603050405020304" pitchFamily="18" charset="0"/>
                <a:ea typeface="Poppins"/>
                <a:cs typeface="Times New Roman" panose="02020603050405020304" pitchFamily="18" charset="0"/>
                <a:sym typeface="Poppins"/>
              </a:rPr>
              <a:t> </a:t>
            </a:r>
            <a:r>
              <a:rPr lang="en-US" sz="3200" dirty="0" err="1">
                <a:solidFill>
                  <a:srgbClr val="0000FF"/>
                </a:solidFill>
                <a:latin typeface="Times New Roman" panose="02020603050405020304" pitchFamily="18" charset="0"/>
                <a:ea typeface="Poppins"/>
                <a:cs typeface="Times New Roman" panose="02020603050405020304" pitchFamily="18" charset="0"/>
                <a:sym typeface="Poppins"/>
              </a:rPr>
              <a:t>khó</a:t>
            </a:r>
            <a:r>
              <a:rPr lang="en-US" sz="3200" dirty="0">
                <a:solidFill>
                  <a:srgbClr val="0000FF"/>
                </a:solidFill>
                <a:latin typeface="Times New Roman" panose="02020603050405020304" pitchFamily="18" charset="0"/>
                <a:ea typeface="Poppins"/>
                <a:cs typeface="Times New Roman" panose="02020603050405020304" pitchFamily="18" charset="0"/>
                <a:sym typeface="Poppins"/>
              </a:rPr>
              <a:t> </a:t>
            </a:r>
            <a:r>
              <a:rPr lang="en-US" sz="3200" dirty="0" err="1">
                <a:solidFill>
                  <a:srgbClr val="0000FF"/>
                </a:solidFill>
                <a:latin typeface="Times New Roman" panose="02020603050405020304" pitchFamily="18" charset="0"/>
                <a:ea typeface="Poppins"/>
                <a:cs typeface="Times New Roman" panose="02020603050405020304" pitchFamily="18" charset="0"/>
                <a:sym typeface="Poppins"/>
              </a:rPr>
              <a:t>khăn</a:t>
            </a:r>
            <a:r>
              <a:rPr lang="en-US" sz="3200" dirty="0">
                <a:solidFill>
                  <a:srgbClr val="0000FF"/>
                </a:solidFill>
                <a:latin typeface="Times New Roman" panose="02020603050405020304" pitchFamily="18" charset="0"/>
                <a:ea typeface="Poppins"/>
                <a:cs typeface="Times New Roman" panose="02020603050405020304" pitchFamily="18" charset="0"/>
                <a:sym typeface="Poppins"/>
              </a:rPr>
              <a:t> ở </a:t>
            </a:r>
            <a:r>
              <a:rPr lang="en-US" sz="3200" dirty="0" err="1">
                <a:solidFill>
                  <a:srgbClr val="0000FF"/>
                </a:solidFill>
                <a:latin typeface="Times New Roman" panose="02020603050405020304" pitchFamily="18" charset="0"/>
                <a:ea typeface="Poppins"/>
                <a:cs typeface="Times New Roman" panose="02020603050405020304" pitchFamily="18" charset="0"/>
                <a:sym typeface="Poppins"/>
              </a:rPr>
              <a:t>các</a:t>
            </a:r>
            <a:r>
              <a:rPr lang="en-US" sz="3200" dirty="0">
                <a:solidFill>
                  <a:srgbClr val="0000FF"/>
                </a:solidFill>
                <a:latin typeface="Times New Roman" panose="02020603050405020304" pitchFamily="18" charset="0"/>
                <a:ea typeface="Poppins"/>
                <a:cs typeface="Times New Roman" panose="02020603050405020304" pitchFamily="18" charset="0"/>
                <a:sym typeface="Poppins"/>
              </a:rPr>
              <a:t> </a:t>
            </a:r>
            <a:r>
              <a:rPr lang="en-US" sz="3200" dirty="0" err="1">
                <a:solidFill>
                  <a:srgbClr val="0000FF"/>
                </a:solidFill>
                <a:latin typeface="Times New Roman" panose="02020603050405020304" pitchFamily="18" charset="0"/>
                <a:ea typeface="Poppins"/>
                <a:cs typeface="Times New Roman" panose="02020603050405020304" pitchFamily="18" charset="0"/>
                <a:sym typeface="Poppins"/>
              </a:rPr>
              <a:t>tỉnh</a:t>
            </a:r>
            <a:r>
              <a:rPr lang="en-US" sz="3200" dirty="0">
                <a:solidFill>
                  <a:srgbClr val="0000FF"/>
                </a:solidFill>
                <a:latin typeface="Times New Roman" panose="02020603050405020304" pitchFamily="18" charset="0"/>
                <a:ea typeface="Poppins"/>
                <a:cs typeface="Times New Roman" panose="02020603050405020304" pitchFamily="18" charset="0"/>
                <a:sym typeface="Poppins"/>
              </a:rPr>
              <a:t> </a:t>
            </a:r>
            <a:r>
              <a:rPr lang="en-US" sz="3200" dirty="0" err="1">
                <a:solidFill>
                  <a:srgbClr val="0000FF"/>
                </a:solidFill>
                <a:latin typeface="Times New Roman" panose="02020603050405020304" pitchFamily="18" charset="0"/>
                <a:ea typeface="Poppins"/>
                <a:cs typeface="Times New Roman" panose="02020603050405020304" pitchFamily="18" charset="0"/>
                <a:sym typeface="Poppins"/>
              </a:rPr>
              <a:t>miền</a:t>
            </a:r>
            <a:r>
              <a:rPr lang="en-US" sz="3200" dirty="0">
                <a:solidFill>
                  <a:srgbClr val="0000FF"/>
                </a:solidFill>
                <a:latin typeface="Times New Roman" panose="02020603050405020304" pitchFamily="18" charset="0"/>
                <a:ea typeface="Poppins"/>
                <a:cs typeface="Times New Roman" panose="02020603050405020304" pitchFamily="18" charset="0"/>
                <a:sym typeface="Poppins"/>
              </a:rPr>
              <a:t> </a:t>
            </a:r>
            <a:r>
              <a:rPr lang="en-US" sz="3200" dirty="0" err="1">
                <a:solidFill>
                  <a:srgbClr val="0000FF"/>
                </a:solidFill>
                <a:latin typeface="Times New Roman" panose="02020603050405020304" pitchFamily="18" charset="0"/>
                <a:ea typeface="Poppins"/>
                <a:cs typeface="Times New Roman" panose="02020603050405020304" pitchFamily="18" charset="0"/>
                <a:sym typeface="Poppins"/>
              </a:rPr>
              <a:t>núi</a:t>
            </a:r>
            <a:r>
              <a:rPr lang="en-US" sz="3200" dirty="0">
                <a:solidFill>
                  <a:srgbClr val="0000FF"/>
                </a:solidFill>
                <a:latin typeface="Times New Roman" panose="02020603050405020304" pitchFamily="18" charset="0"/>
                <a:ea typeface="Poppins"/>
                <a:cs typeface="Times New Roman" panose="02020603050405020304" pitchFamily="18" charset="0"/>
                <a:sym typeface="Poppins"/>
              </a:rPr>
              <a:t> </a:t>
            </a:r>
            <a:r>
              <a:rPr lang="en-US" sz="3200" dirty="0" err="1">
                <a:solidFill>
                  <a:srgbClr val="0000FF"/>
                </a:solidFill>
                <a:latin typeface="Times New Roman" panose="02020603050405020304" pitchFamily="18" charset="0"/>
                <a:ea typeface="Poppins"/>
                <a:cs typeface="Times New Roman" panose="02020603050405020304" pitchFamily="18" charset="0"/>
                <a:sym typeface="Poppins"/>
              </a:rPr>
              <a:t>phía</a:t>
            </a:r>
            <a:r>
              <a:rPr lang="en-US" sz="3200" dirty="0">
                <a:solidFill>
                  <a:srgbClr val="0000FF"/>
                </a:solidFill>
                <a:latin typeface="Times New Roman" panose="02020603050405020304" pitchFamily="18" charset="0"/>
                <a:ea typeface="Poppins"/>
                <a:cs typeface="Times New Roman" panose="02020603050405020304" pitchFamily="18" charset="0"/>
                <a:sym typeface="Poppins"/>
              </a:rPr>
              <a:t> </a:t>
            </a:r>
            <a:r>
              <a:rPr lang="en-US" sz="3200" dirty="0" err="1">
                <a:solidFill>
                  <a:srgbClr val="0000FF"/>
                </a:solidFill>
                <a:latin typeface="Times New Roman" panose="02020603050405020304" pitchFamily="18" charset="0"/>
                <a:ea typeface="Poppins"/>
                <a:cs typeface="Times New Roman" panose="02020603050405020304" pitchFamily="18" charset="0"/>
                <a:sym typeface="Poppins"/>
              </a:rPr>
              <a:t>Bắc</a:t>
            </a:r>
            <a:r>
              <a:rPr lang="en-US" sz="3200" dirty="0">
                <a:solidFill>
                  <a:srgbClr val="0000FF"/>
                </a:solidFill>
                <a:latin typeface="Times New Roman" panose="02020603050405020304" pitchFamily="18" charset="0"/>
                <a:ea typeface="Poppins"/>
                <a:cs typeface="Times New Roman" panose="02020603050405020304" pitchFamily="18" charset="0"/>
                <a:sym typeface="Poppins"/>
              </a:rPr>
              <a:t>, </a:t>
            </a:r>
            <a:r>
              <a:rPr lang="en-US" sz="3200" dirty="0" err="1">
                <a:solidFill>
                  <a:srgbClr val="0000FF"/>
                </a:solidFill>
                <a:latin typeface="Times New Roman" panose="02020603050405020304" pitchFamily="18" charset="0"/>
                <a:ea typeface="Poppins"/>
                <a:cs typeface="Times New Roman" panose="02020603050405020304" pitchFamily="18" charset="0"/>
                <a:sym typeface="Poppins"/>
              </a:rPr>
              <a:t>miền</a:t>
            </a:r>
            <a:r>
              <a:rPr lang="en-US" sz="3200" dirty="0">
                <a:solidFill>
                  <a:srgbClr val="0000FF"/>
                </a:solidFill>
                <a:latin typeface="Times New Roman" panose="02020603050405020304" pitchFamily="18" charset="0"/>
                <a:ea typeface="Poppins"/>
                <a:cs typeface="Times New Roman" panose="02020603050405020304" pitchFamily="18" charset="0"/>
                <a:sym typeface="Poppins"/>
              </a:rPr>
              <a:t> Trung </a:t>
            </a:r>
            <a:r>
              <a:rPr lang="en-US" sz="3200" dirty="0" err="1">
                <a:solidFill>
                  <a:srgbClr val="0000FF"/>
                </a:solidFill>
                <a:latin typeface="Times New Roman" panose="02020603050405020304" pitchFamily="18" charset="0"/>
                <a:ea typeface="Poppins"/>
                <a:cs typeface="Times New Roman" panose="02020603050405020304" pitchFamily="18" charset="0"/>
                <a:sym typeface="Poppins"/>
              </a:rPr>
              <a:t>và</a:t>
            </a:r>
            <a:r>
              <a:rPr lang="en-US" sz="3200" dirty="0">
                <a:solidFill>
                  <a:srgbClr val="0000FF"/>
                </a:solidFill>
                <a:latin typeface="Times New Roman" panose="02020603050405020304" pitchFamily="18" charset="0"/>
                <a:ea typeface="Poppins"/>
                <a:cs typeface="Times New Roman" panose="02020603050405020304" pitchFamily="18" charset="0"/>
                <a:sym typeface="Poppins"/>
              </a:rPr>
              <a:t> </a:t>
            </a:r>
            <a:r>
              <a:rPr lang="en-US" sz="3200" dirty="0" err="1">
                <a:solidFill>
                  <a:srgbClr val="0000FF"/>
                </a:solidFill>
                <a:latin typeface="Times New Roman" panose="02020603050405020304" pitchFamily="18" charset="0"/>
                <a:ea typeface="Poppins"/>
                <a:cs typeface="Times New Roman" panose="02020603050405020304" pitchFamily="18" charset="0"/>
                <a:sym typeface="Poppins"/>
              </a:rPr>
              <a:t>các</a:t>
            </a:r>
            <a:r>
              <a:rPr lang="en-US" sz="3200" dirty="0">
                <a:solidFill>
                  <a:srgbClr val="0000FF"/>
                </a:solidFill>
                <a:latin typeface="Times New Roman" panose="02020603050405020304" pitchFamily="18" charset="0"/>
                <a:ea typeface="Poppins"/>
                <a:cs typeface="Times New Roman" panose="02020603050405020304" pitchFamily="18" charset="0"/>
                <a:sym typeface="Poppins"/>
              </a:rPr>
              <a:t> </a:t>
            </a:r>
            <a:r>
              <a:rPr lang="en-US" sz="3200" dirty="0" err="1">
                <a:solidFill>
                  <a:srgbClr val="0000FF"/>
                </a:solidFill>
                <a:latin typeface="Times New Roman" panose="02020603050405020304" pitchFamily="18" charset="0"/>
                <a:ea typeface="Poppins"/>
                <a:cs typeface="Times New Roman" panose="02020603050405020304" pitchFamily="18" charset="0"/>
                <a:sym typeface="Poppins"/>
              </a:rPr>
              <a:t>huyện</a:t>
            </a:r>
            <a:r>
              <a:rPr lang="en-US" sz="3200" dirty="0">
                <a:solidFill>
                  <a:srgbClr val="0000FF"/>
                </a:solidFill>
                <a:latin typeface="Times New Roman" panose="02020603050405020304" pitchFamily="18" charset="0"/>
                <a:ea typeface="Poppins"/>
                <a:cs typeface="Times New Roman" panose="02020603050405020304" pitchFamily="18" charset="0"/>
                <a:sym typeface="Poppins"/>
              </a:rPr>
              <a:t> </a:t>
            </a:r>
            <a:r>
              <a:rPr lang="en-US" sz="3200" dirty="0" err="1">
                <a:solidFill>
                  <a:srgbClr val="0000FF"/>
                </a:solidFill>
                <a:latin typeface="Times New Roman" panose="02020603050405020304" pitchFamily="18" charset="0"/>
                <a:ea typeface="Poppins"/>
                <a:cs typeface="Times New Roman" panose="02020603050405020304" pitchFamily="18" charset="0"/>
                <a:sym typeface="Poppins"/>
              </a:rPr>
              <a:t>của</a:t>
            </a:r>
            <a:r>
              <a:rPr lang="en-US" sz="3200" dirty="0">
                <a:solidFill>
                  <a:srgbClr val="0000FF"/>
                </a:solidFill>
                <a:latin typeface="Times New Roman" panose="02020603050405020304" pitchFamily="18" charset="0"/>
                <a:ea typeface="Poppins"/>
                <a:cs typeface="Times New Roman" panose="02020603050405020304" pitchFamily="18" charset="0"/>
                <a:sym typeface="Poppins"/>
              </a:rPr>
              <a:t> </a:t>
            </a:r>
            <a:r>
              <a:rPr lang="en-US" sz="3200" dirty="0" err="1">
                <a:solidFill>
                  <a:srgbClr val="0000FF"/>
                </a:solidFill>
                <a:latin typeface="Times New Roman" panose="02020603050405020304" pitchFamily="18" charset="0"/>
                <a:ea typeface="Poppins"/>
                <a:cs typeface="Times New Roman" panose="02020603050405020304" pitchFamily="18" charset="0"/>
                <a:sym typeface="Poppins"/>
              </a:rPr>
              <a:t>Thủ</a:t>
            </a:r>
            <a:r>
              <a:rPr lang="en-US" sz="3200" dirty="0">
                <a:solidFill>
                  <a:srgbClr val="0000FF"/>
                </a:solidFill>
                <a:latin typeface="Times New Roman" panose="02020603050405020304" pitchFamily="18" charset="0"/>
                <a:ea typeface="Poppins"/>
                <a:cs typeface="Times New Roman" panose="02020603050405020304" pitchFamily="18" charset="0"/>
                <a:sym typeface="Poppins"/>
              </a:rPr>
              <a:t> </a:t>
            </a:r>
            <a:r>
              <a:rPr lang="en-US" sz="3200" dirty="0" err="1">
                <a:solidFill>
                  <a:srgbClr val="0000FF"/>
                </a:solidFill>
                <a:latin typeface="Times New Roman" panose="02020603050405020304" pitchFamily="18" charset="0"/>
                <a:ea typeface="Poppins"/>
                <a:cs typeface="Times New Roman" panose="02020603050405020304" pitchFamily="18" charset="0"/>
                <a:sym typeface="Poppins"/>
              </a:rPr>
              <a:t>đô</a:t>
            </a:r>
            <a:r>
              <a:rPr lang="en-US" sz="3200" dirty="0">
                <a:solidFill>
                  <a:srgbClr val="0000FF"/>
                </a:solidFill>
                <a:latin typeface="Times New Roman" panose="02020603050405020304" pitchFamily="18" charset="0"/>
                <a:ea typeface="Poppins"/>
                <a:cs typeface="Times New Roman" panose="02020603050405020304" pitchFamily="18" charset="0"/>
                <a:sym typeface="Poppins"/>
              </a:rPr>
              <a:t> Hà </a:t>
            </a:r>
            <a:r>
              <a:rPr lang="en-US" sz="3200" dirty="0" err="1">
                <a:solidFill>
                  <a:srgbClr val="0000FF"/>
                </a:solidFill>
                <a:latin typeface="Times New Roman" panose="02020603050405020304" pitchFamily="18" charset="0"/>
                <a:ea typeface="Poppins"/>
                <a:cs typeface="Times New Roman" panose="02020603050405020304" pitchFamily="18" charset="0"/>
                <a:sym typeface="Poppins"/>
              </a:rPr>
              <a:t>Nội</a:t>
            </a:r>
            <a:r>
              <a:rPr lang="en-US" sz="3200" dirty="0">
                <a:solidFill>
                  <a:srgbClr val="0000FF"/>
                </a:solidFill>
                <a:latin typeface="Times New Roman" panose="02020603050405020304" pitchFamily="18" charset="0"/>
                <a:ea typeface="Poppins"/>
                <a:cs typeface="Times New Roman" panose="02020603050405020304" pitchFamily="18" charset="0"/>
                <a:sym typeface="Poppins"/>
              </a:rPr>
              <a:t>. </a:t>
            </a:r>
            <a:endParaRPr sz="3200" dirty="0">
              <a:solidFill>
                <a:srgbClr val="0000FF"/>
              </a:solidFill>
              <a:latin typeface="Times New Roman" panose="02020603050405020304" pitchFamily="18" charset="0"/>
              <a:ea typeface="Poppins"/>
              <a:cs typeface="Times New Roman" panose="02020603050405020304" pitchFamily="18" charset="0"/>
              <a:sym typeface="Poppi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04"/>
                                        </p:tgtEl>
                                        <p:attrNameLst>
                                          <p:attrName>style.visibility</p:attrName>
                                        </p:attrNameLst>
                                      </p:cBhvr>
                                      <p:to>
                                        <p:strVal val="visible"/>
                                      </p:to>
                                    </p:set>
                                    <p:animEffect transition="in" filter="fade">
                                      <p:cBhvr>
                                        <p:cTn id="7" dur="1000"/>
                                        <p:tgtEl>
                                          <p:spTgt spid="2104"/>
                                        </p:tgtEl>
                                      </p:cBhvr>
                                    </p:animEffect>
                                  </p:childTnLst>
                                </p:cTn>
                              </p:par>
                              <p:par>
                                <p:cTn id="8" presetID="10" presetClass="entr" presetSubtype="0" fill="hold" nodeType="withEffect">
                                  <p:stCondLst>
                                    <p:cond delay="0"/>
                                  </p:stCondLst>
                                  <p:childTnLst>
                                    <p:set>
                                      <p:cBhvr>
                                        <p:cTn id="9" dur="1" fill="hold">
                                          <p:stCondLst>
                                            <p:cond delay="0"/>
                                          </p:stCondLst>
                                        </p:cTn>
                                        <p:tgtEl>
                                          <p:spTgt spid="2103"/>
                                        </p:tgtEl>
                                        <p:attrNameLst>
                                          <p:attrName>style.visibility</p:attrName>
                                        </p:attrNameLst>
                                      </p:cBhvr>
                                      <p:to>
                                        <p:strVal val="visible"/>
                                      </p:to>
                                    </p:set>
                                    <p:animEffect transition="in" filter="fade">
                                      <p:cBhvr>
                                        <p:cTn id="10" dur="1000"/>
                                        <p:tgtEl>
                                          <p:spTgt spid="2103"/>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2106"/>
                                        </p:tgtEl>
                                        <p:attrNameLst>
                                          <p:attrName>style.visibility</p:attrName>
                                        </p:attrNameLst>
                                      </p:cBhvr>
                                      <p:to>
                                        <p:strVal val="visible"/>
                                      </p:to>
                                    </p:set>
                                    <p:anim calcmode="lin" valueType="num">
                                      <p:cBhvr additive="base">
                                        <p:cTn id="15" dur="500"/>
                                        <p:tgtEl>
                                          <p:spTgt spid="210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10"/>
        <p:cNvGrpSpPr/>
        <p:nvPr/>
      </p:nvGrpSpPr>
      <p:grpSpPr>
        <a:xfrm>
          <a:off x="0" y="0"/>
          <a:ext cx="0" cy="0"/>
          <a:chOff x="0" y="0"/>
          <a:chExt cx="0" cy="0"/>
        </a:xfrm>
      </p:grpSpPr>
      <p:sp>
        <p:nvSpPr>
          <p:cNvPr id="2111" name="Google Shape;2111;p22"/>
          <p:cNvSpPr/>
          <p:nvPr/>
        </p:nvSpPr>
        <p:spPr>
          <a:xfrm>
            <a:off x="0" y="0"/>
            <a:ext cx="12192000" cy="6858000"/>
          </a:xfrm>
          <a:prstGeom prst="rect">
            <a:avLst/>
          </a:prstGeom>
          <a:solidFill>
            <a:srgbClr val="7F7F7F">
              <a:alpha val="2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12" name="Google Shape;2112;p22"/>
          <p:cNvSpPr/>
          <p:nvPr/>
        </p:nvSpPr>
        <p:spPr>
          <a:xfrm>
            <a:off x="477012" y="487090"/>
            <a:ext cx="6741849" cy="5897880"/>
          </a:xfrm>
          <a:prstGeom prst="rect">
            <a:avLst/>
          </a:prstGeom>
          <a:solidFill>
            <a:srgbClr val="FFFFFF"/>
          </a:solidFill>
          <a:ln w="19050" cap="flat" cmpd="sng">
            <a:solidFill>
              <a:srgbClr val="7F7F7F">
                <a:alpha val="80000"/>
              </a:srgb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13" name="Google Shape;2113;p22" descr="Hà Nội: Nhiều hoạt động ý nghĩa ngày cao điểm Chiến sỹ tình nguyện &quot;Vì đàn  em thân yêu&quot;"/>
          <p:cNvPicPr preferRelativeResize="0"/>
          <p:nvPr/>
        </p:nvPicPr>
        <p:blipFill rotWithShape="1">
          <a:blip r:embed="rId3">
            <a:alphaModFix/>
          </a:blip>
          <a:srcRect l="15899" r="8644"/>
          <a:stretch/>
        </p:blipFill>
        <p:spPr>
          <a:xfrm>
            <a:off x="697423" y="650497"/>
            <a:ext cx="6297598" cy="5571066"/>
          </a:xfrm>
          <a:prstGeom prst="rect">
            <a:avLst/>
          </a:prstGeom>
          <a:noFill/>
          <a:ln>
            <a:noFill/>
          </a:ln>
        </p:spPr>
      </p:pic>
      <p:sp>
        <p:nvSpPr>
          <p:cNvPr id="2114" name="Google Shape;2114;p22"/>
          <p:cNvSpPr/>
          <p:nvPr/>
        </p:nvSpPr>
        <p:spPr>
          <a:xfrm>
            <a:off x="7534655" y="480060"/>
            <a:ext cx="4180332" cy="2788074"/>
          </a:xfrm>
          <a:prstGeom prst="rect">
            <a:avLst/>
          </a:prstGeom>
          <a:solidFill>
            <a:srgbClr val="FFFFFF"/>
          </a:solidFill>
          <a:ln w="19050" cap="flat" cmpd="sng">
            <a:solidFill>
              <a:srgbClr val="7F7F7F">
                <a:alpha val="80000"/>
              </a:srgb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15" name="Google Shape;2115;p22"/>
          <p:cNvPicPr preferRelativeResize="0"/>
          <p:nvPr/>
        </p:nvPicPr>
        <p:blipFill rotWithShape="1">
          <a:blip r:embed="rId4">
            <a:alphaModFix/>
          </a:blip>
          <a:srcRect/>
          <a:stretch/>
        </p:blipFill>
        <p:spPr>
          <a:xfrm>
            <a:off x="7695873" y="657320"/>
            <a:ext cx="3854945" cy="2447947"/>
          </a:xfrm>
          <a:prstGeom prst="rect">
            <a:avLst/>
          </a:prstGeom>
          <a:noFill/>
          <a:ln>
            <a:noFill/>
          </a:ln>
        </p:spPr>
      </p:pic>
      <p:sp>
        <p:nvSpPr>
          <p:cNvPr id="2116" name="Google Shape;2116;p22"/>
          <p:cNvSpPr/>
          <p:nvPr/>
        </p:nvSpPr>
        <p:spPr>
          <a:xfrm>
            <a:off x="7534655" y="3603670"/>
            <a:ext cx="4180332" cy="2788074"/>
          </a:xfrm>
          <a:prstGeom prst="rect">
            <a:avLst/>
          </a:prstGeom>
          <a:solidFill>
            <a:srgbClr val="FFFFFF"/>
          </a:solidFill>
          <a:ln w="19050" cap="flat" cmpd="sng">
            <a:solidFill>
              <a:srgbClr val="7F7F7F">
                <a:alpha val="80000"/>
              </a:srgb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17" name="Google Shape;2117;p22" descr="Khánh thành nhà Khăn quàng đỏ cho học sinh có hoàn cảnh khó khăn |  baoninhbinh.org.vn"/>
          <p:cNvPicPr preferRelativeResize="0"/>
          <p:nvPr/>
        </p:nvPicPr>
        <p:blipFill rotWithShape="1">
          <a:blip r:embed="rId5">
            <a:alphaModFix/>
          </a:blip>
          <a:srcRect l="17449" r="17351" b="2"/>
          <a:stretch/>
        </p:blipFill>
        <p:spPr>
          <a:xfrm>
            <a:off x="7695873" y="3748194"/>
            <a:ext cx="3798704" cy="2471631"/>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rgbClr val="DDEAF6"/>
        </a:solidFill>
        <a:effectLst/>
      </p:bgPr>
    </p:bg>
    <p:spTree>
      <p:nvGrpSpPr>
        <p:cNvPr id="1" name="Shape 2122"/>
        <p:cNvGrpSpPr/>
        <p:nvPr/>
      </p:nvGrpSpPr>
      <p:grpSpPr>
        <a:xfrm>
          <a:off x="0" y="0"/>
          <a:ext cx="0" cy="0"/>
          <a:chOff x="0" y="0"/>
          <a:chExt cx="0" cy="0"/>
        </a:xfrm>
      </p:grpSpPr>
      <p:pic>
        <p:nvPicPr>
          <p:cNvPr id="2123" name="Google Shape;2123;p23"/>
          <p:cNvPicPr preferRelativeResize="0"/>
          <p:nvPr/>
        </p:nvPicPr>
        <p:blipFill rotWithShape="1">
          <a:blip r:embed="rId3">
            <a:alphaModFix/>
          </a:blip>
          <a:srcRect b="25000"/>
          <a:stretch/>
        </p:blipFill>
        <p:spPr>
          <a:xfrm rot="10800000">
            <a:off x="2090354" y="1860112"/>
            <a:ext cx="7771125" cy="3060834"/>
          </a:xfrm>
          <a:prstGeom prst="rect">
            <a:avLst/>
          </a:prstGeom>
          <a:noFill/>
          <a:ln>
            <a:noFill/>
          </a:ln>
        </p:spPr>
      </p:pic>
      <p:sp>
        <p:nvSpPr>
          <p:cNvPr id="2124" name="Google Shape;2124;p23"/>
          <p:cNvSpPr txBox="1"/>
          <p:nvPr/>
        </p:nvSpPr>
        <p:spPr>
          <a:xfrm>
            <a:off x="2261409" y="2238354"/>
            <a:ext cx="6835577" cy="55399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3000"/>
              <a:buFont typeface="Calibri"/>
              <a:buNone/>
            </a:pPr>
            <a:endParaRPr sz="3000" b="1" i="0" u="none" strike="noStrike" cap="none">
              <a:solidFill>
                <a:srgbClr val="0000FF"/>
              </a:solidFill>
              <a:latin typeface="Poppins"/>
              <a:ea typeface="Poppins"/>
              <a:cs typeface="Poppins"/>
              <a:sym typeface="Poppins"/>
            </a:endParaRPr>
          </a:p>
        </p:txBody>
      </p:sp>
      <p:pic>
        <p:nvPicPr>
          <p:cNvPr id="2125" name="Google Shape;2125;p23"/>
          <p:cNvPicPr preferRelativeResize="0"/>
          <p:nvPr/>
        </p:nvPicPr>
        <p:blipFill rotWithShape="1">
          <a:blip r:embed="rId4">
            <a:alphaModFix/>
          </a:blip>
          <a:srcRect/>
          <a:stretch/>
        </p:blipFill>
        <p:spPr>
          <a:xfrm>
            <a:off x="4817895" y="4749848"/>
            <a:ext cx="2316045" cy="2307623"/>
          </a:xfrm>
          <a:prstGeom prst="rect">
            <a:avLst/>
          </a:prstGeom>
          <a:noFill/>
          <a:ln>
            <a:noFill/>
          </a:ln>
        </p:spPr>
      </p:pic>
      <p:pic>
        <p:nvPicPr>
          <p:cNvPr id="2126" name="Google Shape;2126;p23"/>
          <p:cNvPicPr preferRelativeResize="0"/>
          <p:nvPr/>
        </p:nvPicPr>
        <p:blipFill rotWithShape="1">
          <a:blip r:embed="rId5">
            <a:alphaModFix/>
          </a:blip>
          <a:srcRect/>
          <a:stretch/>
        </p:blipFill>
        <p:spPr>
          <a:xfrm>
            <a:off x="8406037" y="3188454"/>
            <a:ext cx="3049107" cy="2744197"/>
          </a:xfrm>
          <a:prstGeom prst="rect">
            <a:avLst/>
          </a:prstGeom>
          <a:noFill/>
          <a:ln>
            <a:noFill/>
          </a:ln>
        </p:spPr>
      </p:pic>
      <p:pic>
        <p:nvPicPr>
          <p:cNvPr id="2127" name="Google Shape;2127;p23"/>
          <p:cNvPicPr preferRelativeResize="0"/>
          <p:nvPr/>
        </p:nvPicPr>
        <p:blipFill rotWithShape="1">
          <a:blip r:embed="rId6">
            <a:alphaModFix/>
          </a:blip>
          <a:srcRect/>
          <a:stretch/>
        </p:blipFill>
        <p:spPr>
          <a:xfrm rot="1176395">
            <a:off x="9175949" y="1489103"/>
            <a:ext cx="611212" cy="960475"/>
          </a:xfrm>
          <a:prstGeom prst="rect">
            <a:avLst/>
          </a:prstGeom>
          <a:noFill/>
          <a:ln>
            <a:noFill/>
          </a:ln>
        </p:spPr>
      </p:pic>
      <p:pic>
        <p:nvPicPr>
          <p:cNvPr id="2128" name="Google Shape;2128;p23"/>
          <p:cNvPicPr preferRelativeResize="0"/>
          <p:nvPr/>
        </p:nvPicPr>
        <p:blipFill rotWithShape="1">
          <a:blip r:embed="rId6">
            <a:alphaModFix/>
          </a:blip>
          <a:srcRect/>
          <a:stretch/>
        </p:blipFill>
        <p:spPr>
          <a:xfrm rot="1176395">
            <a:off x="8561879" y="1247699"/>
            <a:ext cx="664110" cy="1043600"/>
          </a:xfrm>
          <a:prstGeom prst="rect">
            <a:avLst/>
          </a:prstGeom>
          <a:noFill/>
          <a:ln>
            <a:noFill/>
          </a:ln>
        </p:spPr>
      </p:pic>
      <p:pic>
        <p:nvPicPr>
          <p:cNvPr id="2129" name="Google Shape;2129;p23"/>
          <p:cNvPicPr preferRelativeResize="0"/>
          <p:nvPr/>
        </p:nvPicPr>
        <p:blipFill rotWithShape="1">
          <a:blip r:embed="rId6">
            <a:alphaModFix/>
          </a:blip>
          <a:srcRect/>
          <a:stretch/>
        </p:blipFill>
        <p:spPr>
          <a:xfrm rot="1176395">
            <a:off x="9716298" y="1727077"/>
            <a:ext cx="584035" cy="899344"/>
          </a:xfrm>
          <a:prstGeom prst="rect">
            <a:avLst/>
          </a:prstGeom>
          <a:noFill/>
          <a:ln>
            <a:noFill/>
          </a:ln>
        </p:spPr>
      </p:pic>
      <p:pic>
        <p:nvPicPr>
          <p:cNvPr id="2130" name="Google Shape;2130;p23" descr="Thinking Person PNG Image &amp;amp; PSD File Free Download - Lovepik | 401333021"/>
          <p:cNvPicPr preferRelativeResize="0"/>
          <p:nvPr/>
        </p:nvPicPr>
        <p:blipFill rotWithShape="1">
          <a:blip r:embed="rId7">
            <a:alphaModFix/>
          </a:blip>
          <a:srcRect l="15020" t="4831" r="16684" b="10968"/>
          <a:stretch/>
        </p:blipFill>
        <p:spPr>
          <a:xfrm>
            <a:off x="184378" y="1166529"/>
            <a:ext cx="1705471" cy="2102635"/>
          </a:xfrm>
          <a:prstGeom prst="rect">
            <a:avLst/>
          </a:prstGeom>
          <a:noFill/>
          <a:ln>
            <a:noFill/>
          </a:ln>
        </p:spPr>
      </p:pic>
      <p:sp>
        <p:nvSpPr>
          <p:cNvPr id="2131" name="Google Shape;2131;p23"/>
          <p:cNvSpPr txBox="1"/>
          <p:nvPr/>
        </p:nvSpPr>
        <p:spPr>
          <a:xfrm>
            <a:off x="2850289" y="2211168"/>
            <a:ext cx="6096000" cy="206210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a:solidFill>
                  <a:srgbClr val="0000FF"/>
                </a:solidFill>
                <a:latin typeface="Poppins"/>
                <a:ea typeface="Poppins"/>
                <a:cs typeface="Poppins"/>
                <a:sym typeface="Poppins"/>
              </a:rPr>
              <a:t>Nêu một số hoạt động nhằm giúp đỡ các bạn có hoàn cảnh khó khăn ở vùng cao và đồng bào dân tộc thiểu số của trường em.</a:t>
            </a:r>
            <a:endParaRPr/>
          </a:p>
        </p:txBody>
      </p:sp>
      <p:sp>
        <p:nvSpPr>
          <p:cNvPr id="2132" name="Google Shape;2132;p23"/>
          <p:cNvSpPr txBox="1">
            <a:spLocks noGrp="1"/>
          </p:cNvSpPr>
          <p:nvPr>
            <p:ph type="title"/>
          </p:nvPr>
        </p:nvSpPr>
        <p:spPr>
          <a:xfrm>
            <a:off x="960000" y="720000"/>
            <a:ext cx="10272000" cy="636800"/>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Clr>
                <a:schemeClr val="dk1"/>
              </a:buClr>
              <a:buSzPts val="3000"/>
              <a:buFont typeface="Calibri"/>
              <a:buNone/>
            </a:pPr>
            <a:endParaRPr/>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23"/>
                                        </p:tgtEl>
                                        <p:attrNameLst>
                                          <p:attrName>style.visibility</p:attrName>
                                        </p:attrNameLst>
                                      </p:cBhvr>
                                      <p:to>
                                        <p:strVal val="visible"/>
                                      </p:to>
                                    </p:set>
                                    <p:animEffect transition="in" filter="fade">
                                      <p:cBhvr>
                                        <p:cTn id="7" dur="300"/>
                                        <p:tgtEl>
                                          <p:spTgt spid="2123"/>
                                        </p:tgtEl>
                                      </p:cBhvr>
                                    </p:animEffect>
                                  </p:childTnLst>
                                </p:cTn>
                              </p:par>
                              <p:par>
                                <p:cTn id="8" presetID="10" presetClass="entr" presetSubtype="0" fill="hold" nodeType="withEffect">
                                  <p:stCondLst>
                                    <p:cond delay="0"/>
                                  </p:stCondLst>
                                  <p:childTnLst>
                                    <p:set>
                                      <p:cBhvr>
                                        <p:cTn id="9" dur="1" fill="hold">
                                          <p:stCondLst>
                                            <p:cond delay="0"/>
                                          </p:stCondLst>
                                        </p:cTn>
                                        <p:tgtEl>
                                          <p:spTgt spid="2124"/>
                                        </p:tgtEl>
                                        <p:attrNameLst>
                                          <p:attrName>style.visibility</p:attrName>
                                        </p:attrNameLst>
                                      </p:cBhvr>
                                      <p:to>
                                        <p:strVal val="visible"/>
                                      </p:to>
                                    </p:set>
                                    <p:animEffect transition="in" filter="fade">
                                      <p:cBhvr>
                                        <p:cTn id="10" dur="300"/>
                                        <p:tgtEl>
                                          <p:spTgt spid="2124"/>
                                        </p:tgtEl>
                                      </p:cBhvr>
                                    </p:animEffect>
                                  </p:childTnLst>
                                </p:cTn>
                              </p:par>
                              <p:par>
                                <p:cTn id="11" presetID="10" presetClass="entr" presetSubtype="0" fill="hold" nodeType="withEffect">
                                  <p:stCondLst>
                                    <p:cond delay="0"/>
                                  </p:stCondLst>
                                  <p:childTnLst>
                                    <p:set>
                                      <p:cBhvr>
                                        <p:cTn id="12" dur="1" fill="hold">
                                          <p:stCondLst>
                                            <p:cond delay="0"/>
                                          </p:stCondLst>
                                        </p:cTn>
                                        <p:tgtEl>
                                          <p:spTgt spid="2125"/>
                                        </p:tgtEl>
                                        <p:attrNameLst>
                                          <p:attrName>style.visibility</p:attrName>
                                        </p:attrNameLst>
                                      </p:cBhvr>
                                      <p:to>
                                        <p:strVal val="visible"/>
                                      </p:to>
                                    </p:set>
                                    <p:animEffect transition="in" filter="fade">
                                      <p:cBhvr>
                                        <p:cTn id="13" dur="300"/>
                                        <p:tgtEl>
                                          <p:spTgt spid="212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126"/>
                                        </p:tgtEl>
                                        <p:attrNameLst>
                                          <p:attrName>style.visibility</p:attrName>
                                        </p:attrNameLst>
                                      </p:cBhvr>
                                      <p:to>
                                        <p:strVal val="visible"/>
                                      </p:to>
                                    </p:set>
                                    <p:animEffect transition="in" filter="fade">
                                      <p:cBhvr>
                                        <p:cTn id="18" dur="300"/>
                                        <p:tgtEl>
                                          <p:spTgt spid="2126"/>
                                        </p:tgtEl>
                                      </p:cBhvr>
                                    </p:animEffect>
                                  </p:childTnLst>
                                </p:cTn>
                              </p:par>
                              <p:par>
                                <p:cTn id="19" presetID="10" presetClass="entr" presetSubtype="0" fill="hold" nodeType="withEffect">
                                  <p:stCondLst>
                                    <p:cond delay="0"/>
                                  </p:stCondLst>
                                  <p:childTnLst>
                                    <p:set>
                                      <p:cBhvr>
                                        <p:cTn id="20" dur="1" fill="hold">
                                          <p:stCondLst>
                                            <p:cond delay="0"/>
                                          </p:stCondLst>
                                        </p:cTn>
                                        <p:tgtEl>
                                          <p:spTgt spid="2130"/>
                                        </p:tgtEl>
                                        <p:attrNameLst>
                                          <p:attrName>style.visibility</p:attrName>
                                        </p:attrNameLst>
                                      </p:cBhvr>
                                      <p:to>
                                        <p:strVal val="visible"/>
                                      </p:to>
                                    </p:set>
                                    <p:animEffect transition="in" filter="fade">
                                      <p:cBhvr>
                                        <p:cTn id="21" dur="500"/>
                                        <p:tgtEl>
                                          <p:spTgt spid="2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36"/>
        <p:cNvGrpSpPr/>
        <p:nvPr/>
      </p:nvGrpSpPr>
      <p:grpSpPr>
        <a:xfrm>
          <a:off x="0" y="0"/>
          <a:ext cx="0" cy="0"/>
          <a:chOff x="0" y="0"/>
          <a:chExt cx="0" cy="0"/>
        </a:xfrm>
      </p:grpSpPr>
      <p:sp>
        <p:nvSpPr>
          <p:cNvPr id="2137" name="Google Shape;2137;p24"/>
          <p:cNvSpPr/>
          <p:nvPr/>
        </p:nvSpPr>
        <p:spPr>
          <a:xfrm>
            <a:off x="0" y="-518160"/>
            <a:ext cx="12192000" cy="7376160"/>
          </a:xfrm>
          <a:prstGeom prst="rect">
            <a:avLst/>
          </a:prstGeom>
          <a:solidFill>
            <a:srgbClr val="F2DCC2"/>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38" name="Google Shape;2138;p24" descr="Mấy ai nhận ra làm việc thiện giúp người đâu cần phải 'có tiền tỷ, đợi đến  dịp'"/>
          <p:cNvPicPr preferRelativeResize="0"/>
          <p:nvPr/>
        </p:nvPicPr>
        <p:blipFill rotWithShape="1">
          <a:blip r:embed="rId3">
            <a:alphaModFix/>
          </a:blip>
          <a:srcRect/>
          <a:stretch/>
        </p:blipFill>
        <p:spPr>
          <a:xfrm>
            <a:off x="7299960" y="1981200"/>
            <a:ext cx="4648200" cy="4648200"/>
          </a:xfrm>
          <a:prstGeom prst="rect">
            <a:avLst/>
          </a:prstGeom>
          <a:noFill/>
          <a:ln>
            <a:noFill/>
          </a:ln>
        </p:spPr>
      </p:pic>
      <p:sp>
        <p:nvSpPr>
          <p:cNvPr id="2139" name="Google Shape;2139;p24"/>
          <p:cNvSpPr txBox="1"/>
          <p:nvPr/>
        </p:nvSpPr>
        <p:spPr>
          <a:xfrm>
            <a:off x="1017890" y="2623170"/>
            <a:ext cx="6623882" cy="1611660"/>
          </a:xfrm>
          <a:prstGeom prst="rect">
            <a:avLst/>
          </a:prstGeom>
          <a:noFill/>
          <a:ln>
            <a:noFill/>
          </a:ln>
        </p:spPr>
        <p:txBody>
          <a:bodyPr spcFirstLastPara="1" wrap="square" lIns="91425" tIns="45700" rIns="91425" bIns="45700" anchor="t" anchorCtr="0">
            <a:spAutoFit/>
          </a:bodyPr>
          <a:lstStyle/>
          <a:p>
            <a:pPr marL="0" marR="0" lvl="0" indent="333375" algn="just" rtl="0">
              <a:lnSpc>
                <a:spcPct val="107000"/>
              </a:lnSpc>
              <a:spcBef>
                <a:spcPts val="0"/>
              </a:spcBef>
              <a:spcAft>
                <a:spcPts val="0"/>
              </a:spcAft>
              <a:buClr>
                <a:srgbClr val="FF0000"/>
              </a:buClr>
              <a:buSzPts val="9600"/>
              <a:buFont typeface="Arial"/>
              <a:buNone/>
            </a:pPr>
            <a:r>
              <a:rPr lang="en-US" sz="9600" b="1" i="0" u="none" strike="noStrike" cap="none">
                <a:solidFill>
                  <a:srgbClr val="FF0000"/>
                </a:solidFill>
                <a:latin typeface="Arial"/>
                <a:ea typeface="Arial"/>
                <a:cs typeface="Arial"/>
                <a:sym typeface="Arial"/>
              </a:rPr>
              <a:t>Luyện tập</a:t>
            </a:r>
            <a:endParaRPr sz="6600" b="0" i="0" u="none" strike="noStrike" cap="none">
              <a:solidFill>
                <a:srgbClr val="FF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39"/>
                                        </p:tgtEl>
                                        <p:attrNameLst>
                                          <p:attrName>style.visibility</p:attrName>
                                        </p:attrNameLst>
                                      </p:cBhvr>
                                      <p:to>
                                        <p:strVal val="visible"/>
                                      </p:to>
                                    </p:set>
                                    <p:animEffect transition="in" filter="fade">
                                      <p:cBhvr>
                                        <p:cTn id="7" dur="1000"/>
                                        <p:tgtEl>
                                          <p:spTgt spid="21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43"/>
        <p:cNvGrpSpPr/>
        <p:nvPr/>
      </p:nvGrpSpPr>
      <p:grpSpPr>
        <a:xfrm>
          <a:off x="0" y="0"/>
          <a:ext cx="0" cy="0"/>
          <a:chOff x="0" y="0"/>
          <a:chExt cx="0" cy="0"/>
        </a:xfrm>
      </p:grpSpPr>
      <p:grpSp>
        <p:nvGrpSpPr>
          <p:cNvPr id="2144" name="Google Shape;2144;p25"/>
          <p:cNvGrpSpPr/>
          <p:nvPr/>
        </p:nvGrpSpPr>
        <p:grpSpPr>
          <a:xfrm>
            <a:off x="858737" y="27536"/>
            <a:ext cx="949528" cy="930837"/>
            <a:chOff x="288469" y="252786"/>
            <a:chExt cx="949528" cy="930837"/>
          </a:xfrm>
        </p:grpSpPr>
        <p:sp>
          <p:nvSpPr>
            <p:cNvPr id="2145" name="Google Shape;2145;p25"/>
            <p:cNvSpPr/>
            <p:nvPr/>
          </p:nvSpPr>
          <p:spPr>
            <a:xfrm>
              <a:off x="288469" y="252786"/>
              <a:ext cx="949528" cy="930837"/>
            </a:xfrm>
            <a:prstGeom prst="roundRect">
              <a:avLst>
                <a:gd name="adj" fmla="val 50000"/>
              </a:avLst>
            </a:prstGeom>
            <a:solidFill>
              <a:srgbClr val="FF0000"/>
            </a:solidFill>
            <a:ln w="381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6000"/>
                <a:buFont typeface="Arial"/>
                <a:buNone/>
              </a:pPr>
              <a:endParaRPr sz="6000" b="1" i="0" u="none" strike="noStrike" cap="none">
                <a:solidFill>
                  <a:srgbClr val="FFFFFF"/>
                </a:solidFill>
                <a:latin typeface="Bebas Neue"/>
                <a:ea typeface="Bebas Neue"/>
                <a:cs typeface="Bebas Neue"/>
                <a:sym typeface="Bebas Neue"/>
              </a:endParaRPr>
            </a:p>
          </p:txBody>
        </p:sp>
        <p:pic>
          <p:nvPicPr>
            <p:cNvPr id="2146" name="Google Shape;2146;p25"/>
            <p:cNvPicPr preferRelativeResize="0"/>
            <p:nvPr/>
          </p:nvPicPr>
          <p:blipFill rotWithShape="1">
            <a:blip r:embed="rId3">
              <a:alphaModFix/>
            </a:blip>
            <a:srcRect/>
            <a:stretch/>
          </p:blipFill>
          <p:spPr>
            <a:xfrm>
              <a:off x="426984" y="398958"/>
              <a:ext cx="704217" cy="704217"/>
            </a:xfrm>
            <a:prstGeom prst="rect">
              <a:avLst/>
            </a:prstGeom>
            <a:noFill/>
            <a:ln>
              <a:noFill/>
            </a:ln>
          </p:spPr>
        </p:pic>
      </p:grpSp>
      <p:sp>
        <p:nvSpPr>
          <p:cNvPr id="2147" name="Google Shape;2147;p25"/>
          <p:cNvSpPr txBox="1"/>
          <p:nvPr/>
        </p:nvSpPr>
        <p:spPr>
          <a:xfrm>
            <a:off x="1701469" y="308559"/>
            <a:ext cx="10869930" cy="1219180"/>
          </a:xfrm>
          <a:prstGeom prst="rect">
            <a:avLst/>
          </a:prstGeom>
          <a:noFill/>
          <a:ln>
            <a:noFill/>
          </a:ln>
        </p:spPr>
        <p:txBody>
          <a:bodyPr spcFirstLastPara="1" wrap="square" lIns="91425" tIns="45700" rIns="91425" bIns="45700" anchor="t" anchorCtr="0">
            <a:spAutoFit/>
          </a:bodyPr>
          <a:lstStyle/>
          <a:p>
            <a:pPr marL="6350" marR="42545" lvl="0" indent="-6350" algn="ctr" rtl="0">
              <a:lnSpc>
                <a:spcPct val="120000"/>
              </a:lnSpc>
              <a:spcBef>
                <a:spcPts val="0"/>
              </a:spcBef>
              <a:spcAft>
                <a:spcPts val="0"/>
              </a:spcAft>
              <a:buNone/>
            </a:pPr>
            <a:r>
              <a:rPr lang="en-US" sz="3200" b="1">
                <a:solidFill>
                  <a:srgbClr val="FF0000"/>
                </a:solidFill>
                <a:latin typeface="Poppins"/>
                <a:ea typeface="Poppins"/>
                <a:cs typeface="Poppins"/>
                <a:sym typeface="Poppins"/>
              </a:rPr>
              <a:t> Hoạt động 1: Lựa chọn và tìm hiểu một phong trào tương thân tương ái ở nơi em sống hoặc thành phố Hà Nộị</a:t>
            </a:r>
            <a:endParaRPr sz="3200" b="1">
              <a:solidFill>
                <a:srgbClr val="FF0000"/>
              </a:solidFill>
              <a:latin typeface="Poppins"/>
              <a:ea typeface="Poppins"/>
              <a:cs typeface="Poppins"/>
              <a:sym typeface="Poppins"/>
            </a:endParaRPr>
          </a:p>
        </p:txBody>
      </p:sp>
      <p:sp>
        <p:nvSpPr>
          <p:cNvPr id="2148" name="Google Shape;2148;p25"/>
          <p:cNvSpPr txBox="1"/>
          <p:nvPr/>
        </p:nvSpPr>
        <p:spPr>
          <a:xfrm>
            <a:off x="1701469" y="2140675"/>
            <a:ext cx="8164830" cy="3351046"/>
          </a:xfrm>
          <a:prstGeom prst="rect">
            <a:avLst/>
          </a:prstGeom>
          <a:solidFill>
            <a:schemeClr val="lt1"/>
          </a:solidFill>
          <a:ln>
            <a:noFill/>
          </a:ln>
        </p:spPr>
        <p:txBody>
          <a:bodyPr spcFirstLastPara="1" wrap="square" lIns="91425" tIns="45700" rIns="91425" bIns="45700" anchor="t" anchorCtr="0">
            <a:spAutoFit/>
          </a:bodyPr>
          <a:lstStyle/>
          <a:p>
            <a:pPr marL="6350" marR="1662429" lvl="0" indent="-6350" algn="l" rtl="0">
              <a:lnSpc>
                <a:spcPct val="120000"/>
              </a:lnSpc>
              <a:spcBef>
                <a:spcPts val="0"/>
              </a:spcBef>
              <a:spcAft>
                <a:spcPts val="0"/>
              </a:spcAft>
              <a:buNone/>
            </a:pPr>
            <a:r>
              <a:rPr lang="en-US" sz="3200" b="1">
                <a:solidFill>
                  <a:srgbClr val="0000FF"/>
                </a:solidFill>
                <a:latin typeface="Poppins"/>
                <a:ea typeface="Poppins"/>
                <a:cs typeface="Poppins"/>
                <a:sym typeface="Poppins"/>
              </a:rPr>
              <a:t>Gợi ý thực hiện:</a:t>
            </a:r>
            <a:endParaRPr/>
          </a:p>
          <a:p>
            <a:pPr marL="6350" marR="1662429" lvl="0" indent="-6350" algn="l" rtl="0">
              <a:lnSpc>
                <a:spcPct val="120000"/>
              </a:lnSpc>
              <a:spcBef>
                <a:spcPts val="735"/>
              </a:spcBef>
              <a:spcAft>
                <a:spcPts val="0"/>
              </a:spcAft>
              <a:buNone/>
            </a:pPr>
            <a:r>
              <a:rPr lang="en-US" sz="3200">
                <a:solidFill>
                  <a:srgbClr val="0000FF"/>
                </a:solidFill>
                <a:latin typeface="Poppins"/>
                <a:ea typeface="Poppins"/>
                <a:cs typeface="Poppins"/>
                <a:sym typeface="Poppins"/>
              </a:rPr>
              <a:t>+ Tên phong trào; </a:t>
            </a:r>
            <a:endParaRPr/>
          </a:p>
          <a:p>
            <a:pPr marL="6350" marR="1662429" lvl="0" indent="-6350" algn="l" rtl="0">
              <a:lnSpc>
                <a:spcPct val="120000"/>
              </a:lnSpc>
              <a:spcBef>
                <a:spcPts val="735"/>
              </a:spcBef>
              <a:spcAft>
                <a:spcPts val="0"/>
              </a:spcAft>
              <a:buNone/>
            </a:pPr>
            <a:r>
              <a:rPr lang="en-US" sz="3200">
                <a:solidFill>
                  <a:srgbClr val="0000FF"/>
                </a:solidFill>
                <a:latin typeface="Poppins"/>
                <a:ea typeface="Poppins"/>
                <a:cs typeface="Poppins"/>
                <a:sym typeface="Poppins"/>
              </a:rPr>
              <a:t>+ Mục đích của phong trào; </a:t>
            </a:r>
            <a:endParaRPr/>
          </a:p>
          <a:p>
            <a:pPr marL="6350" marR="1662429" lvl="0" indent="-6350" algn="l" rtl="0">
              <a:lnSpc>
                <a:spcPct val="120000"/>
              </a:lnSpc>
              <a:spcBef>
                <a:spcPts val="735"/>
              </a:spcBef>
              <a:spcAft>
                <a:spcPts val="0"/>
              </a:spcAft>
              <a:buNone/>
            </a:pPr>
            <a:r>
              <a:rPr lang="en-US" sz="3200">
                <a:solidFill>
                  <a:srgbClr val="0000FF"/>
                </a:solidFill>
                <a:latin typeface="Poppins"/>
                <a:ea typeface="Poppins"/>
                <a:cs typeface="Poppins"/>
                <a:sym typeface="Poppins"/>
              </a:rPr>
              <a:t>+ Các hoạt động đã triển khai; </a:t>
            </a:r>
            <a:endParaRPr/>
          </a:p>
          <a:p>
            <a:pPr marL="6350" marR="1662429" lvl="0" indent="-6350" algn="l" rtl="0">
              <a:lnSpc>
                <a:spcPct val="120000"/>
              </a:lnSpc>
              <a:spcBef>
                <a:spcPts val="735"/>
              </a:spcBef>
              <a:spcAft>
                <a:spcPts val="0"/>
              </a:spcAft>
              <a:buNone/>
            </a:pPr>
            <a:r>
              <a:rPr lang="en-US" sz="3200">
                <a:solidFill>
                  <a:srgbClr val="0000FF"/>
                </a:solidFill>
                <a:latin typeface="Poppins"/>
                <a:ea typeface="Poppins"/>
                <a:cs typeface="Poppins"/>
                <a:sym typeface="Poppins"/>
              </a:rPr>
              <a:t> + Kết quả đạt được.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47"/>
                                        </p:tgtEl>
                                        <p:attrNameLst>
                                          <p:attrName>style.visibility</p:attrName>
                                        </p:attrNameLst>
                                      </p:cBhvr>
                                      <p:to>
                                        <p:strVal val="visible"/>
                                      </p:to>
                                    </p:set>
                                    <p:animEffect transition="in" filter="fade">
                                      <p:cBhvr>
                                        <p:cTn id="7" dur="500"/>
                                        <p:tgtEl>
                                          <p:spTgt spid="214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48"/>
                                        </p:tgtEl>
                                        <p:attrNameLst>
                                          <p:attrName>style.visibility</p:attrName>
                                        </p:attrNameLst>
                                      </p:cBhvr>
                                      <p:to>
                                        <p:strVal val="visible"/>
                                      </p:to>
                                    </p:set>
                                    <p:animEffect transition="in" filter="fade">
                                      <p:cBhvr>
                                        <p:cTn id="12" dur="500"/>
                                        <p:tgtEl>
                                          <p:spTgt spid="2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152"/>
        <p:cNvGrpSpPr/>
        <p:nvPr/>
      </p:nvGrpSpPr>
      <p:grpSpPr>
        <a:xfrm>
          <a:off x="0" y="0"/>
          <a:ext cx="0" cy="0"/>
          <a:chOff x="0" y="0"/>
          <a:chExt cx="0" cy="0"/>
        </a:xfrm>
      </p:grpSpPr>
      <p:cxnSp>
        <p:nvCxnSpPr>
          <p:cNvPr id="2153" name="Google Shape;2153;p26"/>
          <p:cNvCxnSpPr/>
          <p:nvPr/>
        </p:nvCxnSpPr>
        <p:spPr>
          <a:xfrm rot="10800000" flipH="1">
            <a:off x="0" y="1019926"/>
            <a:ext cx="12192000" cy="80889"/>
          </a:xfrm>
          <a:prstGeom prst="straightConnector1">
            <a:avLst/>
          </a:prstGeom>
          <a:noFill/>
          <a:ln w="28575" cap="flat" cmpd="sng">
            <a:solidFill>
              <a:srgbClr val="BF9000"/>
            </a:solidFill>
            <a:prstDash val="dash"/>
            <a:miter lim="800000"/>
            <a:headEnd type="none" w="sm" len="sm"/>
            <a:tailEnd type="none" w="sm" len="sm"/>
          </a:ln>
        </p:spPr>
      </p:cxnSp>
      <p:cxnSp>
        <p:nvCxnSpPr>
          <p:cNvPr id="2154" name="Google Shape;2154;p26"/>
          <p:cNvCxnSpPr/>
          <p:nvPr/>
        </p:nvCxnSpPr>
        <p:spPr>
          <a:xfrm rot="10800000" flipH="1">
            <a:off x="0" y="916167"/>
            <a:ext cx="12192000" cy="76248"/>
          </a:xfrm>
          <a:prstGeom prst="straightConnector1">
            <a:avLst/>
          </a:prstGeom>
          <a:noFill/>
          <a:ln w="12700" cap="flat" cmpd="sng">
            <a:solidFill>
              <a:schemeClr val="dk1"/>
            </a:solidFill>
            <a:prstDash val="solid"/>
            <a:miter lim="800000"/>
            <a:headEnd type="none" w="sm" len="sm"/>
            <a:tailEnd type="none" w="sm" len="sm"/>
          </a:ln>
        </p:spPr>
      </p:cxnSp>
      <p:pic>
        <p:nvPicPr>
          <p:cNvPr id="2155" name="Google Shape;2155;p26"/>
          <p:cNvPicPr preferRelativeResize="0"/>
          <p:nvPr/>
        </p:nvPicPr>
        <p:blipFill rotWithShape="1">
          <a:blip r:embed="rId3">
            <a:alphaModFix/>
          </a:blip>
          <a:srcRect/>
          <a:stretch/>
        </p:blipFill>
        <p:spPr>
          <a:xfrm>
            <a:off x="8972978" y="1132751"/>
            <a:ext cx="3118043" cy="2738209"/>
          </a:xfrm>
          <a:prstGeom prst="rect">
            <a:avLst/>
          </a:prstGeom>
          <a:noFill/>
          <a:ln>
            <a:noFill/>
          </a:ln>
        </p:spPr>
      </p:pic>
      <p:pic>
        <p:nvPicPr>
          <p:cNvPr id="2156" name="Google Shape;2156;p26"/>
          <p:cNvPicPr preferRelativeResize="0"/>
          <p:nvPr/>
        </p:nvPicPr>
        <p:blipFill rotWithShape="1">
          <a:blip r:embed="rId4">
            <a:alphaModFix/>
          </a:blip>
          <a:srcRect/>
          <a:stretch/>
        </p:blipFill>
        <p:spPr>
          <a:xfrm>
            <a:off x="445586" y="1534637"/>
            <a:ext cx="7981137" cy="2316259"/>
          </a:xfrm>
          <a:prstGeom prst="rect">
            <a:avLst/>
          </a:prstGeom>
          <a:noFill/>
          <a:ln>
            <a:noFill/>
          </a:ln>
        </p:spPr>
      </p:pic>
      <p:sp>
        <p:nvSpPr>
          <p:cNvPr id="2157" name="Google Shape;2157;p26"/>
          <p:cNvSpPr txBox="1"/>
          <p:nvPr/>
        </p:nvSpPr>
        <p:spPr>
          <a:xfrm>
            <a:off x="991841" y="1847004"/>
            <a:ext cx="6958640" cy="1815882"/>
          </a:xfrm>
          <a:prstGeom prst="rect">
            <a:avLst/>
          </a:prstGeom>
          <a:noFill/>
          <a:ln>
            <a:noFill/>
          </a:ln>
        </p:spPr>
        <p:txBody>
          <a:bodyPr spcFirstLastPara="1" wrap="square" lIns="91425" tIns="45700" rIns="91425" bIns="45700" anchor="t" anchorCtr="0">
            <a:spAutoFit/>
          </a:bodyPr>
          <a:lstStyle/>
          <a:p>
            <a:pPr marL="457200" marR="0" lvl="0" indent="-457200" algn="just" rtl="0">
              <a:spcBef>
                <a:spcPts val="0"/>
              </a:spcBef>
              <a:spcAft>
                <a:spcPts val="0"/>
              </a:spcAft>
              <a:buClr>
                <a:schemeClr val="lt1"/>
              </a:buClr>
              <a:buSzPts val="2800"/>
              <a:buFont typeface="Arial"/>
              <a:buChar char="•"/>
            </a:pPr>
            <a:r>
              <a:rPr lang="en-US" sz="2800">
                <a:solidFill>
                  <a:schemeClr val="lt1"/>
                </a:solidFill>
                <a:latin typeface="Poppins"/>
                <a:ea typeface="Poppins"/>
                <a:cs typeface="Poppins"/>
                <a:sym typeface="Poppins"/>
              </a:rPr>
              <a:t>Tìm hiểu ý nghĩa một số câu tục ngữ thể hiện tinh thần tương thân tương ái của dân tộc ta nói chung và người dân Hà Nội nói riêng. </a:t>
            </a:r>
            <a:endParaRPr sz="4000" b="1">
              <a:solidFill>
                <a:schemeClr val="lt1"/>
              </a:solidFill>
              <a:latin typeface="Poppins"/>
              <a:ea typeface="Poppins"/>
              <a:cs typeface="Poppins"/>
              <a:sym typeface="Poppins"/>
            </a:endParaRPr>
          </a:p>
        </p:txBody>
      </p:sp>
      <p:sp>
        <p:nvSpPr>
          <p:cNvPr id="2158" name="Google Shape;2158;p26"/>
          <p:cNvSpPr/>
          <p:nvPr/>
        </p:nvSpPr>
        <p:spPr>
          <a:xfrm>
            <a:off x="-601287" y="-382056"/>
            <a:ext cx="11425723" cy="1750019"/>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7200" b="1">
                <a:solidFill>
                  <a:srgbClr val="FF0000"/>
                </a:solidFill>
                <a:latin typeface="Arial"/>
                <a:ea typeface="Arial"/>
                <a:cs typeface="Arial"/>
                <a:sym typeface="Arial"/>
              </a:rPr>
              <a:t>Sưu tầm tục ngữ</a:t>
            </a:r>
            <a:endParaRPr sz="7200" b="1">
              <a:solidFill>
                <a:srgbClr val="FF0000"/>
              </a:solidFill>
              <a:latin typeface="Arial"/>
              <a:ea typeface="Arial"/>
              <a:cs typeface="Arial"/>
              <a:sym typeface="Arial"/>
            </a:endParaRPr>
          </a:p>
        </p:txBody>
      </p:sp>
      <p:grpSp>
        <p:nvGrpSpPr>
          <p:cNvPr id="2159" name="Google Shape;2159;p26"/>
          <p:cNvGrpSpPr/>
          <p:nvPr/>
        </p:nvGrpSpPr>
        <p:grpSpPr>
          <a:xfrm>
            <a:off x="858737" y="27536"/>
            <a:ext cx="949528" cy="930837"/>
            <a:chOff x="288469" y="252786"/>
            <a:chExt cx="949528" cy="930837"/>
          </a:xfrm>
        </p:grpSpPr>
        <p:sp>
          <p:nvSpPr>
            <p:cNvPr id="2160" name="Google Shape;2160;p26"/>
            <p:cNvSpPr/>
            <p:nvPr/>
          </p:nvSpPr>
          <p:spPr>
            <a:xfrm>
              <a:off x="288469" y="252786"/>
              <a:ext cx="949528" cy="930837"/>
            </a:xfrm>
            <a:prstGeom prst="roundRect">
              <a:avLst>
                <a:gd name="adj" fmla="val 50000"/>
              </a:avLst>
            </a:prstGeom>
            <a:solidFill>
              <a:srgbClr val="FF0000"/>
            </a:solidFill>
            <a:ln w="381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6000"/>
                <a:buFont typeface="Calibri"/>
                <a:buNone/>
              </a:pPr>
              <a:endParaRPr sz="6000" b="1" i="0" u="none" strike="noStrike" cap="none">
                <a:solidFill>
                  <a:srgbClr val="FFFFFF"/>
                </a:solidFill>
                <a:latin typeface="Bebas Neue"/>
                <a:ea typeface="Bebas Neue"/>
                <a:cs typeface="Bebas Neue"/>
                <a:sym typeface="Bebas Neue"/>
              </a:endParaRPr>
            </a:p>
          </p:txBody>
        </p:sp>
        <p:pic>
          <p:nvPicPr>
            <p:cNvPr id="2161" name="Google Shape;2161;p26"/>
            <p:cNvPicPr preferRelativeResize="0"/>
            <p:nvPr/>
          </p:nvPicPr>
          <p:blipFill rotWithShape="1">
            <a:blip r:embed="rId5">
              <a:alphaModFix/>
            </a:blip>
            <a:srcRect/>
            <a:stretch/>
          </p:blipFill>
          <p:spPr>
            <a:xfrm>
              <a:off x="426984" y="398958"/>
              <a:ext cx="704217" cy="704217"/>
            </a:xfrm>
            <a:prstGeom prst="rect">
              <a:avLst/>
            </a:prstGeom>
            <a:noFill/>
            <a:ln>
              <a:noFill/>
            </a:ln>
          </p:spPr>
        </p:pic>
      </p:grpSp>
      <p:pic>
        <p:nvPicPr>
          <p:cNvPr id="2162" name="Google Shape;2162;p26"/>
          <p:cNvPicPr preferRelativeResize="0"/>
          <p:nvPr/>
        </p:nvPicPr>
        <p:blipFill rotWithShape="1">
          <a:blip r:embed="rId6">
            <a:alphaModFix/>
          </a:blip>
          <a:srcRect/>
          <a:stretch/>
        </p:blipFill>
        <p:spPr>
          <a:xfrm>
            <a:off x="858737" y="4286985"/>
            <a:ext cx="7981137" cy="2571015"/>
          </a:xfrm>
          <a:prstGeom prst="rect">
            <a:avLst/>
          </a:prstGeom>
          <a:noFill/>
          <a:ln>
            <a:noFill/>
          </a:ln>
        </p:spPr>
      </p:pic>
      <p:sp>
        <p:nvSpPr>
          <p:cNvPr id="2163" name="Google Shape;2163;p26"/>
          <p:cNvSpPr txBox="1"/>
          <p:nvPr/>
        </p:nvSpPr>
        <p:spPr>
          <a:xfrm>
            <a:off x="1333501" y="4437523"/>
            <a:ext cx="7328596" cy="2308324"/>
          </a:xfrm>
          <a:prstGeom prst="rect">
            <a:avLst/>
          </a:prstGeom>
          <a:noFill/>
          <a:ln>
            <a:noFill/>
          </a:ln>
        </p:spPr>
        <p:txBody>
          <a:bodyPr spcFirstLastPara="1" wrap="square" lIns="91425" tIns="45700" rIns="91425" bIns="45700" anchor="t" anchorCtr="0">
            <a:spAutoFit/>
          </a:bodyPr>
          <a:lstStyle/>
          <a:p>
            <a:pPr marL="342900" marR="0" lvl="0" indent="-342900" algn="ctr" rtl="0">
              <a:spcBef>
                <a:spcPts val="0"/>
              </a:spcBef>
              <a:spcAft>
                <a:spcPts val="0"/>
              </a:spcAft>
              <a:buClr>
                <a:srgbClr val="0000FF"/>
              </a:buClr>
              <a:buSzPts val="2400"/>
              <a:buFont typeface="Arial"/>
              <a:buChar char="•"/>
            </a:pPr>
            <a:r>
              <a:rPr lang="en-US" sz="2400" b="0" i="0">
                <a:solidFill>
                  <a:srgbClr val="0000FF"/>
                </a:solidFill>
                <a:latin typeface="Poppins"/>
                <a:ea typeface="Poppins"/>
                <a:cs typeface="Poppins"/>
                <a:sym typeface="Poppins"/>
              </a:rPr>
              <a:t>Nhiễu điều phủ lấy giá gương </a:t>
            </a:r>
            <a:endParaRPr sz="2400" b="0" i="0">
              <a:solidFill>
                <a:srgbClr val="0000FF"/>
              </a:solidFill>
              <a:latin typeface="Poppins"/>
              <a:ea typeface="Poppins"/>
              <a:cs typeface="Poppins"/>
              <a:sym typeface="Poppins"/>
            </a:endParaRPr>
          </a:p>
          <a:p>
            <a:pPr marL="0" marR="0" lvl="0" indent="0" algn="ctr" rtl="0">
              <a:spcBef>
                <a:spcPts val="0"/>
              </a:spcBef>
              <a:spcAft>
                <a:spcPts val="0"/>
              </a:spcAft>
              <a:buNone/>
            </a:pPr>
            <a:r>
              <a:rPr lang="en-US" sz="2400" b="0" i="0">
                <a:solidFill>
                  <a:srgbClr val="0000FF"/>
                </a:solidFill>
                <a:latin typeface="Poppins"/>
                <a:ea typeface="Poppins"/>
                <a:cs typeface="Poppins"/>
                <a:sym typeface="Poppins"/>
              </a:rPr>
              <a:t>Người trong một nước phải thương nhau cùng.</a:t>
            </a:r>
            <a:endParaRPr sz="2400" b="0" i="0">
              <a:solidFill>
                <a:srgbClr val="0000FF"/>
              </a:solidFill>
              <a:latin typeface="Poppins"/>
              <a:ea typeface="Poppins"/>
              <a:cs typeface="Poppins"/>
              <a:sym typeface="Poppins"/>
            </a:endParaRPr>
          </a:p>
          <a:p>
            <a:pPr marL="342900" marR="0" lvl="0" indent="-342900" algn="ctr" rtl="0">
              <a:spcBef>
                <a:spcPts val="0"/>
              </a:spcBef>
              <a:spcAft>
                <a:spcPts val="0"/>
              </a:spcAft>
              <a:buClr>
                <a:srgbClr val="0000FF"/>
              </a:buClr>
              <a:buSzPts val="2400"/>
              <a:buFont typeface="Arial"/>
              <a:buChar char="•"/>
            </a:pPr>
            <a:r>
              <a:rPr lang="en-US" sz="2400">
                <a:solidFill>
                  <a:srgbClr val="0000FF"/>
                </a:solidFill>
                <a:latin typeface="Poppins"/>
                <a:ea typeface="Poppins"/>
                <a:cs typeface="Poppins"/>
                <a:sym typeface="Poppins"/>
              </a:rPr>
              <a:t>Lá lành đùm lá rách</a:t>
            </a:r>
            <a:endParaRPr sz="2400">
              <a:solidFill>
                <a:srgbClr val="0000FF"/>
              </a:solidFill>
              <a:latin typeface="Poppins"/>
              <a:ea typeface="Poppins"/>
              <a:cs typeface="Poppins"/>
              <a:sym typeface="Poppins"/>
            </a:endParaRPr>
          </a:p>
          <a:p>
            <a:pPr marL="342900" marR="0" lvl="0" indent="-342900" algn="ctr" rtl="0">
              <a:spcBef>
                <a:spcPts val="0"/>
              </a:spcBef>
              <a:spcAft>
                <a:spcPts val="0"/>
              </a:spcAft>
              <a:buClr>
                <a:srgbClr val="0000FF"/>
              </a:buClr>
              <a:buSzPts val="2400"/>
              <a:buFont typeface="Arial"/>
              <a:buChar char="•"/>
            </a:pPr>
            <a:r>
              <a:rPr lang="en-US" sz="2400">
                <a:solidFill>
                  <a:srgbClr val="0000FF"/>
                </a:solidFill>
                <a:latin typeface="Poppins"/>
                <a:ea typeface="Poppins"/>
                <a:cs typeface="Poppins"/>
                <a:sym typeface="Poppins"/>
              </a:rPr>
              <a:t>Bầu ơi thương lấy bí cùng</a:t>
            </a:r>
            <a:endParaRPr sz="2400">
              <a:solidFill>
                <a:srgbClr val="0000FF"/>
              </a:solidFill>
              <a:latin typeface="Poppins"/>
              <a:ea typeface="Poppins"/>
              <a:cs typeface="Poppins"/>
              <a:sym typeface="Poppins"/>
            </a:endParaRPr>
          </a:p>
          <a:p>
            <a:pPr marL="0" marR="0" lvl="0" indent="0" algn="ctr" rtl="0">
              <a:spcBef>
                <a:spcPts val="0"/>
              </a:spcBef>
              <a:spcAft>
                <a:spcPts val="0"/>
              </a:spcAft>
              <a:buNone/>
            </a:pPr>
            <a:r>
              <a:rPr lang="en-US" sz="2400">
                <a:solidFill>
                  <a:srgbClr val="0000FF"/>
                </a:solidFill>
                <a:latin typeface="Poppins"/>
                <a:ea typeface="Poppins"/>
                <a:cs typeface="Poppins"/>
                <a:sym typeface="Poppins"/>
              </a:rPr>
              <a:t>Tuy rằng khác giống nhưng chung một giàn</a:t>
            </a:r>
            <a:endParaRPr sz="2400">
              <a:solidFill>
                <a:srgbClr val="0000FF"/>
              </a:solidFill>
              <a:latin typeface="Poppins"/>
              <a:ea typeface="Poppins"/>
              <a:cs typeface="Poppins"/>
              <a:sym typeface="Poppins"/>
            </a:endParaRPr>
          </a:p>
          <a:p>
            <a:pPr marL="0" marR="0" lvl="0" indent="0" algn="ctr" rtl="0">
              <a:spcBef>
                <a:spcPts val="0"/>
              </a:spcBef>
              <a:spcAft>
                <a:spcPts val="0"/>
              </a:spcAft>
              <a:buNone/>
            </a:pPr>
            <a:r>
              <a:rPr lang="en-US" sz="2400">
                <a:solidFill>
                  <a:srgbClr val="0000FF"/>
                </a:solidFill>
                <a:latin typeface="Poppins"/>
                <a:ea typeface="Poppins"/>
                <a:cs typeface="Poppins"/>
                <a:sym typeface="Poppins"/>
              </a:rPr>
              <a:t>Một nắm khi đói bằng một gói khi no</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57"/>
                                        </p:tgtEl>
                                        <p:attrNameLst>
                                          <p:attrName>style.visibility</p:attrName>
                                        </p:attrNameLst>
                                      </p:cBhvr>
                                      <p:to>
                                        <p:strVal val="visible"/>
                                      </p:to>
                                    </p:set>
                                    <p:animEffect transition="in" filter="fade">
                                      <p:cBhvr>
                                        <p:cTn id="7" dur="500"/>
                                        <p:tgtEl>
                                          <p:spTgt spid="2157"/>
                                        </p:tgtEl>
                                      </p:cBhvr>
                                    </p:animEffect>
                                  </p:childTnLst>
                                </p:cTn>
                              </p:par>
                              <p:par>
                                <p:cTn id="8" presetID="10" presetClass="entr" presetSubtype="0" fill="hold" nodeType="withEffect">
                                  <p:stCondLst>
                                    <p:cond delay="0"/>
                                  </p:stCondLst>
                                  <p:childTnLst>
                                    <p:set>
                                      <p:cBhvr>
                                        <p:cTn id="9" dur="1" fill="hold">
                                          <p:stCondLst>
                                            <p:cond delay="0"/>
                                          </p:stCondLst>
                                        </p:cTn>
                                        <p:tgtEl>
                                          <p:spTgt spid="2156"/>
                                        </p:tgtEl>
                                        <p:attrNameLst>
                                          <p:attrName>style.visibility</p:attrName>
                                        </p:attrNameLst>
                                      </p:cBhvr>
                                      <p:to>
                                        <p:strVal val="visible"/>
                                      </p:to>
                                    </p:set>
                                    <p:animEffect transition="in" filter="fade">
                                      <p:cBhvr>
                                        <p:cTn id="10" dur="500"/>
                                        <p:tgtEl>
                                          <p:spTgt spid="215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162"/>
                                        </p:tgtEl>
                                        <p:attrNameLst>
                                          <p:attrName>style.visibility</p:attrName>
                                        </p:attrNameLst>
                                      </p:cBhvr>
                                      <p:to>
                                        <p:strVal val="visible"/>
                                      </p:to>
                                    </p:set>
                                    <p:animEffect transition="in" filter="fade">
                                      <p:cBhvr>
                                        <p:cTn id="15" dur="500"/>
                                        <p:tgtEl>
                                          <p:spTgt spid="2162"/>
                                        </p:tgtEl>
                                      </p:cBhvr>
                                    </p:animEffect>
                                  </p:childTnLst>
                                </p:cTn>
                              </p:par>
                              <p:par>
                                <p:cTn id="16" presetID="10" presetClass="entr" presetSubtype="0" fill="hold" nodeType="withEffect">
                                  <p:stCondLst>
                                    <p:cond delay="0"/>
                                  </p:stCondLst>
                                  <p:childTnLst>
                                    <p:set>
                                      <p:cBhvr>
                                        <p:cTn id="17" dur="1" fill="hold">
                                          <p:stCondLst>
                                            <p:cond delay="0"/>
                                          </p:stCondLst>
                                        </p:cTn>
                                        <p:tgtEl>
                                          <p:spTgt spid="2163"/>
                                        </p:tgtEl>
                                        <p:attrNameLst>
                                          <p:attrName>style.visibility</p:attrName>
                                        </p:attrNameLst>
                                      </p:cBhvr>
                                      <p:to>
                                        <p:strVal val="visible"/>
                                      </p:to>
                                    </p:set>
                                    <p:animEffect transition="in" filter="fade">
                                      <p:cBhvr>
                                        <p:cTn id="18" dur="500"/>
                                        <p:tgtEl>
                                          <p:spTgt spid="2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167"/>
        <p:cNvGrpSpPr/>
        <p:nvPr/>
      </p:nvGrpSpPr>
      <p:grpSpPr>
        <a:xfrm>
          <a:off x="0" y="0"/>
          <a:ext cx="0" cy="0"/>
          <a:chOff x="0" y="0"/>
          <a:chExt cx="0" cy="0"/>
        </a:xfrm>
      </p:grpSpPr>
      <p:pic>
        <p:nvPicPr>
          <p:cNvPr id="2168" name="Google Shape;2168;p27"/>
          <p:cNvPicPr preferRelativeResize="0"/>
          <p:nvPr/>
        </p:nvPicPr>
        <p:blipFill rotWithShape="1">
          <a:blip r:embed="rId3">
            <a:alphaModFix/>
          </a:blip>
          <a:srcRect/>
          <a:stretch/>
        </p:blipFill>
        <p:spPr>
          <a:xfrm>
            <a:off x="10675088" y="1"/>
            <a:ext cx="1598873" cy="1438986"/>
          </a:xfrm>
          <a:prstGeom prst="rect">
            <a:avLst/>
          </a:prstGeom>
          <a:noFill/>
          <a:ln>
            <a:noFill/>
          </a:ln>
        </p:spPr>
      </p:pic>
      <p:sp>
        <p:nvSpPr>
          <p:cNvPr id="2169" name="Google Shape;2169;p27"/>
          <p:cNvSpPr txBox="1"/>
          <p:nvPr/>
        </p:nvSpPr>
        <p:spPr>
          <a:xfrm>
            <a:off x="254738" y="219807"/>
            <a:ext cx="10420350" cy="1219180"/>
          </a:xfrm>
          <a:prstGeom prst="rect">
            <a:avLst/>
          </a:prstGeom>
          <a:noFill/>
          <a:ln>
            <a:noFill/>
          </a:ln>
        </p:spPr>
        <p:txBody>
          <a:bodyPr spcFirstLastPara="1" wrap="square" lIns="91425" tIns="45700" rIns="91425" bIns="45700" anchor="t" anchorCtr="0">
            <a:spAutoFit/>
          </a:bodyPr>
          <a:lstStyle/>
          <a:p>
            <a:pPr marL="6350" marR="42545" lvl="0" indent="-6350" algn="ctr" rtl="0">
              <a:lnSpc>
                <a:spcPct val="120000"/>
              </a:lnSpc>
              <a:spcBef>
                <a:spcPts val="0"/>
              </a:spcBef>
              <a:spcAft>
                <a:spcPts val="0"/>
              </a:spcAft>
              <a:buNone/>
            </a:pPr>
            <a:r>
              <a:rPr lang="en-US" sz="3200" b="1">
                <a:solidFill>
                  <a:srgbClr val="FF0000"/>
                </a:solidFill>
                <a:latin typeface="Poppins"/>
                <a:ea typeface="Poppins"/>
                <a:cs typeface="Poppins"/>
                <a:sym typeface="Poppins"/>
              </a:rPr>
              <a:t>Hoạt đông 3: Quan sát các hình ảnh dưới đây và cho biết mục đích, ý nghĩa của hoạt động trong mỗi hình ảnh</a:t>
            </a:r>
            <a:endParaRPr sz="3200" b="1">
              <a:solidFill>
                <a:srgbClr val="FF0000"/>
              </a:solidFill>
              <a:latin typeface="Poppins"/>
              <a:ea typeface="Poppins"/>
              <a:cs typeface="Poppins"/>
              <a:sym typeface="Poppins"/>
            </a:endParaRPr>
          </a:p>
        </p:txBody>
      </p:sp>
      <p:pic>
        <p:nvPicPr>
          <p:cNvPr id="2170" name="Google Shape;2170;p27"/>
          <p:cNvPicPr preferRelativeResize="0"/>
          <p:nvPr/>
        </p:nvPicPr>
        <p:blipFill rotWithShape="1">
          <a:blip r:embed="rId4">
            <a:alphaModFix/>
          </a:blip>
          <a:srcRect/>
          <a:stretch/>
        </p:blipFill>
        <p:spPr>
          <a:xfrm>
            <a:off x="0" y="2652894"/>
            <a:ext cx="2666239" cy="2506935"/>
          </a:xfrm>
          <a:prstGeom prst="rect">
            <a:avLst/>
          </a:prstGeom>
          <a:noFill/>
          <a:ln>
            <a:noFill/>
          </a:ln>
        </p:spPr>
      </p:pic>
      <p:pic>
        <p:nvPicPr>
          <p:cNvPr id="2171" name="Google Shape;2171;p27"/>
          <p:cNvPicPr preferRelativeResize="0"/>
          <p:nvPr/>
        </p:nvPicPr>
        <p:blipFill rotWithShape="1">
          <a:blip r:embed="rId5">
            <a:alphaModFix/>
          </a:blip>
          <a:srcRect/>
          <a:stretch/>
        </p:blipFill>
        <p:spPr>
          <a:xfrm>
            <a:off x="2698306" y="2321379"/>
            <a:ext cx="3695700" cy="2838450"/>
          </a:xfrm>
          <a:prstGeom prst="rect">
            <a:avLst/>
          </a:prstGeom>
          <a:noFill/>
          <a:ln>
            <a:noFill/>
          </a:ln>
        </p:spPr>
      </p:pic>
      <p:pic>
        <p:nvPicPr>
          <p:cNvPr id="2172" name="Google Shape;2172;p27"/>
          <p:cNvPicPr preferRelativeResize="0"/>
          <p:nvPr/>
        </p:nvPicPr>
        <p:blipFill rotWithShape="1">
          <a:blip r:embed="rId6">
            <a:alphaModFix/>
          </a:blip>
          <a:srcRect/>
          <a:stretch/>
        </p:blipFill>
        <p:spPr>
          <a:xfrm>
            <a:off x="6471690" y="2321379"/>
            <a:ext cx="3462935" cy="2838450"/>
          </a:xfrm>
          <a:prstGeom prst="rect">
            <a:avLst/>
          </a:prstGeom>
          <a:noFill/>
          <a:ln>
            <a:noFill/>
          </a:ln>
        </p:spPr>
      </p:pic>
      <p:pic>
        <p:nvPicPr>
          <p:cNvPr id="2173" name="Google Shape;2173;p27"/>
          <p:cNvPicPr preferRelativeResize="0"/>
          <p:nvPr/>
        </p:nvPicPr>
        <p:blipFill rotWithShape="1">
          <a:blip r:embed="rId7">
            <a:alphaModFix/>
          </a:blip>
          <a:srcRect/>
          <a:stretch/>
        </p:blipFill>
        <p:spPr>
          <a:xfrm>
            <a:off x="10076103" y="2543998"/>
            <a:ext cx="2141207" cy="3141027"/>
          </a:xfrm>
          <a:prstGeom prst="rect">
            <a:avLst/>
          </a:prstGeom>
          <a:noFill/>
          <a:ln>
            <a:noFill/>
          </a:ln>
        </p:spPr>
      </p:pic>
      <p:sp>
        <p:nvSpPr>
          <p:cNvPr id="2174" name="Google Shape;2174;p27"/>
          <p:cNvSpPr txBox="1"/>
          <p:nvPr/>
        </p:nvSpPr>
        <p:spPr>
          <a:xfrm>
            <a:off x="32068" y="5480246"/>
            <a:ext cx="2470988"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a:solidFill>
                  <a:srgbClr val="FF0000"/>
                </a:solidFill>
                <a:latin typeface="Calibri"/>
                <a:ea typeface="Calibri"/>
                <a:cs typeface="Calibri"/>
                <a:sym typeface="Calibri"/>
              </a:rPr>
              <a:t>Dạy chữ cho trẻ em nghèo</a:t>
            </a:r>
            <a:endParaRPr sz="2000" b="1">
              <a:solidFill>
                <a:srgbClr val="FF0000"/>
              </a:solidFill>
              <a:latin typeface="Calibri"/>
              <a:ea typeface="Calibri"/>
              <a:cs typeface="Calibri"/>
              <a:sym typeface="Calibri"/>
            </a:endParaRPr>
          </a:p>
        </p:txBody>
      </p:sp>
      <p:sp>
        <p:nvSpPr>
          <p:cNvPr id="2175" name="Google Shape;2175;p27"/>
          <p:cNvSpPr txBox="1"/>
          <p:nvPr/>
        </p:nvSpPr>
        <p:spPr>
          <a:xfrm>
            <a:off x="2886364" y="5495635"/>
            <a:ext cx="3135746"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a:solidFill>
                  <a:srgbClr val="FF0000"/>
                </a:solidFill>
                <a:latin typeface="Calibri"/>
                <a:ea typeface="Calibri"/>
                <a:cs typeface="Calibri"/>
                <a:sym typeface="Calibri"/>
              </a:rPr>
              <a:t>Giúp đỡ bạn có hoàn cảnh khó khăn</a:t>
            </a:r>
            <a:endParaRPr sz="2000" b="1">
              <a:solidFill>
                <a:srgbClr val="FF0000"/>
              </a:solidFill>
              <a:latin typeface="Calibri"/>
              <a:ea typeface="Calibri"/>
              <a:cs typeface="Calibri"/>
              <a:sym typeface="Calibri"/>
            </a:endParaRPr>
          </a:p>
        </p:txBody>
      </p:sp>
      <p:sp>
        <p:nvSpPr>
          <p:cNvPr id="2176" name="Google Shape;2176;p27"/>
          <p:cNvSpPr txBox="1"/>
          <p:nvPr/>
        </p:nvSpPr>
        <p:spPr>
          <a:xfrm>
            <a:off x="6481233" y="5583380"/>
            <a:ext cx="3135746"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a:solidFill>
                  <a:srgbClr val="FF0000"/>
                </a:solidFill>
                <a:latin typeface="Calibri"/>
                <a:ea typeface="Calibri"/>
                <a:cs typeface="Calibri"/>
                <a:sym typeface="Calibri"/>
              </a:rPr>
              <a:t>Đoàn kết phòng chống dịch Covid-19</a:t>
            </a:r>
            <a:endParaRPr/>
          </a:p>
        </p:txBody>
      </p:sp>
      <p:sp>
        <p:nvSpPr>
          <p:cNvPr id="2177" name="Google Shape;2177;p27"/>
          <p:cNvSpPr txBox="1"/>
          <p:nvPr/>
        </p:nvSpPr>
        <p:spPr>
          <a:xfrm>
            <a:off x="9578833" y="5688278"/>
            <a:ext cx="3135746"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a:solidFill>
                  <a:srgbClr val="FF0000"/>
                </a:solidFill>
                <a:latin typeface="Calibri"/>
                <a:ea typeface="Calibri"/>
                <a:cs typeface="Calibri"/>
                <a:sym typeface="Calibri"/>
              </a:rPr>
              <a:t>Giúp đỡ bạn</a:t>
            </a:r>
            <a:endParaRPr sz="2000" b="1">
              <a:solidFill>
                <a:srgbClr val="FF0000"/>
              </a:solidFill>
              <a:latin typeface="Calibri"/>
              <a:ea typeface="Calibri"/>
              <a:cs typeface="Calibri"/>
              <a:sym typeface="Calibri"/>
            </a:endParaRPr>
          </a:p>
          <a:p>
            <a:pPr marL="0" marR="0" lvl="0" indent="0" algn="ctr" rtl="0">
              <a:spcBef>
                <a:spcPts val="0"/>
              </a:spcBef>
              <a:spcAft>
                <a:spcPts val="0"/>
              </a:spcAft>
              <a:buNone/>
            </a:pPr>
            <a:r>
              <a:rPr lang="en-US" sz="2000" b="1">
                <a:solidFill>
                  <a:srgbClr val="FF0000"/>
                </a:solidFill>
                <a:latin typeface="Calibri"/>
                <a:ea typeface="Calibri"/>
                <a:cs typeface="Calibri"/>
                <a:sym typeface="Calibri"/>
              </a:rPr>
              <a:t> khi khó khăn</a:t>
            </a:r>
            <a:endParaRPr sz="2000" b="1">
              <a:solidFill>
                <a:srgbClr val="FF000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69"/>
                                        </p:tgtEl>
                                        <p:attrNameLst>
                                          <p:attrName>style.visibility</p:attrName>
                                        </p:attrNameLst>
                                      </p:cBhvr>
                                      <p:to>
                                        <p:strVal val="visible"/>
                                      </p:to>
                                    </p:set>
                                    <p:animEffect transition="in" filter="fade">
                                      <p:cBhvr>
                                        <p:cTn id="7" dur="500"/>
                                        <p:tgtEl>
                                          <p:spTgt spid="216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70"/>
                                        </p:tgtEl>
                                        <p:attrNameLst>
                                          <p:attrName>style.visibility</p:attrName>
                                        </p:attrNameLst>
                                      </p:cBhvr>
                                      <p:to>
                                        <p:strVal val="visible"/>
                                      </p:to>
                                    </p:set>
                                    <p:animEffect transition="in" filter="fade">
                                      <p:cBhvr>
                                        <p:cTn id="12" dur="2000"/>
                                        <p:tgtEl>
                                          <p:spTgt spid="2170"/>
                                        </p:tgtEl>
                                      </p:cBhvr>
                                    </p:animEffect>
                                  </p:childTnLst>
                                </p:cTn>
                              </p:par>
                              <p:par>
                                <p:cTn id="13" presetID="10" presetClass="entr" presetSubtype="0" fill="hold" nodeType="withEffect">
                                  <p:stCondLst>
                                    <p:cond delay="0"/>
                                  </p:stCondLst>
                                  <p:childTnLst>
                                    <p:set>
                                      <p:cBhvr>
                                        <p:cTn id="14" dur="1" fill="hold">
                                          <p:stCondLst>
                                            <p:cond delay="0"/>
                                          </p:stCondLst>
                                        </p:cTn>
                                        <p:tgtEl>
                                          <p:spTgt spid="2171"/>
                                        </p:tgtEl>
                                        <p:attrNameLst>
                                          <p:attrName>style.visibility</p:attrName>
                                        </p:attrNameLst>
                                      </p:cBhvr>
                                      <p:to>
                                        <p:strVal val="visible"/>
                                      </p:to>
                                    </p:set>
                                    <p:animEffect transition="in" filter="fade">
                                      <p:cBhvr>
                                        <p:cTn id="15" dur="2000"/>
                                        <p:tgtEl>
                                          <p:spTgt spid="2171"/>
                                        </p:tgtEl>
                                      </p:cBhvr>
                                    </p:animEffect>
                                  </p:childTnLst>
                                </p:cTn>
                              </p:par>
                              <p:par>
                                <p:cTn id="16" presetID="10" presetClass="entr" presetSubtype="0" fill="hold" nodeType="withEffect">
                                  <p:stCondLst>
                                    <p:cond delay="0"/>
                                  </p:stCondLst>
                                  <p:childTnLst>
                                    <p:set>
                                      <p:cBhvr>
                                        <p:cTn id="17" dur="1" fill="hold">
                                          <p:stCondLst>
                                            <p:cond delay="0"/>
                                          </p:stCondLst>
                                        </p:cTn>
                                        <p:tgtEl>
                                          <p:spTgt spid="2172"/>
                                        </p:tgtEl>
                                        <p:attrNameLst>
                                          <p:attrName>style.visibility</p:attrName>
                                        </p:attrNameLst>
                                      </p:cBhvr>
                                      <p:to>
                                        <p:strVal val="visible"/>
                                      </p:to>
                                    </p:set>
                                    <p:animEffect transition="in" filter="fade">
                                      <p:cBhvr>
                                        <p:cTn id="18" dur="2000"/>
                                        <p:tgtEl>
                                          <p:spTgt spid="2172"/>
                                        </p:tgtEl>
                                      </p:cBhvr>
                                    </p:animEffect>
                                  </p:childTnLst>
                                </p:cTn>
                              </p:par>
                              <p:par>
                                <p:cTn id="19" presetID="10" presetClass="entr" presetSubtype="0" fill="hold" nodeType="withEffect">
                                  <p:stCondLst>
                                    <p:cond delay="0"/>
                                  </p:stCondLst>
                                  <p:childTnLst>
                                    <p:set>
                                      <p:cBhvr>
                                        <p:cTn id="20" dur="1" fill="hold">
                                          <p:stCondLst>
                                            <p:cond delay="0"/>
                                          </p:stCondLst>
                                        </p:cTn>
                                        <p:tgtEl>
                                          <p:spTgt spid="2173"/>
                                        </p:tgtEl>
                                        <p:attrNameLst>
                                          <p:attrName>style.visibility</p:attrName>
                                        </p:attrNameLst>
                                      </p:cBhvr>
                                      <p:to>
                                        <p:strVal val="visible"/>
                                      </p:to>
                                    </p:set>
                                    <p:animEffect transition="in" filter="fade">
                                      <p:cBhvr>
                                        <p:cTn id="21" dur="2000"/>
                                        <p:tgtEl>
                                          <p:spTgt spid="217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174"/>
                                        </p:tgtEl>
                                        <p:attrNameLst>
                                          <p:attrName>style.visibility</p:attrName>
                                        </p:attrNameLst>
                                      </p:cBhvr>
                                      <p:to>
                                        <p:strVal val="visible"/>
                                      </p:to>
                                    </p:set>
                                    <p:animEffect transition="in" filter="fade">
                                      <p:cBhvr>
                                        <p:cTn id="26" dur="500"/>
                                        <p:tgtEl>
                                          <p:spTgt spid="2174"/>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175"/>
                                        </p:tgtEl>
                                        <p:attrNameLst>
                                          <p:attrName>style.visibility</p:attrName>
                                        </p:attrNameLst>
                                      </p:cBhvr>
                                      <p:to>
                                        <p:strVal val="visible"/>
                                      </p:to>
                                    </p:set>
                                    <p:anim calcmode="lin" valueType="num">
                                      <p:cBhvr additive="base">
                                        <p:cTn id="31" dur="500"/>
                                        <p:tgtEl>
                                          <p:spTgt spid="2175"/>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2176">
                                            <p:txEl>
                                              <p:pRg st="0" end="0"/>
                                            </p:txEl>
                                          </p:spTgt>
                                        </p:tgtEl>
                                        <p:attrNameLst>
                                          <p:attrName>style.visibility</p:attrName>
                                        </p:attrNameLst>
                                      </p:cBhvr>
                                      <p:to>
                                        <p:strVal val="visible"/>
                                      </p:to>
                                    </p:set>
                                    <p:anim calcmode="lin" valueType="num">
                                      <p:cBhvr additive="base">
                                        <p:cTn id="36" dur="500"/>
                                        <p:tgtEl>
                                          <p:spTgt spid="217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182"/>
        <p:cNvGrpSpPr/>
        <p:nvPr/>
      </p:nvGrpSpPr>
      <p:grpSpPr>
        <a:xfrm>
          <a:off x="0" y="0"/>
          <a:ext cx="0" cy="0"/>
          <a:chOff x="0" y="0"/>
          <a:chExt cx="0" cy="0"/>
        </a:xfrm>
      </p:grpSpPr>
      <p:sp>
        <p:nvSpPr>
          <p:cNvPr id="2183" name="Google Shape;2183;p28"/>
          <p:cNvSpPr txBox="1"/>
          <p:nvPr/>
        </p:nvSpPr>
        <p:spPr>
          <a:xfrm>
            <a:off x="740229" y="169380"/>
            <a:ext cx="10972800" cy="1358449"/>
          </a:xfrm>
          <a:prstGeom prst="rect">
            <a:avLst/>
          </a:prstGeom>
          <a:noFill/>
          <a:ln>
            <a:noFill/>
          </a:ln>
        </p:spPr>
        <p:txBody>
          <a:bodyPr spcFirstLastPara="1" wrap="square" lIns="91425" tIns="45700" rIns="91425" bIns="45700" anchor="t" anchorCtr="0">
            <a:spAutoFit/>
          </a:bodyPr>
          <a:lstStyle/>
          <a:p>
            <a:pPr marL="0" marR="0" lvl="0" indent="333375" algn="just" rtl="0">
              <a:lnSpc>
                <a:spcPct val="107000"/>
              </a:lnSpc>
              <a:spcBef>
                <a:spcPts val="0"/>
              </a:spcBef>
              <a:spcAft>
                <a:spcPts val="0"/>
              </a:spcAft>
              <a:buClr>
                <a:srgbClr val="FF0000"/>
              </a:buClr>
              <a:buSzPts val="8000"/>
              <a:buFont typeface="Arial"/>
              <a:buNone/>
            </a:pPr>
            <a:r>
              <a:rPr lang="en-US" sz="8000" b="1" i="0" u="none" strike="noStrike" cap="none">
                <a:solidFill>
                  <a:srgbClr val="FF0000"/>
                </a:solidFill>
                <a:latin typeface="Arial"/>
                <a:ea typeface="Arial"/>
                <a:cs typeface="Arial"/>
                <a:sym typeface="Arial"/>
              </a:rPr>
              <a:t>Hoạt động </a:t>
            </a:r>
            <a:r>
              <a:rPr lang="en-US" sz="8000" b="1">
                <a:solidFill>
                  <a:srgbClr val="FF0000"/>
                </a:solidFill>
                <a:latin typeface="Arial"/>
                <a:ea typeface="Arial"/>
                <a:cs typeface="Arial"/>
                <a:sym typeface="Arial"/>
              </a:rPr>
              <a:t>v</a:t>
            </a:r>
            <a:r>
              <a:rPr lang="en-US" sz="8000" b="1" i="0" u="none" strike="noStrike" cap="none">
                <a:solidFill>
                  <a:srgbClr val="FF0000"/>
                </a:solidFill>
                <a:latin typeface="Arial"/>
                <a:ea typeface="Arial"/>
                <a:cs typeface="Arial"/>
                <a:sym typeface="Arial"/>
              </a:rPr>
              <a:t>ận dụng</a:t>
            </a:r>
            <a:endParaRPr sz="5400" b="0" i="0" u="none" strike="noStrike" cap="none">
              <a:solidFill>
                <a:srgbClr val="FF0000"/>
              </a:solidFill>
              <a:latin typeface="Arial"/>
              <a:ea typeface="Arial"/>
              <a:cs typeface="Arial"/>
              <a:sym typeface="Arial"/>
            </a:endParaRPr>
          </a:p>
        </p:txBody>
      </p:sp>
      <p:sp>
        <p:nvSpPr>
          <p:cNvPr id="2184" name="Google Shape;2184;p28" descr="Khó khăn khi học tiếng Nhật Online"/>
          <p:cNvSpPr/>
          <p:nvPr/>
        </p:nvSpPr>
        <p:spPr>
          <a:xfrm>
            <a:off x="5943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185" name="Google Shape;2185;p28" descr="Giúp Đỡ Người Khác Là Giúp Cho Sự Thành Công Của Bạn | Phát Triển Bản Thân"/>
          <p:cNvPicPr preferRelativeResize="0"/>
          <p:nvPr/>
        </p:nvPicPr>
        <p:blipFill rotWithShape="1">
          <a:blip r:embed="rId3">
            <a:alphaModFix/>
          </a:blip>
          <a:srcRect/>
          <a:stretch/>
        </p:blipFill>
        <p:spPr>
          <a:xfrm>
            <a:off x="1511074" y="719137"/>
            <a:ext cx="8582025" cy="57245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83"/>
                                        </p:tgtEl>
                                        <p:attrNameLst>
                                          <p:attrName>style.visibility</p:attrName>
                                        </p:attrNameLst>
                                      </p:cBhvr>
                                      <p:to>
                                        <p:strVal val="visible"/>
                                      </p:to>
                                    </p:set>
                                    <p:animEffect transition="in" filter="fade">
                                      <p:cBhvr>
                                        <p:cTn id="7" dur="1000"/>
                                        <p:tgtEl>
                                          <p:spTgt spid="21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89"/>
        <p:cNvGrpSpPr/>
        <p:nvPr/>
      </p:nvGrpSpPr>
      <p:grpSpPr>
        <a:xfrm>
          <a:off x="0" y="0"/>
          <a:ext cx="0" cy="0"/>
          <a:chOff x="0" y="0"/>
          <a:chExt cx="0" cy="0"/>
        </a:xfrm>
      </p:grpSpPr>
      <p:sp>
        <p:nvSpPr>
          <p:cNvPr id="2190" name="Google Shape;2190;p29"/>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91" name="Google Shape;2191;p29"/>
          <p:cNvSpPr/>
          <p:nvPr/>
        </p:nvSpPr>
        <p:spPr>
          <a:xfrm>
            <a:off x="9519137" y="5486400"/>
            <a:ext cx="2672863" cy="1371600"/>
          </a:xfrm>
          <a:custGeom>
            <a:avLst/>
            <a:gdLst/>
            <a:ahLst/>
            <a:cxnLst/>
            <a:rect l="l" t="t" r="r" b="b"/>
            <a:pathLst>
              <a:path w="2672863" h="1371600" extrusionOk="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92" name="Google Shape;2192;p29"/>
          <p:cNvPicPr preferRelativeResize="0"/>
          <p:nvPr/>
        </p:nvPicPr>
        <p:blipFill rotWithShape="1">
          <a:blip r:embed="rId3">
            <a:alphaModFix/>
          </a:blip>
          <a:srcRect/>
          <a:stretch/>
        </p:blipFill>
        <p:spPr>
          <a:xfrm>
            <a:off x="6541053" y="1604874"/>
            <a:ext cx="5278490" cy="3881526"/>
          </a:xfrm>
          <a:prstGeom prst="roundRect">
            <a:avLst>
              <a:gd name="adj" fmla="val 8594"/>
            </a:avLst>
          </a:prstGeom>
          <a:solidFill>
            <a:srgbClr val="ECECEC"/>
          </a:solidFill>
          <a:ln>
            <a:noFill/>
          </a:ln>
          <a:effectLst>
            <a:reflection stA="38000" endPos="28000" dist="5000" dir="5400000" sy="-100000" algn="bl" rotWithShape="0"/>
          </a:effectLst>
        </p:spPr>
      </p:pic>
      <p:sp>
        <p:nvSpPr>
          <p:cNvPr id="2193" name="Google Shape;2193;p29"/>
          <p:cNvSpPr/>
          <p:nvPr/>
        </p:nvSpPr>
        <p:spPr>
          <a:xfrm>
            <a:off x="4602050" y="650160"/>
            <a:ext cx="2987899" cy="2987899"/>
          </a:xfrm>
          <a:prstGeom prst="arc">
            <a:avLst>
              <a:gd name="adj1" fmla="val 14441841"/>
              <a:gd name="adj2" fmla="val 0"/>
            </a:avLst>
          </a:prstGeom>
          <a:noFill/>
          <a:ln w="127000" cap="rnd" cmpd="sng">
            <a:solidFill>
              <a:schemeClr val="accent4"/>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194" name="Google Shape;2194;p29"/>
          <p:cNvSpPr txBox="1"/>
          <p:nvPr/>
        </p:nvSpPr>
        <p:spPr>
          <a:xfrm>
            <a:off x="372456" y="1351508"/>
            <a:ext cx="5955946" cy="4154984"/>
          </a:xfrm>
          <a:prstGeom prst="rect">
            <a:avLst/>
          </a:prstGeom>
          <a:solidFill>
            <a:srgbClr val="0000FF"/>
          </a:solidFill>
          <a:ln w="9525" cap="flat" cmpd="sng">
            <a:solidFill>
              <a:srgbClr val="0000FF"/>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a:solidFill>
                  <a:srgbClr val="FFFF00"/>
                </a:solidFill>
                <a:latin typeface="Poppins"/>
                <a:ea typeface="Poppins"/>
                <a:cs typeface="Poppins"/>
                <a:sym typeface="Poppins"/>
              </a:rPr>
              <a:t>Cùng các bạn thực hiện kế hoạch giúp đỡ những bạn có hoàn cảnh khó khăn trong lớp, trong trường em theo gợi ý sau: </a:t>
            </a:r>
            <a:endParaRPr sz="2400">
              <a:solidFill>
                <a:srgbClr val="FFFF00"/>
              </a:solidFill>
              <a:latin typeface="Poppins"/>
              <a:ea typeface="Poppins"/>
              <a:cs typeface="Poppins"/>
              <a:sym typeface="Poppins"/>
            </a:endParaRPr>
          </a:p>
          <a:p>
            <a:pPr marL="0" marR="0" lvl="0" indent="0" algn="just" rtl="0">
              <a:spcBef>
                <a:spcPts val="0"/>
              </a:spcBef>
              <a:spcAft>
                <a:spcPts val="0"/>
              </a:spcAft>
              <a:buNone/>
            </a:pPr>
            <a:r>
              <a:rPr lang="en-US" sz="2400">
                <a:solidFill>
                  <a:srgbClr val="FFFF00"/>
                </a:solidFill>
                <a:latin typeface="Poppins"/>
                <a:ea typeface="Poppins"/>
                <a:cs typeface="Poppins"/>
                <a:sym typeface="Poppins"/>
              </a:rPr>
              <a:t>– Lập danh sách các bạn có hoàn cảnh khó khăn; </a:t>
            </a:r>
            <a:endParaRPr sz="2400">
              <a:solidFill>
                <a:srgbClr val="FFFF00"/>
              </a:solidFill>
              <a:latin typeface="Poppins"/>
              <a:ea typeface="Poppins"/>
              <a:cs typeface="Poppins"/>
              <a:sym typeface="Poppins"/>
            </a:endParaRPr>
          </a:p>
          <a:p>
            <a:pPr marL="0" marR="0" lvl="0" indent="0" algn="just" rtl="0">
              <a:spcBef>
                <a:spcPts val="0"/>
              </a:spcBef>
              <a:spcAft>
                <a:spcPts val="0"/>
              </a:spcAft>
              <a:buNone/>
            </a:pPr>
            <a:r>
              <a:rPr lang="en-US" sz="2400">
                <a:solidFill>
                  <a:srgbClr val="FFFF00"/>
                </a:solidFill>
                <a:latin typeface="Poppins"/>
                <a:ea typeface="Poppins"/>
                <a:cs typeface="Poppins"/>
                <a:sym typeface="Poppins"/>
              </a:rPr>
              <a:t>– Tìm hiểu về hoàn cảnh của những bạn khó khăn;</a:t>
            </a:r>
            <a:endParaRPr sz="2400">
              <a:solidFill>
                <a:srgbClr val="FFFF00"/>
              </a:solidFill>
              <a:latin typeface="Poppins"/>
              <a:ea typeface="Poppins"/>
              <a:cs typeface="Poppins"/>
              <a:sym typeface="Poppins"/>
            </a:endParaRPr>
          </a:p>
          <a:p>
            <a:pPr marL="0" marR="0" lvl="0" indent="0" algn="just" rtl="0">
              <a:spcBef>
                <a:spcPts val="0"/>
              </a:spcBef>
              <a:spcAft>
                <a:spcPts val="0"/>
              </a:spcAft>
              <a:buNone/>
            </a:pPr>
            <a:r>
              <a:rPr lang="en-US" sz="2400">
                <a:solidFill>
                  <a:srgbClr val="FFFF00"/>
                </a:solidFill>
                <a:latin typeface="Poppins"/>
                <a:ea typeface="Poppins"/>
                <a:cs typeface="Poppins"/>
                <a:sym typeface="Poppins"/>
              </a:rPr>
              <a:t> – Tìm cách thức giúp đỡ bạn (quyên góp và ủng hộ sách vở, đồ dùng, tiền,...); </a:t>
            </a:r>
            <a:endParaRPr sz="2400">
              <a:solidFill>
                <a:srgbClr val="FFFF00"/>
              </a:solidFill>
              <a:latin typeface="Poppins"/>
              <a:ea typeface="Poppins"/>
              <a:cs typeface="Poppins"/>
              <a:sym typeface="Poppins"/>
            </a:endParaRPr>
          </a:p>
          <a:p>
            <a:pPr marL="0" marR="0" lvl="0" indent="0" algn="just" rtl="0">
              <a:spcBef>
                <a:spcPts val="0"/>
              </a:spcBef>
              <a:spcAft>
                <a:spcPts val="0"/>
              </a:spcAft>
              <a:buNone/>
            </a:pPr>
            <a:r>
              <a:rPr lang="en-US" sz="2400">
                <a:solidFill>
                  <a:srgbClr val="FFFF00"/>
                </a:solidFill>
                <a:latin typeface="Poppins"/>
                <a:ea typeface="Poppins"/>
                <a:cs typeface="Poppins"/>
                <a:sym typeface="Poppins"/>
              </a:rPr>
              <a:t>– Lên kế hoạch chi tiết, cụ thể về thời gian đến gặp và giúp bạn</a:t>
            </a:r>
            <a:endParaRPr sz="2400">
              <a:solidFill>
                <a:srgbClr val="FFFF00"/>
              </a:solidFill>
              <a:latin typeface="Poppins"/>
              <a:ea typeface="Poppins"/>
              <a:cs typeface="Poppins"/>
              <a:sym typeface="Poppi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94"/>
                                        </p:tgtEl>
                                        <p:attrNameLst>
                                          <p:attrName>style.visibility</p:attrName>
                                        </p:attrNameLst>
                                      </p:cBhvr>
                                      <p:to>
                                        <p:strVal val="visible"/>
                                      </p:to>
                                    </p:set>
                                    <p:animEffect transition="in" filter="fade">
                                      <p:cBhvr>
                                        <p:cTn id="7" dur="500"/>
                                        <p:tgtEl>
                                          <p:spTgt spid="2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02"/>
        <p:cNvGrpSpPr/>
        <p:nvPr/>
      </p:nvGrpSpPr>
      <p:grpSpPr>
        <a:xfrm>
          <a:off x="0" y="0"/>
          <a:ext cx="0" cy="0"/>
          <a:chOff x="0" y="0"/>
          <a:chExt cx="0" cy="0"/>
        </a:xfrm>
      </p:grpSpPr>
      <p:cxnSp>
        <p:nvCxnSpPr>
          <p:cNvPr id="1803" name="Google Shape;1803;p3"/>
          <p:cNvCxnSpPr/>
          <p:nvPr/>
        </p:nvCxnSpPr>
        <p:spPr>
          <a:xfrm rot="10800000" flipH="1">
            <a:off x="0" y="1204290"/>
            <a:ext cx="12192000" cy="109782"/>
          </a:xfrm>
          <a:prstGeom prst="straightConnector1">
            <a:avLst/>
          </a:prstGeom>
          <a:noFill/>
          <a:ln w="57150" cap="flat" cmpd="sng">
            <a:solidFill>
              <a:schemeClr val="dk1"/>
            </a:solidFill>
            <a:prstDash val="dot"/>
            <a:miter lim="800000"/>
            <a:headEnd type="none" w="sm" len="sm"/>
            <a:tailEnd type="none" w="sm" len="sm"/>
          </a:ln>
        </p:spPr>
      </p:cxnSp>
      <p:sp>
        <p:nvSpPr>
          <p:cNvPr id="1804" name="Google Shape;1804;p3"/>
          <p:cNvSpPr txBox="1"/>
          <p:nvPr/>
        </p:nvSpPr>
        <p:spPr>
          <a:xfrm>
            <a:off x="2667483" y="110295"/>
            <a:ext cx="7620710" cy="101566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33CC"/>
              </a:buClr>
              <a:buSzPts val="6000"/>
              <a:buFont typeface="Poppins"/>
              <a:buNone/>
            </a:pPr>
            <a:r>
              <a:rPr lang="en-US" sz="6000" b="1" i="0" u="none" strike="noStrike" cap="none">
                <a:solidFill>
                  <a:srgbClr val="0033CC"/>
                </a:solidFill>
                <a:latin typeface="Poppins"/>
                <a:ea typeface="Poppins"/>
                <a:cs typeface="Poppins"/>
                <a:sym typeface="Poppins"/>
              </a:rPr>
              <a:t>NHÌN HÌNH ĐOÁN Ý</a:t>
            </a:r>
            <a:endParaRPr sz="4800" b="1" i="0" u="none" strike="noStrike" cap="none">
              <a:solidFill>
                <a:srgbClr val="0033CC"/>
              </a:solidFill>
              <a:latin typeface="Poppins"/>
              <a:ea typeface="Poppins"/>
              <a:cs typeface="Poppins"/>
              <a:sym typeface="Poppins"/>
            </a:endParaRPr>
          </a:p>
        </p:txBody>
      </p:sp>
      <p:pic>
        <p:nvPicPr>
          <p:cNvPr id="1805" name="Google Shape;1805;p3"/>
          <p:cNvPicPr preferRelativeResize="0"/>
          <p:nvPr/>
        </p:nvPicPr>
        <p:blipFill rotWithShape="1">
          <a:blip r:embed="rId3">
            <a:alphaModFix/>
          </a:blip>
          <a:srcRect/>
          <a:stretch/>
        </p:blipFill>
        <p:spPr>
          <a:xfrm>
            <a:off x="2432957" y="1557459"/>
            <a:ext cx="7378276" cy="2689372"/>
          </a:xfrm>
          <a:prstGeom prst="rect">
            <a:avLst/>
          </a:prstGeom>
          <a:noFill/>
          <a:ln>
            <a:noFill/>
          </a:ln>
        </p:spPr>
      </p:pic>
      <p:pic>
        <p:nvPicPr>
          <p:cNvPr id="1806" name="Google Shape;1806;p3"/>
          <p:cNvPicPr preferRelativeResize="0"/>
          <p:nvPr/>
        </p:nvPicPr>
        <p:blipFill rotWithShape="1">
          <a:blip r:embed="rId4">
            <a:alphaModFix/>
          </a:blip>
          <a:srcRect/>
          <a:stretch/>
        </p:blipFill>
        <p:spPr>
          <a:xfrm>
            <a:off x="2734158" y="4276725"/>
            <a:ext cx="7077075" cy="25812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198"/>
        <p:cNvGrpSpPr/>
        <p:nvPr/>
      </p:nvGrpSpPr>
      <p:grpSpPr>
        <a:xfrm>
          <a:off x="0" y="0"/>
          <a:ext cx="0" cy="0"/>
          <a:chOff x="0" y="0"/>
          <a:chExt cx="0" cy="0"/>
        </a:xfrm>
      </p:grpSpPr>
      <p:sp>
        <p:nvSpPr>
          <p:cNvPr id="2199" name="Google Shape;2199;p30"/>
          <p:cNvSpPr/>
          <p:nvPr/>
        </p:nvSpPr>
        <p:spPr>
          <a:xfrm>
            <a:off x="446420" y="2242925"/>
            <a:ext cx="8889999" cy="3595149"/>
          </a:xfrm>
          <a:prstGeom prst="roundRect">
            <a:avLst>
              <a:gd name="adj" fmla="val 16667"/>
            </a:avLst>
          </a:prstGeom>
          <a:solidFill>
            <a:schemeClr val="lt1"/>
          </a:solidFill>
          <a:ln w="9525" cap="flat" cmpd="sng">
            <a:solidFill>
              <a:schemeClr val="dk1"/>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None/>
            </a:pPr>
            <a:r>
              <a:rPr lang="en-US" sz="3400" b="1">
                <a:solidFill>
                  <a:srgbClr val="385623"/>
                </a:solidFill>
                <a:latin typeface="Poppins"/>
                <a:ea typeface="Poppins"/>
                <a:cs typeface="Poppins"/>
                <a:sym typeface="Poppins"/>
              </a:rPr>
              <a:t>Viết một đoạn văn ngắn để vận động bạn bè, người thân cùng tham gia một số phong trào “Tương thân tương ái” ở trường học hoặc nơi em sống.</a:t>
            </a:r>
            <a:endParaRPr sz="3400" b="1" i="0" u="none" strike="noStrike" cap="none">
              <a:solidFill>
                <a:srgbClr val="385623"/>
              </a:solidFill>
              <a:latin typeface="Poppins"/>
              <a:ea typeface="Poppins"/>
              <a:cs typeface="Poppins"/>
              <a:sym typeface="Poppins"/>
            </a:endParaRPr>
          </a:p>
        </p:txBody>
      </p:sp>
      <p:cxnSp>
        <p:nvCxnSpPr>
          <p:cNvPr id="2200" name="Google Shape;2200;p30"/>
          <p:cNvCxnSpPr/>
          <p:nvPr/>
        </p:nvCxnSpPr>
        <p:spPr>
          <a:xfrm rot="10800000" flipH="1">
            <a:off x="0" y="1019926"/>
            <a:ext cx="12192000" cy="80889"/>
          </a:xfrm>
          <a:prstGeom prst="straightConnector1">
            <a:avLst/>
          </a:prstGeom>
          <a:noFill/>
          <a:ln w="28575" cap="flat" cmpd="sng">
            <a:solidFill>
              <a:srgbClr val="BF9000"/>
            </a:solidFill>
            <a:prstDash val="dash"/>
            <a:miter lim="800000"/>
            <a:headEnd type="none" w="sm" len="sm"/>
            <a:tailEnd type="none" w="sm" len="sm"/>
          </a:ln>
        </p:spPr>
      </p:cxnSp>
      <p:cxnSp>
        <p:nvCxnSpPr>
          <p:cNvPr id="2201" name="Google Shape;2201;p30"/>
          <p:cNvCxnSpPr/>
          <p:nvPr/>
        </p:nvCxnSpPr>
        <p:spPr>
          <a:xfrm rot="10800000" flipH="1">
            <a:off x="0" y="916167"/>
            <a:ext cx="12192000" cy="76248"/>
          </a:xfrm>
          <a:prstGeom prst="straightConnector1">
            <a:avLst/>
          </a:prstGeom>
          <a:noFill/>
          <a:ln w="12700" cap="flat" cmpd="sng">
            <a:solidFill>
              <a:schemeClr val="dk1"/>
            </a:solidFill>
            <a:prstDash val="solid"/>
            <a:miter lim="800000"/>
            <a:headEnd type="none" w="sm" len="sm"/>
            <a:tailEnd type="none" w="sm" len="sm"/>
          </a:ln>
        </p:spPr>
      </p:cxnSp>
      <p:pic>
        <p:nvPicPr>
          <p:cNvPr id="2202" name="Google Shape;2202;p30" descr="Copyediting | AnnaProofing"/>
          <p:cNvPicPr preferRelativeResize="0"/>
          <p:nvPr/>
        </p:nvPicPr>
        <p:blipFill rotWithShape="1">
          <a:blip r:embed="rId3">
            <a:alphaModFix/>
          </a:blip>
          <a:srcRect/>
          <a:stretch/>
        </p:blipFill>
        <p:spPr>
          <a:xfrm>
            <a:off x="2675769" y="-21418"/>
            <a:ext cx="886691" cy="944171"/>
          </a:xfrm>
          <a:prstGeom prst="rect">
            <a:avLst/>
          </a:prstGeom>
          <a:noFill/>
          <a:ln>
            <a:noFill/>
          </a:ln>
        </p:spPr>
      </p:pic>
      <p:sp>
        <p:nvSpPr>
          <p:cNvPr id="2203" name="Google Shape;2203;p30"/>
          <p:cNvSpPr/>
          <p:nvPr/>
        </p:nvSpPr>
        <p:spPr>
          <a:xfrm>
            <a:off x="2861246" y="80044"/>
            <a:ext cx="6469508" cy="812408"/>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6C00"/>
              </a:buClr>
              <a:buSzPts val="5400"/>
              <a:buFont typeface="Poppins"/>
              <a:buNone/>
            </a:pPr>
            <a:r>
              <a:rPr lang="en-US" sz="5400" b="1" i="0" u="none" strike="noStrike" cap="none">
                <a:solidFill>
                  <a:srgbClr val="006C00"/>
                </a:solidFill>
                <a:latin typeface="Poppins"/>
                <a:ea typeface="Poppins"/>
                <a:cs typeface="Poppins"/>
                <a:sym typeface="Poppins"/>
              </a:rPr>
              <a:t>VẬN DỤNG</a:t>
            </a:r>
            <a:endParaRPr/>
          </a:p>
        </p:txBody>
      </p:sp>
      <p:pic>
        <p:nvPicPr>
          <p:cNvPr id="2204" name="Google Shape;2204;p30" descr="Home Icon Images #386631 - Free Icons Library"/>
          <p:cNvPicPr preferRelativeResize="0"/>
          <p:nvPr/>
        </p:nvPicPr>
        <p:blipFill rotWithShape="1">
          <a:blip r:embed="rId4">
            <a:alphaModFix/>
          </a:blip>
          <a:srcRect/>
          <a:stretch/>
        </p:blipFill>
        <p:spPr>
          <a:xfrm>
            <a:off x="9140475" y="2463233"/>
            <a:ext cx="2979160" cy="2979160"/>
          </a:xfrm>
          <a:prstGeom prst="rect">
            <a:avLst/>
          </a:prstGeom>
          <a:noFill/>
          <a:ln>
            <a:noFill/>
          </a:ln>
        </p:spPr>
      </p:pic>
      <p:pic>
        <p:nvPicPr>
          <p:cNvPr id="2205" name="Google Shape;2205;p30" descr="Premium Vector | Glossy green leaves for nature concept."/>
          <p:cNvPicPr preferRelativeResize="0"/>
          <p:nvPr/>
        </p:nvPicPr>
        <p:blipFill rotWithShape="1">
          <a:blip r:embed="rId5">
            <a:alphaModFix/>
          </a:blip>
          <a:srcRect l="10330" t="20128" r="11315" b="17812"/>
          <a:stretch/>
        </p:blipFill>
        <p:spPr>
          <a:xfrm rot="-8799864">
            <a:off x="10514942" y="-161592"/>
            <a:ext cx="2304556" cy="182532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99"/>
                                        </p:tgtEl>
                                        <p:attrNameLst>
                                          <p:attrName>style.visibility</p:attrName>
                                        </p:attrNameLst>
                                      </p:cBhvr>
                                      <p:to>
                                        <p:strVal val="visible"/>
                                      </p:to>
                                    </p:set>
                                    <p:animEffect transition="in" filter="fade">
                                      <p:cBhvr>
                                        <p:cTn id="7" dur="500"/>
                                        <p:tgtEl>
                                          <p:spTgt spid="2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10"/>
        <p:cNvGrpSpPr/>
        <p:nvPr/>
      </p:nvGrpSpPr>
      <p:grpSpPr>
        <a:xfrm>
          <a:off x="0" y="0"/>
          <a:ext cx="0" cy="0"/>
          <a:chOff x="0" y="0"/>
          <a:chExt cx="0" cy="0"/>
        </a:xfrm>
      </p:grpSpPr>
      <p:sp>
        <p:nvSpPr>
          <p:cNvPr id="2211" name="Google Shape;2211;p31"/>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12" name="Google Shape;2212;p31"/>
          <p:cNvSpPr/>
          <p:nvPr/>
        </p:nvSpPr>
        <p:spPr>
          <a:xfrm>
            <a:off x="6573903" y="0"/>
            <a:ext cx="5618097" cy="6858000"/>
          </a:xfrm>
          <a:custGeom>
            <a:avLst/>
            <a:gdLst/>
            <a:ahLst/>
            <a:cxnLst/>
            <a:rect l="l" t="t" r="r" b="b"/>
            <a:pathLst>
              <a:path w="5618097" h="6858000" extrusionOk="0">
                <a:moveTo>
                  <a:pt x="0" y="0"/>
                </a:moveTo>
                <a:lnTo>
                  <a:pt x="2543718" y="0"/>
                </a:lnTo>
                <a:lnTo>
                  <a:pt x="3057210" y="0"/>
                </a:lnTo>
                <a:lnTo>
                  <a:pt x="5618097" y="0"/>
                </a:lnTo>
                <a:lnTo>
                  <a:pt x="5618097" y="6858000"/>
                </a:lnTo>
                <a:lnTo>
                  <a:pt x="3057210" y="6858000"/>
                </a:lnTo>
                <a:lnTo>
                  <a:pt x="2543718" y="6858000"/>
                </a:lnTo>
                <a:lnTo>
                  <a:pt x="1" y="6858000"/>
                </a:lnTo>
                <a:lnTo>
                  <a:pt x="4006" y="6854853"/>
                </a:lnTo>
                <a:cubicBezTo>
                  <a:pt x="990707" y="6040555"/>
                  <a:pt x="1619628" y="4808224"/>
                  <a:pt x="1619628" y="3429000"/>
                </a:cubicBezTo>
                <a:cubicBezTo>
                  <a:pt x="1619628" y="2049777"/>
                  <a:pt x="990707" y="817446"/>
                  <a:pt x="4006" y="3148"/>
                </a:cubicBezTo>
                <a:close/>
              </a:path>
            </a:pathLst>
          </a:custGeom>
          <a:solidFill>
            <a:schemeClr val="accent6">
              <a:alpha val="5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213" name="Google Shape;2213;p31" descr="Thank You Card Stock Photo by ©lenmdp 23304068"/>
          <p:cNvPicPr preferRelativeResize="0"/>
          <p:nvPr/>
        </p:nvPicPr>
        <p:blipFill rotWithShape="1">
          <a:blip r:embed="rId3">
            <a:alphaModFix/>
          </a:blip>
          <a:srcRect/>
          <a:stretch/>
        </p:blipFill>
        <p:spPr>
          <a:xfrm>
            <a:off x="0" y="0"/>
            <a:ext cx="9401175" cy="6858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10"/>
        <p:cNvGrpSpPr/>
        <p:nvPr/>
      </p:nvGrpSpPr>
      <p:grpSpPr>
        <a:xfrm>
          <a:off x="0" y="0"/>
          <a:ext cx="0" cy="0"/>
          <a:chOff x="0" y="0"/>
          <a:chExt cx="0" cy="0"/>
        </a:xfrm>
      </p:grpSpPr>
      <p:sp>
        <p:nvSpPr>
          <p:cNvPr id="1811" name="Google Shape;1811;p4"/>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12" name="Google Shape;1812;p4"/>
          <p:cNvSpPr txBox="1"/>
          <p:nvPr/>
        </p:nvSpPr>
        <p:spPr>
          <a:xfrm>
            <a:off x="975439" y="1162842"/>
            <a:ext cx="5120561"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None/>
            </a:pPr>
            <a:r>
              <a:rPr lang="en-US" sz="4400" b="1" u="sng">
                <a:solidFill>
                  <a:srgbClr val="FF0000"/>
                </a:solidFill>
                <a:latin typeface="Arial"/>
                <a:ea typeface="Arial"/>
                <a:cs typeface="Arial"/>
                <a:sym typeface="Arial"/>
              </a:rPr>
              <a:t>CHỦ ĐỀ 7</a:t>
            </a:r>
            <a:endParaRPr/>
          </a:p>
        </p:txBody>
      </p:sp>
      <p:sp>
        <p:nvSpPr>
          <p:cNvPr id="1813" name="Google Shape;1813;p4"/>
          <p:cNvSpPr/>
          <p:nvPr/>
        </p:nvSpPr>
        <p:spPr>
          <a:xfrm>
            <a:off x="51045" y="2779119"/>
            <a:ext cx="7086191" cy="2069620"/>
          </a:xfrm>
          <a:prstGeom prst="rect">
            <a:avLst/>
          </a:prstGeom>
          <a:noFill/>
          <a:ln>
            <a:noFill/>
          </a:ln>
        </p:spPr>
        <p:txBody>
          <a:bodyPr spcFirstLastPara="1" wrap="square" lIns="91425" tIns="45700" rIns="91425" bIns="45700" anchor="t" anchorCtr="0">
            <a:normAutofit fontScale="92500" lnSpcReduction="20000"/>
          </a:bodyPr>
          <a:lstStyle/>
          <a:p>
            <a:pPr marL="0" marR="0" lvl="0" indent="0" algn="ctr" rtl="0">
              <a:lnSpc>
                <a:spcPct val="80000"/>
              </a:lnSpc>
              <a:spcBef>
                <a:spcPts val="0"/>
              </a:spcBef>
              <a:spcAft>
                <a:spcPts val="0"/>
              </a:spcAft>
              <a:buNone/>
            </a:pPr>
            <a:r>
              <a:rPr lang="en-US" sz="4800" b="1">
                <a:solidFill>
                  <a:srgbClr val="FF0000"/>
                </a:solidFill>
                <a:latin typeface="Arial"/>
                <a:ea typeface="Arial"/>
                <a:cs typeface="Arial"/>
                <a:sym typeface="Arial"/>
              </a:rPr>
              <a:t>PHONG TRÀO </a:t>
            </a:r>
            <a:endParaRPr/>
          </a:p>
          <a:p>
            <a:pPr marL="0" marR="0" lvl="0" indent="0" algn="ctr" rtl="0">
              <a:lnSpc>
                <a:spcPct val="80000"/>
              </a:lnSpc>
              <a:spcBef>
                <a:spcPts val="600"/>
              </a:spcBef>
              <a:spcAft>
                <a:spcPts val="0"/>
              </a:spcAft>
              <a:buNone/>
            </a:pPr>
            <a:r>
              <a:rPr lang="en-US" sz="4800" b="1">
                <a:solidFill>
                  <a:srgbClr val="FF0000"/>
                </a:solidFill>
                <a:latin typeface="Arial"/>
                <a:ea typeface="Arial"/>
                <a:cs typeface="Arial"/>
                <a:sym typeface="Arial"/>
              </a:rPr>
              <a:t>“TƯƠNG THÂN TƯƠNG ÁI” </a:t>
            </a:r>
            <a:endParaRPr/>
          </a:p>
          <a:p>
            <a:pPr marL="0" marR="0" lvl="0" indent="0" algn="ctr" rtl="0">
              <a:lnSpc>
                <a:spcPct val="80000"/>
              </a:lnSpc>
              <a:spcBef>
                <a:spcPts val="600"/>
              </a:spcBef>
              <a:spcAft>
                <a:spcPts val="0"/>
              </a:spcAft>
              <a:buNone/>
            </a:pPr>
            <a:r>
              <a:rPr lang="en-US" sz="4800" b="1">
                <a:solidFill>
                  <a:srgbClr val="FF0000"/>
                </a:solidFill>
                <a:latin typeface="Arial"/>
                <a:ea typeface="Arial"/>
                <a:cs typeface="Arial"/>
                <a:sym typeface="Arial"/>
              </a:rPr>
              <a:t>Ở THÀNH PHỐ HÀ NỘI</a:t>
            </a:r>
            <a:endParaRPr sz="4800">
              <a:solidFill>
                <a:srgbClr val="FF0000"/>
              </a:solidFill>
              <a:latin typeface="Arial"/>
              <a:ea typeface="Arial"/>
              <a:cs typeface="Arial"/>
              <a:sym typeface="Arial"/>
            </a:endParaRPr>
          </a:p>
        </p:txBody>
      </p:sp>
      <p:sp>
        <p:nvSpPr>
          <p:cNvPr id="1814" name="Google Shape;1814;p4"/>
          <p:cNvSpPr/>
          <p:nvPr/>
        </p:nvSpPr>
        <p:spPr>
          <a:xfrm>
            <a:off x="10420569" y="1364732"/>
            <a:ext cx="947488" cy="921785"/>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1815" name="Google Shape;1815;p4" descr="Viết đoạn văn nghị luận tương thân tương ái (6 mẫu) - Văn 9"/>
          <p:cNvPicPr preferRelativeResize="0"/>
          <p:nvPr/>
        </p:nvPicPr>
        <p:blipFill rotWithShape="1">
          <a:blip r:embed="rId3">
            <a:alphaModFix/>
          </a:blip>
          <a:srcRect l="2369" r="43092"/>
          <a:stretch/>
        </p:blipFill>
        <p:spPr>
          <a:xfrm>
            <a:off x="7914956" y="2727729"/>
            <a:ext cx="4290741" cy="4130271"/>
          </a:xfrm>
          <a:custGeom>
            <a:avLst/>
            <a:gdLst/>
            <a:ahLst/>
            <a:cxnLst/>
            <a:rect l="l" t="t" r="r" b="b"/>
            <a:pathLst>
              <a:path w="4290741" h="4130271" extrusionOk="0">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a:noFill/>
          <a:ln>
            <a:noFill/>
          </a:ln>
        </p:spPr>
      </p:pic>
      <p:sp>
        <p:nvSpPr>
          <p:cNvPr id="1816" name="Google Shape;1816;p4"/>
          <p:cNvSpPr/>
          <p:nvPr/>
        </p:nvSpPr>
        <p:spPr>
          <a:xfrm rot="-6040930" flipH="1">
            <a:off x="6034138" y="-673140"/>
            <a:ext cx="4021193" cy="4021193"/>
          </a:xfrm>
          <a:prstGeom prst="arc">
            <a:avLst>
              <a:gd name="adj1" fmla="val 16200000"/>
              <a:gd name="adj2" fmla="val 20093138"/>
            </a:avLst>
          </a:prstGeom>
          <a:noFill/>
          <a:ln w="127000" cap="rnd" cmpd="sng">
            <a:solidFill>
              <a:schemeClr val="accent4"/>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pic>
        <p:nvPicPr>
          <p:cNvPr id="1817" name="Google Shape;1817;p4" descr="Tương thân tương ái là gì? Ý nghĩa của tinh thần tương thân tương ái"/>
          <p:cNvPicPr preferRelativeResize="0"/>
          <p:nvPr/>
        </p:nvPicPr>
        <p:blipFill rotWithShape="1">
          <a:blip r:embed="rId4">
            <a:alphaModFix/>
          </a:blip>
          <a:srcRect t="1498" r="-3" b="2736"/>
          <a:stretch/>
        </p:blipFill>
        <p:spPr>
          <a:xfrm>
            <a:off x="6261607" y="1"/>
            <a:ext cx="3519312" cy="3007909"/>
          </a:xfrm>
          <a:custGeom>
            <a:avLst/>
            <a:gdLst/>
            <a:ahLst/>
            <a:cxnLst/>
            <a:rect l="l" t="t" r="r" b="b"/>
            <a:pathLst>
              <a:path w="3519312" h="3007909" extrusionOk="0">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a:noFill/>
          <a:ln>
            <a:noFill/>
          </a:ln>
        </p:spPr>
      </p:pic>
      <p:sp>
        <p:nvSpPr>
          <p:cNvPr id="1818" name="Google Shape;1818;p4" descr="Áo Dài Voan - AD090 cách tân tà ngắn tay - Mẫu áo dài đẹp 2022"/>
          <p:cNvSpPr/>
          <p:nvPr/>
        </p:nvSpPr>
        <p:spPr>
          <a:xfrm>
            <a:off x="5943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22"/>
        <p:cNvGrpSpPr/>
        <p:nvPr/>
      </p:nvGrpSpPr>
      <p:grpSpPr>
        <a:xfrm>
          <a:off x="0" y="0"/>
          <a:ext cx="0" cy="0"/>
          <a:chOff x="0" y="0"/>
          <a:chExt cx="0" cy="0"/>
        </a:xfrm>
      </p:grpSpPr>
      <p:grpSp>
        <p:nvGrpSpPr>
          <p:cNvPr id="1823" name="Google Shape;1823;p5"/>
          <p:cNvGrpSpPr/>
          <p:nvPr/>
        </p:nvGrpSpPr>
        <p:grpSpPr>
          <a:xfrm>
            <a:off x="513863" y="1964120"/>
            <a:ext cx="2553673" cy="2867219"/>
            <a:chOff x="0" y="0"/>
            <a:chExt cx="1897838" cy="2107541"/>
          </a:xfrm>
        </p:grpSpPr>
        <p:sp>
          <p:nvSpPr>
            <p:cNvPr id="1824" name="Google Shape;1824;p5"/>
            <p:cNvSpPr/>
            <p:nvPr/>
          </p:nvSpPr>
          <p:spPr>
            <a:xfrm>
              <a:off x="194837" y="0"/>
              <a:ext cx="1563688" cy="1893888"/>
            </a:xfrm>
            <a:custGeom>
              <a:avLst/>
              <a:gdLst/>
              <a:ahLst/>
              <a:cxnLst/>
              <a:rect l="l" t="t" r="r" b="b"/>
              <a:pathLst>
                <a:path w="532" h="645" extrusionOk="0">
                  <a:moveTo>
                    <a:pt x="0" y="96"/>
                  </a:moveTo>
                  <a:cubicBezTo>
                    <a:pt x="5" y="116"/>
                    <a:pt x="5" y="116"/>
                    <a:pt x="5" y="116"/>
                  </a:cubicBezTo>
                  <a:cubicBezTo>
                    <a:pt x="18" y="113"/>
                    <a:pt x="18" y="113"/>
                    <a:pt x="18" y="113"/>
                  </a:cubicBezTo>
                  <a:cubicBezTo>
                    <a:pt x="19" y="107"/>
                    <a:pt x="22" y="103"/>
                    <a:pt x="28" y="101"/>
                  </a:cubicBezTo>
                  <a:cubicBezTo>
                    <a:pt x="35" y="100"/>
                    <a:pt x="42" y="104"/>
                    <a:pt x="43" y="111"/>
                  </a:cubicBezTo>
                  <a:cubicBezTo>
                    <a:pt x="45" y="118"/>
                    <a:pt x="41" y="125"/>
                    <a:pt x="34" y="126"/>
                  </a:cubicBezTo>
                  <a:cubicBezTo>
                    <a:pt x="28" y="128"/>
                    <a:pt x="23" y="125"/>
                    <a:pt x="20" y="121"/>
                  </a:cubicBezTo>
                  <a:cubicBezTo>
                    <a:pt x="7" y="124"/>
                    <a:pt x="7" y="124"/>
                    <a:pt x="7" y="124"/>
                  </a:cubicBezTo>
                  <a:cubicBezTo>
                    <a:pt x="18" y="171"/>
                    <a:pt x="18" y="171"/>
                    <a:pt x="18" y="171"/>
                  </a:cubicBezTo>
                  <a:cubicBezTo>
                    <a:pt x="31" y="168"/>
                    <a:pt x="31" y="168"/>
                    <a:pt x="31" y="168"/>
                  </a:cubicBezTo>
                  <a:cubicBezTo>
                    <a:pt x="32" y="163"/>
                    <a:pt x="36" y="158"/>
                    <a:pt x="41" y="157"/>
                  </a:cubicBezTo>
                  <a:cubicBezTo>
                    <a:pt x="48" y="155"/>
                    <a:pt x="55" y="160"/>
                    <a:pt x="57" y="167"/>
                  </a:cubicBezTo>
                  <a:cubicBezTo>
                    <a:pt x="58" y="173"/>
                    <a:pt x="54" y="180"/>
                    <a:pt x="47" y="182"/>
                  </a:cubicBezTo>
                  <a:cubicBezTo>
                    <a:pt x="42" y="183"/>
                    <a:pt x="36" y="181"/>
                    <a:pt x="33" y="177"/>
                  </a:cubicBezTo>
                  <a:cubicBezTo>
                    <a:pt x="20" y="180"/>
                    <a:pt x="20" y="180"/>
                    <a:pt x="20" y="180"/>
                  </a:cubicBezTo>
                  <a:cubicBezTo>
                    <a:pt x="31" y="227"/>
                    <a:pt x="31" y="227"/>
                    <a:pt x="31" y="227"/>
                  </a:cubicBezTo>
                  <a:cubicBezTo>
                    <a:pt x="45" y="224"/>
                    <a:pt x="45" y="224"/>
                    <a:pt x="45" y="224"/>
                  </a:cubicBezTo>
                  <a:cubicBezTo>
                    <a:pt x="45" y="219"/>
                    <a:pt x="49" y="214"/>
                    <a:pt x="55" y="213"/>
                  </a:cubicBezTo>
                  <a:cubicBezTo>
                    <a:pt x="61" y="211"/>
                    <a:pt x="68" y="215"/>
                    <a:pt x="70" y="222"/>
                  </a:cubicBezTo>
                  <a:cubicBezTo>
                    <a:pt x="72" y="229"/>
                    <a:pt x="67" y="236"/>
                    <a:pt x="61" y="238"/>
                  </a:cubicBezTo>
                  <a:cubicBezTo>
                    <a:pt x="55" y="239"/>
                    <a:pt x="50" y="237"/>
                    <a:pt x="47" y="232"/>
                  </a:cubicBezTo>
                  <a:cubicBezTo>
                    <a:pt x="33" y="235"/>
                    <a:pt x="33" y="235"/>
                    <a:pt x="33" y="235"/>
                  </a:cubicBezTo>
                  <a:cubicBezTo>
                    <a:pt x="45" y="283"/>
                    <a:pt x="45" y="283"/>
                    <a:pt x="45" y="283"/>
                  </a:cubicBezTo>
                  <a:cubicBezTo>
                    <a:pt x="58" y="280"/>
                    <a:pt x="58" y="280"/>
                    <a:pt x="58" y="280"/>
                  </a:cubicBezTo>
                  <a:cubicBezTo>
                    <a:pt x="59" y="274"/>
                    <a:pt x="62" y="270"/>
                    <a:pt x="68" y="268"/>
                  </a:cubicBezTo>
                  <a:cubicBezTo>
                    <a:pt x="75" y="267"/>
                    <a:pt x="82" y="271"/>
                    <a:pt x="83" y="278"/>
                  </a:cubicBezTo>
                  <a:cubicBezTo>
                    <a:pt x="85" y="285"/>
                    <a:pt x="81" y="292"/>
                    <a:pt x="74" y="293"/>
                  </a:cubicBezTo>
                  <a:cubicBezTo>
                    <a:pt x="68" y="295"/>
                    <a:pt x="63" y="292"/>
                    <a:pt x="60" y="288"/>
                  </a:cubicBezTo>
                  <a:cubicBezTo>
                    <a:pt x="47" y="291"/>
                    <a:pt x="47" y="291"/>
                    <a:pt x="47" y="291"/>
                  </a:cubicBezTo>
                  <a:cubicBezTo>
                    <a:pt x="58" y="338"/>
                    <a:pt x="58" y="338"/>
                    <a:pt x="58" y="338"/>
                  </a:cubicBezTo>
                  <a:cubicBezTo>
                    <a:pt x="71" y="335"/>
                    <a:pt x="71" y="335"/>
                    <a:pt x="71" y="335"/>
                  </a:cubicBezTo>
                  <a:cubicBezTo>
                    <a:pt x="72" y="330"/>
                    <a:pt x="76" y="325"/>
                    <a:pt x="81" y="324"/>
                  </a:cubicBezTo>
                  <a:cubicBezTo>
                    <a:pt x="88" y="322"/>
                    <a:pt x="95" y="327"/>
                    <a:pt x="97" y="334"/>
                  </a:cubicBezTo>
                  <a:cubicBezTo>
                    <a:pt x="98" y="340"/>
                    <a:pt x="94" y="347"/>
                    <a:pt x="87" y="349"/>
                  </a:cubicBezTo>
                  <a:cubicBezTo>
                    <a:pt x="82" y="350"/>
                    <a:pt x="76" y="348"/>
                    <a:pt x="73" y="344"/>
                  </a:cubicBezTo>
                  <a:cubicBezTo>
                    <a:pt x="60" y="347"/>
                    <a:pt x="60" y="347"/>
                    <a:pt x="60" y="347"/>
                  </a:cubicBezTo>
                  <a:cubicBezTo>
                    <a:pt x="71" y="394"/>
                    <a:pt x="71" y="394"/>
                    <a:pt x="71" y="394"/>
                  </a:cubicBezTo>
                  <a:cubicBezTo>
                    <a:pt x="85" y="391"/>
                    <a:pt x="85" y="391"/>
                    <a:pt x="85" y="391"/>
                  </a:cubicBezTo>
                  <a:cubicBezTo>
                    <a:pt x="85" y="386"/>
                    <a:pt x="89" y="381"/>
                    <a:pt x="95" y="380"/>
                  </a:cubicBezTo>
                  <a:cubicBezTo>
                    <a:pt x="101" y="378"/>
                    <a:pt x="108" y="382"/>
                    <a:pt x="110" y="389"/>
                  </a:cubicBezTo>
                  <a:cubicBezTo>
                    <a:pt x="112" y="396"/>
                    <a:pt x="107" y="403"/>
                    <a:pt x="101" y="405"/>
                  </a:cubicBezTo>
                  <a:cubicBezTo>
                    <a:pt x="95" y="406"/>
                    <a:pt x="90" y="404"/>
                    <a:pt x="87" y="399"/>
                  </a:cubicBezTo>
                  <a:cubicBezTo>
                    <a:pt x="73" y="402"/>
                    <a:pt x="73" y="402"/>
                    <a:pt x="73" y="402"/>
                  </a:cubicBezTo>
                  <a:cubicBezTo>
                    <a:pt x="85" y="450"/>
                    <a:pt x="85" y="450"/>
                    <a:pt x="85" y="450"/>
                  </a:cubicBezTo>
                  <a:cubicBezTo>
                    <a:pt x="98" y="446"/>
                    <a:pt x="98" y="446"/>
                    <a:pt x="98" y="446"/>
                  </a:cubicBezTo>
                  <a:cubicBezTo>
                    <a:pt x="99" y="441"/>
                    <a:pt x="102" y="437"/>
                    <a:pt x="108" y="435"/>
                  </a:cubicBezTo>
                  <a:cubicBezTo>
                    <a:pt x="115" y="434"/>
                    <a:pt x="122" y="438"/>
                    <a:pt x="123" y="445"/>
                  </a:cubicBezTo>
                  <a:cubicBezTo>
                    <a:pt x="125" y="452"/>
                    <a:pt x="121" y="459"/>
                    <a:pt x="114" y="460"/>
                  </a:cubicBezTo>
                  <a:cubicBezTo>
                    <a:pt x="108" y="462"/>
                    <a:pt x="103" y="459"/>
                    <a:pt x="100" y="455"/>
                  </a:cubicBezTo>
                  <a:cubicBezTo>
                    <a:pt x="87" y="458"/>
                    <a:pt x="87" y="458"/>
                    <a:pt x="87" y="458"/>
                  </a:cubicBezTo>
                  <a:cubicBezTo>
                    <a:pt x="98" y="505"/>
                    <a:pt x="98" y="505"/>
                    <a:pt x="98" y="505"/>
                  </a:cubicBezTo>
                  <a:cubicBezTo>
                    <a:pt x="111" y="502"/>
                    <a:pt x="111" y="502"/>
                    <a:pt x="111" y="502"/>
                  </a:cubicBezTo>
                  <a:cubicBezTo>
                    <a:pt x="112" y="497"/>
                    <a:pt x="116" y="492"/>
                    <a:pt x="121" y="491"/>
                  </a:cubicBezTo>
                  <a:cubicBezTo>
                    <a:pt x="128" y="489"/>
                    <a:pt x="135" y="494"/>
                    <a:pt x="137" y="501"/>
                  </a:cubicBezTo>
                  <a:cubicBezTo>
                    <a:pt x="138" y="507"/>
                    <a:pt x="134" y="514"/>
                    <a:pt x="127" y="516"/>
                  </a:cubicBezTo>
                  <a:cubicBezTo>
                    <a:pt x="122" y="517"/>
                    <a:pt x="116" y="515"/>
                    <a:pt x="113" y="511"/>
                  </a:cubicBezTo>
                  <a:cubicBezTo>
                    <a:pt x="100" y="514"/>
                    <a:pt x="100" y="514"/>
                    <a:pt x="100" y="514"/>
                  </a:cubicBezTo>
                  <a:cubicBezTo>
                    <a:pt x="111" y="561"/>
                    <a:pt x="111" y="561"/>
                    <a:pt x="111" y="561"/>
                  </a:cubicBezTo>
                  <a:cubicBezTo>
                    <a:pt x="125" y="558"/>
                    <a:pt x="125" y="558"/>
                    <a:pt x="125" y="558"/>
                  </a:cubicBezTo>
                  <a:cubicBezTo>
                    <a:pt x="125" y="553"/>
                    <a:pt x="129" y="548"/>
                    <a:pt x="135" y="547"/>
                  </a:cubicBezTo>
                  <a:cubicBezTo>
                    <a:pt x="141" y="545"/>
                    <a:pt x="148" y="549"/>
                    <a:pt x="150" y="556"/>
                  </a:cubicBezTo>
                  <a:cubicBezTo>
                    <a:pt x="152" y="563"/>
                    <a:pt x="147" y="570"/>
                    <a:pt x="141" y="572"/>
                  </a:cubicBezTo>
                  <a:cubicBezTo>
                    <a:pt x="135" y="573"/>
                    <a:pt x="130" y="571"/>
                    <a:pt x="127" y="566"/>
                  </a:cubicBezTo>
                  <a:cubicBezTo>
                    <a:pt x="113" y="569"/>
                    <a:pt x="113" y="569"/>
                    <a:pt x="113" y="569"/>
                  </a:cubicBezTo>
                  <a:cubicBezTo>
                    <a:pt x="125" y="617"/>
                    <a:pt x="125" y="617"/>
                    <a:pt x="125" y="617"/>
                  </a:cubicBezTo>
                  <a:cubicBezTo>
                    <a:pt x="138" y="613"/>
                    <a:pt x="138" y="613"/>
                    <a:pt x="138" y="613"/>
                  </a:cubicBezTo>
                  <a:cubicBezTo>
                    <a:pt x="139" y="608"/>
                    <a:pt x="142" y="604"/>
                    <a:pt x="148" y="602"/>
                  </a:cubicBezTo>
                  <a:cubicBezTo>
                    <a:pt x="155" y="601"/>
                    <a:pt x="162" y="605"/>
                    <a:pt x="163" y="612"/>
                  </a:cubicBezTo>
                  <a:cubicBezTo>
                    <a:pt x="165" y="619"/>
                    <a:pt x="161" y="626"/>
                    <a:pt x="154" y="627"/>
                  </a:cubicBezTo>
                  <a:cubicBezTo>
                    <a:pt x="148" y="629"/>
                    <a:pt x="143" y="626"/>
                    <a:pt x="140" y="622"/>
                  </a:cubicBezTo>
                  <a:cubicBezTo>
                    <a:pt x="127" y="625"/>
                    <a:pt x="127" y="625"/>
                    <a:pt x="127" y="625"/>
                  </a:cubicBezTo>
                  <a:cubicBezTo>
                    <a:pt x="131" y="645"/>
                    <a:pt x="131" y="645"/>
                    <a:pt x="131" y="645"/>
                  </a:cubicBezTo>
                  <a:cubicBezTo>
                    <a:pt x="532" y="549"/>
                    <a:pt x="532" y="549"/>
                    <a:pt x="532" y="549"/>
                  </a:cubicBezTo>
                  <a:cubicBezTo>
                    <a:pt x="400" y="0"/>
                    <a:pt x="400" y="0"/>
                    <a:pt x="400" y="0"/>
                  </a:cubicBezTo>
                  <a:lnTo>
                    <a:pt x="0" y="96"/>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Times New Roman"/>
                <a:ea typeface="Times New Roman"/>
                <a:cs typeface="Times New Roman"/>
                <a:sym typeface="Times New Roman"/>
              </a:endParaRPr>
            </a:p>
          </p:txBody>
        </p:sp>
        <p:grpSp>
          <p:nvGrpSpPr>
            <p:cNvPr id="1825" name="Google Shape;1825;p5"/>
            <p:cNvGrpSpPr/>
            <p:nvPr/>
          </p:nvGrpSpPr>
          <p:grpSpPr>
            <a:xfrm>
              <a:off x="0" y="175321"/>
              <a:ext cx="1563688" cy="1890713"/>
              <a:chOff x="0" y="0"/>
              <a:chExt cx="1563688" cy="1890713"/>
            </a:xfrm>
          </p:grpSpPr>
          <p:sp>
            <p:nvSpPr>
              <p:cNvPr id="1826" name="Google Shape;1826;p5"/>
              <p:cNvSpPr/>
              <p:nvPr/>
            </p:nvSpPr>
            <p:spPr>
              <a:xfrm>
                <a:off x="0" y="0"/>
                <a:ext cx="1563688" cy="1890713"/>
              </a:xfrm>
              <a:custGeom>
                <a:avLst/>
                <a:gdLst/>
                <a:ahLst/>
                <a:cxnLst/>
                <a:rect l="l" t="t" r="r" b="b"/>
                <a:pathLst>
                  <a:path w="532" h="644" extrusionOk="0">
                    <a:moveTo>
                      <a:pt x="0" y="96"/>
                    </a:moveTo>
                    <a:cubicBezTo>
                      <a:pt x="4" y="115"/>
                      <a:pt x="4" y="115"/>
                      <a:pt x="4" y="115"/>
                    </a:cubicBezTo>
                    <a:cubicBezTo>
                      <a:pt x="18" y="112"/>
                      <a:pt x="18" y="112"/>
                      <a:pt x="18" y="112"/>
                    </a:cubicBezTo>
                    <a:cubicBezTo>
                      <a:pt x="18" y="107"/>
                      <a:pt x="22" y="102"/>
                      <a:pt x="28" y="101"/>
                    </a:cubicBezTo>
                    <a:cubicBezTo>
                      <a:pt x="35" y="99"/>
                      <a:pt x="41" y="103"/>
                      <a:pt x="43" y="110"/>
                    </a:cubicBezTo>
                    <a:cubicBezTo>
                      <a:pt x="45" y="117"/>
                      <a:pt x="41" y="124"/>
                      <a:pt x="34" y="126"/>
                    </a:cubicBezTo>
                    <a:cubicBezTo>
                      <a:pt x="28" y="127"/>
                      <a:pt x="23" y="125"/>
                      <a:pt x="20" y="120"/>
                    </a:cubicBezTo>
                    <a:cubicBezTo>
                      <a:pt x="6" y="123"/>
                      <a:pt x="6" y="123"/>
                      <a:pt x="6" y="123"/>
                    </a:cubicBezTo>
                    <a:cubicBezTo>
                      <a:pt x="18" y="171"/>
                      <a:pt x="18" y="171"/>
                      <a:pt x="18" y="171"/>
                    </a:cubicBezTo>
                    <a:cubicBezTo>
                      <a:pt x="31" y="168"/>
                      <a:pt x="31" y="168"/>
                      <a:pt x="31" y="168"/>
                    </a:cubicBezTo>
                    <a:cubicBezTo>
                      <a:pt x="32" y="162"/>
                      <a:pt x="36" y="158"/>
                      <a:pt x="41" y="156"/>
                    </a:cubicBezTo>
                    <a:cubicBezTo>
                      <a:pt x="48" y="155"/>
                      <a:pt x="55" y="159"/>
                      <a:pt x="56" y="166"/>
                    </a:cubicBezTo>
                    <a:cubicBezTo>
                      <a:pt x="58" y="173"/>
                      <a:pt x="54" y="180"/>
                      <a:pt x="47" y="181"/>
                    </a:cubicBezTo>
                    <a:cubicBezTo>
                      <a:pt x="42" y="183"/>
                      <a:pt x="36" y="180"/>
                      <a:pt x="33" y="176"/>
                    </a:cubicBezTo>
                    <a:cubicBezTo>
                      <a:pt x="20" y="179"/>
                      <a:pt x="20" y="179"/>
                      <a:pt x="20" y="179"/>
                    </a:cubicBezTo>
                    <a:cubicBezTo>
                      <a:pt x="31" y="226"/>
                      <a:pt x="31" y="226"/>
                      <a:pt x="31" y="226"/>
                    </a:cubicBezTo>
                    <a:cubicBezTo>
                      <a:pt x="45" y="223"/>
                      <a:pt x="45" y="223"/>
                      <a:pt x="45" y="223"/>
                    </a:cubicBezTo>
                    <a:cubicBezTo>
                      <a:pt x="45" y="218"/>
                      <a:pt x="49" y="213"/>
                      <a:pt x="54" y="212"/>
                    </a:cubicBezTo>
                    <a:cubicBezTo>
                      <a:pt x="61" y="210"/>
                      <a:pt x="68" y="215"/>
                      <a:pt x="70" y="222"/>
                    </a:cubicBezTo>
                    <a:cubicBezTo>
                      <a:pt x="71" y="228"/>
                      <a:pt x="67" y="235"/>
                      <a:pt x="60" y="237"/>
                    </a:cubicBezTo>
                    <a:cubicBezTo>
                      <a:pt x="55" y="238"/>
                      <a:pt x="49" y="236"/>
                      <a:pt x="47" y="232"/>
                    </a:cubicBezTo>
                    <a:cubicBezTo>
                      <a:pt x="33" y="235"/>
                      <a:pt x="33" y="235"/>
                      <a:pt x="33" y="235"/>
                    </a:cubicBezTo>
                    <a:cubicBezTo>
                      <a:pt x="44" y="282"/>
                      <a:pt x="44" y="282"/>
                      <a:pt x="44" y="282"/>
                    </a:cubicBezTo>
                    <a:cubicBezTo>
                      <a:pt x="58" y="279"/>
                      <a:pt x="58" y="279"/>
                      <a:pt x="58" y="279"/>
                    </a:cubicBezTo>
                    <a:cubicBezTo>
                      <a:pt x="58" y="274"/>
                      <a:pt x="62" y="269"/>
                      <a:pt x="68" y="268"/>
                    </a:cubicBezTo>
                    <a:cubicBezTo>
                      <a:pt x="75" y="266"/>
                      <a:pt x="81" y="270"/>
                      <a:pt x="83" y="277"/>
                    </a:cubicBezTo>
                    <a:cubicBezTo>
                      <a:pt x="85" y="284"/>
                      <a:pt x="81" y="291"/>
                      <a:pt x="74" y="293"/>
                    </a:cubicBezTo>
                    <a:cubicBezTo>
                      <a:pt x="68" y="294"/>
                      <a:pt x="63" y="292"/>
                      <a:pt x="60" y="287"/>
                    </a:cubicBezTo>
                    <a:cubicBezTo>
                      <a:pt x="46" y="290"/>
                      <a:pt x="46" y="290"/>
                      <a:pt x="46" y="290"/>
                    </a:cubicBezTo>
                    <a:cubicBezTo>
                      <a:pt x="58" y="338"/>
                      <a:pt x="58" y="338"/>
                      <a:pt x="58" y="338"/>
                    </a:cubicBezTo>
                    <a:cubicBezTo>
                      <a:pt x="71" y="335"/>
                      <a:pt x="71" y="335"/>
                      <a:pt x="71" y="335"/>
                    </a:cubicBezTo>
                    <a:cubicBezTo>
                      <a:pt x="72" y="329"/>
                      <a:pt x="76" y="325"/>
                      <a:pt x="81" y="323"/>
                    </a:cubicBezTo>
                    <a:cubicBezTo>
                      <a:pt x="88" y="322"/>
                      <a:pt x="95" y="326"/>
                      <a:pt x="96" y="333"/>
                    </a:cubicBezTo>
                    <a:cubicBezTo>
                      <a:pt x="98" y="340"/>
                      <a:pt x="94" y="347"/>
                      <a:pt x="87" y="348"/>
                    </a:cubicBezTo>
                    <a:cubicBezTo>
                      <a:pt x="82" y="350"/>
                      <a:pt x="76" y="347"/>
                      <a:pt x="73" y="343"/>
                    </a:cubicBezTo>
                    <a:cubicBezTo>
                      <a:pt x="60" y="346"/>
                      <a:pt x="60" y="346"/>
                      <a:pt x="60" y="346"/>
                    </a:cubicBezTo>
                    <a:cubicBezTo>
                      <a:pt x="71" y="393"/>
                      <a:pt x="71" y="393"/>
                      <a:pt x="71" y="393"/>
                    </a:cubicBezTo>
                    <a:cubicBezTo>
                      <a:pt x="85" y="390"/>
                      <a:pt x="85" y="390"/>
                      <a:pt x="85" y="390"/>
                    </a:cubicBezTo>
                    <a:cubicBezTo>
                      <a:pt x="85" y="385"/>
                      <a:pt x="89" y="380"/>
                      <a:pt x="94" y="379"/>
                    </a:cubicBezTo>
                    <a:cubicBezTo>
                      <a:pt x="101" y="377"/>
                      <a:pt x="108" y="382"/>
                      <a:pt x="110" y="389"/>
                    </a:cubicBezTo>
                    <a:cubicBezTo>
                      <a:pt x="111" y="395"/>
                      <a:pt x="107" y="402"/>
                      <a:pt x="100" y="404"/>
                    </a:cubicBezTo>
                    <a:cubicBezTo>
                      <a:pt x="95" y="405"/>
                      <a:pt x="89" y="403"/>
                      <a:pt x="87" y="399"/>
                    </a:cubicBezTo>
                    <a:cubicBezTo>
                      <a:pt x="73" y="402"/>
                      <a:pt x="73" y="402"/>
                      <a:pt x="73" y="402"/>
                    </a:cubicBezTo>
                    <a:cubicBezTo>
                      <a:pt x="84" y="449"/>
                      <a:pt x="84" y="449"/>
                      <a:pt x="84" y="449"/>
                    </a:cubicBezTo>
                    <a:cubicBezTo>
                      <a:pt x="98" y="446"/>
                      <a:pt x="98" y="446"/>
                      <a:pt x="98" y="446"/>
                    </a:cubicBezTo>
                    <a:cubicBezTo>
                      <a:pt x="98" y="441"/>
                      <a:pt x="102" y="436"/>
                      <a:pt x="108" y="435"/>
                    </a:cubicBezTo>
                    <a:cubicBezTo>
                      <a:pt x="115" y="433"/>
                      <a:pt x="122" y="437"/>
                      <a:pt x="123" y="444"/>
                    </a:cubicBezTo>
                    <a:cubicBezTo>
                      <a:pt x="125" y="451"/>
                      <a:pt x="121" y="458"/>
                      <a:pt x="114" y="460"/>
                    </a:cubicBezTo>
                    <a:cubicBezTo>
                      <a:pt x="108" y="461"/>
                      <a:pt x="103" y="459"/>
                      <a:pt x="100" y="454"/>
                    </a:cubicBezTo>
                    <a:cubicBezTo>
                      <a:pt x="86" y="457"/>
                      <a:pt x="86" y="457"/>
                      <a:pt x="86" y="457"/>
                    </a:cubicBezTo>
                    <a:cubicBezTo>
                      <a:pt x="98" y="505"/>
                      <a:pt x="98" y="505"/>
                      <a:pt x="98" y="505"/>
                    </a:cubicBezTo>
                    <a:cubicBezTo>
                      <a:pt x="111" y="502"/>
                      <a:pt x="111" y="502"/>
                      <a:pt x="111" y="502"/>
                    </a:cubicBezTo>
                    <a:cubicBezTo>
                      <a:pt x="112" y="496"/>
                      <a:pt x="116" y="492"/>
                      <a:pt x="121" y="490"/>
                    </a:cubicBezTo>
                    <a:cubicBezTo>
                      <a:pt x="128" y="489"/>
                      <a:pt x="135" y="493"/>
                      <a:pt x="136" y="500"/>
                    </a:cubicBezTo>
                    <a:cubicBezTo>
                      <a:pt x="138" y="507"/>
                      <a:pt x="134" y="514"/>
                      <a:pt x="127" y="515"/>
                    </a:cubicBezTo>
                    <a:cubicBezTo>
                      <a:pt x="122" y="517"/>
                      <a:pt x="116" y="514"/>
                      <a:pt x="113" y="510"/>
                    </a:cubicBezTo>
                    <a:cubicBezTo>
                      <a:pt x="100" y="513"/>
                      <a:pt x="100" y="513"/>
                      <a:pt x="100" y="513"/>
                    </a:cubicBezTo>
                    <a:cubicBezTo>
                      <a:pt x="111" y="560"/>
                      <a:pt x="111" y="560"/>
                      <a:pt x="111" y="560"/>
                    </a:cubicBezTo>
                    <a:cubicBezTo>
                      <a:pt x="125" y="557"/>
                      <a:pt x="125" y="557"/>
                      <a:pt x="125" y="557"/>
                    </a:cubicBezTo>
                    <a:cubicBezTo>
                      <a:pt x="125" y="552"/>
                      <a:pt x="129" y="547"/>
                      <a:pt x="134" y="546"/>
                    </a:cubicBezTo>
                    <a:cubicBezTo>
                      <a:pt x="141" y="544"/>
                      <a:pt x="148" y="549"/>
                      <a:pt x="150" y="556"/>
                    </a:cubicBezTo>
                    <a:cubicBezTo>
                      <a:pt x="151" y="562"/>
                      <a:pt x="147" y="569"/>
                      <a:pt x="140" y="571"/>
                    </a:cubicBezTo>
                    <a:cubicBezTo>
                      <a:pt x="135" y="572"/>
                      <a:pt x="129" y="570"/>
                      <a:pt x="127" y="566"/>
                    </a:cubicBezTo>
                    <a:cubicBezTo>
                      <a:pt x="113" y="569"/>
                      <a:pt x="113" y="569"/>
                      <a:pt x="113" y="569"/>
                    </a:cubicBezTo>
                    <a:cubicBezTo>
                      <a:pt x="124" y="616"/>
                      <a:pt x="124" y="616"/>
                      <a:pt x="124" y="616"/>
                    </a:cubicBezTo>
                    <a:cubicBezTo>
                      <a:pt x="138" y="613"/>
                      <a:pt x="138" y="613"/>
                      <a:pt x="138" y="613"/>
                    </a:cubicBezTo>
                    <a:cubicBezTo>
                      <a:pt x="138" y="608"/>
                      <a:pt x="142" y="603"/>
                      <a:pt x="148" y="602"/>
                    </a:cubicBezTo>
                    <a:cubicBezTo>
                      <a:pt x="155" y="600"/>
                      <a:pt x="162" y="604"/>
                      <a:pt x="163" y="611"/>
                    </a:cubicBezTo>
                    <a:cubicBezTo>
                      <a:pt x="165" y="618"/>
                      <a:pt x="161" y="625"/>
                      <a:pt x="154" y="627"/>
                    </a:cubicBezTo>
                    <a:cubicBezTo>
                      <a:pt x="148" y="628"/>
                      <a:pt x="143" y="626"/>
                      <a:pt x="140" y="621"/>
                    </a:cubicBezTo>
                    <a:cubicBezTo>
                      <a:pt x="126" y="624"/>
                      <a:pt x="126" y="624"/>
                      <a:pt x="126" y="624"/>
                    </a:cubicBezTo>
                    <a:cubicBezTo>
                      <a:pt x="131" y="644"/>
                      <a:pt x="131" y="644"/>
                      <a:pt x="131" y="644"/>
                    </a:cubicBezTo>
                    <a:cubicBezTo>
                      <a:pt x="532" y="548"/>
                      <a:pt x="532" y="548"/>
                      <a:pt x="532" y="548"/>
                    </a:cubicBezTo>
                    <a:cubicBezTo>
                      <a:pt x="400" y="0"/>
                      <a:pt x="400" y="0"/>
                      <a:pt x="400" y="0"/>
                    </a:cubicBezTo>
                    <a:lnTo>
                      <a:pt x="0" y="96"/>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Times New Roman"/>
                  <a:ea typeface="Times New Roman"/>
                  <a:cs typeface="Times New Roman"/>
                  <a:sym typeface="Times New Roman"/>
                </a:endParaRPr>
              </a:p>
            </p:txBody>
          </p:sp>
          <p:sp>
            <p:nvSpPr>
              <p:cNvPr id="1827" name="Google Shape;1827;p5"/>
              <p:cNvSpPr/>
              <p:nvPr/>
            </p:nvSpPr>
            <p:spPr>
              <a:xfrm>
                <a:off x="555625" y="1558925"/>
                <a:ext cx="996950" cy="247650"/>
              </a:xfrm>
              <a:custGeom>
                <a:avLst/>
                <a:gdLst/>
                <a:ahLst/>
                <a:cxnLst/>
                <a:rect l="l" t="t" r="r" b="b"/>
                <a:pathLst>
                  <a:path w="628" h="156" extrusionOk="0">
                    <a:moveTo>
                      <a:pt x="0" y="152"/>
                    </a:moveTo>
                    <a:lnTo>
                      <a:pt x="628" y="0"/>
                    </a:lnTo>
                    <a:lnTo>
                      <a:pt x="628" y="6"/>
                    </a:lnTo>
                    <a:lnTo>
                      <a:pt x="0" y="156"/>
                    </a:lnTo>
                    <a:lnTo>
                      <a:pt x="0" y="152"/>
                    </a:lnTo>
                    <a:close/>
                  </a:path>
                </a:pathLst>
              </a:custGeom>
              <a:solidFill>
                <a:srgbClr val="CACAC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Times New Roman"/>
                  <a:ea typeface="Times New Roman"/>
                  <a:cs typeface="Times New Roman"/>
                  <a:sym typeface="Times New Roman"/>
                </a:endParaRPr>
              </a:p>
            </p:txBody>
          </p:sp>
          <p:sp>
            <p:nvSpPr>
              <p:cNvPr id="1828" name="Google Shape;1828;p5"/>
              <p:cNvSpPr/>
              <p:nvPr/>
            </p:nvSpPr>
            <p:spPr>
              <a:xfrm>
                <a:off x="534988" y="1476375"/>
                <a:ext cx="996950" cy="244475"/>
              </a:xfrm>
              <a:custGeom>
                <a:avLst/>
                <a:gdLst/>
                <a:ahLst/>
                <a:cxnLst/>
                <a:rect l="l" t="t" r="r" b="b"/>
                <a:pathLst>
                  <a:path w="628" h="154" extrusionOk="0">
                    <a:moveTo>
                      <a:pt x="0" y="150"/>
                    </a:moveTo>
                    <a:lnTo>
                      <a:pt x="628" y="0"/>
                    </a:lnTo>
                    <a:lnTo>
                      <a:pt x="628" y="4"/>
                    </a:lnTo>
                    <a:lnTo>
                      <a:pt x="0" y="154"/>
                    </a:lnTo>
                    <a:lnTo>
                      <a:pt x="0" y="150"/>
                    </a:lnTo>
                    <a:close/>
                  </a:path>
                </a:pathLst>
              </a:custGeom>
              <a:solidFill>
                <a:srgbClr val="CACAC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Times New Roman"/>
                  <a:ea typeface="Times New Roman"/>
                  <a:cs typeface="Times New Roman"/>
                  <a:sym typeface="Times New Roman"/>
                </a:endParaRPr>
              </a:p>
            </p:txBody>
          </p:sp>
          <p:sp>
            <p:nvSpPr>
              <p:cNvPr id="1829" name="Google Shape;1829;p5"/>
              <p:cNvSpPr/>
              <p:nvPr/>
            </p:nvSpPr>
            <p:spPr>
              <a:xfrm>
                <a:off x="514350" y="1392238"/>
                <a:ext cx="996950" cy="242888"/>
              </a:xfrm>
              <a:custGeom>
                <a:avLst/>
                <a:gdLst/>
                <a:ahLst/>
                <a:cxnLst/>
                <a:rect l="l" t="t" r="r" b="b"/>
                <a:pathLst>
                  <a:path w="628" h="153" extrusionOk="0">
                    <a:moveTo>
                      <a:pt x="0" y="150"/>
                    </a:moveTo>
                    <a:lnTo>
                      <a:pt x="628" y="0"/>
                    </a:lnTo>
                    <a:lnTo>
                      <a:pt x="628" y="3"/>
                    </a:lnTo>
                    <a:lnTo>
                      <a:pt x="0" y="153"/>
                    </a:lnTo>
                    <a:lnTo>
                      <a:pt x="0" y="150"/>
                    </a:lnTo>
                    <a:close/>
                  </a:path>
                </a:pathLst>
              </a:custGeom>
              <a:solidFill>
                <a:srgbClr val="CACAC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Times New Roman"/>
                  <a:ea typeface="Times New Roman"/>
                  <a:cs typeface="Times New Roman"/>
                  <a:sym typeface="Times New Roman"/>
                </a:endParaRPr>
              </a:p>
            </p:txBody>
          </p:sp>
          <p:sp>
            <p:nvSpPr>
              <p:cNvPr id="1830" name="Google Shape;1830;p5"/>
              <p:cNvSpPr/>
              <p:nvPr/>
            </p:nvSpPr>
            <p:spPr>
              <a:xfrm>
                <a:off x="493713" y="1306513"/>
                <a:ext cx="996950" cy="246063"/>
              </a:xfrm>
              <a:custGeom>
                <a:avLst/>
                <a:gdLst/>
                <a:ahLst/>
                <a:cxnLst/>
                <a:rect l="l" t="t" r="r" b="b"/>
                <a:pathLst>
                  <a:path w="628" h="155" extrusionOk="0">
                    <a:moveTo>
                      <a:pt x="0" y="150"/>
                    </a:moveTo>
                    <a:lnTo>
                      <a:pt x="628" y="0"/>
                    </a:lnTo>
                    <a:lnTo>
                      <a:pt x="628" y="4"/>
                    </a:lnTo>
                    <a:lnTo>
                      <a:pt x="2" y="155"/>
                    </a:lnTo>
                    <a:lnTo>
                      <a:pt x="0" y="150"/>
                    </a:lnTo>
                    <a:close/>
                  </a:path>
                </a:pathLst>
              </a:custGeom>
              <a:solidFill>
                <a:srgbClr val="CACAC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Times New Roman"/>
                  <a:ea typeface="Times New Roman"/>
                  <a:cs typeface="Times New Roman"/>
                  <a:sym typeface="Times New Roman"/>
                </a:endParaRPr>
              </a:p>
            </p:txBody>
          </p:sp>
          <p:sp>
            <p:nvSpPr>
              <p:cNvPr id="1831" name="Google Shape;1831;p5"/>
              <p:cNvSpPr/>
              <p:nvPr/>
            </p:nvSpPr>
            <p:spPr>
              <a:xfrm>
                <a:off x="473075" y="1220788"/>
                <a:ext cx="1000125" cy="247650"/>
              </a:xfrm>
              <a:custGeom>
                <a:avLst/>
                <a:gdLst/>
                <a:ahLst/>
                <a:cxnLst/>
                <a:rect l="l" t="t" r="r" b="b"/>
                <a:pathLst>
                  <a:path w="630" h="156" extrusionOk="0">
                    <a:moveTo>
                      <a:pt x="0" y="152"/>
                    </a:moveTo>
                    <a:lnTo>
                      <a:pt x="628" y="0"/>
                    </a:lnTo>
                    <a:lnTo>
                      <a:pt x="630" y="6"/>
                    </a:lnTo>
                    <a:lnTo>
                      <a:pt x="2" y="156"/>
                    </a:lnTo>
                    <a:lnTo>
                      <a:pt x="0" y="152"/>
                    </a:lnTo>
                    <a:close/>
                  </a:path>
                </a:pathLst>
              </a:custGeom>
              <a:solidFill>
                <a:srgbClr val="CACAC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Times New Roman"/>
                  <a:ea typeface="Times New Roman"/>
                  <a:cs typeface="Times New Roman"/>
                  <a:sym typeface="Times New Roman"/>
                </a:endParaRPr>
              </a:p>
            </p:txBody>
          </p:sp>
          <p:sp>
            <p:nvSpPr>
              <p:cNvPr id="1832" name="Google Shape;1832;p5"/>
              <p:cNvSpPr/>
              <p:nvPr/>
            </p:nvSpPr>
            <p:spPr>
              <a:xfrm>
                <a:off x="452438" y="1139825"/>
                <a:ext cx="1000125" cy="242888"/>
              </a:xfrm>
              <a:custGeom>
                <a:avLst/>
                <a:gdLst/>
                <a:ahLst/>
                <a:cxnLst/>
                <a:rect l="l" t="t" r="r" b="b"/>
                <a:pathLst>
                  <a:path w="630" h="153" extrusionOk="0">
                    <a:moveTo>
                      <a:pt x="0" y="150"/>
                    </a:moveTo>
                    <a:lnTo>
                      <a:pt x="628" y="0"/>
                    </a:lnTo>
                    <a:lnTo>
                      <a:pt x="630" y="3"/>
                    </a:lnTo>
                    <a:lnTo>
                      <a:pt x="2" y="153"/>
                    </a:lnTo>
                    <a:lnTo>
                      <a:pt x="0" y="150"/>
                    </a:lnTo>
                    <a:close/>
                  </a:path>
                </a:pathLst>
              </a:custGeom>
              <a:solidFill>
                <a:srgbClr val="CACAC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Times New Roman"/>
                  <a:ea typeface="Times New Roman"/>
                  <a:cs typeface="Times New Roman"/>
                  <a:sym typeface="Times New Roman"/>
                </a:endParaRPr>
              </a:p>
            </p:txBody>
          </p:sp>
          <p:sp>
            <p:nvSpPr>
              <p:cNvPr id="1833" name="Google Shape;1833;p5"/>
              <p:cNvSpPr/>
              <p:nvPr/>
            </p:nvSpPr>
            <p:spPr>
              <a:xfrm>
                <a:off x="431800" y="1054100"/>
                <a:ext cx="1000125" cy="244475"/>
              </a:xfrm>
              <a:custGeom>
                <a:avLst/>
                <a:gdLst/>
                <a:ahLst/>
                <a:cxnLst/>
                <a:rect l="l" t="t" r="r" b="b"/>
                <a:pathLst>
                  <a:path w="630" h="154" extrusionOk="0">
                    <a:moveTo>
                      <a:pt x="0" y="150"/>
                    </a:moveTo>
                    <a:lnTo>
                      <a:pt x="628" y="0"/>
                    </a:lnTo>
                    <a:lnTo>
                      <a:pt x="630" y="4"/>
                    </a:lnTo>
                    <a:lnTo>
                      <a:pt x="2" y="154"/>
                    </a:lnTo>
                    <a:lnTo>
                      <a:pt x="0" y="150"/>
                    </a:lnTo>
                    <a:close/>
                  </a:path>
                </a:pathLst>
              </a:custGeom>
              <a:solidFill>
                <a:srgbClr val="CACAC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Times New Roman"/>
                  <a:ea typeface="Times New Roman"/>
                  <a:cs typeface="Times New Roman"/>
                  <a:sym typeface="Times New Roman"/>
                </a:endParaRPr>
              </a:p>
            </p:txBody>
          </p:sp>
          <p:sp>
            <p:nvSpPr>
              <p:cNvPr id="1834" name="Google Shape;1834;p5"/>
              <p:cNvSpPr/>
              <p:nvPr/>
            </p:nvSpPr>
            <p:spPr>
              <a:xfrm>
                <a:off x="411163" y="968375"/>
                <a:ext cx="1000125" cy="247650"/>
              </a:xfrm>
              <a:custGeom>
                <a:avLst/>
                <a:gdLst/>
                <a:ahLst/>
                <a:cxnLst/>
                <a:rect l="l" t="t" r="r" b="b"/>
                <a:pathLst>
                  <a:path w="630" h="156" extrusionOk="0">
                    <a:moveTo>
                      <a:pt x="0" y="150"/>
                    </a:moveTo>
                    <a:lnTo>
                      <a:pt x="628" y="0"/>
                    </a:lnTo>
                    <a:lnTo>
                      <a:pt x="630" y="4"/>
                    </a:lnTo>
                    <a:lnTo>
                      <a:pt x="2" y="156"/>
                    </a:lnTo>
                    <a:lnTo>
                      <a:pt x="0" y="150"/>
                    </a:lnTo>
                    <a:close/>
                  </a:path>
                </a:pathLst>
              </a:custGeom>
              <a:solidFill>
                <a:srgbClr val="CACAC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Times New Roman"/>
                  <a:ea typeface="Times New Roman"/>
                  <a:cs typeface="Times New Roman"/>
                  <a:sym typeface="Times New Roman"/>
                </a:endParaRPr>
              </a:p>
            </p:txBody>
          </p:sp>
          <p:sp>
            <p:nvSpPr>
              <p:cNvPr id="1835" name="Google Shape;1835;p5"/>
              <p:cNvSpPr/>
              <p:nvPr/>
            </p:nvSpPr>
            <p:spPr>
              <a:xfrm>
                <a:off x="393700" y="884238"/>
                <a:ext cx="996950" cy="246063"/>
              </a:xfrm>
              <a:custGeom>
                <a:avLst/>
                <a:gdLst/>
                <a:ahLst/>
                <a:cxnLst/>
                <a:rect l="l" t="t" r="r" b="b"/>
                <a:pathLst>
                  <a:path w="628" h="155" extrusionOk="0">
                    <a:moveTo>
                      <a:pt x="0" y="151"/>
                    </a:moveTo>
                    <a:lnTo>
                      <a:pt x="626" y="0"/>
                    </a:lnTo>
                    <a:lnTo>
                      <a:pt x="628" y="5"/>
                    </a:lnTo>
                    <a:lnTo>
                      <a:pt x="0" y="155"/>
                    </a:lnTo>
                    <a:lnTo>
                      <a:pt x="0" y="151"/>
                    </a:lnTo>
                    <a:close/>
                  </a:path>
                </a:pathLst>
              </a:custGeom>
              <a:solidFill>
                <a:srgbClr val="CACAC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Times New Roman"/>
                  <a:ea typeface="Times New Roman"/>
                  <a:cs typeface="Times New Roman"/>
                  <a:sym typeface="Times New Roman"/>
                </a:endParaRPr>
              </a:p>
            </p:txBody>
          </p:sp>
          <p:sp>
            <p:nvSpPr>
              <p:cNvPr id="1836" name="Google Shape;1836;p5"/>
              <p:cNvSpPr/>
              <p:nvPr/>
            </p:nvSpPr>
            <p:spPr>
              <a:xfrm>
                <a:off x="373063" y="801688"/>
                <a:ext cx="996950" cy="242888"/>
              </a:xfrm>
              <a:custGeom>
                <a:avLst/>
                <a:gdLst/>
                <a:ahLst/>
                <a:cxnLst/>
                <a:rect l="l" t="t" r="r" b="b"/>
                <a:pathLst>
                  <a:path w="628" h="153" extrusionOk="0">
                    <a:moveTo>
                      <a:pt x="0" y="150"/>
                    </a:moveTo>
                    <a:lnTo>
                      <a:pt x="628" y="0"/>
                    </a:lnTo>
                    <a:lnTo>
                      <a:pt x="628" y="4"/>
                    </a:lnTo>
                    <a:lnTo>
                      <a:pt x="0" y="153"/>
                    </a:lnTo>
                    <a:lnTo>
                      <a:pt x="0" y="150"/>
                    </a:lnTo>
                    <a:close/>
                  </a:path>
                </a:pathLst>
              </a:custGeom>
              <a:solidFill>
                <a:srgbClr val="CACAC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Times New Roman"/>
                  <a:ea typeface="Times New Roman"/>
                  <a:cs typeface="Times New Roman"/>
                  <a:sym typeface="Times New Roman"/>
                </a:endParaRPr>
              </a:p>
            </p:txBody>
          </p:sp>
          <p:sp>
            <p:nvSpPr>
              <p:cNvPr id="1837" name="Google Shape;1837;p5"/>
              <p:cNvSpPr/>
              <p:nvPr/>
            </p:nvSpPr>
            <p:spPr>
              <a:xfrm>
                <a:off x="352425" y="715963"/>
                <a:ext cx="996950" cy="244475"/>
              </a:xfrm>
              <a:custGeom>
                <a:avLst/>
                <a:gdLst/>
                <a:ahLst/>
                <a:cxnLst/>
                <a:rect l="l" t="t" r="r" b="b"/>
                <a:pathLst>
                  <a:path w="628" h="154" extrusionOk="0">
                    <a:moveTo>
                      <a:pt x="0" y="150"/>
                    </a:moveTo>
                    <a:lnTo>
                      <a:pt x="628" y="0"/>
                    </a:lnTo>
                    <a:lnTo>
                      <a:pt x="628" y="4"/>
                    </a:lnTo>
                    <a:lnTo>
                      <a:pt x="0" y="154"/>
                    </a:lnTo>
                    <a:lnTo>
                      <a:pt x="0" y="150"/>
                    </a:lnTo>
                    <a:close/>
                  </a:path>
                </a:pathLst>
              </a:custGeom>
              <a:solidFill>
                <a:srgbClr val="CACAC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Times New Roman"/>
                  <a:ea typeface="Times New Roman"/>
                  <a:cs typeface="Times New Roman"/>
                  <a:sym typeface="Times New Roman"/>
                </a:endParaRPr>
              </a:p>
            </p:txBody>
          </p:sp>
          <p:sp>
            <p:nvSpPr>
              <p:cNvPr id="1838" name="Google Shape;1838;p5"/>
              <p:cNvSpPr/>
              <p:nvPr/>
            </p:nvSpPr>
            <p:spPr>
              <a:xfrm>
                <a:off x="331788" y="631825"/>
                <a:ext cx="996950" cy="246063"/>
              </a:xfrm>
              <a:custGeom>
                <a:avLst/>
                <a:gdLst/>
                <a:ahLst/>
                <a:cxnLst/>
                <a:rect l="l" t="t" r="r" b="b"/>
                <a:pathLst>
                  <a:path w="628" h="155" extrusionOk="0">
                    <a:moveTo>
                      <a:pt x="0" y="149"/>
                    </a:moveTo>
                    <a:lnTo>
                      <a:pt x="628" y="0"/>
                    </a:lnTo>
                    <a:lnTo>
                      <a:pt x="628" y="3"/>
                    </a:lnTo>
                    <a:lnTo>
                      <a:pt x="0" y="155"/>
                    </a:lnTo>
                    <a:lnTo>
                      <a:pt x="0" y="149"/>
                    </a:lnTo>
                    <a:close/>
                  </a:path>
                </a:pathLst>
              </a:custGeom>
              <a:solidFill>
                <a:srgbClr val="CACAC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Times New Roman"/>
                  <a:ea typeface="Times New Roman"/>
                  <a:cs typeface="Times New Roman"/>
                  <a:sym typeface="Times New Roman"/>
                </a:endParaRPr>
              </a:p>
            </p:txBody>
          </p:sp>
          <p:sp>
            <p:nvSpPr>
              <p:cNvPr id="1839" name="Google Shape;1839;p5"/>
              <p:cNvSpPr/>
              <p:nvPr/>
            </p:nvSpPr>
            <p:spPr>
              <a:xfrm>
                <a:off x="311150" y="546100"/>
                <a:ext cx="996950" cy="246063"/>
              </a:xfrm>
              <a:custGeom>
                <a:avLst/>
                <a:gdLst/>
                <a:ahLst/>
                <a:cxnLst/>
                <a:rect l="l" t="t" r="r" b="b"/>
                <a:pathLst>
                  <a:path w="628" h="155" extrusionOk="0">
                    <a:moveTo>
                      <a:pt x="0" y="152"/>
                    </a:moveTo>
                    <a:lnTo>
                      <a:pt x="628" y="0"/>
                    </a:lnTo>
                    <a:lnTo>
                      <a:pt x="628" y="6"/>
                    </a:lnTo>
                    <a:lnTo>
                      <a:pt x="2" y="155"/>
                    </a:lnTo>
                    <a:lnTo>
                      <a:pt x="0" y="152"/>
                    </a:lnTo>
                    <a:close/>
                  </a:path>
                </a:pathLst>
              </a:custGeom>
              <a:solidFill>
                <a:srgbClr val="CACAC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Times New Roman"/>
                  <a:ea typeface="Times New Roman"/>
                  <a:cs typeface="Times New Roman"/>
                  <a:sym typeface="Times New Roman"/>
                </a:endParaRPr>
              </a:p>
            </p:txBody>
          </p:sp>
          <p:sp>
            <p:nvSpPr>
              <p:cNvPr id="1840" name="Google Shape;1840;p5"/>
              <p:cNvSpPr/>
              <p:nvPr/>
            </p:nvSpPr>
            <p:spPr>
              <a:xfrm>
                <a:off x="290513" y="463550"/>
                <a:ext cx="1000125" cy="244475"/>
              </a:xfrm>
              <a:custGeom>
                <a:avLst/>
                <a:gdLst/>
                <a:ahLst/>
                <a:cxnLst/>
                <a:rect l="l" t="t" r="r" b="b"/>
                <a:pathLst>
                  <a:path w="630" h="154" extrusionOk="0">
                    <a:moveTo>
                      <a:pt x="0" y="150"/>
                    </a:moveTo>
                    <a:lnTo>
                      <a:pt x="628" y="0"/>
                    </a:lnTo>
                    <a:lnTo>
                      <a:pt x="630" y="4"/>
                    </a:lnTo>
                    <a:lnTo>
                      <a:pt x="2" y="154"/>
                    </a:lnTo>
                    <a:lnTo>
                      <a:pt x="0" y="150"/>
                    </a:lnTo>
                    <a:close/>
                  </a:path>
                </a:pathLst>
              </a:custGeom>
              <a:solidFill>
                <a:srgbClr val="CACAC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Times New Roman"/>
                  <a:ea typeface="Times New Roman"/>
                  <a:cs typeface="Times New Roman"/>
                  <a:sym typeface="Times New Roman"/>
                </a:endParaRPr>
              </a:p>
            </p:txBody>
          </p:sp>
          <p:sp>
            <p:nvSpPr>
              <p:cNvPr id="1841" name="Google Shape;1841;p5"/>
              <p:cNvSpPr/>
              <p:nvPr/>
            </p:nvSpPr>
            <p:spPr>
              <a:xfrm>
                <a:off x="269875" y="379413"/>
                <a:ext cx="1000125" cy="242888"/>
              </a:xfrm>
              <a:custGeom>
                <a:avLst/>
                <a:gdLst/>
                <a:ahLst/>
                <a:cxnLst/>
                <a:rect l="l" t="t" r="r" b="b"/>
                <a:pathLst>
                  <a:path w="630" h="153" extrusionOk="0">
                    <a:moveTo>
                      <a:pt x="0" y="149"/>
                    </a:moveTo>
                    <a:lnTo>
                      <a:pt x="628" y="0"/>
                    </a:lnTo>
                    <a:lnTo>
                      <a:pt x="630" y="3"/>
                    </a:lnTo>
                    <a:lnTo>
                      <a:pt x="2" y="153"/>
                    </a:lnTo>
                    <a:lnTo>
                      <a:pt x="0" y="149"/>
                    </a:lnTo>
                    <a:close/>
                  </a:path>
                </a:pathLst>
              </a:custGeom>
              <a:solidFill>
                <a:srgbClr val="CACAC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Times New Roman"/>
                  <a:ea typeface="Times New Roman"/>
                  <a:cs typeface="Times New Roman"/>
                  <a:sym typeface="Times New Roman"/>
                </a:endParaRPr>
              </a:p>
            </p:txBody>
          </p:sp>
          <p:sp>
            <p:nvSpPr>
              <p:cNvPr id="1842" name="Google Shape;1842;p5"/>
              <p:cNvSpPr/>
              <p:nvPr/>
            </p:nvSpPr>
            <p:spPr>
              <a:xfrm>
                <a:off x="249238" y="293688"/>
                <a:ext cx="1000125" cy="246063"/>
              </a:xfrm>
              <a:custGeom>
                <a:avLst/>
                <a:gdLst/>
                <a:ahLst/>
                <a:cxnLst/>
                <a:rect l="l" t="t" r="r" b="b"/>
                <a:pathLst>
                  <a:path w="630" h="155" extrusionOk="0">
                    <a:moveTo>
                      <a:pt x="0" y="150"/>
                    </a:moveTo>
                    <a:lnTo>
                      <a:pt x="628" y="0"/>
                    </a:lnTo>
                    <a:lnTo>
                      <a:pt x="630" y="4"/>
                    </a:lnTo>
                    <a:lnTo>
                      <a:pt x="2" y="155"/>
                    </a:lnTo>
                    <a:lnTo>
                      <a:pt x="0" y="150"/>
                    </a:lnTo>
                    <a:close/>
                  </a:path>
                </a:pathLst>
              </a:custGeom>
              <a:solidFill>
                <a:srgbClr val="CACAC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Times New Roman"/>
                  <a:ea typeface="Times New Roman"/>
                  <a:cs typeface="Times New Roman"/>
                  <a:sym typeface="Times New Roman"/>
                </a:endParaRPr>
              </a:p>
            </p:txBody>
          </p:sp>
          <p:sp>
            <p:nvSpPr>
              <p:cNvPr id="1843" name="Google Shape;1843;p5"/>
              <p:cNvSpPr/>
              <p:nvPr/>
            </p:nvSpPr>
            <p:spPr>
              <a:xfrm>
                <a:off x="228600" y="207963"/>
                <a:ext cx="1000125" cy="247650"/>
              </a:xfrm>
              <a:custGeom>
                <a:avLst/>
                <a:gdLst/>
                <a:ahLst/>
                <a:cxnLst/>
                <a:rect l="l" t="t" r="r" b="b"/>
                <a:pathLst>
                  <a:path w="630" h="156" extrusionOk="0">
                    <a:moveTo>
                      <a:pt x="0" y="152"/>
                    </a:moveTo>
                    <a:lnTo>
                      <a:pt x="628" y="0"/>
                    </a:lnTo>
                    <a:lnTo>
                      <a:pt x="630" y="6"/>
                    </a:lnTo>
                    <a:lnTo>
                      <a:pt x="2" y="156"/>
                    </a:lnTo>
                    <a:lnTo>
                      <a:pt x="0" y="152"/>
                    </a:lnTo>
                    <a:close/>
                  </a:path>
                </a:pathLst>
              </a:custGeom>
              <a:solidFill>
                <a:srgbClr val="CACAC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Times New Roman"/>
                  <a:ea typeface="Times New Roman"/>
                  <a:cs typeface="Times New Roman"/>
                  <a:sym typeface="Times New Roman"/>
                </a:endParaRPr>
              </a:p>
            </p:txBody>
          </p:sp>
          <p:sp>
            <p:nvSpPr>
              <p:cNvPr id="1844" name="Google Shape;1844;p5"/>
              <p:cNvSpPr/>
              <p:nvPr/>
            </p:nvSpPr>
            <p:spPr>
              <a:xfrm>
                <a:off x="211138" y="127000"/>
                <a:ext cx="996950" cy="242888"/>
              </a:xfrm>
              <a:custGeom>
                <a:avLst/>
                <a:gdLst/>
                <a:ahLst/>
                <a:cxnLst/>
                <a:rect l="l" t="t" r="r" b="b"/>
                <a:pathLst>
                  <a:path w="628" h="153" extrusionOk="0">
                    <a:moveTo>
                      <a:pt x="0" y="149"/>
                    </a:moveTo>
                    <a:lnTo>
                      <a:pt x="626" y="0"/>
                    </a:lnTo>
                    <a:lnTo>
                      <a:pt x="628" y="3"/>
                    </a:lnTo>
                    <a:lnTo>
                      <a:pt x="0" y="153"/>
                    </a:lnTo>
                    <a:lnTo>
                      <a:pt x="0" y="149"/>
                    </a:lnTo>
                    <a:close/>
                  </a:path>
                </a:pathLst>
              </a:custGeom>
              <a:solidFill>
                <a:srgbClr val="CACAC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Times New Roman"/>
                  <a:ea typeface="Times New Roman"/>
                  <a:cs typeface="Times New Roman"/>
                  <a:sym typeface="Times New Roman"/>
                </a:endParaRPr>
              </a:p>
            </p:txBody>
          </p:sp>
          <p:sp>
            <p:nvSpPr>
              <p:cNvPr id="1845" name="Google Shape;1845;p5"/>
              <p:cNvSpPr/>
              <p:nvPr/>
            </p:nvSpPr>
            <p:spPr>
              <a:xfrm>
                <a:off x="190500" y="41275"/>
                <a:ext cx="996950" cy="242888"/>
              </a:xfrm>
              <a:custGeom>
                <a:avLst/>
                <a:gdLst/>
                <a:ahLst/>
                <a:cxnLst/>
                <a:rect l="l" t="t" r="r" b="b"/>
                <a:pathLst>
                  <a:path w="628" h="153" extrusionOk="0">
                    <a:moveTo>
                      <a:pt x="0" y="150"/>
                    </a:moveTo>
                    <a:lnTo>
                      <a:pt x="628" y="0"/>
                    </a:lnTo>
                    <a:lnTo>
                      <a:pt x="628" y="4"/>
                    </a:lnTo>
                    <a:lnTo>
                      <a:pt x="0" y="153"/>
                    </a:lnTo>
                    <a:lnTo>
                      <a:pt x="0" y="150"/>
                    </a:lnTo>
                    <a:close/>
                  </a:path>
                </a:pathLst>
              </a:custGeom>
              <a:solidFill>
                <a:srgbClr val="CACAC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Times New Roman"/>
                  <a:ea typeface="Times New Roman"/>
                  <a:cs typeface="Times New Roman"/>
                  <a:sym typeface="Times New Roman"/>
                </a:endParaRPr>
              </a:p>
            </p:txBody>
          </p:sp>
          <p:sp>
            <p:nvSpPr>
              <p:cNvPr id="1846" name="Google Shape;1846;p5"/>
              <p:cNvSpPr/>
              <p:nvPr/>
            </p:nvSpPr>
            <p:spPr>
              <a:xfrm>
                <a:off x="173038" y="238125"/>
                <a:ext cx="393700" cy="1611313"/>
              </a:xfrm>
              <a:custGeom>
                <a:avLst/>
                <a:gdLst/>
                <a:ahLst/>
                <a:cxnLst/>
                <a:rect l="l" t="t" r="r" b="b"/>
                <a:pathLst>
                  <a:path w="248" h="1015" extrusionOk="0">
                    <a:moveTo>
                      <a:pt x="243" y="1015"/>
                    </a:moveTo>
                    <a:lnTo>
                      <a:pt x="248" y="1013"/>
                    </a:lnTo>
                    <a:lnTo>
                      <a:pt x="4" y="0"/>
                    </a:lnTo>
                    <a:lnTo>
                      <a:pt x="0" y="0"/>
                    </a:lnTo>
                    <a:lnTo>
                      <a:pt x="243" y="1015"/>
                    </a:lnTo>
                    <a:close/>
                  </a:path>
                </a:pathLst>
              </a:custGeom>
              <a:solidFill>
                <a:srgbClr val="2D688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Times New Roman"/>
                  <a:ea typeface="Times New Roman"/>
                  <a:cs typeface="Times New Roman"/>
                  <a:sym typeface="Times New Roman"/>
                </a:endParaRPr>
              </a:p>
            </p:txBody>
          </p:sp>
        </p:grpSp>
        <p:grpSp>
          <p:nvGrpSpPr>
            <p:cNvPr id="1847" name="Google Shape;1847;p5"/>
            <p:cNvGrpSpPr/>
            <p:nvPr/>
          </p:nvGrpSpPr>
          <p:grpSpPr>
            <a:xfrm>
              <a:off x="1283475" y="383516"/>
              <a:ext cx="614363" cy="1724025"/>
              <a:chOff x="0" y="0"/>
              <a:chExt cx="614363" cy="1724025"/>
            </a:xfrm>
          </p:grpSpPr>
          <p:sp>
            <p:nvSpPr>
              <p:cNvPr id="1848" name="Google Shape;1848;p5"/>
              <p:cNvSpPr/>
              <p:nvPr/>
            </p:nvSpPr>
            <p:spPr>
              <a:xfrm>
                <a:off x="358775" y="0"/>
                <a:ext cx="255588" cy="398463"/>
              </a:xfrm>
              <a:custGeom>
                <a:avLst/>
                <a:gdLst/>
                <a:ahLst/>
                <a:cxnLst/>
                <a:rect l="l" t="t" r="r" b="b"/>
                <a:pathLst>
                  <a:path w="87" h="136" extrusionOk="0">
                    <a:moveTo>
                      <a:pt x="61" y="111"/>
                    </a:moveTo>
                    <a:cubicBezTo>
                      <a:pt x="56" y="127"/>
                      <a:pt x="40" y="136"/>
                      <a:pt x="24" y="131"/>
                    </a:cubicBezTo>
                    <a:cubicBezTo>
                      <a:pt x="24" y="131"/>
                      <a:pt x="24" y="131"/>
                      <a:pt x="24" y="131"/>
                    </a:cubicBezTo>
                    <a:cubicBezTo>
                      <a:pt x="9" y="126"/>
                      <a:pt x="0" y="109"/>
                      <a:pt x="5" y="94"/>
                    </a:cubicBezTo>
                    <a:cubicBezTo>
                      <a:pt x="26" y="25"/>
                      <a:pt x="26" y="25"/>
                      <a:pt x="26" y="25"/>
                    </a:cubicBezTo>
                    <a:cubicBezTo>
                      <a:pt x="31" y="9"/>
                      <a:pt x="47" y="0"/>
                      <a:pt x="63" y="5"/>
                    </a:cubicBezTo>
                    <a:cubicBezTo>
                      <a:pt x="63" y="5"/>
                      <a:pt x="63" y="5"/>
                      <a:pt x="63" y="5"/>
                    </a:cubicBezTo>
                    <a:cubicBezTo>
                      <a:pt x="78" y="10"/>
                      <a:pt x="87" y="27"/>
                      <a:pt x="82" y="42"/>
                    </a:cubicBezTo>
                    <a:lnTo>
                      <a:pt x="61" y="111"/>
                    </a:lnTo>
                    <a:close/>
                  </a:path>
                </a:pathLst>
              </a:custGeom>
              <a:solidFill>
                <a:srgbClr val="BF272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Times New Roman"/>
                  <a:ea typeface="Times New Roman"/>
                  <a:cs typeface="Times New Roman"/>
                  <a:sym typeface="Times New Roman"/>
                </a:endParaRPr>
              </a:p>
            </p:txBody>
          </p:sp>
          <p:sp>
            <p:nvSpPr>
              <p:cNvPr id="1849" name="Google Shape;1849;p5"/>
              <p:cNvSpPr/>
              <p:nvPr/>
            </p:nvSpPr>
            <p:spPr>
              <a:xfrm>
                <a:off x="412750" y="11112"/>
                <a:ext cx="201613" cy="387350"/>
              </a:xfrm>
              <a:custGeom>
                <a:avLst/>
                <a:gdLst/>
                <a:ahLst/>
                <a:cxnLst/>
                <a:rect l="l" t="t" r="r" b="b"/>
                <a:pathLst>
                  <a:path w="69" h="132" extrusionOk="0">
                    <a:moveTo>
                      <a:pt x="45" y="1"/>
                    </a:moveTo>
                    <a:cubicBezTo>
                      <a:pt x="43" y="1"/>
                      <a:pt x="41" y="0"/>
                      <a:pt x="39" y="0"/>
                    </a:cubicBezTo>
                    <a:cubicBezTo>
                      <a:pt x="0" y="124"/>
                      <a:pt x="0" y="124"/>
                      <a:pt x="0" y="124"/>
                    </a:cubicBezTo>
                    <a:cubicBezTo>
                      <a:pt x="2" y="125"/>
                      <a:pt x="4" y="126"/>
                      <a:pt x="6" y="127"/>
                    </a:cubicBezTo>
                    <a:cubicBezTo>
                      <a:pt x="22" y="132"/>
                      <a:pt x="38" y="123"/>
                      <a:pt x="43" y="107"/>
                    </a:cubicBezTo>
                    <a:cubicBezTo>
                      <a:pt x="64" y="38"/>
                      <a:pt x="64" y="38"/>
                      <a:pt x="64" y="38"/>
                    </a:cubicBezTo>
                    <a:cubicBezTo>
                      <a:pt x="69" y="23"/>
                      <a:pt x="60" y="6"/>
                      <a:pt x="45" y="1"/>
                    </a:cubicBezTo>
                    <a:close/>
                  </a:path>
                </a:pathLst>
              </a:custGeom>
              <a:solidFill>
                <a:srgbClr val="A3212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Times New Roman"/>
                  <a:ea typeface="Times New Roman"/>
                  <a:cs typeface="Times New Roman"/>
                  <a:sym typeface="Times New Roman"/>
                </a:endParaRPr>
              </a:p>
            </p:txBody>
          </p:sp>
          <p:sp>
            <p:nvSpPr>
              <p:cNvPr id="1850" name="Google Shape;1850;p5"/>
              <p:cNvSpPr/>
              <p:nvPr/>
            </p:nvSpPr>
            <p:spPr>
              <a:xfrm>
                <a:off x="482600" y="44450"/>
                <a:ext cx="127000" cy="339725"/>
              </a:xfrm>
              <a:custGeom>
                <a:avLst/>
                <a:gdLst/>
                <a:ahLst/>
                <a:cxnLst/>
                <a:rect l="l" t="t" r="r" b="b"/>
                <a:pathLst>
                  <a:path w="43" h="116" extrusionOk="0">
                    <a:moveTo>
                      <a:pt x="35" y="0"/>
                    </a:moveTo>
                    <a:cubicBezTo>
                      <a:pt x="0" y="116"/>
                      <a:pt x="0" y="116"/>
                      <a:pt x="0" y="116"/>
                    </a:cubicBezTo>
                    <a:cubicBezTo>
                      <a:pt x="9" y="113"/>
                      <a:pt x="16" y="106"/>
                      <a:pt x="19" y="96"/>
                    </a:cubicBezTo>
                    <a:cubicBezTo>
                      <a:pt x="40" y="27"/>
                      <a:pt x="40" y="27"/>
                      <a:pt x="40" y="27"/>
                    </a:cubicBezTo>
                    <a:cubicBezTo>
                      <a:pt x="43" y="17"/>
                      <a:pt x="41" y="7"/>
                      <a:pt x="35" y="0"/>
                    </a:cubicBezTo>
                    <a:close/>
                  </a:path>
                </a:pathLst>
              </a:custGeom>
              <a:solidFill>
                <a:srgbClr val="8A1C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Times New Roman"/>
                  <a:ea typeface="Times New Roman"/>
                  <a:cs typeface="Times New Roman"/>
                  <a:sym typeface="Times New Roman"/>
                </a:endParaRPr>
              </a:p>
            </p:txBody>
          </p:sp>
          <p:sp>
            <p:nvSpPr>
              <p:cNvPr id="1851" name="Google Shape;1851;p5"/>
              <p:cNvSpPr/>
              <p:nvPr/>
            </p:nvSpPr>
            <p:spPr>
              <a:xfrm>
                <a:off x="0" y="222250"/>
                <a:ext cx="555625" cy="1316038"/>
              </a:xfrm>
              <a:custGeom>
                <a:avLst/>
                <a:gdLst/>
                <a:ahLst/>
                <a:cxnLst/>
                <a:rect l="l" t="t" r="r" b="b"/>
                <a:pathLst>
                  <a:path w="350" h="829" extrusionOk="0">
                    <a:moveTo>
                      <a:pt x="104" y="829"/>
                    </a:moveTo>
                    <a:lnTo>
                      <a:pt x="0" y="798"/>
                    </a:lnTo>
                    <a:lnTo>
                      <a:pt x="245" y="0"/>
                    </a:lnTo>
                    <a:lnTo>
                      <a:pt x="350" y="32"/>
                    </a:lnTo>
                    <a:lnTo>
                      <a:pt x="104" y="829"/>
                    </a:lnTo>
                    <a:close/>
                  </a:path>
                </a:pathLst>
              </a:custGeom>
              <a:solidFill>
                <a:srgbClr val="00C5C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Times New Roman"/>
                  <a:ea typeface="Times New Roman"/>
                  <a:cs typeface="Times New Roman"/>
                  <a:sym typeface="Times New Roman"/>
                </a:endParaRPr>
              </a:p>
            </p:txBody>
          </p:sp>
          <p:sp>
            <p:nvSpPr>
              <p:cNvPr id="1852" name="Google Shape;1852;p5"/>
              <p:cNvSpPr/>
              <p:nvPr/>
            </p:nvSpPr>
            <p:spPr>
              <a:xfrm>
                <a:off x="65088" y="242887"/>
                <a:ext cx="490538" cy="1295400"/>
              </a:xfrm>
              <a:custGeom>
                <a:avLst/>
                <a:gdLst/>
                <a:ahLst/>
                <a:cxnLst/>
                <a:rect l="l" t="t" r="r" b="b"/>
                <a:pathLst>
                  <a:path w="309" h="816" extrusionOk="0">
                    <a:moveTo>
                      <a:pt x="245" y="0"/>
                    </a:moveTo>
                    <a:lnTo>
                      <a:pt x="0" y="796"/>
                    </a:lnTo>
                    <a:lnTo>
                      <a:pt x="63" y="816"/>
                    </a:lnTo>
                    <a:lnTo>
                      <a:pt x="309" y="19"/>
                    </a:lnTo>
                    <a:lnTo>
                      <a:pt x="245" y="0"/>
                    </a:lnTo>
                    <a:close/>
                  </a:path>
                </a:pathLst>
              </a:custGeom>
              <a:solidFill>
                <a:srgbClr val="00ABA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Times New Roman"/>
                  <a:ea typeface="Times New Roman"/>
                  <a:cs typeface="Times New Roman"/>
                  <a:sym typeface="Times New Roman"/>
                </a:endParaRPr>
              </a:p>
            </p:txBody>
          </p:sp>
          <p:sp>
            <p:nvSpPr>
              <p:cNvPr id="1853" name="Google Shape;1853;p5"/>
              <p:cNvSpPr/>
              <p:nvPr/>
            </p:nvSpPr>
            <p:spPr>
              <a:xfrm>
                <a:off x="130175" y="260350"/>
                <a:ext cx="425450" cy="1277938"/>
              </a:xfrm>
              <a:custGeom>
                <a:avLst/>
                <a:gdLst/>
                <a:ahLst/>
                <a:cxnLst/>
                <a:rect l="l" t="t" r="r" b="b"/>
                <a:pathLst>
                  <a:path w="268" h="805" extrusionOk="0">
                    <a:moveTo>
                      <a:pt x="244" y="0"/>
                    </a:moveTo>
                    <a:lnTo>
                      <a:pt x="0" y="798"/>
                    </a:lnTo>
                    <a:lnTo>
                      <a:pt x="22" y="805"/>
                    </a:lnTo>
                    <a:lnTo>
                      <a:pt x="268" y="8"/>
                    </a:lnTo>
                    <a:lnTo>
                      <a:pt x="244" y="0"/>
                    </a:lnTo>
                    <a:close/>
                  </a:path>
                </a:pathLst>
              </a:custGeom>
              <a:solidFill>
                <a:srgbClr val="00918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Times New Roman"/>
                  <a:ea typeface="Times New Roman"/>
                  <a:cs typeface="Times New Roman"/>
                  <a:sym typeface="Times New Roman"/>
                </a:endParaRPr>
              </a:p>
            </p:txBody>
          </p:sp>
          <p:sp>
            <p:nvSpPr>
              <p:cNvPr id="1854" name="Google Shape;1854;p5"/>
              <p:cNvSpPr/>
              <p:nvPr/>
            </p:nvSpPr>
            <p:spPr>
              <a:xfrm>
                <a:off x="0" y="1489075"/>
                <a:ext cx="165100" cy="234950"/>
              </a:xfrm>
              <a:custGeom>
                <a:avLst/>
                <a:gdLst/>
                <a:ahLst/>
                <a:cxnLst/>
                <a:rect l="l" t="t" r="r" b="b"/>
                <a:pathLst>
                  <a:path w="104" h="148" extrusionOk="0">
                    <a:moveTo>
                      <a:pt x="104" y="31"/>
                    </a:moveTo>
                    <a:lnTo>
                      <a:pt x="11" y="148"/>
                    </a:lnTo>
                    <a:lnTo>
                      <a:pt x="0" y="0"/>
                    </a:lnTo>
                    <a:lnTo>
                      <a:pt x="104" y="31"/>
                    </a:lnTo>
                    <a:close/>
                  </a:path>
                </a:pathLst>
              </a:custGeom>
              <a:solidFill>
                <a:srgbClr val="F9D5B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Times New Roman"/>
                  <a:ea typeface="Times New Roman"/>
                  <a:cs typeface="Times New Roman"/>
                  <a:sym typeface="Times New Roman"/>
                </a:endParaRPr>
              </a:p>
            </p:txBody>
          </p:sp>
          <p:sp>
            <p:nvSpPr>
              <p:cNvPr id="1855" name="Google Shape;1855;p5"/>
              <p:cNvSpPr/>
              <p:nvPr/>
            </p:nvSpPr>
            <p:spPr>
              <a:xfrm>
                <a:off x="12700" y="1662112"/>
                <a:ext cx="44450" cy="61913"/>
              </a:xfrm>
              <a:custGeom>
                <a:avLst/>
                <a:gdLst/>
                <a:ahLst/>
                <a:cxnLst/>
                <a:rect l="l" t="t" r="r" b="b"/>
                <a:pathLst>
                  <a:path w="28" h="39" extrusionOk="0">
                    <a:moveTo>
                      <a:pt x="0" y="0"/>
                    </a:moveTo>
                    <a:lnTo>
                      <a:pt x="3" y="39"/>
                    </a:lnTo>
                    <a:lnTo>
                      <a:pt x="28" y="9"/>
                    </a:lnTo>
                    <a:lnTo>
                      <a:pt x="0" y="0"/>
                    </a:lnTo>
                    <a:close/>
                  </a:path>
                </a:pathLst>
              </a:custGeom>
              <a:solidFill>
                <a:srgbClr val="4D4D4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Times New Roman"/>
                  <a:ea typeface="Times New Roman"/>
                  <a:cs typeface="Times New Roman"/>
                  <a:sym typeface="Times New Roman"/>
                </a:endParaRPr>
              </a:p>
            </p:txBody>
          </p:sp>
          <p:sp>
            <p:nvSpPr>
              <p:cNvPr id="1856" name="Google Shape;1856;p5"/>
              <p:cNvSpPr/>
              <p:nvPr/>
            </p:nvSpPr>
            <p:spPr>
              <a:xfrm>
                <a:off x="376238" y="200025"/>
                <a:ext cx="192088" cy="96838"/>
              </a:xfrm>
              <a:custGeom>
                <a:avLst/>
                <a:gdLst/>
                <a:ahLst/>
                <a:cxnLst/>
                <a:rect l="l" t="t" r="r" b="b"/>
                <a:pathLst>
                  <a:path w="65" h="33" extrusionOk="0">
                    <a:moveTo>
                      <a:pt x="62" y="30"/>
                    </a:moveTo>
                    <a:cubicBezTo>
                      <a:pt x="61" y="32"/>
                      <a:pt x="59" y="33"/>
                      <a:pt x="58" y="33"/>
                    </a:cubicBezTo>
                    <a:cubicBezTo>
                      <a:pt x="3" y="16"/>
                      <a:pt x="3" y="16"/>
                      <a:pt x="3" y="16"/>
                    </a:cubicBezTo>
                    <a:cubicBezTo>
                      <a:pt x="1" y="15"/>
                      <a:pt x="0" y="13"/>
                      <a:pt x="0" y="11"/>
                    </a:cubicBezTo>
                    <a:cubicBezTo>
                      <a:pt x="3" y="3"/>
                      <a:pt x="3" y="3"/>
                      <a:pt x="3" y="3"/>
                    </a:cubicBezTo>
                    <a:cubicBezTo>
                      <a:pt x="4" y="1"/>
                      <a:pt x="6" y="0"/>
                      <a:pt x="7" y="0"/>
                    </a:cubicBezTo>
                    <a:cubicBezTo>
                      <a:pt x="62" y="17"/>
                      <a:pt x="62" y="17"/>
                      <a:pt x="62" y="17"/>
                    </a:cubicBezTo>
                    <a:cubicBezTo>
                      <a:pt x="64" y="18"/>
                      <a:pt x="65" y="20"/>
                      <a:pt x="65" y="22"/>
                    </a:cubicBezTo>
                    <a:lnTo>
                      <a:pt x="62" y="30"/>
                    </a:lnTo>
                    <a:close/>
                  </a:path>
                </a:pathLst>
              </a:custGeom>
              <a:solidFill>
                <a:srgbClr val="FAEC2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Times New Roman"/>
                  <a:ea typeface="Times New Roman"/>
                  <a:cs typeface="Times New Roman"/>
                  <a:sym typeface="Times New Roman"/>
                </a:endParaRPr>
              </a:p>
            </p:txBody>
          </p:sp>
          <p:sp>
            <p:nvSpPr>
              <p:cNvPr id="1857" name="Google Shape;1857;p5"/>
              <p:cNvSpPr/>
              <p:nvPr/>
            </p:nvSpPr>
            <p:spPr>
              <a:xfrm>
                <a:off x="447675" y="219075"/>
                <a:ext cx="120650" cy="77788"/>
              </a:xfrm>
              <a:custGeom>
                <a:avLst/>
                <a:gdLst/>
                <a:ahLst/>
                <a:cxnLst/>
                <a:rect l="l" t="t" r="r" b="b"/>
                <a:pathLst>
                  <a:path w="41" h="26" extrusionOk="0">
                    <a:moveTo>
                      <a:pt x="38" y="10"/>
                    </a:moveTo>
                    <a:cubicBezTo>
                      <a:pt x="5" y="0"/>
                      <a:pt x="5" y="0"/>
                      <a:pt x="5" y="0"/>
                    </a:cubicBezTo>
                    <a:cubicBezTo>
                      <a:pt x="0" y="15"/>
                      <a:pt x="0" y="15"/>
                      <a:pt x="0" y="15"/>
                    </a:cubicBezTo>
                    <a:cubicBezTo>
                      <a:pt x="34" y="26"/>
                      <a:pt x="34" y="26"/>
                      <a:pt x="34" y="26"/>
                    </a:cubicBezTo>
                    <a:cubicBezTo>
                      <a:pt x="35" y="26"/>
                      <a:pt x="37" y="25"/>
                      <a:pt x="38" y="23"/>
                    </a:cubicBezTo>
                    <a:cubicBezTo>
                      <a:pt x="41" y="15"/>
                      <a:pt x="41" y="15"/>
                      <a:pt x="41" y="15"/>
                    </a:cubicBezTo>
                    <a:cubicBezTo>
                      <a:pt x="41" y="13"/>
                      <a:pt x="40" y="11"/>
                      <a:pt x="38" y="10"/>
                    </a:cubicBezTo>
                    <a:close/>
                  </a:path>
                </a:pathLst>
              </a:custGeom>
              <a:solidFill>
                <a:srgbClr val="E0D41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Times New Roman"/>
                  <a:ea typeface="Times New Roman"/>
                  <a:cs typeface="Times New Roman"/>
                  <a:sym typeface="Times New Roman"/>
                </a:endParaRPr>
              </a:p>
            </p:txBody>
          </p:sp>
          <p:sp>
            <p:nvSpPr>
              <p:cNvPr id="1858" name="Google Shape;1858;p5"/>
              <p:cNvSpPr/>
              <p:nvPr/>
            </p:nvSpPr>
            <p:spPr>
              <a:xfrm>
                <a:off x="376238" y="200025"/>
                <a:ext cx="36513" cy="49213"/>
              </a:xfrm>
              <a:custGeom>
                <a:avLst/>
                <a:gdLst/>
                <a:ahLst/>
                <a:cxnLst/>
                <a:rect l="l" t="t" r="r" b="b"/>
                <a:pathLst>
                  <a:path w="12" h="17" extrusionOk="0">
                    <a:moveTo>
                      <a:pt x="12" y="2"/>
                    </a:moveTo>
                    <a:cubicBezTo>
                      <a:pt x="7" y="0"/>
                      <a:pt x="7" y="0"/>
                      <a:pt x="7" y="0"/>
                    </a:cubicBezTo>
                    <a:cubicBezTo>
                      <a:pt x="6" y="0"/>
                      <a:pt x="4" y="1"/>
                      <a:pt x="3" y="3"/>
                    </a:cubicBezTo>
                    <a:cubicBezTo>
                      <a:pt x="0" y="11"/>
                      <a:pt x="0" y="11"/>
                      <a:pt x="0" y="11"/>
                    </a:cubicBezTo>
                    <a:cubicBezTo>
                      <a:pt x="0" y="13"/>
                      <a:pt x="1" y="15"/>
                      <a:pt x="3" y="16"/>
                    </a:cubicBezTo>
                    <a:cubicBezTo>
                      <a:pt x="7" y="17"/>
                      <a:pt x="7" y="17"/>
                      <a:pt x="7" y="17"/>
                    </a:cubicBezTo>
                    <a:lnTo>
                      <a:pt x="12" y="2"/>
                    </a:lnTo>
                    <a:close/>
                  </a:path>
                </a:pathLst>
              </a:custGeom>
              <a:solidFill>
                <a:srgbClr val="E0D41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Times New Roman"/>
                  <a:ea typeface="Times New Roman"/>
                  <a:cs typeface="Times New Roman"/>
                  <a:sym typeface="Times New Roman"/>
                </a:endParaRPr>
              </a:p>
            </p:txBody>
          </p:sp>
          <p:sp>
            <p:nvSpPr>
              <p:cNvPr id="1859" name="Google Shape;1859;p5"/>
              <p:cNvSpPr/>
              <p:nvPr/>
            </p:nvSpPr>
            <p:spPr>
              <a:xfrm>
                <a:off x="512763" y="239712"/>
                <a:ext cx="55563" cy="57150"/>
              </a:xfrm>
              <a:custGeom>
                <a:avLst/>
                <a:gdLst/>
                <a:ahLst/>
                <a:cxnLst/>
                <a:rect l="l" t="t" r="r" b="b"/>
                <a:pathLst>
                  <a:path w="19" h="19" extrusionOk="0">
                    <a:moveTo>
                      <a:pt x="16" y="3"/>
                    </a:moveTo>
                    <a:cubicBezTo>
                      <a:pt x="4" y="0"/>
                      <a:pt x="4" y="0"/>
                      <a:pt x="4" y="0"/>
                    </a:cubicBezTo>
                    <a:cubicBezTo>
                      <a:pt x="0" y="15"/>
                      <a:pt x="0" y="15"/>
                      <a:pt x="0" y="15"/>
                    </a:cubicBezTo>
                    <a:cubicBezTo>
                      <a:pt x="12" y="19"/>
                      <a:pt x="12" y="19"/>
                      <a:pt x="12" y="19"/>
                    </a:cubicBezTo>
                    <a:cubicBezTo>
                      <a:pt x="13" y="19"/>
                      <a:pt x="15" y="18"/>
                      <a:pt x="16" y="16"/>
                    </a:cubicBezTo>
                    <a:cubicBezTo>
                      <a:pt x="19" y="8"/>
                      <a:pt x="19" y="8"/>
                      <a:pt x="19" y="8"/>
                    </a:cubicBezTo>
                    <a:cubicBezTo>
                      <a:pt x="19" y="6"/>
                      <a:pt x="18" y="4"/>
                      <a:pt x="16" y="3"/>
                    </a:cubicBezTo>
                    <a:close/>
                  </a:path>
                </a:pathLst>
              </a:custGeom>
              <a:solidFill>
                <a:srgbClr val="C4BA1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Times New Roman"/>
                  <a:ea typeface="Times New Roman"/>
                  <a:cs typeface="Times New Roman"/>
                  <a:sym typeface="Times New Roman"/>
                </a:endParaRPr>
              </a:p>
            </p:txBody>
          </p:sp>
        </p:grpSp>
        <p:sp>
          <p:nvSpPr>
            <p:cNvPr id="1860" name="Google Shape;1860;p5"/>
            <p:cNvSpPr txBox="1"/>
            <p:nvPr/>
          </p:nvSpPr>
          <p:spPr>
            <a:xfrm>
              <a:off x="203510" y="457312"/>
              <a:ext cx="1371600" cy="97279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0000"/>
                </a:buClr>
                <a:buSzPts val="4000"/>
                <a:buFont typeface="Poppins"/>
                <a:buNone/>
              </a:pPr>
              <a:r>
                <a:rPr lang="en-US" sz="4000" b="1" i="0" u="none" strike="noStrike" cap="none">
                  <a:solidFill>
                    <a:srgbClr val="FF0000"/>
                  </a:solidFill>
                  <a:latin typeface="Poppins"/>
                  <a:ea typeface="Poppins"/>
                  <a:cs typeface="Poppins"/>
                  <a:sym typeface="Poppins"/>
                </a:rPr>
                <a:t>Nội dung</a:t>
              </a:r>
              <a:endParaRPr sz="4000" b="1" i="0" u="none" strike="noStrike" cap="none">
                <a:solidFill>
                  <a:srgbClr val="FF0000"/>
                </a:solidFill>
                <a:latin typeface="Poppins"/>
                <a:ea typeface="Poppins"/>
                <a:cs typeface="Poppins"/>
                <a:sym typeface="Poppins"/>
              </a:endParaRPr>
            </a:p>
          </p:txBody>
        </p:sp>
      </p:grpSp>
      <p:pic>
        <p:nvPicPr>
          <p:cNvPr id="1861" name="Google Shape;1861;p5"/>
          <p:cNvPicPr preferRelativeResize="0"/>
          <p:nvPr/>
        </p:nvPicPr>
        <p:blipFill rotWithShape="1">
          <a:blip r:embed="rId3">
            <a:alphaModFix/>
          </a:blip>
          <a:srcRect/>
          <a:stretch/>
        </p:blipFill>
        <p:spPr>
          <a:xfrm>
            <a:off x="10521950" y="1268555"/>
            <a:ext cx="674688" cy="5148120"/>
          </a:xfrm>
          <a:prstGeom prst="rect">
            <a:avLst/>
          </a:prstGeom>
          <a:noFill/>
          <a:ln>
            <a:noFill/>
          </a:ln>
        </p:spPr>
      </p:pic>
      <p:pic>
        <p:nvPicPr>
          <p:cNvPr id="1862" name="Google Shape;1862;p5"/>
          <p:cNvPicPr preferRelativeResize="0"/>
          <p:nvPr/>
        </p:nvPicPr>
        <p:blipFill rotWithShape="1">
          <a:blip r:embed="rId4">
            <a:alphaModFix/>
          </a:blip>
          <a:srcRect/>
          <a:stretch/>
        </p:blipFill>
        <p:spPr>
          <a:xfrm>
            <a:off x="10041014" y="1268555"/>
            <a:ext cx="346859" cy="5148120"/>
          </a:xfrm>
          <a:prstGeom prst="rect">
            <a:avLst/>
          </a:prstGeom>
          <a:noFill/>
          <a:ln>
            <a:noFill/>
          </a:ln>
        </p:spPr>
      </p:pic>
      <p:grpSp>
        <p:nvGrpSpPr>
          <p:cNvPr id="1863" name="Google Shape;1863;p5"/>
          <p:cNvGrpSpPr/>
          <p:nvPr/>
        </p:nvGrpSpPr>
        <p:grpSpPr>
          <a:xfrm>
            <a:off x="3516321" y="1666570"/>
            <a:ext cx="7867650" cy="1012074"/>
            <a:chOff x="0" y="0"/>
            <a:chExt cx="10006012" cy="1139825"/>
          </a:xfrm>
        </p:grpSpPr>
        <p:sp>
          <p:nvSpPr>
            <p:cNvPr id="1864" name="Google Shape;1864;p5"/>
            <p:cNvSpPr/>
            <p:nvPr/>
          </p:nvSpPr>
          <p:spPr>
            <a:xfrm>
              <a:off x="0" y="0"/>
              <a:ext cx="10006012" cy="1139825"/>
            </a:xfrm>
            <a:custGeom>
              <a:avLst/>
              <a:gdLst/>
              <a:ahLst/>
              <a:cxnLst/>
              <a:rect l="l" t="t" r="r" b="b"/>
              <a:pathLst>
                <a:path w="603" h="66" extrusionOk="0">
                  <a:moveTo>
                    <a:pt x="603" y="33"/>
                  </a:moveTo>
                  <a:cubicBezTo>
                    <a:pt x="603" y="51"/>
                    <a:pt x="589" y="66"/>
                    <a:pt x="570" y="66"/>
                  </a:cubicBezTo>
                  <a:cubicBezTo>
                    <a:pt x="33" y="66"/>
                    <a:pt x="33" y="66"/>
                    <a:pt x="33" y="66"/>
                  </a:cubicBezTo>
                  <a:cubicBezTo>
                    <a:pt x="15" y="66"/>
                    <a:pt x="0" y="51"/>
                    <a:pt x="0" y="33"/>
                  </a:cubicBezTo>
                  <a:cubicBezTo>
                    <a:pt x="0" y="33"/>
                    <a:pt x="0" y="33"/>
                    <a:pt x="0" y="33"/>
                  </a:cubicBezTo>
                  <a:cubicBezTo>
                    <a:pt x="0" y="15"/>
                    <a:pt x="15" y="0"/>
                    <a:pt x="33" y="0"/>
                  </a:cubicBezTo>
                  <a:cubicBezTo>
                    <a:pt x="570" y="0"/>
                    <a:pt x="570" y="0"/>
                    <a:pt x="570" y="0"/>
                  </a:cubicBezTo>
                  <a:cubicBezTo>
                    <a:pt x="589" y="0"/>
                    <a:pt x="603" y="15"/>
                    <a:pt x="603" y="33"/>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rgbClr val="002060"/>
                </a:solidFill>
                <a:latin typeface="Times New Roman"/>
                <a:ea typeface="Times New Roman"/>
                <a:cs typeface="Times New Roman"/>
                <a:sym typeface="Times New Roman"/>
              </a:endParaRPr>
            </a:p>
          </p:txBody>
        </p:sp>
        <p:sp>
          <p:nvSpPr>
            <p:cNvPr id="1865" name="Google Shape;1865;p5"/>
            <p:cNvSpPr/>
            <p:nvPr/>
          </p:nvSpPr>
          <p:spPr>
            <a:xfrm>
              <a:off x="8229600" y="0"/>
              <a:ext cx="1776412" cy="1139825"/>
            </a:xfrm>
            <a:custGeom>
              <a:avLst/>
              <a:gdLst/>
              <a:ahLst/>
              <a:cxnLst/>
              <a:rect l="l" t="t" r="r" b="b"/>
              <a:pathLst>
                <a:path w="107" h="66" extrusionOk="0">
                  <a:moveTo>
                    <a:pt x="74" y="0"/>
                  </a:moveTo>
                  <a:cubicBezTo>
                    <a:pt x="0" y="0"/>
                    <a:pt x="0" y="0"/>
                    <a:pt x="0" y="0"/>
                  </a:cubicBezTo>
                  <a:cubicBezTo>
                    <a:pt x="0" y="66"/>
                    <a:pt x="0" y="66"/>
                    <a:pt x="0" y="66"/>
                  </a:cubicBezTo>
                  <a:cubicBezTo>
                    <a:pt x="74" y="66"/>
                    <a:pt x="74" y="66"/>
                    <a:pt x="74" y="66"/>
                  </a:cubicBezTo>
                  <a:cubicBezTo>
                    <a:pt x="93" y="66"/>
                    <a:pt x="107" y="51"/>
                    <a:pt x="107" y="33"/>
                  </a:cubicBezTo>
                  <a:cubicBezTo>
                    <a:pt x="107" y="15"/>
                    <a:pt x="93" y="0"/>
                    <a:pt x="74" y="0"/>
                  </a:cubicBezTo>
                  <a:close/>
                </a:path>
              </a:pathLst>
            </a:custGeom>
            <a:solidFill>
              <a:srgbClr val="FF006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rgbClr val="002060"/>
                </a:solidFill>
                <a:latin typeface="Times New Roman"/>
                <a:ea typeface="Times New Roman"/>
                <a:cs typeface="Times New Roman"/>
                <a:sym typeface="Times New Roman"/>
              </a:endParaRPr>
            </a:p>
          </p:txBody>
        </p:sp>
        <p:sp>
          <p:nvSpPr>
            <p:cNvPr id="1866" name="Google Shape;1866;p5"/>
            <p:cNvSpPr/>
            <p:nvPr/>
          </p:nvSpPr>
          <p:spPr>
            <a:xfrm>
              <a:off x="8559519" y="96370"/>
              <a:ext cx="928687" cy="984250"/>
            </a:xfrm>
            <a:custGeom>
              <a:avLst/>
              <a:gdLst/>
              <a:ahLst/>
              <a:cxnLst/>
              <a:rect l="l" t="t" r="r" b="b"/>
              <a:pathLst>
                <a:path w="56" h="57" extrusionOk="0">
                  <a:moveTo>
                    <a:pt x="34" y="8"/>
                  </a:moveTo>
                  <a:cubicBezTo>
                    <a:pt x="26" y="0"/>
                    <a:pt x="14" y="0"/>
                    <a:pt x="7" y="8"/>
                  </a:cubicBezTo>
                  <a:cubicBezTo>
                    <a:pt x="0" y="15"/>
                    <a:pt x="0" y="27"/>
                    <a:pt x="7" y="34"/>
                  </a:cubicBezTo>
                  <a:cubicBezTo>
                    <a:pt x="14" y="41"/>
                    <a:pt x="24" y="42"/>
                    <a:pt x="31" y="37"/>
                  </a:cubicBezTo>
                  <a:cubicBezTo>
                    <a:pt x="51" y="57"/>
                    <a:pt x="51" y="57"/>
                    <a:pt x="51" y="57"/>
                  </a:cubicBezTo>
                  <a:cubicBezTo>
                    <a:pt x="56" y="52"/>
                    <a:pt x="56" y="52"/>
                    <a:pt x="56" y="52"/>
                  </a:cubicBezTo>
                  <a:cubicBezTo>
                    <a:pt x="36" y="32"/>
                    <a:pt x="36" y="32"/>
                    <a:pt x="36" y="32"/>
                  </a:cubicBezTo>
                  <a:cubicBezTo>
                    <a:pt x="41" y="25"/>
                    <a:pt x="40" y="14"/>
                    <a:pt x="34" y="8"/>
                  </a:cubicBezTo>
                  <a:close/>
                  <a:moveTo>
                    <a:pt x="30" y="31"/>
                  </a:moveTo>
                  <a:cubicBezTo>
                    <a:pt x="25" y="36"/>
                    <a:pt x="16" y="36"/>
                    <a:pt x="11" y="31"/>
                  </a:cubicBezTo>
                  <a:cubicBezTo>
                    <a:pt x="5" y="26"/>
                    <a:pt x="5" y="17"/>
                    <a:pt x="11" y="11"/>
                  </a:cubicBezTo>
                  <a:cubicBezTo>
                    <a:pt x="16" y="6"/>
                    <a:pt x="25" y="6"/>
                    <a:pt x="30" y="11"/>
                  </a:cubicBezTo>
                  <a:cubicBezTo>
                    <a:pt x="36" y="17"/>
                    <a:pt x="36" y="26"/>
                    <a:pt x="30" y="31"/>
                  </a:cubicBezTo>
                  <a:close/>
                </a:path>
              </a:pathLst>
            </a:custGeom>
            <a:solidFill>
              <a:srgbClr val="F0F0F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rgbClr val="002060"/>
                </a:solidFill>
                <a:latin typeface="Times New Roman"/>
                <a:ea typeface="Times New Roman"/>
                <a:cs typeface="Times New Roman"/>
                <a:sym typeface="Times New Roman"/>
              </a:endParaRPr>
            </a:p>
          </p:txBody>
        </p:sp>
      </p:grpSp>
      <p:grpSp>
        <p:nvGrpSpPr>
          <p:cNvPr id="1867" name="Google Shape;1867;p5"/>
          <p:cNvGrpSpPr/>
          <p:nvPr/>
        </p:nvGrpSpPr>
        <p:grpSpPr>
          <a:xfrm>
            <a:off x="3511842" y="3194825"/>
            <a:ext cx="7892049" cy="1065026"/>
            <a:chOff x="-42751" y="32641"/>
            <a:chExt cx="10037042" cy="1144973"/>
          </a:xfrm>
        </p:grpSpPr>
        <p:sp>
          <p:nvSpPr>
            <p:cNvPr id="1868" name="Google Shape;1868;p5"/>
            <p:cNvSpPr/>
            <p:nvPr/>
          </p:nvSpPr>
          <p:spPr>
            <a:xfrm>
              <a:off x="-42751" y="32641"/>
              <a:ext cx="10006012" cy="1139825"/>
            </a:xfrm>
            <a:custGeom>
              <a:avLst/>
              <a:gdLst/>
              <a:ahLst/>
              <a:cxnLst/>
              <a:rect l="l" t="t" r="r" b="b"/>
              <a:pathLst>
                <a:path w="603" h="66" extrusionOk="0">
                  <a:moveTo>
                    <a:pt x="603" y="33"/>
                  </a:moveTo>
                  <a:cubicBezTo>
                    <a:pt x="603" y="51"/>
                    <a:pt x="589" y="66"/>
                    <a:pt x="570" y="66"/>
                  </a:cubicBezTo>
                  <a:cubicBezTo>
                    <a:pt x="33" y="66"/>
                    <a:pt x="33" y="66"/>
                    <a:pt x="33" y="66"/>
                  </a:cubicBezTo>
                  <a:cubicBezTo>
                    <a:pt x="15" y="66"/>
                    <a:pt x="0" y="51"/>
                    <a:pt x="0" y="33"/>
                  </a:cubicBezTo>
                  <a:cubicBezTo>
                    <a:pt x="0" y="33"/>
                    <a:pt x="0" y="33"/>
                    <a:pt x="0" y="33"/>
                  </a:cubicBezTo>
                  <a:cubicBezTo>
                    <a:pt x="0" y="15"/>
                    <a:pt x="15" y="0"/>
                    <a:pt x="33" y="0"/>
                  </a:cubicBezTo>
                  <a:cubicBezTo>
                    <a:pt x="570" y="0"/>
                    <a:pt x="570" y="0"/>
                    <a:pt x="570" y="0"/>
                  </a:cubicBezTo>
                  <a:cubicBezTo>
                    <a:pt x="589" y="0"/>
                    <a:pt x="603" y="15"/>
                    <a:pt x="603" y="33"/>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rgbClr val="002060"/>
                </a:solidFill>
                <a:latin typeface="Times New Roman"/>
                <a:ea typeface="Times New Roman"/>
                <a:cs typeface="Times New Roman"/>
                <a:sym typeface="Times New Roman"/>
              </a:endParaRPr>
            </a:p>
          </p:txBody>
        </p:sp>
        <p:sp>
          <p:nvSpPr>
            <p:cNvPr id="1869" name="Google Shape;1869;p5"/>
            <p:cNvSpPr/>
            <p:nvPr/>
          </p:nvSpPr>
          <p:spPr>
            <a:xfrm>
              <a:off x="8217879" y="37789"/>
              <a:ext cx="1776412" cy="1139825"/>
            </a:xfrm>
            <a:custGeom>
              <a:avLst/>
              <a:gdLst/>
              <a:ahLst/>
              <a:cxnLst/>
              <a:rect l="l" t="t" r="r" b="b"/>
              <a:pathLst>
                <a:path w="107" h="66" extrusionOk="0">
                  <a:moveTo>
                    <a:pt x="74" y="0"/>
                  </a:moveTo>
                  <a:cubicBezTo>
                    <a:pt x="0" y="0"/>
                    <a:pt x="0" y="0"/>
                    <a:pt x="0" y="0"/>
                  </a:cubicBezTo>
                  <a:cubicBezTo>
                    <a:pt x="0" y="66"/>
                    <a:pt x="0" y="66"/>
                    <a:pt x="0" y="66"/>
                  </a:cubicBezTo>
                  <a:cubicBezTo>
                    <a:pt x="74" y="66"/>
                    <a:pt x="74" y="66"/>
                    <a:pt x="74" y="66"/>
                  </a:cubicBezTo>
                  <a:cubicBezTo>
                    <a:pt x="93" y="66"/>
                    <a:pt x="107" y="51"/>
                    <a:pt x="107" y="33"/>
                  </a:cubicBezTo>
                  <a:cubicBezTo>
                    <a:pt x="107" y="15"/>
                    <a:pt x="93" y="0"/>
                    <a:pt x="74" y="0"/>
                  </a:cubicBezTo>
                  <a:close/>
                </a:path>
              </a:pathLst>
            </a:custGeom>
            <a:solidFill>
              <a:srgbClr val="FF006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rgbClr val="002060"/>
                </a:solidFill>
                <a:latin typeface="Times New Roman"/>
                <a:ea typeface="Times New Roman"/>
                <a:cs typeface="Times New Roman"/>
                <a:sym typeface="Times New Roman"/>
              </a:endParaRPr>
            </a:p>
          </p:txBody>
        </p:sp>
        <p:sp>
          <p:nvSpPr>
            <p:cNvPr id="1870" name="Google Shape;1870;p5"/>
            <p:cNvSpPr/>
            <p:nvPr/>
          </p:nvSpPr>
          <p:spPr>
            <a:xfrm>
              <a:off x="8559519" y="96370"/>
              <a:ext cx="928687" cy="984250"/>
            </a:xfrm>
            <a:custGeom>
              <a:avLst/>
              <a:gdLst/>
              <a:ahLst/>
              <a:cxnLst/>
              <a:rect l="l" t="t" r="r" b="b"/>
              <a:pathLst>
                <a:path w="56" h="57" extrusionOk="0">
                  <a:moveTo>
                    <a:pt x="34" y="8"/>
                  </a:moveTo>
                  <a:cubicBezTo>
                    <a:pt x="26" y="0"/>
                    <a:pt x="14" y="0"/>
                    <a:pt x="7" y="8"/>
                  </a:cubicBezTo>
                  <a:cubicBezTo>
                    <a:pt x="0" y="15"/>
                    <a:pt x="0" y="27"/>
                    <a:pt x="7" y="34"/>
                  </a:cubicBezTo>
                  <a:cubicBezTo>
                    <a:pt x="14" y="41"/>
                    <a:pt x="24" y="42"/>
                    <a:pt x="31" y="37"/>
                  </a:cubicBezTo>
                  <a:cubicBezTo>
                    <a:pt x="51" y="57"/>
                    <a:pt x="51" y="57"/>
                    <a:pt x="51" y="57"/>
                  </a:cubicBezTo>
                  <a:cubicBezTo>
                    <a:pt x="56" y="52"/>
                    <a:pt x="56" y="52"/>
                    <a:pt x="56" y="52"/>
                  </a:cubicBezTo>
                  <a:cubicBezTo>
                    <a:pt x="36" y="32"/>
                    <a:pt x="36" y="32"/>
                    <a:pt x="36" y="32"/>
                  </a:cubicBezTo>
                  <a:cubicBezTo>
                    <a:pt x="41" y="25"/>
                    <a:pt x="40" y="14"/>
                    <a:pt x="34" y="8"/>
                  </a:cubicBezTo>
                  <a:close/>
                  <a:moveTo>
                    <a:pt x="30" y="31"/>
                  </a:moveTo>
                  <a:cubicBezTo>
                    <a:pt x="25" y="36"/>
                    <a:pt x="16" y="36"/>
                    <a:pt x="11" y="31"/>
                  </a:cubicBezTo>
                  <a:cubicBezTo>
                    <a:pt x="5" y="26"/>
                    <a:pt x="5" y="17"/>
                    <a:pt x="11" y="11"/>
                  </a:cubicBezTo>
                  <a:cubicBezTo>
                    <a:pt x="16" y="6"/>
                    <a:pt x="25" y="6"/>
                    <a:pt x="30" y="11"/>
                  </a:cubicBezTo>
                  <a:cubicBezTo>
                    <a:pt x="36" y="17"/>
                    <a:pt x="36" y="26"/>
                    <a:pt x="30" y="31"/>
                  </a:cubicBezTo>
                  <a:close/>
                </a:path>
              </a:pathLst>
            </a:custGeom>
            <a:solidFill>
              <a:srgbClr val="F0F0F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rgbClr val="002060"/>
                </a:solidFill>
                <a:latin typeface="Times New Roman"/>
                <a:ea typeface="Times New Roman"/>
                <a:cs typeface="Times New Roman"/>
                <a:sym typeface="Times New Roman"/>
              </a:endParaRPr>
            </a:p>
          </p:txBody>
        </p:sp>
      </p:grpSp>
      <p:sp>
        <p:nvSpPr>
          <p:cNvPr id="1871" name="Google Shape;1871;p5"/>
          <p:cNvSpPr txBox="1"/>
          <p:nvPr/>
        </p:nvSpPr>
        <p:spPr>
          <a:xfrm>
            <a:off x="0" y="93000"/>
            <a:ext cx="12192000" cy="1191300"/>
          </a:xfrm>
          <a:prstGeom prst="rect">
            <a:avLst/>
          </a:prstGeom>
          <a:solidFill>
            <a:schemeClr val="lt1"/>
          </a:solidFill>
          <a:ln w="9525" cap="flat" cmpd="sng">
            <a:solidFill>
              <a:schemeClr val="accent1"/>
            </a:solidFill>
            <a:prstDash val="solid"/>
            <a:round/>
            <a:headEnd type="none" w="sm" len="sm"/>
            <a:tailEnd type="none" w="sm" len="sm"/>
          </a:ln>
        </p:spPr>
        <p:txBody>
          <a:bodyPr spcFirstLastPara="1" wrap="square" lIns="0" tIns="0" rIns="0" bIns="0" anchor="t" anchorCtr="0">
            <a:spAutoFit/>
          </a:bodyPr>
          <a:lstStyle/>
          <a:p>
            <a:pPr marL="0" lvl="0" indent="0" algn="ctr" rtl="0">
              <a:lnSpc>
                <a:spcPct val="115000"/>
              </a:lnSpc>
              <a:spcBef>
                <a:spcPts val="0"/>
              </a:spcBef>
              <a:spcAft>
                <a:spcPts val="0"/>
              </a:spcAft>
              <a:buSzPts val="1100"/>
              <a:buNone/>
            </a:pPr>
            <a:r>
              <a:rPr lang="en-US" sz="3600" b="1">
                <a:solidFill>
                  <a:srgbClr val="FF0000"/>
                </a:solidFill>
              </a:rPr>
              <a:t>CHỦ ĐỀ 7. PHONG TRÀO TƯƠNG THÂN TƯƠNG ÁI Ở TP HÀ NỘI </a:t>
            </a:r>
            <a:endParaRPr sz="3600" b="1">
              <a:solidFill>
                <a:srgbClr val="FF0000"/>
              </a:solidFill>
            </a:endParaRPr>
          </a:p>
        </p:txBody>
      </p:sp>
      <p:sp>
        <p:nvSpPr>
          <p:cNvPr id="1872" name="Google Shape;1872;p5"/>
          <p:cNvSpPr/>
          <p:nvPr/>
        </p:nvSpPr>
        <p:spPr>
          <a:xfrm>
            <a:off x="3287883" y="1788674"/>
            <a:ext cx="5870093" cy="827926"/>
          </a:xfrm>
          <a:prstGeom prst="roundRect">
            <a:avLst>
              <a:gd name="adj" fmla="val 16667"/>
            </a:avLst>
          </a:prstGeom>
          <a:noFill/>
          <a:ln w="9525" cap="flat" cmpd="sng">
            <a:solidFill>
              <a:schemeClr val="accent1"/>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Poppins"/>
              <a:buNone/>
            </a:pPr>
            <a:r>
              <a:rPr lang="en-US" sz="2800" b="1">
                <a:solidFill>
                  <a:srgbClr val="000000"/>
                </a:solidFill>
                <a:latin typeface="Poppins"/>
                <a:ea typeface="Poppins"/>
                <a:cs typeface="Poppins"/>
                <a:sym typeface="Poppins"/>
              </a:rPr>
              <a:t>1. Phong trào “Tết vì người nghèo và nạn nhân chất độc da cam”</a:t>
            </a:r>
            <a:endParaRPr sz="2800" b="1" i="0" u="none" strike="noStrike" cap="none">
              <a:solidFill>
                <a:srgbClr val="000000"/>
              </a:solidFill>
              <a:latin typeface="Poppins"/>
              <a:ea typeface="Poppins"/>
              <a:cs typeface="Poppins"/>
              <a:sym typeface="Poppins"/>
            </a:endParaRPr>
          </a:p>
        </p:txBody>
      </p:sp>
      <p:grpSp>
        <p:nvGrpSpPr>
          <p:cNvPr id="1873" name="Google Shape;1873;p5"/>
          <p:cNvGrpSpPr/>
          <p:nvPr/>
        </p:nvGrpSpPr>
        <p:grpSpPr>
          <a:xfrm>
            <a:off x="3582333" y="4611114"/>
            <a:ext cx="7892049" cy="1065026"/>
            <a:chOff x="-42751" y="32641"/>
            <a:chExt cx="10037042" cy="1144973"/>
          </a:xfrm>
        </p:grpSpPr>
        <p:sp>
          <p:nvSpPr>
            <p:cNvPr id="1874" name="Google Shape;1874;p5"/>
            <p:cNvSpPr/>
            <p:nvPr/>
          </p:nvSpPr>
          <p:spPr>
            <a:xfrm>
              <a:off x="-42751" y="32641"/>
              <a:ext cx="10006012" cy="1139825"/>
            </a:xfrm>
            <a:custGeom>
              <a:avLst/>
              <a:gdLst/>
              <a:ahLst/>
              <a:cxnLst/>
              <a:rect l="l" t="t" r="r" b="b"/>
              <a:pathLst>
                <a:path w="603" h="66" extrusionOk="0">
                  <a:moveTo>
                    <a:pt x="603" y="33"/>
                  </a:moveTo>
                  <a:cubicBezTo>
                    <a:pt x="603" y="51"/>
                    <a:pt x="589" y="66"/>
                    <a:pt x="570" y="66"/>
                  </a:cubicBezTo>
                  <a:cubicBezTo>
                    <a:pt x="33" y="66"/>
                    <a:pt x="33" y="66"/>
                    <a:pt x="33" y="66"/>
                  </a:cubicBezTo>
                  <a:cubicBezTo>
                    <a:pt x="15" y="66"/>
                    <a:pt x="0" y="51"/>
                    <a:pt x="0" y="33"/>
                  </a:cubicBezTo>
                  <a:cubicBezTo>
                    <a:pt x="0" y="33"/>
                    <a:pt x="0" y="33"/>
                    <a:pt x="0" y="33"/>
                  </a:cubicBezTo>
                  <a:cubicBezTo>
                    <a:pt x="0" y="15"/>
                    <a:pt x="15" y="0"/>
                    <a:pt x="33" y="0"/>
                  </a:cubicBezTo>
                  <a:cubicBezTo>
                    <a:pt x="570" y="0"/>
                    <a:pt x="570" y="0"/>
                    <a:pt x="570" y="0"/>
                  </a:cubicBezTo>
                  <a:cubicBezTo>
                    <a:pt x="589" y="0"/>
                    <a:pt x="603" y="15"/>
                    <a:pt x="603" y="33"/>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rgbClr val="002060"/>
                </a:solidFill>
                <a:latin typeface="Times New Roman"/>
                <a:ea typeface="Times New Roman"/>
                <a:cs typeface="Times New Roman"/>
                <a:sym typeface="Times New Roman"/>
              </a:endParaRPr>
            </a:p>
          </p:txBody>
        </p:sp>
        <p:sp>
          <p:nvSpPr>
            <p:cNvPr id="1875" name="Google Shape;1875;p5"/>
            <p:cNvSpPr/>
            <p:nvPr/>
          </p:nvSpPr>
          <p:spPr>
            <a:xfrm>
              <a:off x="8217879" y="37789"/>
              <a:ext cx="1776412" cy="1139825"/>
            </a:xfrm>
            <a:custGeom>
              <a:avLst/>
              <a:gdLst/>
              <a:ahLst/>
              <a:cxnLst/>
              <a:rect l="l" t="t" r="r" b="b"/>
              <a:pathLst>
                <a:path w="107" h="66" extrusionOk="0">
                  <a:moveTo>
                    <a:pt x="74" y="0"/>
                  </a:moveTo>
                  <a:cubicBezTo>
                    <a:pt x="0" y="0"/>
                    <a:pt x="0" y="0"/>
                    <a:pt x="0" y="0"/>
                  </a:cubicBezTo>
                  <a:cubicBezTo>
                    <a:pt x="0" y="66"/>
                    <a:pt x="0" y="66"/>
                    <a:pt x="0" y="66"/>
                  </a:cubicBezTo>
                  <a:cubicBezTo>
                    <a:pt x="74" y="66"/>
                    <a:pt x="74" y="66"/>
                    <a:pt x="74" y="66"/>
                  </a:cubicBezTo>
                  <a:cubicBezTo>
                    <a:pt x="93" y="66"/>
                    <a:pt x="107" y="51"/>
                    <a:pt x="107" y="33"/>
                  </a:cubicBezTo>
                  <a:cubicBezTo>
                    <a:pt x="107" y="15"/>
                    <a:pt x="93" y="0"/>
                    <a:pt x="74" y="0"/>
                  </a:cubicBezTo>
                  <a:close/>
                </a:path>
              </a:pathLst>
            </a:custGeom>
            <a:solidFill>
              <a:srgbClr val="FF006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rgbClr val="002060"/>
                </a:solidFill>
                <a:latin typeface="Times New Roman"/>
                <a:ea typeface="Times New Roman"/>
                <a:cs typeface="Times New Roman"/>
                <a:sym typeface="Times New Roman"/>
              </a:endParaRPr>
            </a:p>
          </p:txBody>
        </p:sp>
        <p:sp>
          <p:nvSpPr>
            <p:cNvPr id="1876" name="Google Shape;1876;p5"/>
            <p:cNvSpPr/>
            <p:nvPr/>
          </p:nvSpPr>
          <p:spPr>
            <a:xfrm>
              <a:off x="8559519" y="96370"/>
              <a:ext cx="928687" cy="984250"/>
            </a:xfrm>
            <a:custGeom>
              <a:avLst/>
              <a:gdLst/>
              <a:ahLst/>
              <a:cxnLst/>
              <a:rect l="l" t="t" r="r" b="b"/>
              <a:pathLst>
                <a:path w="56" h="57" extrusionOk="0">
                  <a:moveTo>
                    <a:pt x="34" y="8"/>
                  </a:moveTo>
                  <a:cubicBezTo>
                    <a:pt x="26" y="0"/>
                    <a:pt x="14" y="0"/>
                    <a:pt x="7" y="8"/>
                  </a:cubicBezTo>
                  <a:cubicBezTo>
                    <a:pt x="0" y="15"/>
                    <a:pt x="0" y="27"/>
                    <a:pt x="7" y="34"/>
                  </a:cubicBezTo>
                  <a:cubicBezTo>
                    <a:pt x="14" y="41"/>
                    <a:pt x="24" y="42"/>
                    <a:pt x="31" y="37"/>
                  </a:cubicBezTo>
                  <a:cubicBezTo>
                    <a:pt x="51" y="57"/>
                    <a:pt x="51" y="57"/>
                    <a:pt x="51" y="57"/>
                  </a:cubicBezTo>
                  <a:cubicBezTo>
                    <a:pt x="56" y="52"/>
                    <a:pt x="56" y="52"/>
                    <a:pt x="56" y="52"/>
                  </a:cubicBezTo>
                  <a:cubicBezTo>
                    <a:pt x="36" y="32"/>
                    <a:pt x="36" y="32"/>
                    <a:pt x="36" y="32"/>
                  </a:cubicBezTo>
                  <a:cubicBezTo>
                    <a:pt x="41" y="25"/>
                    <a:pt x="40" y="14"/>
                    <a:pt x="34" y="8"/>
                  </a:cubicBezTo>
                  <a:close/>
                  <a:moveTo>
                    <a:pt x="30" y="31"/>
                  </a:moveTo>
                  <a:cubicBezTo>
                    <a:pt x="25" y="36"/>
                    <a:pt x="16" y="36"/>
                    <a:pt x="11" y="31"/>
                  </a:cubicBezTo>
                  <a:cubicBezTo>
                    <a:pt x="5" y="26"/>
                    <a:pt x="5" y="17"/>
                    <a:pt x="11" y="11"/>
                  </a:cubicBezTo>
                  <a:cubicBezTo>
                    <a:pt x="16" y="6"/>
                    <a:pt x="25" y="6"/>
                    <a:pt x="30" y="11"/>
                  </a:cubicBezTo>
                  <a:cubicBezTo>
                    <a:pt x="36" y="17"/>
                    <a:pt x="36" y="26"/>
                    <a:pt x="30" y="31"/>
                  </a:cubicBezTo>
                  <a:close/>
                </a:path>
              </a:pathLst>
            </a:custGeom>
            <a:solidFill>
              <a:srgbClr val="F0F0F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rgbClr val="002060"/>
                </a:solidFill>
                <a:latin typeface="Times New Roman"/>
                <a:ea typeface="Times New Roman"/>
                <a:cs typeface="Times New Roman"/>
                <a:sym typeface="Times New Roman"/>
              </a:endParaRPr>
            </a:p>
          </p:txBody>
        </p:sp>
      </p:grpSp>
      <p:sp>
        <p:nvSpPr>
          <p:cNvPr id="1877" name="Google Shape;1877;p5"/>
          <p:cNvSpPr/>
          <p:nvPr/>
        </p:nvSpPr>
        <p:spPr>
          <a:xfrm>
            <a:off x="3238422" y="3104902"/>
            <a:ext cx="6388188" cy="1240081"/>
          </a:xfrm>
          <a:prstGeom prst="roundRect">
            <a:avLst>
              <a:gd name="adj" fmla="val 16667"/>
            </a:avLst>
          </a:prstGeom>
          <a:noFill/>
          <a:ln w="9525" cap="flat" cmpd="sng">
            <a:solidFill>
              <a:schemeClr val="accent1"/>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Poppins"/>
              <a:buNone/>
            </a:pPr>
            <a:r>
              <a:rPr lang="en-US" sz="2800" b="1" i="0" u="none" strike="noStrike" cap="none">
                <a:solidFill>
                  <a:srgbClr val="000000"/>
                </a:solidFill>
                <a:latin typeface="Poppins"/>
                <a:ea typeface="Poppins"/>
                <a:cs typeface="Poppins"/>
                <a:sym typeface="Poppins"/>
              </a:rPr>
              <a:t>2. Phong trào quyên góp sách vở và đồ dung học tạp cho các bạn học sinh vùng bị thiên tai</a:t>
            </a:r>
            <a:endParaRPr sz="2800" b="1" i="0" u="none" strike="noStrike" cap="none">
              <a:solidFill>
                <a:srgbClr val="000000"/>
              </a:solidFill>
              <a:latin typeface="Poppins"/>
              <a:ea typeface="Poppins"/>
              <a:cs typeface="Poppins"/>
              <a:sym typeface="Poppins"/>
            </a:endParaRPr>
          </a:p>
        </p:txBody>
      </p:sp>
      <p:sp>
        <p:nvSpPr>
          <p:cNvPr id="1878" name="Google Shape;1878;p5"/>
          <p:cNvSpPr/>
          <p:nvPr/>
        </p:nvSpPr>
        <p:spPr>
          <a:xfrm>
            <a:off x="3282239" y="4631785"/>
            <a:ext cx="6027692" cy="992739"/>
          </a:xfrm>
          <a:prstGeom prst="roundRect">
            <a:avLst>
              <a:gd name="adj" fmla="val 16667"/>
            </a:avLst>
          </a:prstGeom>
          <a:noFill/>
          <a:ln w="9525" cap="flat" cmpd="sng">
            <a:solidFill>
              <a:schemeClr val="accent1"/>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200"/>
              <a:buFont typeface="Poppins"/>
              <a:buNone/>
            </a:pPr>
            <a:r>
              <a:rPr lang="en-US" sz="3200" b="1" i="0" u="none" strike="noStrike" cap="none">
                <a:solidFill>
                  <a:srgbClr val="000000"/>
                </a:solidFill>
                <a:latin typeface="Poppins"/>
                <a:ea typeface="Poppins"/>
                <a:cs typeface="Poppins"/>
                <a:sym typeface="Poppins"/>
              </a:rPr>
              <a:t>3. </a:t>
            </a:r>
            <a:r>
              <a:rPr lang="en-US" sz="3200" b="1">
                <a:solidFill>
                  <a:srgbClr val="000000"/>
                </a:solidFill>
                <a:latin typeface="Poppins"/>
                <a:ea typeface="Poppins"/>
                <a:cs typeface="Poppins"/>
                <a:sym typeface="Poppins"/>
              </a:rPr>
              <a:t>Một số p</a:t>
            </a:r>
            <a:r>
              <a:rPr lang="en-US" sz="3200" b="1" i="0" u="none" strike="noStrike" cap="none">
                <a:solidFill>
                  <a:srgbClr val="000000"/>
                </a:solidFill>
                <a:latin typeface="Poppins"/>
                <a:ea typeface="Poppins"/>
                <a:cs typeface="Poppins"/>
                <a:sym typeface="Poppins"/>
              </a:rPr>
              <a:t>hong trào </a:t>
            </a:r>
            <a:r>
              <a:rPr lang="en-US" sz="3200" b="1">
                <a:solidFill>
                  <a:srgbClr val="000000"/>
                </a:solidFill>
                <a:latin typeface="Poppins"/>
                <a:ea typeface="Poppins"/>
                <a:cs typeface="Poppins"/>
                <a:sym typeface="Poppins"/>
              </a:rPr>
              <a:t>“T</a:t>
            </a:r>
            <a:r>
              <a:rPr lang="en-US" sz="3200" b="1" i="0" u="none" strike="noStrike" cap="none">
                <a:solidFill>
                  <a:srgbClr val="000000"/>
                </a:solidFill>
                <a:latin typeface="Poppins"/>
                <a:ea typeface="Poppins"/>
                <a:cs typeface="Poppins"/>
                <a:sym typeface="Poppins"/>
              </a:rPr>
              <a:t>ương than tương ái” khác</a:t>
            </a:r>
            <a:endParaRPr sz="3200" b="1" i="0" u="none" strike="noStrike" cap="none">
              <a:solidFill>
                <a:srgbClr val="000000"/>
              </a:solidFill>
              <a:latin typeface="Poppins"/>
              <a:ea typeface="Poppins"/>
              <a:cs typeface="Poppins"/>
              <a:sym typeface="Poppins"/>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871"/>
                                        </p:tgtEl>
                                        <p:attrNameLst>
                                          <p:attrName>style.visibility</p:attrName>
                                        </p:attrNameLst>
                                      </p:cBhvr>
                                      <p:to>
                                        <p:strVal val="visible"/>
                                      </p:to>
                                    </p:set>
                                    <p:anim calcmode="lin" valueType="num">
                                      <p:cBhvr additive="base">
                                        <p:cTn id="7" dur="500"/>
                                        <p:tgtEl>
                                          <p:spTgt spid="1871"/>
                                        </p:tgtEl>
                                        <p:attrNameLst>
                                          <p:attrName>ppt_w</p:attrName>
                                        </p:attrNameLst>
                                      </p:cBhvr>
                                      <p:tavLst>
                                        <p:tav tm="0">
                                          <p:val>
                                            <p:strVal val="0"/>
                                          </p:val>
                                        </p:tav>
                                        <p:tav tm="100000">
                                          <p:val>
                                            <p:strVal val="#ppt_w"/>
                                          </p:val>
                                        </p:tav>
                                      </p:tavLst>
                                    </p:anim>
                                    <p:anim calcmode="lin" valueType="num">
                                      <p:cBhvr additive="base">
                                        <p:cTn id="8" dur="500"/>
                                        <p:tgtEl>
                                          <p:spTgt spid="1871"/>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823"/>
                                        </p:tgtEl>
                                        <p:attrNameLst>
                                          <p:attrName>style.visibility</p:attrName>
                                        </p:attrNameLst>
                                      </p:cBhvr>
                                      <p:to>
                                        <p:strVal val="visible"/>
                                      </p:to>
                                    </p:set>
                                    <p:animEffect transition="in" filter="fade">
                                      <p:cBhvr>
                                        <p:cTn id="13" dur="2000"/>
                                        <p:tgtEl>
                                          <p:spTgt spid="1823"/>
                                        </p:tgtEl>
                                      </p:cBhvr>
                                    </p:animEffect>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nodeType="clickEffect">
                                  <p:stCondLst>
                                    <p:cond delay="0"/>
                                  </p:stCondLst>
                                  <p:childTnLst>
                                    <p:set>
                                      <p:cBhvr>
                                        <p:cTn id="17" dur="1" fill="hold">
                                          <p:stCondLst>
                                            <p:cond delay="0"/>
                                          </p:stCondLst>
                                        </p:cTn>
                                        <p:tgtEl>
                                          <p:spTgt spid="1861"/>
                                        </p:tgtEl>
                                        <p:attrNameLst>
                                          <p:attrName>style.visibility</p:attrName>
                                        </p:attrNameLst>
                                      </p:cBhvr>
                                      <p:to>
                                        <p:strVal val="visible"/>
                                      </p:to>
                                    </p:set>
                                    <p:anim calcmode="lin" valueType="num">
                                      <p:cBhvr additive="base">
                                        <p:cTn id="18" dur="500"/>
                                        <p:tgtEl>
                                          <p:spTgt spid="1861"/>
                                        </p:tgtEl>
                                        <p:attrNameLst>
                                          <p:attrName>ppt_w</p:attrName>
                                        </p:attrNameLst>
                                      </p:cBhvr>
                                      <p:tavLst>
                                        <p:tav tm="0">
                                          <p:val>
                                            <p:strVal val="0"/>
                                          </p:val>
                                        </p:tav>
                                        <p:tav tm="100000">
                                          <p:val>
                                            <p:strVal val="#ppt_w"/>
                                          </p:val>
                                        </p:tav>
                                      </p:tavLst>
                                    </p:anim>
                                    <p:anim calcmode="lin" valueType="num">
                                      <p:cBhvr additive="base">
                                        <p:cTn id="19" dur="500"/>
                                        <p:tgtEl>
                                          <p:spTgt spid="1861"/>
                                        </p:tgtEl>
                                        <p:attrNameLst>
                                          <p:attrName>ppt_h</p:attrName>
                                        </p:attrNameLst>
                                      </p:cBhvr>
                                      <p:tavLst>
                                        <p:tav tm="0">
                                          <p:val>
                                            <p:strVal val="0"/>
                                          </p:val>
                                        </p:tav>
                                        <p:tav tm="100000">
                                          <p:val>
                                            <p:strVal val="#ppt_h"/>
                                          </p:val>
                                        </p:tav>
                                      </p:tavLst>
                                    </p:anim>
                                  </p:childTnLst>
                                </p:cTn>
                              </p:par>
                              <p:par>
                                <p:cTn id="20" presetID="23" presetClass="entr" presetSubtype="16" fill="hold" nodeType="withEffect">
                                  <p:stCondLst>
                                    <p:cond delay="0"/>
                                  </p:stCondLst>
                                  <p:childTnLst>
                                    <p:set>
                                      <p:cBhvr>
                                        <p:cTn id="21" dur="1" fill="hold">
                                          <p:stCondLst>
                                            <p:cond delay="0"/>
                                          </p:stCondLst>
                                        </p:cTn>
                                        <p:tgtEl>
                                          <p:spTgt spid="1862"/>
                                        </p:tgtEl>
                                        <p:attrNameLst>
                                          <p:attrName>style.visibility</p:attrName>
                                        </p:attrNameLst>
                                      </p:cBhvr>
                                      <p:to>
                                        <p:strVal val="visible"/>
                                      </p:to>
                                    </p:set>
                                    <p:anim calcmode="lin" valueType="num">
                                      <p:cBhvr additive="base">
                                        <p:cTn id="22" dur="500"/>
                                        <p:tgtEl>
                                          <p:spTgt spid="1862"/>
                                        </p:tgtEl>
                                        <p:attrNameLst>
                                          <p:attrName>ppt_w</p:attrName>
                                        </p:attrNameLst>
                                      </p:cBhvr>
                                      <p:tavLst>
                                        <p:tav tm="0">
                                          <p:val>
                                            <p:strVal val="0"/>
                                          </p:val>
                                        </p:tav>
                                        <p:tav tm="100000">
                                          <p:val>
                                            <p:strVal val="#ppt_w"/>
                                          </p:val>
                                        </p:tav>
                                      </p:tavLst>
                                    </p:anim>
                                    <p:anim calcmode="lin" valueType="num">
                                      <p:cBhvr additive="base">
                                        <p:cTn id="23" dur="500"/>
                                        <p:tgtEl>
                                          <p:spTgt spid="1862"/>
                                        </p:tgtEl>
                                        <p:attrNameLst>
                                          <p:attrName>ppt_h</p:attrName>
                                        </p:attrNameLst>
                                      </p:cBhvr>
                                      <p:tavLst>
                                        <p:tav tm="0">
                                          <p:val>
                                            <p:strVal val="0"/>
                                          </p:val>
                                        </p:tav>
                                        <p:tav tm="100000">
                                          <p:val>
                                            <p:strVal val="#ppt_h"/>
                                          </p:val>
                                        </p:tav>
                                      </p:tavLst>
                                    </p:anim>
                                  </p:childTnLst>
                                </p:cTn>
                              </p:par>
                              <p:par>
                                <p:cTn id="24" presetID="10" presetClass="entr" presetSubtype="0" fill="hold" nodeType="withEffect">
                                  <p:stCondLst>
                                    <p:cond delay="0"/>
                                  </p:stCondLst>
                                  <p:childTnLst>
                                    <p:set>
                                      <p:cBhvr>
                                        <p:cTn id="25" dur="1" fill="hold">
                                          <p:stCondLst>
                                            <p:cond delay="0"/>
                                          </p:stCondLst>
                                        </p:cTn>
                                        <p:tgtEl>
                                          <p:spTgt spid="1872"/>
                                        </p:tgtEl>
                                        <p:attrNameLst>
                                          <p:attrName>style.visibility</p:attrName>
                                        </p:attrNameLst>
                                      </p:cBhvr>
                                      <p:to>
                                        <p:strVal val="visible"/>
                                      </p:to>
                                    </p:set>
                                    <p:animEffect transition="in" filter="fade">
                                      <p:cBhvr>
                                        <p:cTn id="26" dur="500"/>
                                        <p:tgtEl>
                                          <p:spTgt spid="1872"/>
                                        </p:tgtEl>
                                      </p:cBhvr>
                                    </p:animEffect>
                                  </p:childTnLst>
                                </p:cTn>
                              </p:par>
                              <p:par>
                                <p:cTn id="27" presetID="10" presetClass="entr" presetSubtype="0" fill="hold" nodeType="withEffect">
                                  <p:stCondLst>
                                    <p:cond delay="0"/>
                                  </p:stCondLst>
                                  <p:childTnLst>
                                    <p:set>
                                      <p:cBhvr>
                                        <p:cTn id="28" dur="1" fill="hold">
                                          <p:stCondLst>
                                            <p:cond delay="0"/>
                                          </p:stCondLst>
                                        </p:cTn>
                                        <p:tgtEl>
                                          <p:spTgt spid="1877"/>
                                        </p:tgtEl>
                                        <p:attrNameLst>
                                          <p:attrName>style.visibility</p:attrName>
                                        </p:attrNameLst>
                                      </p:cBhvr>
                                      <p:to>
                                        <p:strVal val="visible"/>
                                      </p:to>
                                    </p:set>
                                    <p:animEffect transition="in" filter="fade">
                                      <p:cBhvr>
                                        <p:cTn id="29" dur="500"/>
                                        <p:tgtEl>
                                          <p:spTgt spid="1877"/>
                                        </p:tgtEl>
                                      </p:cBhvr>
                                    </p:animEffect>
                                  </p:childTnLst>
                                </p:cTn>
                              </p:par>
                              <p:par>
                                <p:cTn id="30" presetID="10" presetClass="entr" presetSubtype="0" fill="hold" nodeType="withEffect">
                                  <p:stCondLst>
                                    <p:cond delay="0"/>
                                  </p:stCondLst>
                                  <p:childTnLst>
                                    <p:set>
                                      <p:cBhvr>
                                        <p:cTn id="31" dur="1" fill="hold">
                                          <p:stCondLst>
                                            <p:cond delay="0"/>
                                          </p:stCondLst>
                                        </p:cTn>
                                        <p:tgtEl>
                                          <p:spTgt spid="1878"/>
                                        </p:tgtEl>
                                        <p:attrNameLst>
                                          <p:attrName>style.visibility</p:attrName>
                                        </p:attrNameLst>
                                      </p:cBhvr>
                                      <p:to>
                                        <p:strVal val="visible"/>
                                      </p:to>
                                    </p:set>
                                    <p:animEffect transition="in" filter="fade">
                                      <p:cBhvr>
                                        <p:cTn id="32" dur="500"/>
                                        <p:tgtEl>
                                          <p:spTgt spid="18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82"/>
        <p:cNvGrpSpPr/>
        <p:nvPr/>
      </p:nvGrpSpPr>
      <p:grpSpPr>
        <a:xfrm>
          <a:off x="0" y="0"/>
          <a:ext cx="0" cy="0"/>
          <a:chOff x="0" y="0"/>
          <a:chExt cx="0" cy="0"/>
        </a:xfrm>
      </p:grpSpPr>
      <p:pic>
        <p:nvPicPr>
          <p:cNvPr id="1883" name="Google Shape;1883;p6" descr="Hình nền powerpoint"/>
          <p:cNvPicPr preferRelativeResize="0"/>
          <p:nvPr/>
        </p:nvPicPr>
        <p:blipFill rotWithShape="1">
          <a:blip r:embed="rId3">
            <a:alphaModFix/>
          </a:blip>
          <a:srcRect/>
          <a:stretch/>
        </p:blipFill>
        <p:spPr>
          <a:xfrm>
            <a:off x="0" y="0"/>
            <a:ext cx="12269972" cy="6858000"/>
          </a:xfrm>
          <a:prstGeom prst="rect">
            <a:avLst/>
          </a:prstGeom>
          <a:noFill/>
          <a:ln>
            <a:noFill/>
          </a:ln>
        </p:spPr>
      </p:pic>
      <p:sp>
        <p:nvSpPr>
          <p:cNvPr id="1884" name="Google Shape;1884;p6"/>
          <p:cNvSpPr/>
          <p:nvPr/>
        </p:nvSpPr>
        <p:spPr>
          <a:xfrm>
            <a:off x="526311" y="2397413"/>
            <a:ext cx="11217349" cy="2063174"/>
          </a:xfrm>
          <a:prstGeom prst="roundRect">
            <a:avLst>
              <a:gd name="adj" fmla="val 16667"/>
            </a:avLst>
          </a:prstGeom>
          <a:solidFill>
            <a:srgbClr val="FFFF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800" b="1">
                <a:solidFill>
                  <a:srgbClr val="000000"/>
                </a:solidFill>
                <a:latin typeface="Poppins"/>
                <a:ea typeface="Poppins"/>
                <a:cs typeface="Poppins"/>
                <a:sym typeface="Poppins"/>
              </a:rPr>
              <a:t>1. Phong trào “Tết vì người nghèo và nạn nhân chất độc da cam”</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84"/>
                                        </p:tgtEl>
                                        <p:attrNameLst>
                                          <p:attrName>style.visibility</p:attrName>
                                        </p:attrNameLst>
                                      </p:cBhvr>
                                      <p:to>
                                        <p:strVal val="visible"/>
                                      </p:to>
                                    </p:set>
                                    <p:animEffect transition="in" filter="fade">
                                      <p:cBhvr>
                                        <p:cTn id="7" dur="500"/>
                                        <p:tgtEl>
                                          <p:spTgt spid="18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88"/>
        <p:cNvGrpSpPr/>
        <p:nvPr/>
      </p:nvGrpSpPr>
      <p:grpSpPr>
        <a:xfrm>
          <a:off x="0" y="0"/>
          <a:ext cx="0" cy="0"/>
          <a:chOff x="0" y="0"/>
          <a:chExt cx="0" cy="0"/>
        </a:xfrm>
      </p:grpSpPr>
      <p:grpSp>
        <p:nvGrpSpPr>
          <p:cNvPr id="1889" name="Google Shape;1889;p7"/>
          <p:cNvGrpSpPr/>
          <p:nvPr/>
        </p:nvGrpSpPr>
        <p:grpSpPr>
          <a:xfrm>
            <a:off x="517836" y="112516"/>
            <a:ext cx="11731547" cy="733409"/>
            <a:chOff x="4320521" y="1236282"/>
            <a:chExt cx="2201808" cy="943405"/>
          </a:xfrm>
        </p:grpSpPr>
        <p:sp>
          <p:nvSpPr>
            <p:cNvPr id="1890" name="Google Shape;1890;p7"/>
            <p:cNvSpPr/>
            <p:nvPr/>
          </p:nvSpPr>
          <p:spPr>
            <a:xfrm>
              <a:off x="4320521" y="1236282"/>
              <a:ext cx="2166665" cy="943405"/>
            </a:xfrm>
            <a:prstGeom prst="roundRect">
              <a:avLst>
                <a:gd name="adj" fmla="val 42559"/>
              </a:avLst>
            </a:prstGeom>
            <a:solidFill>
              <a:srgbClr val="2F5496"/>
            </a:solidFill>
            <a:ln w="12700" cap="flat" cmpd="sng">
              <a:solidFill>
                <a:srgbClr val="4472C4"/>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Calibri"/>
                <a:buNone/>
              </a:pPr>
              <a:endParaRPr sz="2400" b="0" i="0" u="none" strike="noStrike" cap="none">
                <a:solidFill>
                  <a:srgbClr val="49180E"/>
                </a:solidFill>
                <a:latin typeface="Poppins"/>
                <a:ea typeface="Poppins"/>
                <a:cs typeface="Poppins"/>
                <a:sym typeface="Poppins"/>
              </a:endParaRPr>
            </a:p>
          </p:txBody>
        </p:sp>
        <p:sp>
          <p:nvSpPr>
            <p:cNvPr id="1891" name="Google Shape;1891;p7"/>
            <p:cNvSpPr txBox="1"/>
            <p:nvPr/>
          </p:nvSpPr>
          <p:spPr>
            <a:xfrm>
              <a:off x="4320521" y="1242061"/>
              <a:ext cx="2201808" cy="75221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a:solidFill>
                    <a:srgbClr val="FFFF00"/>
                  </a:solidFill>
                  <a:latin typeface="Poppins"/>
                  <a:ea typeface="Poppins"/>
                  <a:cs typeface="Poppins"/>
                  <a:sym typeface="Poppins"/>
                </a:rPr>
                <a:t>1. Phong trào “Tết vì người nghèo và nạn nhân chất độc da cam”</a:t>
              </a:r>
              <a:endParaRPr/>
            </a:p>
          </p:txBody>
        </p:sp>
      </p:grpSp>
      <p:grpSp>
        <p:nvGrpSpPr>
          <p:cNvPr id="1892" name="Google Shape;1892;p7"/>
          <p:cNvGrpSpPr/>
          <p:nvPr/>
        </p:nvGrpSpPr>
        <p:grpSpPr>
          <a:xfrm>
            <a:off x="155654" y="999826"/>
            <a:ext cx="3746495" cy="959604"/>
            <a:chOff x="124690" y="13499"/>
            <a:chExt cx="3199262" cy="1207481"/>
          </a:xfrm>
        </p:grpSpPr>
        <p:sp>
          <p:nvSpPr>
            <p:cNvPr id="1893" name="Google Shape;1893;p7"/>
            <p:cNvSpPr/>
            <p:nvPr/>
          </p:nvSpPr>
          <p:spPr>
            <a:xfrm>
              <a:off x="433972" y="192923"/>
              <a:ext cx="2889980" cy="821636"/>
            </a:xfrm>
            <a:prstGeom prst="flowChartTerminator">
              <a:avLst/>
            </a:prstGeom>
            <a:no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FF"/>
                </a:buClr>
                <a:buSzPts val="3600"/>
                <a:buFont typeface="Poppins"/>
                <a:buNone/>
              </a:pPr>
              <a:r>
                <a:rPr lang="en-US" sz="3600" b="1" i="0" u="none" strike="noStrike" cap="none">
                  <a:solidFill>
                    <a:srgbClr val="0000FF"/>
                  </a:solidFill>
                  <a:latin typeface="Poppins"/>
                  <a:ea typeface="Poppins"/>
                  <a:cs typeface="Poppins"/>
                  <a:sym typeface="Poppins"/>
                </a:rPr>
                <a:t>NHIỆM VỤ</a:t>
              </a:r>
              <a:endParaRPr/>
            </a:p>
          </p:txBody>
        </p:sp>
        <p:pic>
          <p:nvPicPr>
            <p:cNvPr id="1894" name="Google Shape;1894;p7"/>
            <p:cNvPicPr preferRelativeResize="0"/>
            <p:nvPr/>
          </p:nvPicPr>
          <p:blipFill rotWithShape="1">
            <a:blip r:embed="rId3">
              <a:alphaModFix/>
            </a:blip>
            <a:srcRect/>
            <a:stretch/>
          </p:blipFill>
          <p:spPr>
            <a:xfrm>
              <a:off x="124690" y="13499"/>
              <a:ext cx="847835" cy="1207481"/>
            </a:xfrm>
            <a:prstGeom prst="rect">
              <a:avLst/>
            </a:prstGeom>
            <a:noFill/>
            <a:ln>
              <a:noFill/>
            </a:ln>
          </p:spPr>
        </p:pic>
      </p:grpSp>
      <p:sp>
        <p:nvSpPr>
          <p:cNvPr id="1895" name="Google Shape;1895;p7"/>
          <p:cNvSpPr/>
          <p:nvPr/>
        </p:nvSpPr>
        <p:spPr>
          <a:xfrm>
            <a:off x="187842" y="2480035"/>
            <a:ext cx="4667856" cy="2167918"/>
          </a:xfrm>
          <a:prstGeom prst="roundRect">
            <a:avLst>
              <a:gd name="adj" fmla="val 16667"/>
            </a:avLst>
          </a:prstGeom>
          <a:solidFill>
            <a:schemeClr val="lt1"/>
          </a:solidFill>
          <a:ln w="9525" cap="flat" cmpd="sng">
            <a:solidFill>
              <a:schemeClr val="dk1"/>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FF"/>
              </a:buClr>
              <a:buSzPts val="3200"/>
              <a:buFont typeface="Poppins"/>
              <a:buNone/>
            </a:pPr>
            <a:r>
              <a:rPr lang="en-US" sz="3200" b="1" i="0" u="none" strike="noStrike" cap="none">
                <a:solidFill>
                  <a:srgbClr val="0000FF"/>
                </a:solidFill>
                <a:latin typeface="Poppins"/>
                <a:ea typeface="Poppins"/>
                <a:cs typeface="Poppins"/>
                <a:sym typeface="Poppins"/>
              </a:rPr>
              <a:t>Quan sát các hình ảnh và nội dung sách giáo khoa, hoàn thành phiếu học tập sau:</a:t>
            </a:r>
            <a:endParaRPr sz="3600" b="1" i="0" u="none" strike="noStrike" cap="none">
              <a:solidFill>
                <a:srgbClr val="FF0000"/>
              </a:solidFill>
              <a:latin typeface="Poppins"/>
              <a:ea typeface="Poppins"/>
              <a:cs typeface="Poppins"/>
              <a:sym typeface="Poppins"/>
            </a:endParaRPr>
          </a:p>
        </p:txBody>
      </p:sp>
      <p:graphicFrame>
        <p:nvGraphicFramePr>
          <p:cNvPr id="1896" name="Google Shape;1896;p7"/>
          <p:cNvGraphicFramePr/>
          <p:nvPr/>
        </p:nvGraphicFramePr>
        <p:xfrm>
          <a:off x="5156791" y="2124280"/>
          <a:ext cx="3000000" cy="3000000"/>
        </p:xfrm>
        <a:graphic>
          <a:graphicData uri="http://schemas.openxmlformats.org/drawingml/2006/table">
            <a:tbl>
              <a:tblPr firstRow="1" firstCol="1" bandRow="1">
                <a:noFill/>
                <a:tableStyleId>{410BECC6-0F96-4575-AB9E-EB669159F070}</a:tableStyleId>
              </a:tblPr>
              <a:tblGrid>
                <a:gridCol w="1215450">
                  <a:extLst>
                    <a:ext uri="{9D8B030D-6E8A-4147-A177-3AD203B41FA5}">
                      <a16:colId xmlns:a16="http://schemas.microsoft.com/office/drawing/2014/main" val="20000"/>
                    </a:ext>
                  </a:extLst>
                </a:gridCol>
                <a:gridCol w="2541025">
                  <a:extLst>
                    <a:ext uri="{9D8B030D-6E8A-4147-A177-3AD203B41FA5}">
                      <a16:colId xmlns:a16="http://schemas.microsoft.com/office/drawing/2014/main" val="20001"/>
                    </a:ext>
                  </a:extLst>
                </a:gridCol>
                <a:gridCol w="1564050">
                  <a:extLst>
                    <a:ext uri="{9D8B030D-6E8A-4147-A177-3AD203B41FA5}">
                      <a16:colId xmlns:a16="http://schemas.microsoft.com/office/drawing/2014/main" val="20002"/>
                    </a:ext>
                  </a:extLst>
                </a:gridCol>
                <a:gridCol w="1526850">
                  <a:extLst>
                    <a:ext uri="{9D8B030D-6E8A-4147-A177-3AD203B41FA5}">
                      <a16:colId xmlns:a16="http://schemas.microsoft.com/office/drawing/2014/main" val="20003"/>
                    </a:ext>
                  </a:extLst>
                </a:gridCol>
              </a:tblGrid>
              <a:tr h="831575">
                <a:tc>
                  <a:txBody>
                    <a:bodyPr/>
                    <a:lstStyle/>
                    <a:p>
                      <a:pPr marL="6350" marR="42545" lvl="0" indent="-6350" algn="ctr" rtl="0">
                        <a:lnSpc>
                          <a:spcPct val="120000"/>
                        </a:lnSpc>
                        <a:spcBef>
                          <a:spcPts val="0"/>
                        </a:spcBef>
                        <a:spcAft>
                          <a:spcPts val="0"/>
                        </a:spcAft>
                        <a:buNone/>
                      </a:pPr>
                      <a:r>
                        <a:rPr lang="en-US" sz="2400" u="none" strike="noStrike" cap="none"/>
                        <a:t>STT</a:t>
                      </a:r>
                      <a:endParaRPr sz="2400" u="none" strike="noStrike" cap="none">
                        <a:solidFill>
                          <a:srgbClr val="000000"/>
                        </a:solidFill>
                        <a:latin typeface="Times New Roman"/>
                        <a:ea typeface="Times New Roman"/>
                        <a:cs typeface="Times New Roman"/>
                        <a:sym typeface="Times New Roman"/>
                      </a:endParaRPr>
                    </a:p>
                  </a:txBody>
                  <a:tcPr marL="68575" marR="68575" marT="0" marB="0"/>
                </a:tc>
                <a:tc>
                  <a:txBody>
                    <a:bodyPr/>
                    <a:lstStyle/>
                    <a:p>
                      <a:pPr marL="6350" marR="42545" lvl="0" indent="-6350" algn="ctr" rtl="0">
                        <a:lnSpc>
                          <a:spcPct val="120000"/>
                        </a:lnSpc>
                        <a:spcBef>
                          <a:spcPts val="0"/>
                        </a:spcBef>
                        <a:spcAft>
                          <a:spcPts val="0"/>
                        </a:spcAft>
                        <a:buNone/>
                      </a:pPr>
                      <a:r>
                        <a:rPr lang="en-US" sz="2400" u="none" strike="noStrike" cap="none"/>
                        <a:t>Các hoạt động</a:t>
                      </a:r>
                      <a:endParaRPr sz="2400" u="none" strike="noStrike" cap="none">
                        <a:solidFill>
                          <a:srgbClr val="000000"/>
                        </a:solidFill>
                        <a:latin typeface="Times New Roman"/>
                        <a:ea typeface="Times New Roman"/>
                        <a:cs typeface="Times New Roman"/>
                        <a:sym typeface="Times New Roman"/>
                      </a:endParaRPr>
                    </a:p>
                  </a:txBody>
                  <a:tcPr marL="68575" marR="68575" marT="0" marB="0"/>
                </a:tc>
                <a:tc>
                  <a:txBody>
                    <a:bodyPr/>
                    <a:lstStyle/>
                    <a:p>
                      <a:pPr marL="6350" marR="42545" lvl="0" indent="-6350" algn="ctr" rtl="0">
                        <a:lnSpc>
                          <a:spcPct val="120000"/>
                        </a:lnSpc>
                        <a:spcBef>
                          <a:spcPts val="0"/>
                        </a:spcBef>
                        <a:spcAft>
                          <a:spcPts val="0"/>
                        </a:spcAft>
                        <a:buNone/>
                      </a:pPr>
                      <a:r>
                        <a:rPr lang="en-US" sz="2400" u="none" strike="noStrike" cap="none"/>
                        <a:t>Mục đích</a:t>
                      </a:r>
                      <a:endParaRPr sz="2400" u="none" strike="noStrike" cap="none">
                        <a:solidFill>
                          <a:srgbClr val="000000"/>
                        </a:solidFill>
                        <a:latin typeface="Times New Roman"/>
                        <a:ea typeface="Times New Roman"/>
                        <a:cs typeface="Times New Roman"/>
                        <a:sym typeface="Times New Roman"/>
                      </a:endParaRPr>
                    </a:p>
                  </a:txBody>
                  <a:tcPr marL="68575" marR="68575" marT="0" marB="0"/>
                </a:tc>
                <a:tc>
                  <a:txBody>
                    <a:bodyPr/>
                    <a:lstStyle/>
                    <a:p>
                      <a:pPr marL="6350" marR="42545" lvl="0" indent="-6350" algn="ctr" rtl="0">
                        <a:lnSpc>
                          <a:spcPct val="120000"/>
                        </a:lnSpc>
                        <a:spcBef>
                          <a:spcPts val="0"/>
                        </a:spcBef>
                        <a:spcAft>
                          <a:spcPts val="0"/>
                        </a:spcAft>
                        <a:buNone/>
                      </a:pPr>
                      <a:r>
                        <a:rPr lang="en-US" sz="2400" u="none" strike="noStrike" cap="none"/>
                        <a:t>Kết quả</a:t>
                      </a:r>
                      <a:endParaRPr sz="2400" u="none" strike="noStrike" cap="none">
                        <a:solidFill>
                          <a:srgbClr val="000000"/>
                        </a:solidFill>
                        <a:latin typeface="Times New Roman"/>
                        <a:ea typeface="Times New Roman"/>
                        <a:cs typeface="Times New Roman"/>
                        <a:sym typeface="Times New Roman"/>
                      </a:endParaRPr>
                    </a:p>
                  </a:txBody>
                  <a:tcPr marL="68575" marR="68575" marT="0" marB="0"/>
                </a:tc>
                <a:extLst>
                  <a:ext uri="{0D108BD9-81ED-4DB2-BD59-A6C34878D82A}">
                    <a16:rowId xmlns:a16="http://schemas.microsoft.com/office/drawing/2014/main" val="10000"/>
                  </a:ext>
                </a:extLst>
              </a:tr>
              <a:tr h="682625">
                <a:tc>
                  <a:txBody>
                    <a:bodyPr/>
                    <a:lstStyle/>
                    <a:p>
                      <a:pPr marL="6350" marR="42545" lvl="0" indent="-6350" algn="ctr" rtl="0">
                        <a:lnSpc>
                          <a:spcPct val="120000"/>
                        </a:lnSpc>
                        <a:spcBef>
                          <a:spcPts val="0"/>
                        </a:spcBef>
                        <a:spcAft>
                          <a:spcPts val="0"/>
                        </a:spcAft>
                        <a:buNone/>
                      </a:pPr>
                      <a:r>
                        <a:rPr lang="en-US" sz="2400" u="none" strike="noStrike" cap="none"/>
                        <a:t>1</a:t>
                      </a:r>
                      <a:endParaRPr sz="2400" u="none" strike="noStrike" cap="none">
                        <a:solidFill>
                          <a:srgbClr val="000000"/>
                        </a:solidFill>
                        <a:latin typeface="Times New Roman"/>
                        <a:ea typeface="Times New Roman"/>
                        <a:cs typeface="Times New Roman"/>
                        <a:sym typeface="Times New Roman"/>
                      </a:endParaRPr>
                    </a:p>
                  </a:txBody>
                  <a:tcPr marL="68575" marR="68575" marT="0" marB="0"/>
                </a:tc>
                <a:tc>
                  <a:txBody>
                    <a:bodyPr/>
                    <a:lstStyle/>
                    <a:p>
                      <a:pPr marL="6350" marR="42545" lvl="0" indent="-6350" algn="just" rtl="0">
                        <a:lnSpc>
                          <a:spcPct val="120000"/>
                        </a:lnSpc>
                        <a:spcBef>
                          <a:spcPts val="0"/>
                        </a:spcBef>
                        <a:spcAft>
                          <a:spcPts val="0"/>
                        </a:spcAft>
                        <a:buNone/>
                      </a:pPr>
                      <a:r>
                        <a:rPr lang="en-US" sz="2400" u="none" strike="noStrike" cap="none"/>
                        <a:t> </a:t>
                      </a:r>
                      <a:endParaRPr sz="2400" u="none" strike="noStrike" cap="none">
                        <a:solidFill>
                          <a:srgbClr val="000000"/>
                        </a:solidFill>
                        <a:latin typeface="Times New Roman"/>
                        <a:ea typeface="Times New Roman"/>
                        <a:cs typeface="Times New Roman"/>
                        <a:sym typeface="Times New Roman"/>
                      </a:endParaRPr>
                    </a:p>
                  </a:txBody>
                  <a:tcPr marL="68575" marR="68575" marT="0" marB="0"/>
                </a:tc>
                <a:tc>
                  <a:txBody>
                    <a:bodyPr/>
                    <a:lstStyle/>
                    <a:p>
                      <a:pPr marL="6350" marR="42545" lvl="0" indent="-6350" algn="just" rtl="0">
                        <a:lnSpc>
                          <a:spcPct val="120000"/>
                        </a:lnSpc>
                        <a:spcBef>
                          <a:spcPts val="0"/>
                        </a:spcBef>
                        <a:spcAft>
                          <a:spcPts val="0"/>
                        </a:spcAft>
                        <a:buNone/>
                      </a:pPr>
                      <a:r>
                        <a:rPr lang="en-US" sz="2400" u="none" strike="noStrike" cap="none"/>
                        <a:t> </a:t>
                      </a:r>
                      <a:endParaRPr sz="2400" u="none" strike="noStrike" cap="none">
                        <a:solidFill>
                          <a:srgbClr val="000000"/>
                        </a:solidFill>
                        <a:latin typeface="Times New Roman"/>
                        <a:ea typeface="Times New Roman"/>
                        <a:cs typeface="Times New Roman"/>
                        <a:sym typeface="Times New Roman"/>
                      </a:endParaRPr>
                    </a:p>
                  </a:txBody>
                  <a:tcPr marL="68575" marR="68575" marT="0" marB="0"/>
                </a:tc>
                <a:tc>
                  <a:txBody>
                    <a:bodyPr/>
                    <a:lstStyle/>
                    <a:p>
                      <a:pPr marL="6350" marR="42545" lvl="0" indent="-6350" algn="just" rtl="0">
                        <a:lnSpc>
                          <a:spcPct val="120000"/>
                        </a:lnSpc>
                        <a:spcBef>
                          <a:spcPts val="0"/>
                        </a:spcBef>
                        <a:spcAft>
                          <a:spcPts val="0"/>
                        </a:spcAft>
                        <a:buNone/>
                      </a:pPr>
                      <a:r>
                        <a:rPr lang="en-US" sz="2400" u="none" strike="noStrike" cap="none"/>
                        <a:t> </a:t>
                      </a:r>
                      <a:endParaRPr sz="2400" u="none" strike="noStrike" cap="none">
                        <a:solidFill>
                          <a:srgbClr val="000000"/>
                        </a:solidFill>
                        <a:latin typeface="Times New Roman"/>
                        <a:ea typeface="Times New Roman"/>
                        <a:cs typeface="Times New Roman"/>
                        <a:sym typeface="Times New Roman"/>
                      </a:endParaRPr>
                    </a:p>
                  </a:txBody>
                  <a:tcPr marL="68575" marR="68575" marT="0" marB="0"/>
                </a:tc>
                <a:extLst>
                  <a:ext uri="{0D108BD9-81ED-4DB2-BD59-A6C34878D82A}">
                    <a16:rowId xmlns:a16="http://schemas.microsoft.com/office/drawing/2014/main" val="10001"/>
                  </a:ext>
                </a:extLst>
              </a:tr>
              <a:tr h="682625">
                <a:tc>
                  <a:txBody>
                    <a:bodyPr/>
                    <a:lstStyle/>
                    <a:p>
                      <a:pPr marL="6350" marR="42545" lvl="0" indent="-6350" algn="ctr" rtl="0">
                        <a:lnSpc>
                          <a:spcPct val="120000"/>
                        </a:lnSpc>
                        <a:spcBef>
                          <a:spcPts val="0"/>
                        </a:spcBef>
                        <a:spcAft>
                          <a:spcPts val="0"/>
                        </a:spcAft>
                        <a:buNone/>
                      </a:pPr>
                      <a:r>
                        <a:rPr lang="en-US" sz="2400" u="none" strike="noStrike" cap="none"/>
                        <a:t>2</a:t>
                      </a:r>
                      <a:endParaRPr sz="2400" u="none" strike="noStrike" cap="none">
                        <a:solidFill>
                          <a:srgbClr val="000000"/>
                        </a:solidFill>
                        <a:latin typeface="Times New Roman"/>
                        <a:ea typeface="Times New Roman"/>
                        <a:cs typeface="Times New Roman"/>
                        <a:sym typeface="Times New Roman"/>
                      </a:endParaRPr>
                    </a:p>
                  </a:txBody>
                  <a:tcPr marL="68575" marR="68575" marT="0" marB="0"/>
                </a:tc>
                <a:tc>
                  <a:txBody>
                    <a:bodyPr/>
                    <a:lstStyle/>
                    <a:p>
                      <a:pPr marL="6350" marR="42545" lvl="0" indent="-6350" algn="just" rtl="0">
                        <a:lnSpc>
                          <a:spcPct val="120000"/>
                        </a:lnSpc>
                        <a:spcBef>
                          <a:spcPts val="0"/>
                        </a:spcBef>
                        <a:spcAft>
                          <a:spcPts val="0"/>
                        </a:spcAft>
                        <a:buNone/>
                      </a:pPr>
                      <a:r>
                        <a:rPr lang="en-US" sz="2400" u="none" strike="noStrike" cap="none"/>
                        <a:t> </a:t>
                      </a:r>
                      <a:endParaRPr sz="2400" u="none" strike="noStrike" cap="none">
                        <a:solidFill>
                          <a:srgbClr val="000000"/>
                        </a:solidFill>
                        <a:latin typeface="Times New Roman"/>
                        <a:ea typeface="Times New Roman"/>
                        <a:cs typeface="Times New Roman"/>
                        <a:sym typeface="Times New Roman"/>
                      </a:endParaRPr>
                    </a:p>
                  </a:txBody>
                  <a:tcPr marL="68575" marR="68575" marT="0" marB="0"/>
                </a:tc>
                <a:tc>
                  <a:txBody>
                    <a:bodyPr/>
                    <a:lstStyle/>
                    <a:p>
                      <a:pPr marL="6350" marR="42545" lvl="0" indent="-6350" algn="just" rtl="0">
                        <a:lnSpc>
                          <a:spcPct val="120000"/>
                        </a:lnSpc>
                        <a:spcBef>
                          <a:spcPts val="0"/>
                        </a:spcBef>
                        <a:spcAft>
                          <a:spcPts val="0"/>
                        </a:spcAft>
                        <a:buNone/>
                      </a:pPr>
                      <a:r>
                        <a:rPr lang="en-US" sz="2400" u="none" strike="noStrike" cap="none"/>
                        <a:t> </a:t>
                      </a:r>
                      <a:endParaRPr sz="2400" u="none" strike="noStrike" cap="none">
                        <a:solidFill>
                          <a:srgbClr val="000000"/>
                        </a:solidFill>
                        <a:latin typeface="Times New Roman"/>
                        <a:ea typeface="Times New Roman"/>
                        <a:cs typeface="Times New Roman"/>
                        <a:sym typeface="Times New Roman"/>
                      </a:endParaRPr>
                    </a:p>
                  </a:txBody>
                  <a:tcPr marL="68575" marR="68575" marT="0" marB="0"/>
                </a:tc>
                <a:tc>
                  <a:txBody>
                    <a:bodyPr/>
                    <a:lstStyle/>
                    <a:p>
                      <a:pPr marL="6350" marR="42545" lvl="0" indent="-6350" algn="just" rtl="0">
                        <a:lnSpc>
                          <a:spcPct val="120000"/>
                        </a:lnSpc>
                        <a:spcBef>
                          <a:spcPts val="0"/>
                        </a:spcBef>
                        <a:spcAft>
                          <a:spcPts val="0"/>
                        </a:spcAft>
                        <a:buNone/>
                      </a:pPr>
                      <a:r>
                        <a:rPr lang="en-US" sz="2400" u="none" strike="noStrike" cap="none"/>
                        <a:t> </a:t>
                      </a:r>
                      <a:endParaRPr sz="2400" u="none" strike="noStrike" cap="none">
                        <a:solidFill>
                          <a:srgbClr val="000000"/>
                        </a:solidFill>
                        <a:latin typeface="Times New Roman"/>
                        <a:ea typeface="Times New Roman"/>
                        <a:cs typeface="Times New Roman"/>
                        <a:sym typeface="Times New Roman"/>
                      </a:endParaRPr>
                    </a:p>
                  </a:txBody>
                  <a:tcPr marL="68575" marR="68575" marT="0" marB="0"/>
                </a:tc>
                <a:extLst>
                  <a:ext uri="{0D108BD9-81ED-4DB2-BD59-A6C34878D82A}">
                    <a16:rowId xmlns:a16="http://schemas.microsoft.com/office/drawing/2014/main" val="10002"/>
                  </a:ext>
                </a:extLst>
              </a:tr>
              <a:tr h="682625">
                <a:tc>
                  <a:txBody>
                    <a:bodyPr/>
                    <a:lstStyle/>
                    <a:p>
                      <a:pPr marL="6350" marR="42545" lvl="0" indent="-6350" algn="ctr" rtl="0">
                        <a:lnSpc>
                          <a:spcPct val="120000"/>
                        </a:lnSpc>
                        <a:spcBef>
                          <a:spcPts val="0"/>
                        </a:spcBef>
                        <a:spcAft>
                          <a:spcPts val="0"/>
                        </a:spcAft>
                        <a:buNone/>
                      </a:pPr>
                      <a:r>
                        <a:rPr lang="en-US" sz="2400" u="none" strike="noStrike" cap="none"/>
                        <a:t>3</a:t>
                      </a:r>
                      <a:endParaRPr sz="2400" u="none" strike="noStrike" cap="none">
                        <a:solidFill>
                          <a:srgbClr val="000000"/>
                        </a:solidFill>
                        <a:latin typeface="Times New Roman"/>
                        <a:ea typeface="Times New Roman"/>
                        <a:cs typeface="Times New Roman"/>
                        <a:sym typeface="Times New Roman"/>
                      </a:endParaRPr>
                    </a:p>
                  </a:txBody>
                  <a:tcPr marL="68575" marR="68575" marT="0" marB="0"/>
                </a:tc>
                <a:tc>
                  <a:txBody>
                    <a:bodyPr/>
                    <a:lstStyle/>
                    <a:p>
                      <a:pPr marL="6350" marR="42545" lvl="0" indent="-6350" algn="just" rtl="0">
                        <a:lnSpc>
                          <a:spcPct val="120000"/>
                        </a:lnSpc>
                        <a:spcBef>
                          <a:spcPts val="0"/>
                        </a:spcBef>
                        <a:spcAft>
                          <a:spcPts val="0"/>
                        </a:spcAft>
                        <a:buNone/>
                      </a:pPr>
                      <a:r>
                        <a:rPr lang="en-US" sz="2400" u="none" strike="noStrike" cap="none"/>
                        <a:t> </a:t>
                      </a:r>
                      <a:endParaRPr sz="2400" u="none" strike="noStrike" cap="none">
                        <a:solidFill>
                          <a:srgbClr val="000000"/>
                        </a:solidFill>
                        <a:latin typeface="Times New Roman"/>
                        <a:ea typeface="Times New Roman"/>
                        <a:cs typeface="Times New Roman"/>
                        <a:sym typeface="Times New Roman"/>
                      </a:endParaRPr>
                    </a:p>
                  </a:txBody>
                  <a:tcPr marL="68575" marR="68575" marT="0" marB="0"/>
                </a:tc>
                <a:tc>
                  <a:txBody>
                    <a:bodyPr/>
                    <a:lstStyle/>
                    <a:p>
                      <a:pPr marL="6350" marR="42545" lvl="0" indent="-6350" algn="just" rtl="0">
                        <a:lnSpc>
                          <a:spcPct val="120000"/>
                        </a:lnSpc>
                        <a:spcBef>
                          <a:spcPts val="0"/>
                        </a:spcBef>
                        <a:spcAft>
                          <a:spcPts val="0"/>
                        </a:spcAft>
                        <a:buNone/>
                      </a:pPr>
                      <a:r>
                        <a:rPr lang="en-US" sz="2400" u="none" strike="noStrike" cap="none"/>
                        <a:t> </a:t>
                      </a:r>
                      <a:endParaRPr sz="2400" u="none" strike="noStrike" cap="none">
                        <a:solidFill>
                          <a:srgbClr val="000000"/>
                        </a:solidFill>
                        <a:latin typeface="Times New Roman"/>
                        <a:ea typeface="Times New Roman"/>
                        <a:cs typeface="Times New Roman"/>
                        <a:sym typeface="Times New Roman"/>
                      </a:endParaRPr>
                    </a:p>
                  </a:txBody>
                  <a:tcPr marL="68575" marR="68575" marT="0" marB="0"/>
                </a:tc>
                <a:tc>
                  <a:txBody>
                    <a:bodyPr/>
                    <a:lstStyle/>
                    <a:p>
                      <a:pPr marL="6350" marR="42545" lvl="0" indent="-6350" algn="just" rtl="0">
                        <a:lnSpc>
                          <a:spcPct val="120000"/>
                        </a:lnSpc>
                        <a:spcBef>
                          <a:spcPts val="0"/>
                        </a:spcBef>
                        <a:spcAft>
                          <a:spcPts val="0"/>
                        </a:spcAft>
                        <a:buNone/>
                      </a:pPr>
                      <a:r>
                        <a:rPr lang="en-US" sz="2400" u="none" strike="noStrike" cap="none"/>
                        <a:t> </a:t>
                      </a:r>
                      <a:endParaRPr sz="2400" u="none" strike="noStrike" cap="none">
                        <a:solidFill>
                          <a:srgbClr val="000000"/>
                        </a:solidFill>
                        <a:latin typeface="Times New Roman"/>
                        <a:ea typeface="Times New Roman"/>
                        <a:cs typeface="Times New Roman"/>
                        <a:sym typeface="Times New Roman"/>
                      </a:endParaRPr>
                    </a:p>
                  </a:txBody>
                  <a:tcPr marL="68575" marR="68575" marT="0" marB="0"/>
                </a:tc>
                <a:extLst>
                  <a:ext uri="{0D108BD9-81ED-4DB2-BD59-A6C34878D82A}">
                    <a16:rowId xmlns:a16="http://schemas.microsoft.com/office/drawing/2014/main" val="10003"/>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92"/>
                                        </p:tgtEl>
                                        <p:attrNameLst>
                                          <p:attrName>style.visibility</p:attrName>
                                        </p:attrNameLst>
                                      </p:cBhvr>
                                      <p:to>
                                        <p:strVal val="visible"/>
                                      </p:to>
                                    </p:set>
                                    <p:animEffect transition="in" filter="fade">
                                      <p:cBhvr>
                                        <p:cTn id="7" dur="500"/>
                                        <p:tgtEl>
                                          <p:spTgt spid="189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95"/>
                                        </p:tgtEl>
                                        <p:attrNameLst>
                                          <p:attrName>style.visibility</p:attrName>
                                        </p:attrNameLst>
                                      </p:cBhvr>
                                      <p:to>
                                        <p:strVal val="visible"/>
                                      </p:to>
                                    </p:set>
                                    <p:animEffect transition="in" filter="fade">
                                      <p:cBhvr>
                                        <p:cTn id="12" dur="1000"/>
                                        <p:tgtEl>
                                          <p:spTgt spid="189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96"/>
                                        </p:tgtEl>
                                        <p:attrNameLst>
                                          <p:attrName>style.visibility</p:attrName>
                                        </p:attrNameLst>
                                      </p:cBhvr>
                                      <p:to>
                                        <p:strVal val="visible"/>
                                      </p:to>
                                    </p:set>
                                    <p:animEffect transition="in" filter="fade">
                                      <p:cBhvr>
                                        <p:cTn id="17" dur="500"/>
                                        <p:tgtEl>
                                          <p:spTgt spid="18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00"/>
        <p:cNvGrpSpPr/>
        <p:nvPr/>
      </p:nvGrpSpPr>
      <p:grpSpPr>
        <a:xfrm>
          <a:off x="0" y="0"/>
          <a:ext cx="0" cy="0"/>
          <a:chOff x="0" y="0"/>
          <a:chExt cx="0" cy="0"/>
        </a:xfrm>
      </p:grpSpPr>
      <p:sp>
        <p:nvSpPr>
          <p:cNvPr id="1901" name="Google Shape;1901;p8" descr="Transparent Student Cartoon Png Clipart (#5738493) - PinClipart"/>
          <p:cNvSpPr/>
          <p:nvPr/>
        </p:nvSpPr>
        <p:spPr>
          <a:xfrm>
            <a:off x="5943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02" name="Google Shape;1902;p8"/>
          <p:cNvSpPr txBox="1"/>
          <p:nvPr/>
        </p:nvSpPr>
        <p:spPr>
          <a:xfrm>
            <a:off x="298725" y="1949482"/>
            <a:ext cx="9107511" cy="1077218"/>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457200" marR="0" lvl="0" indent="-457200" algn="just" rtl="0">
              <a:spcBef>
                <a:spcPts val="0"/>
              </a:spcBef>
              <a:spcAft>
                <a:spcPts val="0"/>
              </a:spcAft>
              <a:buClr>
                <a:srgbClr val="FF0000"/>
              </a:buClr>
              <a:buSzPts val="3200"/>
              <a:buFont typeface="Arial"/>
              <a:buChar char="•"/>
            </a:pPr>
            <a:r>
              <a:rPr lang="en-US" sz="3200" b="1">
                <a:solidFill>
                  <a:srgbClr val="FF0000"/>
                </a:solidFill>
                <a:latin typeface="Poppins"/>
                <a:ea typeface="Poppins"/>
                <a:cs typeface="Poppins"/>
                <a:sym typeface="Poppins"/>
              </a:rPr>
              <a:t>Thời  gian ra đời </a:t>
            </a:r>
            <a:r>
              <a:rPr lang="en-US" sz="3200">
                <a:solidFill>
                  <a:srgbClr val="0000FF"/>
                </a:solidFill>
                <a:latin typeface="Poppins"/>
                <a:ea typeface="Poppins"/>
                <a:cs typeface="Poppins"/>
                <a:sym typeface="Poppins"/>
              </a:rPr>
              <a:t>Hội Chữ thập đỏ Việt Nam phát động từ tháng 12 năm 1999. </a:t>
            </a:r>
            <a:endParaRPr sz="3200" b="1">
              <a:solidFill>
                <a:srgbClr val="0000FF"/>
              </a:solidFill>
              <a:latin typeface="Poppins"/>
              <a:ea typeface="Poppins"/>
              <a:cs typeface="Poppins"/>
              <a:sym typeface="Poppins"/>
            </a:endParaRPr>
          </a:p>
        </p:txBody>
      </p:sp>
      <p:sp>
        <p:nvSpPr>
          <p:cNvPr id="1903" name="Google Shape;1903;p8"/>
          <p:cNvSpPr txBox="1"/>
          <p:nvPr/>
        </p:nvSpPr>
        <p:spPr>
          <a:xfrm>
            <a:off x="773804" y="3571176"/>
            <a:ext cx="9676087" cy="1569660"/>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457200" marR="0" lvl="0" indent="-457200" algn="just" rtl="0">
              <a:spcBef>
                <a:spcPts val="0"/>
              </a:spcBef>
              <a:spcAft>
                <a:spcPts val="0"/>
              </a:spcAft>
              <a:buClr>
                <a:srgbClr val="FF0000"/>
              </a:buClr>
              <a:buSzPts val="3200"/>
              <a:buFont typeface="Arial"/>
              <a:buChar char="•"/>
            </a:pPr>
            <a:r>
              <a:rPr lang="en-US" sz="3200" b="1">
                <a:solidFill>
                  <a:srgbClr val="FF0000"/>
                </a:solidFill>
                <a:latin typeface="Poppins"/>
                <a:ea typeface="Poppins"/>
                <a:cs typeface="Poppins"/>
                <a:sym typeface="Poppins"/>
              </a:rPr>
              <a:t>Mục đích </a:t>
            </a:r>
            <a:r>
              <a:rPr lang="en-US" sz="3200">
                <a:solidFill>
                  <a:srgbClr val="0000FF"/>
                </a:solidFill>
                <a:latin typeface="Poppins"/>
                <a:ea typeface="Poppins"/>
                <a:cs typeface="Poppins"/>
                <a:sym typeface="Poppins"/>
              </a:rPr>
              <a:t>kêu gọi sự quan tâm, đóng góp của các cơ quan, tổ chức, cá nhân, các nhà hảo tâm để giúp đỡ cho người nghèo và nạn nhân chất độc da cam.</a:t>
            </a:r>
            <a:endParaRPr sz="3200" b="1">
              <a:solidFill>
                <a:srgbClr val="0000FF"/>
              </a:solidFill>
              <a:latin typeface="Poppins"/>
              <a:ea typeface="Poppins"/>
              <a:cs typeface="Poppins"/>
              <a:sym typeface="Poppins"/>
            </a:endParaRPr>
          </a:p>
        </p:txBody>
      </p:sp>
      <p:pic>
        <p:nvPicPr>
          <p:cNvPr id="1904" name="Google Shape;1904;p8" descr="Transparent Student Cartoon Png Clipart (#5738493) - PinClipart"/>
          <p:cNvPicPr preferRelativeResize="0"/>
          <p:nvPr/>
        </p:nvPicPr>
        <p:blipFill rotWithShape="1">
          <a:blip r:embed="rId3">
            <a:alphaModFix/>
          </a:blip>
          <a:srcRect/>
          <a:stretch/>
        </p:blipFill>
        <p:spPr>
          <a:xfrm>
            <a:off x="9536864" y="793027"/>
            <a:ext cx="3494346" cy="3789228"/>
          </a:xfrm>
          <a:prstGeom prst="rect">
            <a:avLst/>
          </a:prstGeom>
          <a:noFill/>
          <a:ln>
            <a:noFill/>
          </a:ln>
        </p:spPr>
      </p:pic>
      <p:grpSp>
        <p:nvGrpSpPr>
          <p:cNvPr id="1905" name="Google Shape;1905;p8"/>
          <p:cNvGrpSpPr/>
          <p:nvPr/>
        </p:nvGrpSpPr>
        <p:grpSpPr>
          <a:xfrm>
            <a:off x="77826" y="125682"/>
            <a:ext cx="11731547" cy="733409"/>
            <a:chOff x="4320521" y="1236282"/>
            <a:chExt cx="2201808" cy="943405"/>
          </a:xfrm>
        </p:grpSpPr>
        <p:sp>
          <p:nvSpPr>
            <p:cNvPr id="1906" name="Google Shape;1906;p8"/>
            <p:cNvSpPr/>
            <p:nvPr/>
          </p:nvSpPr>
          <p:spPr>
            <a:xfrm>
              <a:off x="4320521" y="1236282"/>
              <a:ext cx="2166665" cy="943405"/>
            </a:xfrm>
            <a:prstGeom prst="roundRect">
              <a:avLst>
                <a:gd name="adj" fmla="val 42559"/>
              </a:avLst>
            </a:prstGeom>
            <a:solidFill>
              <a:srgbClr val="2F5496"/>
            </a:solidFill>
            <a:ln w="12700" cap="flat" cmpd="sng">
              <a:solidFill>
                <a:srgbClr val="4472C4"/>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Calibri"/>
                <a:buNone/>
              </a:pPr>
              <a:endParaRPr sz="2400" b="0" i="0" u="none" strike="noStrike" cap="none">
                <a:solidFill>
                  <a:srgbClr val="49180E"/>
                </a:solidFill>
                <a:latin typeface="Poppins"/>
                <a:ea typeface="Poppins"/>
                <a:cs typeface="Poppins"/>
                <a:sym typeface="Poppins"/>
              </a:endParaRPr>
            </a:p>
          </p:txBody>
        </p:sp>
        <p:sp>
          <p:nvSpPr>
            <p:cNvPr id="1907" name="Google Shape;1907;p8"/>
            <p:cNvSpPr txBox="1"/>
            <p:nvPr/>
          </p:nvSpPr>
          <p:spPr>
            <a:xfrm>
              <a:off x="4320521" y="1242061"/>
              <a:ext cx="2201808" cy="75221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a:solidFill>
                    <a:srgbClr val="FFFF00"/>
                  </a:solidFill>
                  <a:latin typeface="Poppins"/>
                  <a:ea typeface="Poppins"/>
                  <a:cs typeface="Poppins"/>
                  <a:sym typeface="Poppins"/>
                </a:rPr>
                <a:t>1. Phong trào “Tết vì người nghèo và nạn nhân chất độc da cam”</a:t>
              </a: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02"/>
                                        </p:tgtEl>
                                        <p:attrNameLst>
                                          <p:attrName>style.visibility</p:attrName>
                                        </p:attrNameLst>
                                      </p:cBhvr>
                                      <p:to>
                                        <p:strVal val="visible"/>
                                      </p:to>
                                    </p:set>
                                    <p:animEffect transition="in" filter="fade">
                                      <p:cBhvr>
                                        <p:cTn id="7" dur="500"/>
                                        <p:tgtEl>
                                          <p:spTgt spid="190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03"/>
                                        </p:tgtEl>
                                        <p:attrNameLst>
                                          <p:attrName>style.visibility</p:attrName>
                                        </p:attrNameLst>
                                      </p:cBhvr>
                                      <p:to>
                                        <p:strVal val="visible"/>
                                      </p:to>
                                    </p:set>
                                    <p:animEffect transition="in" filter="fade">
                                      <p:cBhvr>
                                        <p:cTn id="12" dur="500"/>
                                        <p:tgtEl>
                                          <p:spTgt spid="19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11"/>
        <p:cNvGrpSpPr/>
        <p:nvPr/>
      </p:nvGrpSpPr>
      <p:grpSpPr>
        <a:xfrm>
          <a:off x="0" y="0"/>
          <a:ext cx="0" cy="0"/>
          <a:chOff x="0" y="0"/>
          <a:chExt cx="0" cy="0"/>
        </a:xfrm>
      </p:grpSpPr>
      <p:sp>
        <p:nvSpPr>
          <p:cNvPr id="1912" name="Google Shape;1912;p9"/>
          <p:cNvSpPr/>
          <p:nvPr/>
        </p:nvSpPr>
        <p:spPr>
          <a:xfrm>
            <a:off x="4807644" y="1291775"/>
            <a:ext cx="2520443" cy="2481171"/>
          </a:xfrm>
          <a:custGeom>
            <a:avLst/>
            <a:gdLst/>
            <a:ahLst/>
            <a:cxnLst/>
            <a:rect l="l" t="t" r="r" b="b"/>
            <a:pathLst>
              <a:path w="21429" h="20851" extrusionOk="0">
                <a:moveTo>
                  <a:pt x="1" y="10736"/>
                </a:moveTo>
                <a:cubicBezTo>
                  <a:pt x="-74" y="5791"/>
                  <a:pt x="3035" y="2106"/>
                  <a:pt x="7007" y="666"/>
                </a:cubicBezTo>
                <a:cubicBezTo>
                  <a:pt x="10907" y="-749"/>
                  <a:pt x="15586" y="18"/>
                  <a:pt x="18852" y="3666"/>
                </a:cubicBezTo>
                <a:cubicBezTo>
                  <a:pt x="19974" y="4919"/>
                  <a:pt x="20705" y="6356"/>
                  <a:pt x="21094" y="7850"/>
                </a:cubicBezTo>
                <a:cubicBezTo>
                  <a:pt x="21476" y="9323"/>
                  <a:pt x="21526" y="10854"/>
                  <a:pt x="21272" y="12327"/>
                </a:cubicBezTo>
                <a:cubicBezTo>
                  <a:pt x="20780" y="15178"/>
                  <a:pt x="19147" y="17844"/>
                  <a:pt x="16446" y="19576"/>
                </a:cubicBezTo>
                <a:lnTo>
                  <a:pt x="17659" y="20851"/>
                </a:lnTo>
                <a:lnTo>
                  <a:pt x="11189" y="20851"/>
                </a:lnTo>
                <a:lnTo>
                  <a:pt x="11189" y="14426"/>
                </a:lnTo>
                <a:lnTo>
                  <a:pt x="12489" y="15726"/>
                </a:lnTo>
                <a:cubicBezTo>
                  <a:pt x="14377" y="15044"/>
                  <a:pt x="15587" y="13538"/>
                  <a:pt x="16008" y="11843"/>
                </a:cubicBezTo>
                <a:cubicBezTo>
                  <a:pt x="16411" y="10218"/>
                  <a:pt x="16091" y="8391"/>
                  <a:pt x="14774" y="6995"/>
                </a:cubicBezTo>
                <a:cubicBezTo>
                  <a:pt x="12838" y="4944"/>
                  <a:pt x="10165" y="4773"/>
                  <a:pt x="8134" y="5864"/>
                </a:cubicBezTo>
                <a:cubicBezTo>
                  <a:pt x="7076" y="6433"/>
                  <a:pt x="6213" y="7336"/>
                  <a:pt x="5717" y="8432"/>
                </a:cubicBezTo>
                <a:cubicBezTo>
                  <a:pt x="5210" y="9552"/>
                  <a:pt x="5082" y="10878"/>
                  <a:pt x="5520" y="12293"/>
                </a:cubicBezTo>
                <a:cubicBezTo>
                  <a:pt x="4660" y="11758"/>
                  <a:pt x="3725" y="11352"/>
                  <a:pt x="2745" y="11089"/>
                </a:cubicBezTo>
                <a:cubicBezTo>
                  <a:pt x="1851" y="10849"/>
                  <a:pt x="928" y="10730"/>
                  <a:pt x="1" y="10736"/>
                </a:cubicBezTo>
                <a:close/>
              </a:path>
            </a:pathLst>
          </a:custGeom>
          <a:solidFill>
            <a:srgbClr val="6ACEE3"/>
          </a:soli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solidFill>
                <a:srgbClr val="000000"/>
              </a:solidFill>
              <a:latin typeface="Lato Light"/>
              <a:ea typeface="Lato Light"/>
              <a:cs typeface="Lato Light"/>
              <a:sym typeface="Lato Light"/>
            </a:endParaRPr>
          </a:p>
        </p:txBody>
      </p:sp>
      <p:sp>
        <p:nvSpPr>
          <p:cNvPr id="1913" name="Google Shape;1913;p9"/>
          <p:cNvSpPr/>
          <p:nvPr/>
        </p:nvSpPr>
        <p:spPr>
          <a:xfrm>
            <a:off x="3542187" y="2565087"/>
            <a:ext cx="2467207" cy="2522188"/>
          </a:xfrm>
          <a:custGeom>
            <a:avLst/>
            <a:gdLst/>
            <a:ahLst/>
            <a:cxnLst/>
            <a:rect l="l" t="t" r="r" b="b"/>
            <a:pathLst>
              <a:path w="21501" h="20867" extrusionOk="0">
                <a:moveTo>
                  <a:pt x="21501" y="3787"/>
                </a:moveTo>
                <a:lnTo>
                  <a:pt x="21501" y="9990"/>
                </a:lnTo>
                <a:lnTo>
                  <a:pt x="14929" y="9990"/>
                </a:lnTo>
                <a:lnTo>
                  <a:pt x="16281" y="8704"/>
                </a:lnTo>
                <a:cubicBezTo>
                  <a:pt x="14580" y="4140"/>
                  <a:pt x="7864" y="3920"/>
                  <a:pt x="5837" y="8362"/>
                </a:cubicBezTo>
                <a:cubicBezTo>
                  <a:pt x="4878" y="10464"/>
                  <a:pt x="5470" y="12605"/>
                  <a:pt x="6862" y="14040"/>
                </a:cubicBezTo>
                <a:cubicBezTo>
                  <a:pt x="8248" y="15468"/>
                  <a:pt x="10429" y="16200"/>
                  <a:pt x="12713" y="15502"/>
                </a:cubicBezTo>
                <a:cubicBezTo>
                  <a:pt x="12159" y="16331"/>
                  <a:pt x="11733" y="17232"/>
                  <a:pt x="11448" y="18175"/>
                </a:cubicBezTo>
                <a:cubicBezTo>
                  <a:pt x="11183" y="19051"/>
                  <a:pt x="11042" y="19956"/>
                  <a:pt x="11027" y="20867"/>
                </a:cubicBezTo>
                <a:cubicBezTo>
                  <a:pt x="7844" y="20900"/>
                  <a:pt x="4992" y="19642"/>
                  <a:pt x="2992" y="17624"/>
                </a:cubicBezTo>
                <a:cubicBezTo>
                  <a:pt x="1979" y="16603"/>
                  <a:pt x="1184" y="15386"/>
                  <a:pt x="666" y="14048"/>
                </a:cubicBezTo>
                <a:cubicBezTo>
                  <a:pt x="145" y="12705"/>
                  <a:pt x="-99" y="11235"/>
                  <a:pt x="38" y="9702"/>
                </a:cubicBezTo>
                <a:cubicBezTo>
                  <a:pt x="256" y="7262"/>
                  <a:pt x="1257" y="5184"/>
                  <a:pt x="2727" y="3588"/>
                </a:cubicBezTo>
                <a:cubicBezTo>
                  <a:pt x="4232" y="1956"/>
                  <a:pt x="6226" y="831"/>
                  <a:pt x="8406" y="316"/>
                </a:cubicBezTo>
                <a:cubicBezTo>
                  <a:pt x="12706" y="-700"/>
                  <a:pt x="17572" y="711"/>
                  <a:pt x="20335" y="4861"/>
                </a:cubicBezTo>
                <a:lnTo>
                  <a:pt x="21501" y="3787"/>
                </a:lnTo>
                <a:close/>
              </a:path>
            </a:pathLst>
          </a:custGeom>
          <a:solidFill>
            <a:srgbClr val="F48200"/>
          </a:soli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solidFill>
                <a:srgbClr val="000000"/>
              </a:solidFill>
              <a:latin typeface="Lato Light"/>
              <a:ea typeface="Lato Light"/>
              <a:cs typeface="Lato Light"/>
              <a:sym typeface="Lato Light"/>
            </a:endParaRPr>
          </a:p>
        </p:txBody>
      </p:sp>
      <p:sp>
        <p:nvSpPr>
          <p:cNvPr id="1914" name="Google Shape;1914;p9"/>
          <p:cNvSpPr/>
          <p:nvPr/>
        </p:nvSpPr>
        <p:spPr>
          <a:xfrm>
            <a:off x="6125642" y="2565542"/>
            <a:ext cx="2492340" cy="2522100"/>
          </a:xfrm>
          <a:custGeom>
            <a:avLst/>
            <a:gdLst/>
            <a:ahLst/>
            <a:cxnLst/>
            <a:rect l="l" t="t" r="r" b="b"/>
            <a:pathLst>
              <a:path w="21467" h="21208" extrusionOk="0">
                <a:moveTo>
                  <a:pt x="10372" y="3"/>
                </a:moveTo>
                <a:cubicBezTo>
                  <a:pt x="10348" y="975"/>
                  <a:pt x="10194" y="1941"/>
                  <a:pt x="9914" y="2875"/>
                </a:cubicBezTo>
                <a:cubicBezTo>
                  <a:pt x="9631" y="3818"/>
                  <a:pt x="9222" y="4720"/>
                  <a:pt x="8697" y="5558"/>
                </a:cubicBezTo>
                <a:cubicBezTo>
                  <a:pt x="10843" y="4811"/>
                  <a:pt x="12957" y="5403"/>
                  <a:pt x="14390" y="6707"/>
                </a:cubicBezTo>
                <a:cubicBezTo>
                  <a:pt x="15803" y="7993"/>
                  <a:pt x="16564" y="9984"/>
                  <a:pt x="15935" y="12092"/>
                </a:cubicBezTo>
                <a:cubicBezTo>
                  <a:pt x="15185" y="14609"/>
                  <a:pt x="13018" y="15950"/>
                  <a:pt x="10791" y="16004"/>
                </a:cubicBezTo>
                <a:cubicBezTo>
                  <a:pt x="9683" y="16031"/>
                  <a:pt x="8573" y="15737"/>
                  <a:pt x="7616" y="15155"/>
                </a:cubicBezTo>
                <a:cubicBezTo>
                  <a:pt x="6612" y="14545"/>
                  <a:pt x="5769" y="13615"/>
                  <a:pt x="5249" y="12354"/>
                </a:cubicBezTo>
                <a:lnTo>
                  <a:pt x="6505" y="11107"/>
                </a:lnTo>
                <a:lnTo>
                  <a:pt x="0" y="11107"/>
                </a:lnTo>
                <a:lnTo>
                  <a:pt x="0" y="17436"/>
                </a:lnTo>
                <a:lnTo>
                  <a:pt x="1358" y="16110"/>
                </a:lnTo>
                <a:cubicBezTo>
                  <a:pt x="3668" y="19863"/>
                  <a:pt x="7726" y="21521"/>
                  <a:pt x="11614" y="21159"/>
                </a:cubicBezTo>
                <a:cubicBezTo>
                  <a:pt x="13439" y="20989"/>
                  <a:pt x="15221" y="20372"/>
                  <a:pt x="16771" y="19348"/>
                </a:cubicBezTo>
                <a:cubicBezTo>
                  <a:pt x="18313" y="18329"/>
                  <a:pt x="19638" y="16901"/>
                  <a:pt x="20512" y="15040"/>
                </a:cubicBezTo>
                <a:cubicBezTo>
                  <a:pt x="21361" y="13233"/>
                  <a:pt x="21600" y="11358"/>
                  <a:pt x="21401" y="9578"/>
                </a:cubicBezTo>
                <a:cubicBezTo>
                  <a:pt x="21204" y="7817"/>
                  <a:pt x="20575" y="6137"/>
                  <a:pt x="19586" y="4691"/>
                </a:cubicBezTo>
                <a:cubicBezTo>
                  <a:pt x="17644" y="1852"/>
                  <a:pt x="14322" y="-79"/>
                  <a:pt x="10372" y="3"/>
                </a:cubicBezTo>
                <a:close/>
              </a:path>
            </a:pathLst>
          </a:custGeom>
          <a:solidFill>
            <a:srgbClr val="61DDA8"/>
          </a:solidFill>
          <a:ln>
            <a:noFill/>
          </a:ln>
        </p:spPr>
        <p:txBody>
          <a:bodyPr spcFirstLastPara="1" wrap="square" lIns="25375" tIns="25375" rIns="25375" bIns="25375" anchor="ctr" anchorCtr="0">
            <a:noAutofit/>
          </a:bodyPr>
          <a:lstStyle/>
          <a:p>
            <a:pPr marL="0" marR="0" lvl="0" indent="0" algn="l" rtl="0">
              <a:spcBef>
                <a:spcPts val="0"/>
              </a:spcBef>
              <a:spcAft>
                <a:spcPts val="0"/>
              </a:spcAft>
              <a:buNone/>
            </a:pPr>
            <a:endParaRPr sz="1800">
              <a:solidFill>
                <a:srgbClr val="7F7F7F"/>
              </a:solidFill>
              <a:latin typeface="Lato Light"/>
              <a:ea typeface="Lato Light"/>
              <a:cs typeface="Lato Light"/>
              <a:sym typeface="Lato Light"/>
            </a:endParaRPr>
          </a:p>
        </p:txBody>
      </p:sp>
      <p:sp>
        <p:nvSpPr>
          <p:cNvPr id="1915" name="Google Shape;1915;p9"/>
          <p:cNvSpPr/>
          <p:nvPr/>
        </p:nvSpPr>
        <p:spPr>
          <a:xfrm>
            <a:off x="4805025" y="3883781"/>
            <a:ext cx="2526552" cy="2482915"/>
          </a:xfrm>
          <a:custGeom>
            <a:avLst/>
            <a:gdLst/>
            <a:ahLst/>
            <a:cxnLst/>
            <a:rect l="l" t="t" r="r" b="b"/>
            <a:pathLst>
              <a:path w="21501" h="21446" extrusionOk="0">
                <a:moveTo>
                  <a:pt x="3765" y="0"/>
                </a:moveTo>
                <a:lnTo>
                  <a:pt x="10283" y="0"/>
                </a:lnTo>
                <a:lnTo>
                  <a:pt x="10283" y="6590"/>
                </a:lnTo>
                <a:lnTo>
                  <a:pt x="8990" y="5343"/>
                </a:lnTo>
                <a:cubicBezTo>
                  <a:pt x="7519" y="5878"/>
                  <a:pt x="6512" y="6832"/>
                  <a:pt x="5929" y="7968"/>
                </a:cubicBezTo>
                <a:cubicBezTo>
                  <a:pt x="5337" y="9121"/>
                  <a:pt x="5179" y="10464"/>
                  <a:pt x="5446" y="11727"/>
                </a:cubicBezTo>
                <a:cubicBezTo>
                  <a:pt x="5970" y="14204"/>
                  <a:pt x="8090" y="16272"/>
                  <a:pt x="11243" y="16062"/>
                </a:cubicBezTo>
                <a:cubicBezTo>
                  <a:pt x="12115" y="16003"/>
                  <a:pt x="12895" y="15724"/>
                  <a:pt x="13572" y="15302"/>
                </a:cubicBezTo>
                <a:cubicBezTo>
                  <a:pt x="14286" y="14856"/>
                  <a:pt x="14889" y="14248"/>
                  <a:pt x="15335" y="13548"/>
                </a:cubicBezTo>
                <a:cubicBezTo>
                  <a:pt x="16207" y="12178"/>
                  <a:pt x="16504" y="10431"/>
                  <a:pt x="15928" y="8703"/>
                </a:cubicBezTo>
                <a:cubicBezTo>
                  <a:pt x="16792" y="9263"/>
                  <a:pt x="17732" y="9692"/>
                  <a:pt x="18718" y="9979"/>
                </a:cubicBezTo>
                <a:cubicBezTo>
                  <a:pt x="19623" y="10242"/>
                  <a:pt x="20559" y="10383"/>
                  <a:pt x="21501" y="10396"/>
                </a:cubicBezTo>
                <a:cubicBezTo>
                  <a:pt x="21505" y="12780"/>
                  <a:pt x="20816" y="14901"/>
                  <a:pt x="19662" y="16639"/>
                </a:cubicBezTo>
                <a:cubicBezTo>
                  <a:pt x="18516" y="18366"/>
                  <a:pt x="16908" y="19721"/>
                  <a:pt x="15053" y="20543"/>
                </a:cubicBezTo>
                <a:cubicBezTo>
                  <a:pt x="13325" y="21308"/>
                  <a:pt x="11408" y="21600"/>
                  <a:pt x="9505" y="21369"/>
                </a:cubicBezTo>
                <a:cubicBezTo>
                  <a:pt x="7408" y="21114"/>
                  <a:pt x="5325" y="20227"/>
                  <a:pt x="3541" y="18603"/>
                </a:cubicBezTo>
                <a:cubicBezTo>
                  <a:pt x="2210" y="17392"/>
                  <a:pt x="1279" y="15930"/>
                  <a:pt x="702" y="14376"/>
                </a:cubicBezTo>
                <a:cubicBezTo>
                  <a:pt x="131" y="12837"/>
                  <a:pt x="-95" y="11201"/>
                  <a:pt x="36" y="9594"/>
                </a:cubicBezTo>
                <a:cubicBezTo>
                  <a:pt x="300" y="6352"/>
                  <a:pt x="2013" y="3238"/>
                  <a:pt x="5065" y="1365"/>
                </a:cubicBezTo>
                <a:lnTo>
                  <a:pt x="3765" y="0"/>
                </a:lnTo>
                <a:close/>
              </a:path>
            </a:pathLst>
          </a:custGeom>
          <a:solidFill>
            <a:srgbClr val="FFD253"/>
          </a:soli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solidFill>
                <a:srgbClr val="000000"/>
              </a:solidFill>
              <a:latin typeface="Lato Light"/>
              <a:ea typeface="Lato Light"/>
              <a:cs typeface="Lato Light"/>
              <a:sym typeface="Lato Light"/>
            </a:endParaRPr>
          </a:p>
        </p:txBody>
      </p:sp>
      <p:sp>
        <p:nvSpPr>
          <p:cNvPr id="1916" name="Google Shape;1916;p9"/>
          <p:cNvSpPr/>
          <p:nvPr/>
        </p:nvSpPr>
        <p:spPr>
          <a:xfrm>
            <a:off x="4809978" y="2259309"/>
            <a:ext cx="643983" cy="478911"/>
          </a:xfrm>
          <a:custGeom>
            <a:avLst/>
            <a:gdLst/>
            <a:ahLst/>
            <a:cxnLst/>
            <a:rect l="l" t="t" r="r" b="b"/>
            <a:pathLst>
              <a:path w="21579" h="21600" extrusionOk="0">
                <a:moveTo>
                  <a:pt x="21579" y="21600"/>
                </a:moveTo>
                <a:cubicBezTo>
                  <a:pt x="20965" y="19090"/>
                  <a:pt x="20631" y="16471"/>
                  <a:pt x="20586" y="13829"/>
                </a:cubicBezTo>
                <a:cubicBezTo>
                  <a:pt x="20543" y="11244"/>
                  <a:pt x="20778" y="8664"/>
                  <a:pt x="21284" y="6170"/>
                </a:cubicBezTo>
                <a:cubicBezTo>
                  <a:pt x="18128" y="4224"/>
                  <a:pt x="14832" y="2720"/>
                  <a:pt x="11448" y="1683"/>
                </a:cubicBezTo>
                <a:cubicBezTo>
                  <a:pt x="8066" y="648"/>
                  <a:pt x="4614" y="84"/>
                  <a:pt x="1146" y="0"/>
                </a:cubicBezTo>
                <a:cubicBezTo>
                  <a:pt x="743" y="2263"/>
                  <a:pt x="445" y="4557"/>
                  <a:pt x="254" y="6870"/>
                </a:cubicBezTo>
                <a:cubicBezTo>
                  <a:pt x="62" y="9193"/>
                  <a:pt x="-21" y="11531"/>
                  <a:pt x="5" y="13868"/>
                </a:cubicBezTo>
                <a:cubicBezTo>
                  <a:pt x="3936" y="13809"/>
                  <a:pt x="7854" y="14499"/>
                  <a:pt x="11642" y="15919"/>
                </a:cubicBezTo>
                <a:cubicBezTo>
                  <a:pt x="15124" y="17224"/>
                  <a:pt x="18464" y="19134"/>
                  <a:pt x="21579" y="21600"/>
                </a:cubicBezTo>
                <a:close/>
              </a:path>
            </a:pathLst>
          </a:custGeom>
          <a:solidFill>
            <a:srgbClr val="6ACEE3"/>
          </a:solidFill>
          <a:ln>
            <a:noFill/>
          </a:ln>
        </p:spPr>
        <p:txBody>
          <a:bodyPr spcFirstLastPara="1" wrap="square" lIns="25375" tIns="25375" rIns="25375" bIns="25375" anchor="ctr" anchorCtr="0">
            <a:noAutofit/>
          </a:bodyPr>
          <a:lstStyle/>
          <a:p>
            <a:pPr marL="0" marR="0" lvl="0" indent="0" algn="l" rtl="0">
              <a:spcBef>
                <a:spcPts val="0"/>
              </a:spcBef>
              <a:spcAft>
                <a:spcPts val="0"/>
              </a:spcAft>
              <a:buNone/>
            </a:pPr>
            <a:endParaRPr sz="1800">
              <a:solidFill>
                <a:srgbClr val="7F7F7F"/>
              </a:solidFill>
              <a:latin typeface="Lato Light"/>
              <a:ea typeface="Lato Light"/>
              <a:cs typeface="Lato Light"/>
              <a:sym typeface="Lato Light"/>
            </a:endParaRPr>
          </a:p>
        </p:txBody>
      </p:sp>
      <p:sp>
        <p:nvSpPr>
          <p:cNvPr id="1917" name="Google Shape;1917;p9"/>
          <p:cNvSpPr/>
          <p:nvPr/>
        </p:nvSpPr>
        <p:spPr>
          <a:xfrm>
            <a:off x="4500661" y="4439883"/>
            <a:ext cx="494763" cy="645884"/>
          </a:xfrm>
          <a:custGeom>
            <a:avLst/>
            <a:gdLst/>
            <a:ahLst/>
            <a:cxnLst/>
            <a:rect l="l" t="t" r="r" b="b"/>
            <a:pathLst>
              <a:path w="21600" h="21579" extrusionOk="0">
                <a:moveTo>
                  <a:pt x="21600" y="0"/>
                </a:moveTo>
                <a:cubicBezTo>
                  <a:pt x="19109" y="597"/>
                  <a:pt x="16522" y="932"/>
                  <a:pt x="13913" y="995"/>
                </a:cubicBezTo>
                <a:cubicBezTo>
                  <a:pt x="11327" y="1058"/>
                  <a:pt x="8742" y="853"/>
                  <a:pt x="6227" y="387"/>
                </a:cubicBezTo>
                <a:cubicBezTo>
                  <a:pt x="4357" y="3529"/>
                  <a:pt x="2888" y="6802"/>
                  <a:pt x="1843" y="10161"/>
                </a:cubicBezTo>
                <a:cubicBezTo>
                  <a:pt x="803" y="13498"/>
                  <a:pt x="186" y="16905"/>
                  <a:pt x="0" y="20333"/>
                </a:cubicBezTo>
                <a:cubicBezTo>
                  <a:pt x="2248" y="20780"/>
                  <a:pt x="4534" y="21109"/>
                  <a:pt x="6842" y="21316"/>
                </a:cubicBezTo>
                <a:cubicBezTo>
                  <a:pt x="9039" y="21513"/>
                  <a:pt x="11250" y="21600"/>
                  <a:pt x="13462" y="21575"/>
                </a:cubicBezTo>
                <a:cubicBezTo>
                  <a:pt x="13546" y="17890"/>
                  <a:pt x="14247" y="14228"/>
                  <a:pt x="15549" y="10679"/>
                </a:cubicBezTo>
                <a:cubicBezTo>
                  <a:pt x="16926" y="6926"/>
                  <a:pt x="18961" y="3334"/>
                  <a:pt x="21600" y="0"/>
                </a:cubicBezTo>
                <a:close/>
              </a:path>
            </a:pathLst>
          </a:custGeom>
          <a:solidFill>
            <a:srgbClr val="F48200"/>
          </a:solidFill>
          <a:ln>
            <a:noFill/>
          </a:ln>
        </p:spPr>
        <p:txBody>
          <a:bodyPr spcFirstLastPara="1" wrap="square" lIns="25375" tIns="25375" rIns="25375" bIns="25375" anchor="ctr" anchorCtr="0">
            <a:noAutofit/>
          </a:bodyPr>
          <a:lstStyle/>
          <a:p>
            <a:pPr marL="0" marR="0" lvl="0" indent="0" algn="l" rtl="0">
              <a:spcBef>
                <a:spcPts val="0"/>
              </a:spcBef>
              <a:spcAft>
                <a:spcPts val="0"/>
              </a:spcAft>
              <a:buNone/>
            </a:pPr>
            <a:endParaRPr sz="1800">
              <a:solidFill>
                <a:srgbClr val="7F7F7F"/>
              </a:solidFill>
              <a:latin typeface="Lato Light"/>
              <a:ea typeface="Lato Light"/>
              <a:cs typeface="Lato Light"/>
              <a:sym typeface="Lato Light"/>
            </a:endParaRPr>
          </a:p>
        </p:txBody>
      </p:sp>
      <p:sp>
        <p:nvSpPr>
          <p:cNvPr id="1918" name="Google Shape;1918;p9"/>
          <p:cNvSpPr/>
          <p:nvPr/>
        </p:nvSpPr>
        <p:spPr>
          <a:xfrm>
            <a:off x="6677758" y="4888699"/>
            <a:ext cx="649140" cy="511007"/>
          </a:xfrm>
          <a:custGeom>
            <a:avLst/>
            <a:gdLst/>
            <a:ahLst/>
            <a:cxnLst/>
            <a:rect l="l" t="t" r="r" b="b"/>
            <a:pathLst>
              <a:path w="21574" h="21600" extrusionOk="0">
                <a:moveTo>
                  <a:pt x="21568" y="8485"/>
                </a:moveTo>
                <a:cubicBezTo>
                  <a:pt x="21600" y="10739"/>
                  <a:pt x="21515" y="12993"/>
                  <a:pt x="21313" y="15232"/>
                </a:cubicBezTo>
                <a:cubicBezTo>
                  <a:pt x="21120" y="17377"/>
                  <a:pt x="20820" y="19504"/>
                  <a:pt x="20415" y="21600"/>
                </a:cubicBezTo>
                <a:cubicBezTo>
                  <a:pt x="17022" y="21426"/>
                  <a:pt x="13651" y="20820"/>
                  <a:pt x="10352" y="19792"/>
                </a:cubicBezTo>
                <a:cubicBezTo>
                  <a:pt x="7008" y="18749"/>
                  <a:pt x="3756" y="17277"/>
                  <a:pt x="646" y="15398"/>
                </a:cubicBezTo>
                <a:cubicBezTo>
                  <a:pt x="1044" y="12939"/>
                  <a:pt x="1202" y="10426"/>
                  <a:pt x="1114" y="7918"/>
                </a:cubicBezTo>
                <a:cubicBezTo>
                  <a:pt x="1020" y="5228"/>
                  <a:pt x="646" y="2565"/>
                  <a:pt x="0" y="0"/>
                </a:cubicBezTo>
                <a:cubicBezTo>
                  <a:pt x="3333" y="2760"/>
                  <a:pt x="6962" y="4892"/>
                  <a:pt x="10774" y="6331"/>
                </a:cubicBezTo>
                <a:cubicBezTo>
                  <a:pt x="14281" y="7655"/>
                  <a:pt x="17911" y="8379"/>
                  <a:pt x="21568" y="8485"/>
                </a:cubicBezTo>
                <a:close/>
              </a:path>
            </a:pathLst>
          </a:custGeom>
          <a:solidFill>
            <a:srgbClr val="FFD253"/>
          </a:solidFill>
          <a:ln>
            <a:noFill/>
          </a:ln>
        </p:spPr>
        <p:txBody>
          <a:bodyPr spcFirstLastPara="1" wrap="square" lIns="25375" tIns="25375" rIns="25375" bIns="25375" anchor="ctr" anchorCtr="0">
            <a:noAutofit/>
          </a:bodyPr>
          <a:lstStyle/>
          <a:p>
            <a:pPr marL="0" marR="0" lvl="0" indent="0" algn="l" rtl="0">
              <a:spcBef>
                <a:spcPts val="0"/>
              </a:spcBef>
              <a:spcAft>
                <a:spcPts val="0"/>
              </a:spcAft>
              <a:buNone/>
            </a:pPr>
            <a:endParaRPr sz="1800">
              <a:solidFill>
                <a:srgbClr val="7F7F7F"/>
              </a:solidFill>
              <a:latin typeface="Lato Light"/>
              <a:ea typeface="Lato Light"/>
              <a:cs typeface="Lato Light"/>
              <a:sym typeface="Lato Light"/>
            </a:endParaRPr>
          </a:p>
        </p:txBody>
      </p:sp>
      <p:sp>
        <p:nvSpPr>
          <p:cNvPr id="1919" name="Google Shape;1919;p9"/>
          <p:cNvSpPr/>
          <p:nvPr/>
        </p:nvSpPr>
        <p:spPr>
          <a:xfrm>
            <a:off x="8554301" y="868600"/>
            <a:ext cx="3300575"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a:solidFill>
                  <a:srgbClr val="0000FF"/>
                </a:solidFill>
                <a:latin typeface="Calibri"/>
                <a:ea typeface="Calibri"/>
                <a:cs typeface="Calibri"/>
                <a:sym typeface="Calibri"/>
              </a:rPr>
              <a:t>Sửa chữa nhà ở</a:t>
            </a:r>
            <a:endParaRPr sz="3200" b="1">
              <a:solidFill>
                <a:srgbClr val="0000FF"/>
              </a:solidFill>
              <a:latin typeface="Roboto Medium"/>
              <a:ea typeface="Roboto Medium"/>
              <a:cs typeface="Roboto Medium"/>
              <a:sym typeface="Roboto Medium"/>
            </a:endParaRPr>
          </a:p>
        </p:txBody>
      </p:sp>
      <p:sp>
        <p:nvSpPr>
          <p:cNvPr id="1920" name="Google Shape;1920;p9"/>
          <p:cNvSpPr/>
          <p:nvPr/>
        </p:nvSpPr>
        <p:spPr>
          <a:xfrm>
            <a:off x="330604" y="3662481"/>
            <a:ext cx="3097322" cy="89255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600" b="1">
                <a:solidFill>
                  <a:srgbClr val="0000FF"/>
                </a:solidFill>
                <a:latin typeface="Arial"/>
                <a:ea typeface="Arial"/>
                <a:cs typeface="Arial"/>
                <a:sym typeface="Arial"/>
              </a:rPr>
              <a:t>Khám, chữa bệnh </a:t>
            </a:r>
            <a:endParaRPr/>
          </a:p>
          <a:p>
            <a:pPr marL="0" marR="0" lvl="0" indent="0" algn="ctr" rtl="0">
              <a:spcBef>
                <a:spcPts val="0"/>
              </a:spcBef>
              <a:spcAft>
                <a:spcPts val="0"/>
              </a:spcAft>
              <a:buNone/>
            </a:pPr>
            <a:r>
              <a:rPr lang="en-US" sz="2600" b="1">
                <a:solidFill>
                  <a:srgbClr val="0000FF"/>
                </a:solidFill>
                <a:latin typeface="Arial"/>
                <a:ea typeface="Arial"/>
                <a:cs typeface="Arial"/>
                <a:sym typeface="Arial"/>
              </a:rPr>
              <a:t>nhân đạo</a:t>
            </a:r>
            <a:endParaRPr sz="2600" b="1">
              <a:solidFill>
                <a:srgbClr val="0000FF"/>
              </a:solidFill>
              <a:latin typeface="Roboto Medium"/>
              <a:ea typeface="Roboto Medium"/>
              <a:cs typeface="Roboto Medium"/>
              <a:sym typeface="Roboto Medium"/>
            </a:endParaRPr>
          </a:p>
        </p:txBody>
      </p:sp>
      <p:sp>
        <p:nvSpPr>
          <p:cNvPr id="1921" name="Google Shape;1921;p9"/>
          <p:cNvSpPr/>
          <p:nvPr/>
        </p:nvSpPr>
        <p:spPr>
          <a:xfrm>
            <a:off x="665405" y="738191"/>
            <a:ext cx="3061252"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a:solidFill>
                  <a:srgbClr val="0000FF"/>
                </a:solidFill>
                <a:latin typeface="Poppins"/>
                <a:ea typeface="Poppins"/>
                <a:cs typeface="Poppins"/>
                <a:sym typeface="Poppins"/>
              </a:rPr>
              <a:t>Tặng quà</a:t>
            </a:r>
            <a:endParaRPr sz="3200" b="1">
              <a:solidFill>
                <a:srgbClr val="0000FF"/>
              </a:solidFill>
              <a:latin typeface="Poppins"/>
              <a:ea typeface="Poppins"/>
              <a:cs typeface="Poppins"/>
              <a:sym typeface="Poppins"/>
            </a:endParaRPr>
          </a:p>
        </p:txBody>
      </p:sp>
      <p:cxnSp>
        <p:nvCxnSpPr>
          <p:cNvPr id="1922" name="Google Shape;1922;p9"/>
          <p:cNvCxnSpPr/>
          <p:nvPr/>
        </p:nvCxnSpPr>
        <p:spPr>
          <a:xfrm>
            <a:off x="0" y="808383"/>
            <a:ext cx="12192000" cy="0"/>
          </a:xfrm>
          <a:prstGeom prst="straightConnector1">
            <a:avLst/>
          </a:prstGeom>
          <a:noFill/>
          <a:ln w="9525" cap="flat" cmpd="sng">
            <a:solidFill>
              <a:schemeClr val="dk1"/>
            </a:solidFill>
            <a:prstDash val="dash"/>
            <a:round/>
            <a:headEnd type="none" w="sm" len="sm"/>
            <a:tailEnd type="none" w="sm" len="sm"/>
          </a:ln>
        </p:spPr>
      </p:cxnSp>
      <p:sp>
        <p:nvSpPr>
          <p:cNvPr id="1923" name="Google Shape;1923;p9"/>
          <p:cNvSpPr txBox="1"/>
          <p:nvPr/>
        </p:nvSpPr>
        <p:spPr>
          <a:xfrm>
            <a:off x="29642" y="53257"/>
            <a:ext cx="12191999"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a:solidFill>
                  <a:srgbClr val="FF0000"/>
                </a:solidFill>
                <a:latin typeface="Poppins"/>
                <a:ea typeface="Poppins"/>
                <a:cs typeface="Poppins"/>
                <a:sym typeface="Poppins"/>
              </a:rPr>
              <a:t>Các hoạt động được triển khai</a:t>
            </a:r>
            <a:endParaRPr sz="3600" b="1">
              <a:solidFill>
                <a:srgbClr val="FF0000"/>
              </a:solidFill>
              <a:latin typeface="Poppins"/>
              <a:ea typeface="Poppins"/>
              <a:cs typeface="Poppins"/>
              <a:sym typeface="Poppins"/>
            </a:endParaRPr>
          </a:p>
        </p:txBody>
      </p:sp>
      <p:sp>
        <p:nvSpPr>
          <p:cNvPr id="1924" name="Google Shape;1924;p9"/>
          <p:cNvSpPr/>
          <p:nvPr/>
        </p:nvSpPr>
        <p:spPr>
          <a:xfrm>
            <a:off x="8645507" y="3812004"/>
            <a:ext cx="3118162"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a:solidFill>
                  <a:srgbClr val="0000FF"/>
                </a:solidFill>
                <a:latin typeface="Arial"/>
                <a:ea typeface="Arial"/>
                <a:cs typeface="Arial"/>
                <a:sym typeface="Arial"/>
              </a:rPr>
              <a:t>Tặng hoc bổng</a:t>
            </a:r>
            <a:endParaRPr sz="3200" b="1">
              <a:solidFill>
                <a:srgbClr val="0000FF"/>
              </a:solidFill>
              <a:latin typeface="Roboto Medium"/>
              <a:ea typeface="Roboto Medium"/>
              <a:cs typeface="Roboto Medium"/>
              <a:sym typeface="Roboto Medium"/>
            </a:endParaRPr>
          </a:p>
        </p:txBody>
      </p:sp>
      <p:sp>
        <p:nvSpPr>
          <p:cNvPr id="1925" name="Google Shape;1925;p9"/>
          <p:cNvSpPr txBox="1"/>
          <p:nvPr/>
        </p:nvSpPr>
        <p:spPr>
          <a:xfrm>
            <a:off x="5790658" y="4715267"/>
            <a:ext cx="643983"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0000FF"/>
                </a:solidFill>
                <a:latin typeface="Calibri"/>
                <a:ea typeface="Calibri"/>
                <a:cs typeface="Calibri"/>
                <a:sym typeface="Calibri"/>
              </a:rPr>
              <a:t>3</a:t>
            </a:r>
            <a:endParaRPr/>
          </a:p>
        </p:txBody>
      </p:sp>
      <p:sp>
        <p:nvSpPr>
          <p:cNvPr id="1926" name="Google Shape;1926;p9"/>
          <p:cNvSpPr txBox="1"/>
          <p:nvPr/>
        </p:nvSpPr>
        <p:spPr>
          <a:xfrm>
            <a:off x="7049820" y="3273395"/>
            <a:ext cx="643983"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0000FF"/>
                </a:solidFill>
                <a:latin typeface="Calibri"/>
                <a:ea typeface="Calibri"/>
                <a:cs typeface="Calibri"/>
                <a:sym typeface="Calibri"/>
              </a:rPr>
              <a:t>2</a:t>
            </a:r>
            <a:endParaRPr/>
          </a:p>
        </p:txBody>
      </p:sp>
      <p:sp>
        <p:nvSpPr>
          <p:cNvPr id="1927" name="Google Shape;1927;p9"/>
          <p:cNvSpPr txBox="1"/>
          <p:nvPr/>
        </p:nvSpPr>
        <p:spPr>
          <a:xfrm>
            <a:off x="5978086" y="2234096"/>
            <a:ext cx="643983"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0000FF"/>
                </a:solidFill>
                <a:latin typeface="Calibri"/>
                <a:ea typeface="Calibri"/>
                <a:cs typeface="Calibri"/>
                <a:sym typeface="Calibri"/>
              </a:rPr>
              <a:t>1</a:t>
            </a:r>
            <a:endParaRPr/>
          </a:p>
        </p:txBody>
      </p:sp>
      <p:sp>
        <p:nvSpPr>
          <p:cNvPr id="1928" name="Google Shape;1928;p9"/>
          <p:cNvSpPr txBox="1"/>
          <p:nvPr/>
        </p:nvSpPr>
        <p:spPr>
          <a:xfrm>
            <a:off x="4513755" y="3370093"/>
            <a:ext cx="643983"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0000FF"/>
                </a:solidFill>
                <a:latin typeface="Calibri"/>
                <a:ea typeface="Calibri"/>
                <a:cs typeface="Calibri"/>
                <a:sym typeface="Calibri"/>
              </a:rPr>
              <a:t>4</a:t>
            </a:r>
            <a:endParaRPr/>
          </a:p>
        </p:txBody>
      </p:sp>
      <p:pic>
        <p:nvPicPr>
          <p:cNvPr id="1929" name="Google Shape;1929;p9"/>
          <p:cNvPicPr preferRelativeResize="0"/>
          <p:nvPr/>
        </p:nvPicPr>
        <p:blipFill rotWithShape="1">
          <a:blip r:embed="rId3">
            <a:alphaModFix/>
          </a:blip>
          <a:srcRect/>
          <a:stretch/>
        </p:blipFill>
        <p:spPr>
          <a:xfrm>
            <a:off x="250087" y="1334180"/>
            <a:ext cx="3264575" cy="2329167"/>
          </a:xfrm>
          <a:prstGeom prst="roundRect">
            <a:avLst>
              <a:gd name="adj" fmla="val 8594"/>
            </a:avLst>
          </a:prstGeom>
          <a:solidFill>
            <a:srgbClr val="ECECEC"/>
          </a:solidFill>
          <a:ln>
            <a:noFill/>
          </a:ln>
          <a:effectLst>
            <a:reflection stA="38000" endPos="28000" dist="5000" dir="5400000" sy="-100000" algn="bl" rotWithShape="0"/>
          </a:effectLst>
        </p:spPr>
      </p:pic>
      <p:pic>
        <p:nvPicPr>
          <p:cNvPr id="1930" name="Google Shape;1930;p9"/>
          <p:cNvPicPr preferRelativeResize="0"/>
          <p:nvPr/>
        </p:nvPicPr>
        <p:blipFill rotWithShape="1">
          <a:blip r:embed="rId4">
            <a:alphaModFix/>
          </a:blip>
          <a:srcRect/>
          <a:stretch/>
        </p:blipFill>
        <p:spPr>
          <a:xfrm>
            <a:off x="344464" y="4555033"/>
            <a:ext cx="3264575" cy="2224613"/>
          </a:xfrm>
          <a:prstGeom prst="roundRect">
            <a:avLst>
              <a:gd name="adj" fmla="val 8594"/>
            </a:avLst>
          </a:prstGeom>
          <a:solidFill>
            <a:srgbClr val="ECECEC"/>
          </a:solidFill>
          <a:ln>
            <a:noFill/>
          </a:ln>
          <a:effectLst>
            <a:reflection stA="38000" endPos="28000" dist="5000" dir="5400000" sy="-100000" algn="bl" rotWithShape="0"/>
          </a:effectLst>
        </p:spPr>
      </p:pic>
      <p:pic>
        <p:nvPicPr>
          <p:cNvPr id="1931" name="Google Shape;1931;p9" descr="Hội Khuyến học Hà Nội trao học bổng cho học sinh hoàn cảnh đặc biệt khó khăn"/>
          <p:cNvPicPr preferRelativeResize="0"/>
          <p:nvPr/>
        </p:nvPicPr>
        <p:blipFill rotWithShape="1">
          <a:blip r:embed="rId5">
            <a:alphaModFix/>
          </a:blip>
          <a:srcRect/>
          <a:stretch/>
        </p:blipFill>
        <p:spPr>
          <a:xfrm>
            <a:off x="8652468" y="4439883"/>
            <a:ext cx="3300575" cy="2271690"/>
          </a:xfrm>
          <a:prstGeom prst="rect">
            <a:avLst/>
          </a:prstGeom>
          <a:noFill/>
          <a:ln>
            <a:noFill/>
          </a:ln>
        </p:spPr>
      </p:pic>
      <p:pic>
        <p:nvPicPr>
          <p:cNvPr id="1932" name="Google Shape;1932;p9" descr="Bắc Ninh sẽ xây mới 854 nhà ở cho hộ nghèo trong năm 2017"/>
          <p:cNvPicPr preferRelativeResize="0"/>
          <p:nvPr/>
        </p:nvPicPr>
        <p:blipFill rotWithShape="1">
          <a:blip r:embed="rId6">
            <a:alphaModFix/>
          </a:blip>
          <a:srcRect/>
          <a:stretch/>
        </p:blipFill>
        <p:spPr>
          <a:xfrm>
            <a:off x="8734230" y="1564323"/>
            <a:ext cx="3218813" cy="2271690"/>
          </a:xfrm>
          <a:prstGeom prst="roundRect">
            <a:avLst>
              <a:gd name="adj" fmla="val 8594"/>
            </a:avLst>
          </a:prstGeom>
          <a:solidFill>
            <a:srgbClr val="ECECEC"/>
          </a:solidFill>
          <a:ln>
            <a:noFill/>
          </a:ln>
          <a:effectLst>
            <a:reflection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19"/>
                                        </p:tgtEl>
                                        <p:attrNameLst>
                                          <p:attrName>style.visibility</p:attrName>
                                        </p:attrNameLst>
                                      </p:cBhvr>
                                      <p:to>
                                        <p:strVal val="visible"/>
                                      </p:to>
                                    </p:set>
                                    <p:anim calcmode="lin" valueType="num">
                                      <p:cBhvr additive="base">
                                        <p:cTn id="7" dur="500"/>
                                        <p:tgtEl>
                                          <p:spTgt spid="1919"/>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920"/>
                                        </p:tgtEl>
                                        <p:attrNameLst>
                                          <p:attrName>style.visibility</p:attrName>
                                        </p:attrNameLst>
                                      </p:cBhvr>
                                      <p:to>
                                        <p:strVal val="visible"/>
                                      </p:to>
                                    </p:set>
                                    <p:anim calcmode="lin" valueType="num">
                                      <p:cBhvr additive="base">
                                        <p:cTn id="12" dur="500"/>
                                        <p:tgtEl>
                                          <p:spTgt spid="1920"/>
                                        </p:tgtEl>
                                        <p:attrNameLst>
                                          <p:attrName>ppt_y</p:attrName>
                                        </p:attrNameLst>
                                      </p:cBhvr>
                                      <p:tavLst>
                                        <p:tav tm="0">
                                          <p:val>
                                            <p:strVal val="#ppt_y+1"/>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921"/>
                                        </p:tgtEl>
                                        <p:attrNameLst>
                                          <p:attrName>style.visibility</p:attrName>
                                        </p:attrNameLst>
                                      </p:cBhvr>
                                      <p:to>
                                        <p:strVal val="visible"/>
                                      </p:to>
                                    </p:set>
                                    <p:anim calcmode="lin" valueType="num">
                                      <p:cBhvr additive="base">
                                        <p:cTn id="15" dur="500"/>
                                        <p:tgtEl>
                                          <p:spTgt spid="1921"/>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924"/>
                                        </p:tgtEl>
                                        <p:attrNameLst>
                                          <p:attrName>style.visibility</p:attrName>
                                        </p:attrNameLst>
                                      </p:cBhvr>
                                      <p:to>
                                        <p:strVal val="visible"/>
                                      </p:to>
                                    </p:set>
                                    <p:anim calcmode="lin" valueType="num">
                                      <p:cBhvr additive="base">
                                        <p:cTn id="20" dur="500"/>
                                        <p:tgtEl>
                                          <p:spTgt spid="19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Farm Production Thesis by Slidesgo">
  <a:themeElements>
    <a:clrScheme name="Simple Light">
      <a:dk1>
        <a:srgbClr val="FFF8E7"/>
      </a:dk1>
      <a:lt1>
        <a:srgbClr val="FFFFFF"/>
      </a:lt1>
      <a:dk2>
        <a:srgbClr val="84B100"/>
      </a:dk2>
      <a:lt2>
        <a:srgbClr val="52321D"/>
      </a:lt2>
      <a:accent1>
        <a:srgbClr val="FAAA17"/>
      </a:accent1>
      <a:accent2>
        <a:srgbClr val="84B100"/>
      </a:accent2>
      <a:accent3>
        <a:srgbClr val="AFD43F"/>
      </a:accent3>
      <a:accent4>
        <a:srgbClr val="E33B3A"/>
      </a:accent4>
      <a:accent5>
        <a:srgbClr val="EBC590"/>
      </a:accent5>
      <a:accent6>
        <a:srgbClr val="52321D"/>
      </a:accent6>
      <a:hlink>
        <a:srgbClr val="84B1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主题">
  <a:themeElements>
    <a:clrScheme name="2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Default Theme">
  <a:themeElements>
    <a:clrScheme name="SM - Theme 19 - Light">
      <a:dk1>
        <a:srgbClr val="AAAAAA"/>
      </a:dk1>
      <a:lt1>
        <a:srgbClr val="FFFFFF"/>
      </a:lt1>
      <a:dk2>
        <a:srgbClr val="08204C"/>
      </a:dk2>
      <a:lt2>
        <a:srgbClr val="FEFFFE"/>
      </a:lt2>
      <a:accent1>
        <a:srgbClr val="35CA78"/>
      </a:accent1>
      <a:accent2>
        <a:srgbClr val="23A4A7"/>
      </a:accent2>
      <a:accent3>
        <a:srgbClr val="1060B1"/>
      </a:accent3>
      <a:accent4>
        <a:srgbClr val="566A7C"/>
      </a:accent4>
      <a:accent5>
        <a:srgbClr val="98A9BC"/>
      </a:accent5>
      <a:accent6>
        <a:srgbClr val="52647F"/>
      </a:accent6>
      <a:hlink>
        <a:srgbClr val="6B9F25"/>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Friendship Love Doodles by Slidesgo">
  <a:themeElements>
    <a:clrScheme name="Simple Light">
      <a:dk1>
        <a:srgbClr val="1A4E6E"/>
      </a:dk1>
      <a:lt1>
        <a:srgbClr val="FFF9E7"/>
      </a:lt1>
      <a:dk2>
        <a:srgbClr val="1A4E6E"/>
      </a:dk2>
      <a:lt2>
        <a:srgbClr val="00DFD1"/>
      </a:lt2>
      <a:accent1>
        <a:srgbClr val="FF913F"/>
      </a:accent1>
      <a:accent2>
        <a:srgbClr val="FFC900"/>
      </a:accent2>
      <a:accent3>
        <a:srgbClr val="FF0F62"/>
      </a:accent3>
      <a:accent4>
        <a:srgbClr val="FFC4C7"/>
      </a:accent4>
      <a:accent5>
        <a:srgbClr val="FFFFFF"/>
      </a:accent5>
      <a:accent6>
        <a:srgbClr val="FFC4C7"/>
      </a:accent6>
      <a:hlink>
        <a:srgbClr val="1A4E6E"/>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_Farm Production Thesis by Slidesgo">
  <a:themeElements>
    <a:clrScheme name="Simple Light">
      <a:dk1>
        <a:srgbClr val="FFF8E7"/>
      </a:dk1>
      <a:lt1>
        <a:srgbClr val="FFFFFF"/>
      </a:lt1>
      <a:dk2>
        <a:srgbClr val="84B100"/>
      </a:dk2>
      <a:lt2>
        <a:srgbClr val="52321D"/>
      </a:lt2>
      <a:accent1>
        <a:srgbClr val="FAAA17"/>
      </a:accent1>
      <a:accent2>
        <a:srgbClr val="84B100"/>
      </a:accent2>
      <a:accent3>
        <a:srgbClr val="AFD43F"/>
      </a:accent3>
      <a:accent4>
        <a:srgbClr val="E33B3A"/>
      </a:accent4>
      <a:accent5>
        <a:srgbClr val="EBC590"/>
      </a:accent5>
      <a:accent6>
        <a:srgbClr val="52321D"/>
      </a:accent6>
      <a:hlink>
        <a:srgbClr val="84B1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1384</Words>
  <Application>Microsoft Office PowerPoint</Application>
  <PresentationFormat>Widescreen</PresentationFormat>
  <Paragraphs>151</Paragraphs>
  <Slides>31</Slides>
  <Notes>31</Notes>
  <HiddenSlides>0</HiddenSlides>
  <MMClips>0</MMClips>
  <ScaleCrop>false</ScaleCrop>
  <HeadingPairs>
    <vt:vector size="6" baseType="variant">
      <vt:variant>
        <vt:lpstr>Fonts Used</vt:lpstr>
      </vt:variant>
      <vt:variant>
        <vt:i4>20</vt:i4>
      </vt:variant>
      <vt:variant>
        <vt:lpstr>Theme</vt:lpstr>
      </vt:variant>
      <vt:variant>
        <vt:i4>8</vt:i4>
      </vt:variant>
      <vt:variant>
        <vt:lpstr>Slide Titles</vt:lpstr>
      </vt:variant>
      <vt:variant>
        <vt:i4>31</vt:i4>
      </vt:variant>
    </vt:vector>
  </HeadingPairs>
  <TitlesOfParts>
    <vt:vector size="59" baseType="lpstr">
      <vt:lpstr>Livvic</vt:lpstr>
      <vt:lpstr>Montserrat Light</vt:lpstr>
      <vt:lpstr>Montserrat</vt:lpstr>
      <vt:lpstr>Roboto Condensed Light</vt:lpstr>
      <vt:lpstr>Bebas Neue</vt:lpstr>
      <vt:lpstr>Raleway</vt:lpstr>
      <vt:lpstr>Ribeye</vt:lpstr>
      <vt:lpstr>Poppins Light</vt:lpstr>
      <vt:lpstr>Times New Roman</vt:lpstr>
      <vt:lpstr>Calibri</vt:lpstr>
      <vt:lpstr>Patrick Hand</vt:lpstr>
      <vt:lpstr>Geo</vt:lpstr>
      <vt:lpstr>Roboto Medium</vt:lpstr>
      <vt:lpstr>Raleway Thin</vt:lpstr>
      <vt:lpstr>Cabin Sketch</vt:lpstr>
      <vt:lpstr>Work Sans</vt:lpstr>
      <vt:lpstr>Permanent Marker</vt:lpstr>
      <vt:lpstr>Arial</vt:lpstr>
      <vt:lpstr>Poppins</vt:lpstr>
      <vt:lpstr>Lato Light</vt:lpstr>
      <vt:lpstr>1_Office Theme</vt:lpstr>
      <vt:lpstr>Office Theme</vt:lpstr>
      <vt:lpstr>1_Farm Production Thesis by Slidesgo</vt:lpstr>
      <vt:lpstr>2_Office 主题</vt:lpstr>
      <vt:lpstr>1_Default Theme</vt:lpstr>
      <vt:lpstr>2_Office Theme</vt:lpstr>
      <vt:lpstr>Friendship Love Doodles by Slidesgo</vt:lpstr>
      <vt:lpstr>2_Farm Production Thesis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OS</cp:lastModifiedBy>
  <cp:revision>1</cp:revision>
  <dcterms:created xsi:type="dcterms:W3CDTF">2019-05-02T08:19:04Z</dcterms:created>
  <dcterms:modified xsi:type="dcterms:W3CDTF">2024-04-04T07:11:12Z</dcterms:modified>
</cp:coreProperties>
</file>