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21.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4" r:id="rId2"/>
  </p:sldMasterIdLst>
  <p:notesMasterIdLst>
    <p:notesMasterId r:id="rId39"/>
  </p:notesMasterIdLst>
  <p:sldIdLst>
    <p:sldId id="472" r:id="rId3"/>
    <p:sldId id="6303" r:id="rId4"/>
    <p:sldId id="6326" r:id="rId5"/>
    <p:sldId id="6328" r:id="rId6"/>
    <p:sldId id="6329" r:id="rId7"/>
    <p:sldId id="6331" r:id="rId8"/>
    <p:sldId id="6332" r:id="rId9"/>
    <p:sldId id="256" r:id="rId10"/>
    <p:sldId id="261" r:id="rId11"/>
    <p:sldId id="515" r:id="rId12"/>
    <p:sldId id="6311" r:id="rId13"/>
    <p:sldId id="323" r:id="rId14"/>
    <p:sldId id="6298" r:id="rId15"/>
    <p:sldId id="6314" r:id="rId16"/>
    <p:sldId id="6312" r:id="rId17"/>
    <p:sldId id="6304" r:id="rId18"/>
    <p:sldId id="6307" r:id="rId19"/>
    <p:sldId id="6220" r:id="rId20"/>
    <p:sldId id="6320" r:id="rId21"/>
    <p:sldId id="6224" r:id="rId22"/>
    <p:sldId id="528" r:id="rId23"/>
    <p:sldId id="529" r:id="rId24"/>
    <p:sldId id="530" r:id="rId25"/>
    <p:sldId id="531" r:id="rId26"/>
    <p:sldId id="6333" r:id="rId27"/>
    <p:sldId id="6334" r:id="rId28"/>
    <p:sldId id="471" r:id="rId29"/>
    <p:sldId id="257" r:id="rId30"/>
    <p:sldId id="258" r:id="rId31"/>
    <p:sldId id="6292" r:id="rId32"/>
    <p:sldId id="269" r:id="rId33"/>
    <p:sldId id="6290" r:id="rId34"/>
    <p:sldId id="338" r:id="rId35"/>
    <p:sldId id="336" r:id="rId36"/>
    <p:sldId id="6196" r:id="rId37"/>
    <p:sldId id="340" r:id="rId38"/>
  </p:sldIdLst>
  <p:sldSz cx="12192000" cy="6858000"/>
  <p:notesSz cx="6858000" cy="9144000"/>
  <p:defaultTextStyle>
    <a:defPPr>
      <a:defRPr lang="zh-CN"/>
    </a:defPPr>
    <a:lvl1pPr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1" orient="horz" pos="220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3D5"/>
    <a:srgbClr val="FF3399"/>
    <a:srgbClr val="00C5C2"/>
    <a:srgbClr val="FF0066"/>
    <a:srgbClr val="FFFFFF"/>
    <a:srgbClr val="009999"/>
    <a:srgbClr val="996633"/>
    <a:srgbClr val="FAB8D1"/>
    <a:srgbClr val="07F7AD"/>
    <a:srgbClr val="F765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1" autoAdjust="0"/>
    <p:restoredTop sz="94660" autoAdjust="0"/>
  </p:normalViewPr>
  <p:slideViewPr>
    <p:cSldViewPr snapToGrid="0">
      <p:cViewPr varScale="1">
        <p:scale>
          <a:sx n="77" d="100"/>
          <a:sy n="77" d="100"/>
        </p:scale>
        <p:origin x="835" y="91"/>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8533E-1FAF-4D12-AFC0-A899C4A82608}"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48E91-B153-4506-AAC3-0F87988DF869}" type="slidenum">
              <a:rPr lang="en-US" smtClean="0"/>
              <a:t>‹#›</a:t>
            </a:fld>
            <a:endParaRPr lang="en-US"/>
          </a:p>
        </p:txBody>
      </p:sp>
    </p:spTree>
    <p:extLst>
      <p:ext uri="{BB962C8B-B14F-4D97-AF65-F5344CB8AC3E}">
        <p14:creationId xmlns:p14="http://schemas.microsoft.com/office/powerpoint/2010/main" val="1950717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14</a:t>
            </a:fld>
            <a:endParaRPr lang="en-US"/>
          </a:p>
        </p:txBody>
      </p:sp>
    </p:spTree>
    <p:extLst>
      <p:ext uri="{BB962C8B-B14F-4D97-AF65-F5344CB8AC3E}">
        <p14:creationId xmlns:p14="http://schemas.microsoft.com/office/powerpoint/2010/main" val="309536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15</a:t>
            </a:fld>
            <a:endParaRPr lang="en-US"/>
          </a:p>
        </p:txBody>
      </p:sp>
    </p:spTree>
    <p:extLst>
      <p:ext uri="{BB962C8B-B14F-4D97-AF65-F5344CB8AC3E}">
        <p14:creationId xmlns:p14="http://schemas.microsoft.com/office/powerpoint/2010/main" val="3069487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21</a:t>
            </a:fld>
            <a:endParaRPr lang="en-US"/>
          </a:p>
        </p:txBody>
      </p:sp>
    </p:spTree>
    <p:extLst>
      <p:ext uri="{BB962C8B-B14F-4D97-AF65-F5344CB8AC3E}">
        <p14:creationId xmlns:p14="http://schemas.microsoft.com/office/powerpoint/2010/main" val="1665799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22</a:t>
            </a:fld>
            <a:endParaRPr lang="en-US"/>
          </a:p>
        </p:txBody>
      </p:sp>
    </p:spTree>
    <p:extLst>
      <p:ext uri="{BB962C8B-B14F-4D97-AF65-F5344CB8AC3E}">
        <p14:creationId xmlns:p14="http://schemas.microsoft.com/office/powerpoint/2010/main" val="2369389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23</a:t>
            </a:fld>
            <a:endParaRPr lang="en-US"/>
          </a:p>
        </p:txBody>
      </p:sp>
    </p:spTree>
    <p:extLst>
      <p:ext uri="{BB962C8B-B14F-4D97-AF65-F5344CB8AC3E}">
        <p14:creationId xmlns:p14="http://schemas.microsoft.com/office/powerpoint/2010/main" val="2425642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24</a:t>
            </a:fld>
            <a:endParaRPr lang="en-US"/>
          </a:p>
        </p:txBody>
      </p:sp>
    </p:spTree>
    <p:extLst>
      <p:ext uri="{BB962C8B-B14F-4D97-AF65-F5344CB8AC3E}">
        <p14:creationId xmlns:p14="http://schemas.microsoft.com/office/powerpoint/2010/main" val="3018922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25</a:t>
            </a:fld>
            <a:endParaRPr lang="en-US"/>
          </a:p>
        </p:txBody>
      </p:sp>
    </p:spTree>
    <p:extLst>
      <p:ext uri="{BB962C8B-B14F-4D97-AF65-F5344CB8AC3E}">
        <p14:creationId xmlns:p14="http://schemas.microsoft.com/office/powerpoint/2010/main" val="2793049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2330600" y="2663600"/>
            <a:ext cx="7530400" cy="121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9" name="Google Shape;39;p3"/>
          <p:cNvSpPr txBox="1">
            <a:spLocks noGrp="1"/>
          </p:cNvSpPr>
          <p:nvPr>
            <p:ph type="subTitle" idx="1"/>
          </p:nvPr>
        </p:nvSpPr>
        <p:spPr>
          <a:xfrm>
            <a:off x="3890400" y="3893300"/>
            <a:ext cx="4410800" cy="92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0" name="Google Shape;40;p3"/>
          <p:cNvSpPr txBox="1">
            <a:spLocks noGrp="1"/>
          </p:cNvSpPr>
          <p:nvPr>
            <p:ph type="title" idx="2" hasCustomPrompt="1"/>
          </p:nvPr>
        </p:nvSpPr>
        <p:spPr>
          <a:xfrm>
            <a:off x="5217233" y="1069984"/>
            <a:ext cx="1757200" cy="115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1812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56682C3-2518-47C8-836F-59EAF53EB535}" type="slidenum">
              <a:rPr lang="en-US" altLang="en-US"/>
              <a:pPr/>
              <a:t>‹#›</a:t>
            </a:fld>
            <a:endParaRPr lang="en-US" altLang="en-US"/>
          </a:p>
        </p:txBody>
      </p:sp>
    </p:spTree>
    <p:extLst>
      <p:ext uri="{BB962C8B-B14F-4D97-AF65-F5344CB8AC3E}">
        <p14:creationId xmlns:p14="http://schemas.microsoft.com/office/powerpoint/2010/main" val="2591962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1004000" y="5565965"/>
            <a:ext cx="10184000" cy="578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21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3" name="Google Shape;153;p14"/>
          <p:cNvSpPr txBox="1">
            <a:spLocks noGrp="1"/>
          </p:cNvSpPr>
          <p:nvPr>
            <p:ph type="subTitle" idx="1"/>
          </p:nvPr>
        </p:nvSpPr>
        <p:spPr>
          <a:xfrm>
            <a:off x="1004000" y="4525500"/>
            <a:ext cx="10184000" cy="104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933"/>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4249103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803526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200475160"/>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3672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4" cstate="print"/>
          <a:srcRect/>
          <a:stretch>
            <a:fillRect/>
          </a:stretch>
        </p:blipFill>
        <p:spPr bwMode="auto">
          <a:xfrm>
            <a:off x="0" y="0"/>
            <a:ext cx="12192000" cy="6873875"/>
          </a:xfrm>
          <a:prstGeom prst="rect">
            <a:avLst/>
          </a:prstGeom>
          <a:noFill/>
          <a:ln w="9525">
            <a:noFill/>
            <a:miter lim="800000"/>
            <a:headEnd/>
            <a:tailEnd/>
          </a:ln>
        </p:spPr>
      </p:pic>
      <p:sp>
        <p:nvSpPr>
          <p:cNvPr id="2051" name="标题占位符 1"/>
          <p:cNvSpPr>
            <a:spLocks noGrp="1" noChangeArrowheads="1"/>
          </p:cNvSpPr>
          <p:nvPr>
            <p:ph type="title" idx="4294967295"/>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2" name="文本占位符 2"/>
          <p:cNvSpPr>
            <a:spLocks noGrp="1" noChangeArrowheads="1"/>
          </p:cNvSpPr>
          <p:nvPr>
            <p:ph type="body" idx="4294967295"/>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 bg1="lt1" tx1="dk1" bg2="lt2" tx2="dk2" accent1="accent1" accent2="accent2" accent3="accent3" accent4="accent4" accent5="accent5" accent6="accent6" hlink="hlink" folHlink="folHlink"/>
  <p:sldLayoutIdLst>
    <p:sldLayoutId id="2147483696" r:id="rId1"/>
    <p:sldLayoutId id="2147483695" r:id="rId2"/>
    <p:sldLayoutId id="2147483694" r:id="rId3"/>
    <p:sldLayoutId id="2147483693" r:id="rId4"/>
    <p:sldLayoutId id="2147483692" r:id="rId5"/>
    <p:sldLayoutId id="2147483691" r:id="rId6"/>
    <p:sldLayoutId id="2147483690" r:id="rId7"/>
    <p:sldLayoutId id="2147483689" r:id="rId8"/>
    <p:sldLayoutId id="2147483688" r:id="rId9"/>
    <p:sldLayoutId id="2147483687" r:id="rId10"/>
    <p:sldLayoutId id="2147483686" r:id="rId11"/>
    <p:sldLayoutId id="2147483716" r:id="rId12"/>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3074" name="图片 6"/>
          <p:cNvPicPr>
            <a:picLocks noChangeAspect="1" noChangeArrowheads="1"/>
          </p:cNvPicPr>
          <p:nvPr/>
        </p:nvPicPr>
        <p:blipFill>
          <a:blip r:embed="rId18" cstate="print"/>
          <a:srcRect/>
          <a:stretch>
            <a:fillRect/>
          </a:stretch>
        </p:blipFill>
        <p:spPr bwMode="auto">
          <a:xfrm>
            <a:off x="0" y="0"/>
            <a:ext cx="12192000" cy="6873875"/>
          </a:xfrm>
          <a:prstGeom prst="rect">
            <a:avLst/>
          </a:prstGeom>
          <a:noFill/>
          <a:ln w="9525">
            <a:noFill/>
            <a:miter lim="800000"/>
            <a:headEnd/>
            <a:tailEnd/>
          </a:ln>
        </p:spPr>
      </p:pic>
      <p:grpSp>
        <p:nvGrpSpPr>
          <p:cNvPr id="3075" name="组合 7"/>
          <p:cNvGrpSpPr>
            <a:grpSpLocks/>
          </p:cNvGrpSpPr>
          <p:nvPr/>
        </p:nvGrpSpPr>
        <p:grpSpPr bwMode="auto">
          <a:xfrm>
            <a:off x="-1955800" y="-12700"/>
            <a:ext cx="16078200" cy="7874000"/>
            <a:chOff x="0" y="0"/>
            <a:chExt cx="2801938" cy="1589087"/>
          </a:xfrm>
        </p:grpSpPr>
        <p:sp>
          <p:nvSpPr>
            <p:cNvPr id="3078" name="Freeform 62"/>
            <p:cNvSpPr/>
            <p:nvPr/>
          </p:nvSpPr>
          <p:spPr bwMode="auto">
            <a:xfrm>
              <a:off x="335026" y="0"/>
              <a:ext cx="2133545" cy="1589087"/>
            </a:xfrm>
            <a:custGeom>
              <a:avLst/>
              <a:gdLst>
                <a:gd name="T0" fmla="*/ 2147483647 w 1774"/>
                <a:gd name="T1" fmla="*/ 2147483647 h 1319"/>
                <a:gd name="T2" fmla="*/ 2147483647 w 1774"/>
                <a:gd name="T3" fmla="*/ 2147483647 h 1319"/>
                <a:gd name="T4" fmla="*/ 2147483647 w 1774"/>
                <a:gd name="T5" fmla="*/ 2147483647 h 1319"/>
                <a:gd name="T6" fmla="*/ 0 w 1774"/>
                <a:gd name="T7" fmla="*/ 2147483647 h 1319"/>
                <a:gd name="T8" fmla="*/ 0 w 1774"/>
                <a:gd name="T9" fmla="*/ 2147483647 h 1319"/>
                <a:gd name="T10" fmla="*/ 2147483647 w 1774"/>
                <a:gd name="T11" fmla="*/ 0 h 1319"/>
                <a:gd name="T12" fmla="*/ 2147483647 w 1774"/>
                <a:gd name="T13" fmla="*/ 0 h 1319"/>
                <a:gd name="T14" fmla="*/ 2147483647 w 1774"/>
                <a:gd name="T15" fmla="*/ 2147483647 h 1319"/>
                <a:gd name="T16" fmla="*/ 2147483647 w 1774"/>
                <a:gd name="T17" fmla="*/ 2147483647 h 13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74" h="1319">
                  <a:moveTo>
                    <a:pt x="1774" y="1233"/>
                  </a:moveTo>
                  <a:cubicBezTo>
                    <a:pt x="1774" y="1281"/>
                    <a:pt x="1735" y="1319"/>
                    <a:pt x="1688" y="1319"/>
                  </a:cubicBezTo>
                  <a:cubicBezTo>
                    <a:pt x="86" y="1319"/>
                    <a:pt x="86" y="1319"/>
                    <a:pt x="86" y="1319"/>
                  </a:cubicBezTo>
                  <a:cubicBezTo>
                    <a:pt x="38" y="1319"/>
                    <a:pt x="0" y="1281"/>
                    <a:pt x="0" y="1233"/>
                  </a:cubicBezTo>
                  <a:cubicBezTo>
                    <a:pt x="0" y="86"/>
                    <a:pt x="0" y="86"/>
                    <a:pt x="0" y="86"/>
                  </a:cubicBezTo>
                  <a:cubicBezTo>
                    <a:pt x="0" y="38"/>
                    <a:pt x="38" y="0"/>
                    <a:pt x="86" y="0"/>
                  </a:cubicBezTo>
                  <a:cubicBezTo>
                    <a:pt x="1688" y="0"/>
                    <a:pt x="1688" y="0"/>
                    <a:pt x="1688" y="0"/>
                  </a:cubicBezTo>
                  <a:cubicBezTo>
                    <a:pt x="1735" y="0"/>
                    <a:pt x="1774" y="38"/>
                    <a:pt x="1774" y="86"/>
                  </a:cubicBezTo>
                  <a:cubicBezTo>
                    <a:pt x="1774" y="1233"/>
                    <a:pt x="1774" y="1233"/>
                    <a:pt x="1774" y="1233"/>
                  </a:cubicBezTo>
                </a:path>
              </a:pathLst>
            </a:custGeom>
            <a:solidFill>
              <a:srgbClr val="666666"/>
            </a:solidFill>
            <a:ln w="9525">
              <a:noFill/>
              <a:round/>
            </a:ln>
          </p:spPr>
          <p:txBody>
            <a:bodyPr/>
            <a:lstStyle/>
            <a:p>
              <a:pPr>
                <a:buFontTx/>
                <a:buNone/>
                <a:defRPr/>
              </a:pPr>
              <a:endParaRPr lang="zh-CN" altLang="en-US"/>
            </a:p>
          </p:txBody>
        </p:sp>
        <p:sp>
          <p:nvSpPr>
            <p:cNvPr id="3079" name="Freeform 63"/>
            <p:cNvSpPr/>
            <p:nvPr/>
          </p:nvSpPr>
          <p:spPr bwMode="auto">
            <a:xfrm>
              <a:off x="350796" y="12815"/>
              <a:ext cx="2102007" cy="1563457"/>
            </a:xfrm>
            <a:custGeom>
              <a:avLst/>
              <a:gdLst>
                <a:gd name="T0" fmla="*/ 2147483647 w 1746"/>
                <a:gd name="T1" fmla="*/ 2147483647 h 1299"/>
                <a:gd name="T2" fmla="*/ 2147483647 w 1746"/>
                <a:gd name="T3" fmla="*/ 2147483647 h 1299"/>
                <a:gd name="T4" fmla="*/ 2147483647 w 1746"/>
                <a:gd name="T5" fmla="*/ 2147483647 h 1299"/>
                <a:gd name="T6" fmla="*/ 0 w 1746"/>
                <a:gd name="T7" fmla="*/ 2147483647 h 1299"/>
                <a:gd name="T8" fmla="*/ 0 w 1746"/>
                <a:gd name="T9" fmla="*/ 2147483647 h 1299"/>
                <a:gd name="T10" fmla="*/ 2147483647 w 1746"/>
                <a:gd name="T11" fmla="*/ 0 h 1299"/>
                <a:gd name="T12" fmla="*/ 2147483647 w 1746"/>
                <a:gd name="T13" fmla="*/ 0 h 1299"/>
                <a:gd name="T14" fmla="*/ 2147483647 w 1746"/>
                <a:gd name="T15" fmla="*/ 2147483647 h 1299"/>
                <a:gd name="T16" fmla="*/ 2147483647 w 1746"/>
                <a:gd name="T17" fmla="*/ 2147483647 h 12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46" h="1299">
                  <a:moveTo>
                    <a:pt x="1746" y="1214"/>
                  </a:moveTo>
                  <a:cubicBezTo>
                    <a:pt x="1746" y="1261"/>
                    <a:pt x="1708" y="1299"/>
                    <a:pt x="1661" y="1299"/>
                  </a:cubicBezTo>
                  <a:cubicBezTo>
                    <a:pt x="85" y="1299"/>
                    <a:pt x="85" y="1299"/>
                    <a:pt x="85" y="1299"/>
                  </a:cubicBezTo>
                  <a:cubicBezTo>
                    <a:pt x="38" y="1299"/>
                    <a:pt x="0" y="1261"/>
                    <a:pt x="0" y="1214"/>
                  </a:cubicBezTo>
                  <a:cubicBezTo>
                    <a:pt x="0" y="85"/>
                    <a:pt x="0" y="85"/>
                    <a:pt x="0" y="85"/>
                  </a:cubicBezTo>
                  <a:cubicBezTo>
                    <a:pt x="0" y="38"/>
                    <a:pt x="38" y="0"/>
                    <a:pt x="85" y="0"/>
                  </a:cubicBezTo>
                  <a:cubicBezTo>
                    <a:pt x="1661" y="0"/>
                    <a:pt x="1661" y="0"/>
                    <a:pt x="1661" y="0"/>
                  </a:cubicBezTo>
                  <a:cubicBezTo>
                    <a:pt x="1708" y="0"/>
                    <a:pt x="1746" y="38"/>
                    <a:pt x="1746" y="85"/>
                  </a:cubicBezTo>
                  <a:cubicBezTo>
                    <a:pt x="1746" y="1214"/>
                    <a:pt x="1746" y="1214"/>
                    <a:pt x="1746" y="1214"/>
                  </a:cubicBezTo>
                </a:path>
              </a:pathLst>
            </a:custGeom>
            <a:solidFill>
              <a:srgbClr val="4D4D4D"/>
            </a:solidFill>
            <a:ln w="9525">
              <a:noFill/>
              <a:round/>
            </a:ln>
          </p:spPr>
          <p:txBody>
            <a:bodyPr/>
            <a:lstStyle/>
            <a:p>
              <a:pPr>
                <a:buFontTx/>
                <a:buNone/>
                <a:defRPr/>
              </a:pPr>
              <a:endParaRPr lang="zh-CN" altLang="en-US"/>
            </a:p>
          </p:txBody>
        </p:sp>
        <p:sp>
          <p:nvSpPr>
            <p:cNvPr id="3080" name="Freeform 64"/>
            <p:cNvSpPr/>
            <p:nvPr/>
          </p:nvSpPr>
          <p:spPr bwMode="auto">
            <a:xfrm>
              <a:off x="0" y="1393975"/>
              <a:ext cx="2801938" cy="195112"/>
            </a:xfrm>
            <a:custGeom>
              <a:avLst/>
              <a:gdLst>
                <a:gd name="T0" fmla="*/ 0 w 2329"/>
                <a:gd name="T1" fmla="*/ 0 h 162"/>
                <a:gd name="T2" fmla="*/ 0 w 2329"/>
                <a:gd name="T3" fmla="*/ 2147483647 h 162"/>
                <a:gd name="T4" fmla="*/ 2147483647 w 2329"/>
                <a:gd name="T5" fmla="*/ 2147483647 h 162"/>
                <a:gd name="T6" fmla="*/ 2147483647 w 2329"/>
                <a:gd name="T7" fmla="*/ 2147483647 h 162"/>
                <a:gd name="T8" fmla="*/ 2147483647 w 2329"/>
                <a:gd name="T9" fmla="*/ 2147483647 h 162"/>
                <a:gd name="T10" fmla="*/ 2147483647 w 2329"/>
                <a:gd name="T11" fmla="*/ 0 h 162"/>
                <a:gd name="T12" fmla="*/ 0 w 2329"/>
                <a:gd name="T13" fmla="*/ 0 h 1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29" h="162">
                  <a:moveTo>
                    <a:pt x="0" y="0"/>
                  </a:moveTo>
                  <a:cubicBezTo>
                    <a:pt x="0" y="76"/>
                    <a:pt x="0" y="76"/>
                    <a:pt x="0" y="76"/>
                  </a:cubicBezTo>
                  <a:cubicBezTo>
                    <a:pt x="0" y="124"/>
                    <a:pt x="51" y="162"/>
                    <a:pt x="113" y="162"/>
                  </a:cubicBezTo>
                  <a:cubicBezTo>
                    <a:pt x="2216" y="162"/>
                    <a:pt x="2216" y="162"/>
                    <a:pt x="2216" y="162"/>
                  </a:cubicBezTo>
                  <a:cubicBezTo>
                    <a:pt x="2279" y="162"/>
                    <a:pt x="2329" y="124"/>
                    <a:pt x="2329" y="76"/>
                  </a:cubicBezTo>
                  <a:cubicBezTo>
                    <a:pt x="2329" y="0"/>
                    <a:pt x="2329" y="0"/>
                    <a:pt x="2329" y="0"/>
                  </a:cubicBezTo>
                  <a:lnTo>
                    <a:pt x="0" y="0"/>
                  </a:lnTo>
                  <a:close/>
                </a:path>
              </a:pathLst>
            </a:custGeom>
            <a:solidFill>
              <a:srgbClr val="F0F0F0"/>
            </a:solidFill>
            <a:ln w="9525">
              <a:noFill/>
              <a:round/>
            </a:ln>
          </p:spPr>
          <p:txBody>
            <a:bodyPr/>
            <a:lstStyle/>
            <a:p>
              <a:pPr>
                <a:buFontTx/>
                <a:buNone/>
                <a:defRPr/>
              </a:pPr>
              <a:endParaRPr lang="zh-CN" altLang="en-US"/>
            </a:p>
          </p:txBody>
        </p:sp>
        <p:sp>
          <p:nvSpPr>
            <p:cNvPr id="3081" name="Freeform 65"/>
            <p:cNvSpPr/>
            <p:nvPr/>
          </p:nvSpPr>
          <p:spPr bwMode="auto">
            <a:xfrm>
              <a:off x="3043" y="1508031"/>
              <a:ext cx="2795852" cy="81056"/>
            </a:xfrm>
            <a:custGeom>
              <a:avLst/>
              <a:gdLst>
                <a:gd name="T0" fmla="*/ 0 w 2323"/>
                <a:gd name="T1" fmla="*/ 0 h 67"/>
                <a:gd name="T2" fmla="*/ 2147483647 w 2323"/>
                <a:gd name="T3" fmla="*/ 2147483647 h 67"/>
                <a:gd name="T4" fmla="*/ 2147483647 w 2323"/>
                <a:gd name="T5" fmla="*/ 2147483647 h 67"/>
                <a:gd name="T6" fmla="*/ 2147483647 w 2323"/>
                <a:gd name="T7" fmla="*/ 0 h 67"/>
                <a:gd name="T8" fmla="*/ 0 w 2323"/>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23" h="67">
                  <a:moveTo>
                    <a:pt x="0" y="0"/>
                  </a:moveTo>
                  <a:cubicBezTo>
                    <a:pt x="11" y="38"/>
                    <a:pt x="56" y="67"/>
                    <a:pt x="110" y="67"/>
                  </a:cubicBezTo>
                  <a:cubicBezTo>
                    <a:pt x="2213" y="67"/>
                    <a:pt x="2213" y="67"/>
                    <a:pt x="2213" y="67"/>
                  </a:cubicBezTo>
                  <a:cubicBezTo>
                    <a:pt x="2267" y="67"/>
                    <a:pt x="2312" y="38"/>
                    <a:pt x="2323" y="0"/>
                  </a:cubicBezTo>
                  <a:lnTo>
                    <a:pt x="0" y="0"/>
                  </a:lnTo>
                  <a:close/>
                </a:path>
              </a:pathLst>
            </a:custGeom>
            <a:solidFill>
              <a:srgbClr val="CACACA"/>
            </a:solidFill>
            <a:ln w="9525">
              <a:noFill/>
              <a:round/>
            </a:ln>
          </p:spPr>
          <p:txBody>
            <a:bodyPr/>
            <a:lstStyle/>
            <a:p>
              <a:pPr>
                <a:buFontTx/>
                <a:buNone/>
                <a:defRPr/>
              </a:pPr>
              <a:endParaRPr lang="zh-CN" altLang="en-US"/>
            </a:p>
          </p:txBody>
        </p:sp>
        <p:sp>
          <p:nvSpPr>
            <p:cNvPr id="3082" name="Rectangle 66"/>
            <p:cNvSpPr>
              <a:spLocks noChangeArrowheads="1"/>
            </p:cNvSpPr>
            <p:nvPr/>
          </p:nvSpPr>
          <p:spPr bwMode="auto">
            <a:xfrm>
              <a:off x="444581" y="119182"/>
              <a:ext cx="1914436" cy="1196941"/>
            </a:xfrm>
            <a:prstGeom prst="rect">
              <a:avLst/>
            </a:prstGeom>
            <a:solidFill>
              <a:srgbClr val="A5E6E4"/>
            </a:solidFill>
            <a:ln w="9525">
              <a:noFill/>
              <a:miter lim="800000"/>
            </a:ln>
          </p:spPr>
          <p:txBody>
            <a:bodyPr/>
            <a:lstStyle/>
            <a:p>
              <a:pPr>
                <a:defRPr/>
              </a:pPr>
              <a:endParaRPr lang="zh-CN" altLang="en-US"/>
            </a:p>
          </p:txBody>
        </p:sp>
        <p:sp>
          <p:nvSpPr>
            <p:cNvPr id="3083" name="Rectangle 67"/>
            <p:cNvSpPr>
              <a:spLocks noChangeArrowheads="1"/>
            </p:cNvSpPr>
            <p:nvPr/>
          </p:nvSpPr>
          <p:spPr bwMode="auto">
            <a:xfrm>
              <a:off x="444581" y="119182"/>
              <a:ext cx="1914436" cy="1196941"/>
            </a:xfrm>
            <a:prstGeom prst="rect">
              <a:avLst/>
            </a:prstGeom>
            <a:noFill/>
            <a:ln w="9525">
              <a:noFill/>
              <a:miter lim="800000"/>
            </a:ln>
          </p:spPr>
          <p:txBody>
            <a:bodyPr/>
            <a:lstStyle/>
            <a:p>
              <a:pPr>
                <a:defRPr/>
              </a:pPr>
              <a:endParaRPr lang="zh-CN" altLang="en-US"/>
            </a:p>
          </p:txBody>
        </p:sp>
        <p:sp>
          <p:nvSpPr>
            <p:cNvPr id="3084" name="Freeform 69"/>
            <p:cNvSpPr/>
            <p:nvPr/>
          </p:nvSpPr>
          <p:spPr bwMode="auto">
            <a:xfrm>
              <a:off x="444581" y="150899"/>
              <a:ext cx="1914436" cy="1165224"/>
            </a:xfrm>
            <a:custGeom>
              <a:avLst/>
              <a:gdLst>
                <a:gd name="T0" fmla="*/ 2147483647 w 1206"/>
                <a:gd name="T1" fmla="*/ 2147483647 h 734"/>
                <a:gd name="T2" fmla="*/ 0 w 1206"/>
                <a:gd name="T3" fmla="*/ 2147483647 h 734"/>
                <a:gd name="T4" fmla="*/ 2147483647 w 1206"/>
                <a:gd name="T5" fmla="*/ 0 h 734"/>
                <a:gd name="T6" fmla="*/ 2147483647 w 1206"/>
                <a:gd name="T7" fmla="*/ 0 h 734"/>
                <a:gd name="T8" fmla="*/ 2147483647 w 1206"/>
                <a:gd name="T9" fmla="*/ 2147483647 h 7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734">
                  <a:moveTo>
                    <a:pt x="1206" y="734"/>
                  </a:moveTo>
                  <a:lnTo>
                    <a:pt x="0" y="734"/>
                  </a:lnTo>
                  <a:lnTo>
                    <a:pt x="16" y="0"/>
                  </a:lnTo>
                  <a:lnTo>
                    <a:pt x="1189" y="0"/>
                  </a:lnTo>
                  <a:lnTo>
                    <a:pt x="1206" y="734"/>
                  </a:lnTo>
                </a:path>
              </a:pathLst>
            </a:custGeom>
            <a:noFill/>
            <a:ln w="9525">
              <a:noFill/>
              <a:round/>
            </a:ln>
          </p:spPr>
          <p:txBody>
            <a:bodyPr/>
            <a:lstStyle/>
            <a:p>
              <a:pPr>
                <a:buFontTx/>
                <a:buNone/>
                <a:defRPr/>
              </a:pPr>
              <a:endParaRPr lang="zh-CN" altLang="en-US"/>
            </a:p>
          </p:txBody>
        </p:sp>
        <p:sp>
          <p:nvSpPr>
            <p:cNvPr id="3085" name="Oval 74"/>
            <p:cNvSpPr>
              <a:spLocks noChangeArrowheads="1"/>
            </p:cNvSpPr>
            <p:nvPr/>
          </p:nvSpPr>
          <p:spPr bwMode="auto">
            <a:xfrm>
              <a:off x="1373304" y="33320"/>
              <a:ext cx="55331" cy="55426"/>
            </a:xfrm>
            <a:prstGeom prst="ellipse">
              <a:avLst/>
            </a:prstGeom>
            <a:solidFill>
              <a:srgbClr val="CACACA"/>
            </a:solidFill>
            <a:ln w="9525">
              <a:noFill/>
              <a:round/>
            </a:ln>
          </p:spPr>
          <p:txBody>
            <a:bodyPr/>
            <a:lstStyle/>
            <a:p>
              <a:pPr>
                <a:defRPr/>
              </a:pPr>
              <a:endParaRPr lang="zh-CN" altLang="en-US"/>
            </a:p>
          </p:txBody>
        </p:sp>
        <p:sp>
          <p:nvSpPr>
            <p:cNvPr id="3086" name="Oval 75"/>
            <p:cNvSpPr>
              <a:spLocks noChangeArrowheads="1"/>
            </p:cNvSpPr>
            <p:nvPr/>
          </p:nvSpPr>
          <p:spPr bwMode="auto">
            <a:xfrm>
              <a:off x="1379667" y="39727"/>
              <a:ext cx="44264" cy="46135"/>
            </a:xfrm>
            <a:prstGeom prst="ellipse">
              <a:avLst/>
            </a:prstGeom>
            <a:solidFill>
              <a:srgbClr val="808080"/>
            </a:solidFill>
            <a:ln w="9525">
              <a:noFill/>
              <a:round/>
            </a:ln>
          </p:spPr>
          <p:txBody>
            <a:bodyPr/>
            <a:lstStyle/>
            <a:p>
              <a:pPr>
                <a:defRPr/>
              </a:pPr>
              <a:endParaRPr lang="zh-CN" altLang="en-US"/>
            </a:p>
          </p:txBody>
        </p:sp>
        <p:sp>
          <p:nvSpPr>
            <p:cNvPr id="3087" name="Freeform 76"/>
            <p:cNvSpPr>
              <a:spLocks noEditPoints="1"/>
            </p:cNvSpPr>
            <p:nvPr/>
          </p:nvSpPr>
          <p:spPr bwMode="auto">
            <a:xfrm>
              <a:off x="909634" y="1393975"/>
              <a:ext cx="982670" cy="61833"/>
            </a:xfrm>
            <a:custGeom>
              <a:avLst/>
              <a:gdLst>
                <a:gd name="T0" fmla="*/ 2147483647 w 619"/>
                <a:gd name="T1" fmla="*/ 2147483647 h 39"/>
                <a:gd name="T2" fmla="*/ 2147483647 w 619"/>
                <a:gd name="T3" fmla="*/ 2147483647 h 39"/>
                <a:gd name="T4" fmla="*/ 2147483647 w 619"/>
                <a:gd name="T5" fmla="*/ 2147483647 h 39"/>
                <a:gd name="T6" fmla="*/ 2147483647 w 619"/>
                <a:gd name="T7" fmla="*/ 2147483647 h 39"/>
                <a:gd name="T8" fmla="*/ 2147483647 w 619"/>
                <a:gd name="T9" fmla="*/ 2147483647 h 39"/>
                <a:gd name="T10" fmla="*/ 2147483647 w 619"/>
                <a:gd name="T11" fmla="*/ 0 h 39"/>
                <a:gd name="T12" fmla="*/ 0 w 619"/>
                <a:gd name="T13" fmla="*/ 0 h 39"/>
                <a:gd name="T14" fmla="*/ 0 w 619"/>
                <a:gd name="T15" fmla="*/ 2147483647 h 39"/>
                <a:gd name="T16" fmla="*/ 2147483647 w 619"/>
                <a:gd name="T17" fmla="*/ 2147483647 h 39"/>
                <a:gd name="T18" fmla="*/ 2147483647 w 619"/>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9" h="39">
                  <a:moveTo>
                    <a:pt x="615" y="4"/>
                  </a:moveTo>
                  <a:lnTo>
                    <a:pt x="615" y="35"/>
                  </a:lnTo>
                  <a:lnTo>
                    <a:pt x="4" y="35"/>
                  </a:lnTo>
                  <a:lnTo>
                    <a:pt x="4" y="4"/>
                  </a:lnTo>
                  <a:lnTo>
                    <a:pt x="615" y="4"/>
                  </a:lnTo>
                  <a:close/>
                  <a:moveTo>
                    <a:pt x="619" y="0"/>
                  </a:moveTo>
                  <a:lnTo>
                    <a:pt x="0" y="0"/>
                  </a:lnTo>
                  <a:lnTo>
                    <a:pt x="0" y="39"/>
                  </a:lnTo>
                  <a:lnTo>
                    <a:pt x="619" y="39"/>
                  </a:lnTo>
                  <a:lnTo>
                    <a:pt x="619" y="0"/>
                  </a:lnTo>
                  <a:close/>
                </a:path>
              </a:pathLst>
            </a:custGeom>
            <a:solidFill>
              <a:srgbClr val="CACACA"/>
            </a:solidFill>
            <a:ln w="9525">
              <a:noFill/>
              <a:round/>
            </a:ln>
          </p:spPr>
          <p:txBody>
            <a:bodyPr/>
            <a:lstStyle/>
            <a:p>
              <a:pPr>
                <a:buFontTx/>
                <a:buNone/>
                <a:defRPr/>
              </a:pPr>
              <a:endParaRPr lang="zh-CN" altLang="en-US"/>
            </a:p>
          </p:txBody>
        </p:sp>
        <p:sp>
          <p:nvSpPr>
            <p:cNvPr id="3088" name="Freeform 77"/>
            <p:cNvSpPr>
              <a:spLocks noEditPoints="1"/>
            </p:cNvSpPr>
            <p:nvPr/>
          </p:nvSpPr>
          <p:spPr bwMode="auto">
            <a:xfrm>
              <a:off x="909634" y="1393975"/>
              <a:ext cx="982670" cy="61833"/>
            </a:xfrm>
            <a:custGeom>
              <a:avLst/>
              <a:gdLst>
                <a:gd name="T0" fmla="*/ 2147483647 w 619"/>
                <a:gd name="T1" fmla="*/ 2147483647 h 39"/>
                <a:gd name="T2" fmla="*/ 2147483647 w 619"/>
                <a:gd name="T3" fmla="*/ 2147483647 h 39"/>
                <a:gd name="T4" fmla="*/ 2147483647 w 619"/>
                <a:gd name="T5" fmla="*/ 2147483647 h 39"/>
                <a:gd name="T6" fmla="*/ 2147483647 w 619"/>
                <a:gd name="T7" fmla="*/ 2147483647 h 39"/>
                <a:gd name="T8" fmla="*/ 2147483647 w 619"/>
                <a:gd name="T9" fmla="*/ 2147483647 h 39"/>
                <a:gd name="T10" fmla="*/ 2147483647 w 619"/>
                <a:gd name="T11" fmla="*/ 0 h 39"/>
                <a:gd name="T12" fmla="*/ 0 w 619"/>
                <a:gd name="T13" fmla="*/ 0 h 39"/>
                <a:gd name="T14" fmla="*/ 0 w 619"/>
                <a:gd name="T15" fmla="*/ 2147483647 h 39"/>
                <a:gd name="T16" fmla="*/ 2147483647 w 619"/>
                <a:gd name="T17" fmla="*/ 2147483647 h 39"/>
                <a:gd name="T18" fmla="*/ 2147483647 w 619"/>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9" h="39">
                  <a:moveTo>
                    <a:pt x="615" y="4"/>
                  </a:moveTo>
                  <a:lnTo>
                    <a:pt x="615" y="35"/>
                  </a:lnTo>
                  <a:lnTo>
                    <a:pt x="4" y="35"/>
                  </a:lnTo>
                  <a:lnTo>
                    <a:pt x="4" y="4"/>
                  </a:lnTo>
                  <a:lnTo>
                    <a:pt x="615" y="4"/>
                  </a:lnTo>
                  <a:moveTo>
                    <a:pt x="619" y="0"/>
                  </a:moveTo>
                  <a:lnTo>
                    <a:pt x="0" y="0"/>
                  </a:lnTo>
                  <a:lnTo>
                    <a:pt x="0" y="39"/>
                  </a:lnTo>
                  <a:lnTo>
                    <a:pt x="619" y="39"/>
                  </a:lnTo>
                  <a:lnTo>
                    <a:pt x="619" y="0"/>
                  </a:lnTo>
                </a:path>
              </a:pathLst>
            </a:custGeom>
            <a:noFill/>
            <a:ln w="9525">
              <a:noFill/>
              <a:round/>
            </a:ln>
          </p:spPr>
          <p:txBody>
            <a:bodyPr/>
            <a:lstStyle/>
            <a:p>
              <a:pPr>
                <a:buFontTx/>
                <a:buNone/>
                <a:defRPr/>
              </a:pPr>
              <a:endParaRPr lang="zh-CN" altLang="en-US"/>
            </a:p>
          </p:txBody>
        </p:sp>
        <p:sp>
          <p:nvSpPr>
            <p:cNvPr id="3089" name="Oval 78"/>
            <p:cNvSpPr>
              <a:spLocks noChangeArrowheads="1"/>
            </p:cNvSpPr>
            <p:nvPr/>
          </p:nvSpPr>
          <p:spPr bwMode="auto">
            <a:xfrm>
              <a:off x="63630" y="1430178"/>
              <a:ext cx="41221" cy="39727"/>
            </a:xfrm>
            <a:prstGeom prst="ellipse">
              <a:avLst/>
            </a:prstGeom>
            <a:solidFill>
              <a:srgbClr val="CACACA"/>
            </a:solidFill>
            <a:ln w="9525">
              <a:noFill/>
              <a:round/>
            </a:ln>
          </p:spPr>
          <p:txBody>
            <a:bodyPr/>
            <a:lstStyle/>
            <a:p>
              <a:pPr>
                <a:defRPr/>
              </a:pPr>
              <a:endParaRPr lang="zh-CN" altLang="en-US"/>
            </a:p>
          </p:txBody>
        </p:sp>
        <p:sp>
          <p:nvSpPr>
            <p:cNvPr id="3090" name="Oval 79"/>
            <p:cNvSpPr>
              <a:spLocks noChangeArrowheads="1"/>
            </p:cNvSpPr>
            <p:nvPr/>
          </p:nvSpPr>
          <p:spPr bwMode="auto">
            <a:xfrm>
              <a:off x="68333" y="1434984"/>
              <a:ext cx="31815" cy="30436"/>
            </a:xfrm>
            <a:prstGeom prst="ellipse">
              <a:avLst/>
            </a:prstGeom>
            <a:solidFill>
              <a:srgbClr val="666666"/>
            </a:solidFill>
            <a:ln w="9525">
              <a:noFill/>
              <a:round/>
            </a:ln>
          </p:spPr>
          <p:txBody>
            <a:bodyPr/>
            <a:lstStyle/>
            <a:p>
              <a:pPr>
                <a:defRPr/>
              </a:pPr>
              <a:endParaRPr lang="zh-CN" altLang="en-US"/>
            </a:p>
          </p:txBody>
        </p:sp>
        <p:sp>
          <p:nvSpPr>
            <p:cNvPr id="3091" name="Oval 80"/>
            <p:cNvSpPr>
              <a:spLocks noChangeArrowheads="1"/>
            </p:cNvSpPr>
            <p:nvPr/>
          </p:nvSpPr>
          <p:spPr bwMode="auto">
            <a:xfrm>
              <a:off x="128643" y="1430178"/>
              <a:ext cx="41221" cy="39727"/>
            </a:xfrm>
            <a:prstGeom prst="ellipse">
              <a:avLst/>
            </a:prstGeom>
            <a:solidFill>
              <a:srgbClr val="CACACA"/>
            </a:solidFill>
            <a:ln w="9525">
              <a:noFill/>
              <a:round/>
            </a:ln>
          </p:spPr>
          <p:txBody>
            <a:bodyPr/>
            <a:lstStyle/>
            <a:p>
              <a:pPr>
                <a:defRPr/>
              </a:pPr>
              <a:endParaRPr lang="zh-CN" altLang="en-US"/>
            </a:p>
          </p:txBody>
        </p:sp>
        <p:sp>
          <p:nvSpPr>
            <p:cNvPr id="3092" name="Oval 81"/>
            <p:cNvSpPr>
              <a:spLocks noChangeArrowheads="1"/>
            </p:cNvSpPr>
            <p:nvPr/>
          </p:nvSpPr>
          <p:spPr bwMode="auto">
            <a:xfrm>
              <a:off x="133347" y="1434984"/>
              <a:ext cx="31815" cy="30436"/>
            </a:xfrm>
            <a:prstGeom prst="ellipse">
              <a:avLst/>
            </a:prstGeom>
            <a:solidFill>
              <a:srgbClr val="666666"/>
            </a:solidFill>
            <a:ln w="9525">
              <a:noFill/>
              <a:round/>
            </a:ln>
          </p:spPr>
          <p:txBody>
            <a:bodyPr/>
            <a:lstStyle/>
            <a:p>
              <a:pPr>
                <a:defRPr/>
              </a:pPr>
              <a:endParaRPr lang="zh-CN" altLang="en-US"/>
            </a:p>
          </p:txBody>
        </p:sp>
        <p:sp>
          <p:nvSpPr>
            <p:cNvPr id="2" name="Oval 82"/>
            <p:cNvSpPr>
              <a:spLocks noChangeArrowheads="1"/>
            </p:cNvSpPr>
            <p:nvPr/>
          </p:nvSpPr>
          <p:spPr bwMode="auto">
            <a:xfrm>
              <a:off x="193657" y="1430178"/>
              <a:ext cx="41221" cy="39727"/>
            </a:xfrm>
            <a:prstGeom prst="ellipse">
              <a:avLst/>
            </a:prstGeom>
            <a:solidFill>
              <a:srgbClr val="CACACA"/>
            </a:solidFill>
            <a:ln w="9525">
              <a:noFill/>
              <a:round/>
            </a:ln>
          </p:spPr>
          <p:txBody>
            <a:bodyPr/>
            <a:lstStyle/>
            <a:p>
              <a:pPr>
                <a:defRPr/>
              </a:pPr>
              <a:endParaRPr lang="zh-CN" altLang="en-US"/>
            </a:p>
          </p:txBody>
        </p:sp>
        <p:sp>
          <p:nvSpPr>
            <p:cNvPr id="3" name="Oval 83"/>
            <p:cNvSpPr>
              <a:spLocks noChangeArrowheads="1"/>
            </p:cNvSpPr>
            <p:nvPr/>
          </p:nvSpPr>
          <p:spPr bwMode="auto">
            <a:xfrm>
              <a:off x="200020" y="1434984"/>
              <a:ext cx="30155" cy="30436"/>
            </a:xfrm>
            <a:prstGeom prst="ellipse">
              <a:avLst/>
            </a:prstGeom>
            <a:solidFill>
              <a:srgbClr val="666666"/>
            </a:solidFill>
            <a:ln w="9525">
              <a:noFill/>
              <a:round/>
            </a:ln>
          </p:spPr>
          <p:txBody>
            <a:bodyPr/>
            <a:lstStyle/>
            <a:p>
              <a:pPr>
                <a:defRPr/>
              </a:pPr>
              <a:endParaRPr lang="zh-CN" altLang="en-US"/>
            </a:p>
          </p:txBody>
        </p:sp>
      </p:grpSp>
      <p:sp>
        <p:nvSpPr>
          <p:cNvPr id="3093" name="标题占位符 1"/>
          <p:cNvSpPr>
            <a:spLocks noGrp="1" noChangeArrowheads="1"/>
          </p:cNvSpPr>
          <p:nvPr>
            <p:ph type="title" idx="4294967295"/>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94" name="文本占位符 2"/>
          <p:cNvSpPr>
            <a:spLocks noGrp="1" noChangeArrowheads="1"/>
          </p:cNvSpPr>
          <p:nvPr>
            <p:ph type="body" idx="4294967295"/>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 bg1="lt1" tx1="dk1" bg2="lt2" tx2="dk2" accent1="accent1" accent2="accent2" accent3="accent3" accent4="accent4" accent5="accent5" accent6="accent6" hlink="hlink" folHlink="folHlink"/>
  <p:sldLayoutIdLst>
    <p:sldLayoutId id="2147483707" r:id="rId1"/>
    <p:sldLayoutId id="2147483706" r:id="rId2"/>
    <p:sldLayoutId id="2147483705" r:id="rId3"/>
    <p:sldLayoutId id="2147483704" r:id="rId4"/>
    <p:sldLayoutId id="2147483703" r:id="rId5"/>
    <p:sldLayoutId id="2147483702" r:id="rId6"/>
    <p:sldLayoutId id="2147483701" r:id="rId7"/>
    <p:sldLayoutId id="2147483700" r:id="rId8"/>
    <p:sldLayoutId id="2147483699" r:id="rId9"/>
    <p:sldLayoutId id="2147483698" r:id="rId10"/>
    <p:sldLayoutId id="2147483697" r:id="rId11"/>
    <p:sldLayoutId id="2147483713" r:id="rId12"/>
    <p:sldLayoutId id="2147483717" r:id="rId13"/>
    <p:sldLayoutId id="2147483719" r:id="rId14"/>
    <p:sldLayoutId id="2147483720" r:id="rId15"/>
    <p:sldLayoutId id="2147483721" r:id="rId16"/>
  </p:sldLayoutIdLst>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svg"/><Relationship Id="rId7" Type="http://schemas.openxmlformats.org/officeDocument/2006/relationships/image" Target="../media/image43.svg"/><Relationship Id="rId12" Type="http://schemas.openxmlformats.org/officeDocument/2006/relationships/image" Target="../media/image48.sv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png"/><Relationship Id="rId16" Type="http://schemas.openxmlformats.org/officeDocument/2006/relationships/image" Target="../media/image68.svg"/><Relationship Id="rId1" Type="http://schemas.openxmlformats.org/officeDocument/2006/relationships/slideLayout" Target="../slideLayouts/slideLayout19.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s>
</file>

<file path=ppt/slides/_rels/slide1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71.PNG"/><Relationship Id="rId4" Type="http://schemas.openxmlformats.org/officeDocument/2006/relationships/image" Target="../media/image70.jpg"/></Relationships>
</file>

<file path=ppt/slides/_rels/slide1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73.jpg"/><Relationship Id="rId4" Type="http://schemas.openxmlformats.org/officeDocument/2006/relationships/image" Target="../media/image72.jpg"/></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62.svg"/><Relationship Id="rId3" Type="http://schemas.openxmlformats.org/officeDocument/2006/relationships/image" Target="../media/image55.png"/><Relationship Id="rId7" Type="http://schemas.openxmlformats.org/officeDocument/2006/relationships/image" Target="../media/image77.png"/><Relationship Id="rId12" Type="http://schemas.openxmlformats.org/officeDocument/2006/relationships/image" Target="../media/image61.png"/><Relationship Id="rId2" Type="http://schemas.openxmlformats.org/officeDocument/2006/relationships/image" Target="../media/image74.png"/><Relationship Id="rId1" Type="http://schemas.openxmlformats.org/officeDocument/2006/relationships/slideLayout" Target="../slideLayouts/slideLayout19.xml"/><Relationship Id="rId6" Type="http://schemas.openxmlformats.org/officeDocument/2006/relationships/image" Target="../media/image76.svg"/><Relationship Id="rId11" Type="http://schemas.openxmlformats.org/officeDocument/2006/relationships/image" Target="../media/image81.jpeg"/><Relationship Id="rId5" Type="http://schemas.openxmlformats.org/officeDocument/2006/relationships/image" Target="../media/image75.png"/><Relationship Id="rId15" Type="http://schemas.openxmlformats.org/officeDocument/2006/relationships/image" Target="../media/image68.svg"/><Relationship Id="rId10" Type="http://schemas.openxmlformats.org/officeDocument/2006/relationships/image" Target="../media/image80.jpeg"/><Relationship Id="rId4" Type="http://schemas.openxmlformats.org/officeDocument/2006/relationships/image" Target="../media/image56.svg"/><Relationship Id="rId9" Type="http://schemas.openxmlformats.org/officeDocument/2006/relationships/image" Target="../media/image79.png"/><Relationship Id="rId1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svg"/><Relationship Id="rId7" Type="http://schemas.openxmlformats.org/officeDocument/2006/relationships/image" Target="../media/image43.svg"/><Relationship Id="rId12" Type="http://schemas.openxmlformats.org/officeDocument/2006/relationships/image" Target="../media/image83.sv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42.png"/><Relationship Id="rId11" Type="http://schemas.openxmlformats.org/officeDocument/2006/relationships/image" Target="../media/image82.pn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svg"/><Relationship Id="rId7" Type="http://schemas.openxmlformats.org/officeDocument/2006/relationships/image" Target="../media/image89.png"/><Relationship Id="rId12" Type="http://schemas.openxmlformats.org/officeDocument/2006/relationships/image" Target="../media/image92.png"/><Relationship Id="rId2" Type="http://schemas.openxmlformats.org/officeDocument/2006/relationships/image" Target="../media/image84.png"/><Relationship Id="rId1" Type="http://schemas.openxmlformats.org/officeDocument/2006/relationships/slideLayout" Target="../slideLayouts/slideLayout19.xml"/><Relationship Id="rId6" Type="http://schemas.openxmlformats.org/officeDocument/2006/relationships/image" Target="../media/image88.png"/><Relationship Id="rId11" Type="http://schemas.openxmlformats.org/officeDocument/2006/relationships/image" Target="../media/image91.png"/><Relationship Id="rId5" Type="http://schemas.openxmlformats.org/officeDocument/2006/relationships/image" Target="../media/image87.svg"/><Relationship Id="rId10" Type="http://schemas.openxmlformats.org/officeDocument/2006/relationships/image" Target="../media/image45.svg"/><Relationship Id="rId4" Type="http://schemas.openxmlformats.org/officeDocument/2006/relationships/image" Target="../media/image86.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4.jpg"/><Relationship Id="rId4" Type="http://schemas.openxmlformats.org/officeDocument/2006/relationships/image" Target="../media/image93.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95.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7.jpg"/><Relationship Id="rId4" Type="http://schemas.openxmlformats.org/officeDocument/2006/relationships/image" Target="../media/image96.jpg"/></Relationships>
</file>

<file path=ppt/slides/_rels/slide2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0.png"/><Relationship Id="rId4" Type="http://schemas.openxmlformats.org/officeDocument/2006/relationships/image" Target="../media/image99.jpg"/></Relationships>
</file>

<file path=ppt/slides/_rels/slide2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102.jpe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10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8.png"/><Relationship Id="rId5" Type="http://schemas.openxmlformats.org/officeDocument/2006/relationships/slideLayout" Target="../slideLayouts/slideLayout26.xml"/><Relationship Id="rId4" Type="http://schemas.openxmlformats.org/officeDocument/2006/relationships/audio" Target="../media/media3.m4a"/></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4.png"/><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68.svg"/><Relationship Id="rId2" Type="http://schemas.openxmlformats.org/officeDocument/2006/relationships/image" Target="../media/image74.png"/><Relationship Id="rId16" Type="http://schemas.openxmlformats.org/officeDocument/2006/relationships/image" Target="../media/image67.png"/><Relationship Id="rId1" Type="http://schemas.openxmlformats.org/officeDocument/2006/relationships/slideLayout" Target="../slideLayouts/slideLayout19.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68.svg"/><Relationship Id="rId3" Type="http://schemas.openxmlformats.org/officeDocument/2006/relationships/image" Target="../media/image55.png"/><Relationship Id="rId7" Type="http://schemas.openxmlformats.org/officeDocument/2006/relationships/image" Target="../media/image79.png"/><Relationship Id="rId12" Type="http://schemas.openxmlformats.org/officeDocument/2006/relationships/image" Target="../media/image67.png"/><Relationship Id="rId2" Type="http://schemas.openxmlformats.org/officeDocument/2006/relationships/image" Target="../media/image74.png"/><Relationship Id="rId16" Type="http://schemas.openxmlformats.org/officeDocument/2006/relationships/image" Target="../media/image112.png"/><Relationship Id="rId1" Type="http://schemas.openxmlformats.org/officeDocument/2006/relationships/slideLayout" Target="../slideLayouts/slideLayout19.xml"/><Relationship Id="rId6" Type="http://schemas.openxmlformats.org/officeDocument/2006/relationships/image" Target="../media/image78.svg"/><Relationship Id="rId11" Type="http://schemas.openxmlformats.org/officeDocument/2006/relationships/image" Target="../media/image62.svg"/><Relationship Id="rId5" Type="http://schemas.openxmlformats.org/officeDocument/2006/relationships/image" Target="../media/image77.png"/><Relationship Id="rId15" Type="http://schemas.openxmlformats.org/officeDocument/2006/relationships/image" Target="../media/image111.svg"/><Relationship Id="rId10" Type="http://schemas.openxmlformats.org/officeDocument/2006/relationships/image" Target="../media/image61.png"/><Relationship Id="rId4" Type="http://schemas.openxmlformats.org/officeDocument/2006/relationships/image" Target="../media/image56.svg"/><Relationship Id="rId9" Type="http://schemas.openxmlformats.org/officeDocument/2006/relationships/image" Target="../media/image81.jpeg"/><Relationship Id="rId14"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10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8.png"/><Relationship Id="rId5" Type="http://schemas.openxmlformats.org/officeDocument/2006/relationships/slideLayout" Target="../slideLayouts/slideLayout26.xml"/><Relationship Id="rId4" Type="http://schemas.openxmlformats.org/officeDocument/2006/relationships/audio" Target="../media/media3.m4a"/></Relationships>
</file>

<file path=ppt/slides/_rels/slide3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jpeg"/><Relationship Id="rId7" Type="http://schemas.openxmlformats.org/officeDocument/2006/relationships/image" Target="../media/image117.svg"/><Relationship Id="rId2" Type="http://schemas.openxmlformats.org/officeDocument/2006/relationships/image" Target="../media/image113.jpeg"/><Relationship Id="rId1" Type="http://schemas.openxmlformats.org/officeDocument/2006/relationships/slideLayout" Target="../slideLayouts/slideLayout1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svg"/><Relationship Id="rId7" Type="http://schemas.openxmlformats.org/officeDocument/2006/relationships/image" Target="../media/image83.sv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120.svg"/><Relationship Id="rId4" Type="http://schemas.openxmlformats.org/officeDocument/2006/relationships/image" Target="../media/image119.png"/><Relationship Id="rId9" Type="http://schemas.openxmlformats.org/officeDocument/2006/relationships/image" Target="../media/image19.svg"/></Relationships>
</file>

<file path=ppt/slides/_rels/slide33.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9.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4085791" y="1500703"/>
            <a:ext cx="3962400" cy="39624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44" name="TextBox 43"/>
            <p:cNvSpPr txBox="1"/>
            <p:nvPr/>
          </p:nvSpPr>
          <p:spPr>
            <a:xfrm>
              <a:off x="4188749" y="3178366"/>
              <a:ext cx="3352800" cy="553998"/>
            </a:xfrm>
            <a:prstGeom prst="rect">
              <a:avLst/>
            </a:prstGeom>
            <a:noFill/>
          </p:spPr>
          <p:txBody>
            <a:bodyPr wrap="square" lIns="0" tIns="0" rIns="0" bIns="0" rtlCol="0">
              <a:spAutoFit/>
            </a:bodyPr>
            <a:lstStyle/>
            <a:p>
              <a:pPr algn="ctr">
                <a:defRPr/>
              </a:pPr>
              <a:r>
                <a:rPr lang="en-US" sz="3600">
                  <a:solidFill>
                    <a:prstClr val="white"/>
                  </a:solidFill>
                  <a:latin typeface="#9Slide03 IcielPanton Black" panose="00000A00000000000000" pitchFamily="2" charset="0"/>
                  <a:cs typeface="Arial"/>
                  <a:sym typeface="Arial"/>
                </a:rPr>
                <a:t>CÓ GÌ Ở</a:t>
              </a:r>
            </a:p>
          </p:txBody>
        </p:sp>
      </p:grpSp>
      <p:sp>
        <p:nvSpPr>
          <p:cNvPr id="55" name="Oval 54"/>
          <p:cNvSpPr/>
          <p:nvPr/>
        </p:nvSpPr>
        <p:spPr>
          <a:xfrm>
            <a:off x="4267201" y="1524000"/>
            <a:ext cx="3810003" cy="381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C6E51"/>
              </a:solidFill>
              <a:latin typeface="#9Slide02 Noi dung dai"/>
              <a:sym typeface="Arial"/>
            </a:endParaRPr>
          </a:p>
        </p:txBody>
      </p:sp>
      <p:sp>
        <p:nvSpPr>
          <p:cNvPr id="56" name="Oval 55"/>
          <p:cNvSpPr/>
          <p:nvPr/>
        </p:nvSpPr>
        <p:spPr>
          <a:xfrm>
            <a:off x="4788627" y="2045427"/>
            <a:ext cx="2767148" cy="276714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57" name="Oval 56"/>
          <p:cNvSpPr/>
          <p:nvPr/>
        </p:nvSpPr>
        <p:spPr>
          <a:xfrm>
            <a:off x="5234184" y="2490984"/>
            <a:ext cx="1876032" cy="187603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58" name="Oval 57"/>
          <p:cNvSpPr/>
          <p:nvPr/>
        </p:nvSpPr>
        <p:spPr>
          <a:xfrm>
            <a:off x="5750098" y="3006898"/>
            <a:ext cx="844215" cy="84421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59" name="Arc 58"/>
          <p:cNvSpPr/>
          <p:nvPr/>
        </p:nvSpPr>
        <p:spPr>
          <a:xfrm rot="20481717">
            <a:off x="3184957" y="630268"/>
            <a:ext cx="5974491" cy="5597461"/>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sym typeface="Arial"/>
            </a:endParaRPr>
          </a:p>
        </p:txBody>
      </p:sp>
      <p:sp>
        <p:nvSpPr>
          <p:cNvPr id="60" name="Arc 59"/>
          <p:cNvSpPr/>
          <p:nvPr/>
        </p:nvSpPr>
        <p:spPr>
          <a:xfrm rot="20568184">
            <a:off x="1902153" y="-778898"/>
            <a:ext cx="8393544" cy="8439924"/>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sym typeface="Arial"/>
            </a:endParaRPr>
          </a:p>
        </p:txBody>
      </p:sp>
      <p:sp>
        <p:nvSpPr>
          <p:cNvPr id="61" name="Arc 60"/>
          <p:cNvSpPr/>
          <p:nvPr/>
        </p:nvSpPr>
        <p:spPr>
          <a:xfrm rot="20424303">
            <a:off x="732989" y="-2014400"/>
            <a:ext cx="11028099" cy="10910927"/>
          </a:xfrm>
          <a:prstGeom prst="arc">
            <a:avLst>
              <a:gd name="adj1" fmla="val 16628503"/>
              <a:gd name="adj2" fmla="val 16036918"/>
            </a:avLst>
          </a:prstGeom>
          <a:solidFill>
            <a:srgbClr val="EE3692"/>
          </a:solidFill>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sym typeface="Arial"/>
            </a:endParaRPr>
          </a:p>
        </p:txBody>
      </p:sp>
      <p:sp>
        <p:nvSpPr>
          <p:cNvPr id="45" name="Arc 44"/>
          <p:cNvSpPr/>
          <p:nvPr/>
        </p:nvSpPr>
        <p:spPr>
          <a:xfrm rot="20416599">
            <a:off x="3439064" y="992031"/>
            <a:ext cx="5390129" cy="4979748"/>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sym typeface="Arial"/>
            </a:endParaRPr>
          </a:p>
        </p:txBody>
      </p:sp>
      <p:sp>
        <p:nvSpPr>
          <p:cNvPr id="46" name="Arc 45"/>
          <p:cNvSpPr/>
          <p:nvPr/>
        </p:nvSpPr>
        <p:spPr>
          <a:xfrm rot="20617034">
            <a:off x="2824933" y="631669"/>
            <a:ext cx="6405347" cy="5938187"/>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sym typeface="Arial"/>
            </a:endParaRPr>
          </a:p>
        </p:txBody>
      </p:sp>
      <p:sp>
        <p:nvSpPr>
          <p:cNvPr id="47" name="Arc 46"/>
          <p:cNvSpPr/>
          <p:nvPr/>
        </p:nvSpPr>
        <p:spPr>
          <a:xfrm rot="21406139">
            <a:off x="4790913" y="2281807"/>
            <a:ext cx="2457451" cy="22860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sym typeface="Arial"/>
            </a:endParaRPr>
          </a:p>
        </p:txBody>
      </p:sp>
      <p:sp>
        <p:nvSpPr>
          <p:cNvPr id="48" name="Arc 47"/>
          <p:cNvSpPr/>
          <p:nvPr/>
        </p:nvSpPr>
        <p:spPr>
          <a:xfrm rot="21264636">
            <a:off x="4412362" y="1974695"/>
            <a:ext cx="3194999" cy="2987348"/>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sym typeface="Arial"/>
            </a:endParaRPr>
          </a:p>
        </p:txBody>
      </p:sp>
      <p:sp>
        <p:nvSpPr>
          <p:cNvPr id="49" name="Arc 48"/>
          <p:cNvSpPr/>
          <p:nvPr/>
        </p:nvSpPr>
        <p:spPr>
          <a:xfrm rot="21042090">
            <a:off x="4104946" y="1697509"/>
            <a:ext cx="3830631" cy="3721251"/>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sym typeface="Arial"/>
            </a:endParaRPr>
          </a:p>
        </p:txBody>
      </p:sp>
      <p:sp>
        <p:nvSpPr>
          <p:cNvPr id="50" name="Arc 49"/>
          <p:cNvSpPr/>
          <p:nvPr/>
        </p:nvSpPr>
        <p:spPr>
          <a:xfrm rot="20884398">
            <a:off x="3771735" y="1350256"/>
            <a:ext cx="4511751" cy="4296077"/>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sym typeface="Arial"/>
            </a:endParaRPr>
          </a:p>
        </p:txBody>
      </p:sp>
      <p:sp>
        <p:nvSpPr>
          <p:cNvPr id="51" name="Arc 50"/>
          <p:cNvSpPr/>
          <p:nvPr/>
        </p:nvSpPr>
        <p:spPr>
          <a:xfrm rot="20481717">
            <a:off x="3040361" y="656808"/>
            <a:ext cx="5974491" cy="5597461"/>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sym typeface="Arial"/>
            </a:endParaRPr>
          </a:p>
        </p:txBody>
      </p:sp>
      <p:sp>
        <p:nvSpPr>
          <p:cNvPr id="52" name="Arc 51"/>
          <p:cNvSpPr/>
          <p:nvPr/>
        </p:nvSpPr>
        <p:spPr>
          <a:xfrm>
            <a:off x="5171915" y="2597333"/>
            <a:ext cx="1790700" cy="1665675"/>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sym typeface="Arial"/>
            </a:endParaRPr>
          </a:p>
        </p:txBody>
      </p:sp>
      <p:sp>
        <p:nvSpPr>
          <p:cNvPr id="53" name="Arc 52"/>
          <p:cNvSpPr/>
          <p:nvPr/>
        </p:nvSpPr>
        <p:spPr>
          <a:xfrm rot="489092">
            <a:off x="5535871" y="2874629"/>
            <a:ext cx="1160044" cy="1083579"/>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sym typeface="Arial"/>
            </a:endParaRPr>
          </a:p>
        </p:txBody>
      </p:sp>
      <p:sp>
        <p:nvSpPr>
          <p:cNvPr id="54" name="Arc 53"/>
          <p:cNvSpPr/>
          <p:nvPr/>
        </p:nvSpPr>
        <p:spPr>
          <a:xfrm rot="1249885">
            <a:off x="5841881" y="3133577"/>
            <a:ext cx="660643" cy="590855"/>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sym typeface="Arial"/>
            </a:endParaRPr>
          </a:p>
        </p:txBody>
      </p:sp>
      <p:sp>
        <p:nvSpPr>
          <p:cNvPr id="10" name="Donut 9"/>
          <p:cNvSpPr/>
          <p:nvPr/>
        </p:nvSpPr>
        <p:spPr>
          <a:xfrm>
            <a:off x="4501496" y="2286001"/>
            <a:ext cx="1371600" cy="13716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sym typeface="Arial"/>
            </a:endParaRPr>
          </a:p>
        </p:txBody>
      </p:sp>
      <p:sp>
        <p:nvSpPr>
          <p:cNvPr id="11" name="Donut 10"/>
          <p:cNvSpPr/>
          <p:nvPr/>
        </p:nvSpPr>
        <p:spPr>
          <a:xfrm>
            <a:off x="6210300" y="3276600"/>
            <a:ext cx="762000" cy="7620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sym typeface="Arial"/>
            </a:endParaRPr>
          </a:p>
        </p:txBody>
      </p:sp>
      <p:sp>
        <p:nvSpPr>
          <p:cNvPr id="12" name="Donut 11"/>
          <p:cNvSpPr/>
          <p:nvPr/>
        </p:nvSpPr>
        <p:spPr>
          <a:xfrm>
            <a:off x="6057900" y="4229100"/>
            <a:ext cx="838200" cy="83820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sym typeface="Arial"/>
            </a:endParaRPr>
          </a:p>
        </p:txBody>
      </p:sp>
      <p:sp>
        <p:nvSpPr>
          <p:cNvPr id="13" name="Donut 12"/>
          <p:cNvSpPr/>
          <p:nvPr/>
        </p:nvSpPr>
        <p:spPr>
          <a:xfrm>
            <a:off x="7467600" y="3276600"/>
            <a:ext cx="609600" cy="6096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sym typeface="Arial"/>
            </a:endParaRPr>
          </a:p>
        </p:txBody>
      </p:sp>
      <p:cxnSp>
        <p:nvCxnSpPr>
          <p:cNvPr id="14" name="Straight Connector 13"/>
          <p:cNvCxnSpPr/>
          <p:nvPr/>
        </p:nvCxnSpPr>
        <p:spPr>
          <a:xfrm flipV="1">
            <a:off x="6387198" y="840921"/>
            <a:ext cx="1017815" cy="8382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6596747" y="1774371"/>
            <a:ext cx="1763487" cy="1790700"/>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16" name="Multiply 15"/>
          <p:cNvSpPr/>
          <p:nvPr/>
        </p:nvSpPr>
        <p:spPr>
          <a:xfrm rot="20028486">
            <a:off x="3948946" y="3752851"/>
            <a:ext cx="1763487" cy="179070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17" name="12-Point Star 16"/>
          <p:cNvSpPr/>
          <p:nvPr/>
        </p:nvSpPr>
        <p:spPr>
          <a:xfrm>
            <a:off x="1554803" y="2332183"/>
            <a:ext cx="1386328" cy="1320936"/>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18" name="Oval 17"/>
          <p:cNvSpPr/>
          <p:nvPr/>
        </p:nvSpPr>
        <p:spPr>
          <a:xfrm>
            <a:off x="1949319" y="2705268"/>
            <a:ext cx="597303" cy="57133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19" name="Multiply 18"/>
          <p:cNvSpPr/>
          <p:nvPr/>
        </p:nvSpPr>
        <p:spPr>
          <a:xfrm rot="15698754">
            <a:off x="8664886" y="2757771"/>
            <a:ext cx="1763487" cy="1790700"/>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20" name="Multiply 19"/>
          <p:cNvSpPr/>
          <p:nvPr/>
        </p:nvSpPr>
        <p:spPr>
          <a:xfrm rot="2163725">
            <a:off x="2723862" y="833623"/>
            <a:ext cx="1763487" cy="179070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21" name="Donut 20"/>
          <p:cNvSpPr/>
          <p:nvPr/>
        </p:nvSpPr>
        <p:spPr>
          <a:xfrm>
            <a:off x="2159260" y="4251517"/>
            <a:ext cx="1726945" cy="1726945"/>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sym typeface="Arial"/>
            </a:endParaRPr>
          </a:p>
        </p:txBody>
      </p:sp>
      <p:sp>
        <p:nvSpPr>
          <p:cNvPr id="22" name="Donut 21"/>
          <p:cNvSpPr/>
          <p:nvPr/>
        </p:nvSpPr>
        <p:spPr>
          <a:xfrm>
            <a:off x="8946757" y="1260021"/>
            <a:ext cx="1371600" cy="13716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sym typeface="Arial"/>
            </a:endParaRPr>
          </a:p>
        </p:txBody>
      </p:sp>
      <p:sp>
        <p:nvSpPr>
          <p:cNvPr id="23" name="Donut 22"/>
          <p:cNvSpPr/>
          <p:nvPr/>
        </p:nvSpPr>
        <p:spPr>
          <a:xfrm>
            <a:off x="8151667" y="4733983"/>
            <a:ext cx="762000" cy="7620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sym typeface="Arial"/>
            </a:endParaRPr>
          </a:p>
        </p:txBody>
      </p:sp>
      <p:sp>
        <p:nvSpPr>
          <p:cNvPr id="24" name="Multiply 23"/>
          <p:cNvSpPr/>
          <p:nvPr/>
        </p:nvSpPr>
        <p:spPr>
          <a:xfrm rot="20028486">
            <a:off x="9396454" y="4510859"/>
            <a:ext cx="1763487" cy="179070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25" name="Multiply 24"/>
          <p:cNvSpPr/>
          <p:nvPr/>
        </p:nvSpPr>
        <p:spPr>
          <a:xfrm rot="17076524">
            <a:off x="9396454" y="4510859"/>
            <a:ext cx="1763487" cy="179070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3" name="Rectangle 2"/>
          <p:cNvSpPr/>
          <p:nvPr/>
        </p:nvSpPr>
        <p:spPr>
          <a:xfrm>
            <a:off x="-78920" y="3345759"/>
            <a:ext cx="12651920" cy="350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2" name="Rectangle 1"/>
          <p:cNvSpPr/>
          <p:nvPr/>
        </p:nvSpPr>
        <p:spPr>
          <a:xfrm>
            <a:off x="-102034" y="-151108"/>
            <a:ext cx="12675036" cy="35557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sym typeface="Arial"/>
            </a:endParaRPr>
          </a:p>
        </p:txBody>
      </p:sp>
      <p:sp>
        <p:nvSpPr>
          <p:cNvPr id="8" name="Rectangle 7"/>
          <p:cNvSpPr/>
          <p:nvPr/>
        </p:nvSpPr>
        <p:spPr>
          <a:xfrm>
            <a:off x="-124973" y="-142967"/>
            <a:ext cx="12697973" cy="3352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sym typeface="Arial"/>
            </a:endParaRPr>
          </a:p>
        </p:txBody>
      </p:sp>
      <p:sp>
        <p:nvSpPr>
          <p:cNvPr id="9" name="Rectangle 8"/>
          <p:cNvSpPr/>
          <p:nvPr/>
        </p:nvSpPr>
        <p:spPr>
          <a:xfrm>
            <a:off x="-115141" y="3209838"/>
            <a:ext cx="12697973" cy="36748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6" name="Rectangle 5"/>
          <p:cNvSpPr/>
          <p:nvPr/>
        </p:nvSpPr>
        <p:spPr>
          <a:xfrm>
            <a:off x="-143157" y="-142967"/>
            <a:ext cx="12697973" cy="3352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sym typeface="Arial"/>
            </a:endParaRPr>
          </a:p>
        </p:txBody>
      </p:sp>
      <p:sp>
        <p:nvSpPr>
          <p:cNvPr id="7" name="Rectangle 6"/>
          <p:cNvSpPr/>
          <p:nvPr/>
        </p:nvSpPr>
        <p:spPr>
          <a:xfrm>
            <a:off x="-155812" y="3209838"/>
            <a:ext cx="12744055" cy="367480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4" name="Rectangle 3"/>
          <p:cNvSpPr/>
          <p:nvPr/>
        </p:nvSpPr>
        <p:spPr>
          <a:xfrm>
            <a:off x="-270357" y="-158745"/>
            <a:ext cx="12853188" cy="34203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sym typeface="Arial"/>
            </a:endParaRPr>
          </a:p>
        </p:txBody>
      </p:sp>
      <p:sp>
        <p:nvSpPr>
          <p:cNvPr id="5" name="Rectangle 4"/>
          <p:cNvSpPr/>
          <p:nvPr/>
        </p:nvSpPr>
        <p:spPr>
          <a:xfrm>
            <a:off x="-270357" y="3244444"/>
            <a:ext cx="12853188" cy="362441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sym typeface="Arial"/>
            </a:endParaRPr>
          </a:p>
        </p:txBody>
      </p:sp>
      <p:sp>
        <p:nvSpPr>
          <p:cNvPr id="62" name="Rectangle 61"/>
          <p:cNvSpPr/>
          <p:nvPr/>
        </p:nvSpPr>
        <p:spPr>
          <a:xfrm>
            <a:off x="-261585" y="-171917"/>
            <a:ext cx="6845709" cy="7254913"/>
          </a:xfrm>
          <a:prstGeom prst="rect">
            <a:avLst/>
          </a:prstGeom>
          <a:solidFill>
            <a:srgbClr val="00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63" name="Rectangle 62"/>
          <p:cNvSpPr/>
          <p:nvPr/>
        </p:nvSpPr>
        <p:spPr>
          <a:xfrm>
            <a:off x="5934069" y="-211783"/>
            <a:ext cx="6620747" cy="72739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64" name="Decagon 63"/>
          <p:cNvSpPr/>
          <p:nvPr/>
        </p:nvSpPr>
        <p:spPr>
          <a:xfrm>
            <a:off x="3810000" y="1066800"/>
            <a:ext cx="4724400" cy="47244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sp>
        <p:nvSpPr>
          <p:cNvPr id="65" name="Oval 64"/>
          <p:cNvSpPr/>
          <p:nvPr/>
        </p:nvSpPr>
        <p:spPr>
          <a:xfrm>
            <a:off x="4419600" y="1676400"/>
            <a:ext cx="3505200" cy="3505200"/>
          </a:xfrm>
          <a:prstGeom prst="ellipse">
            <a:avLst/>
          </a:prstGeom>
          <a:solidFill>
            <a:srgbClr val="EE3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sym typeface="Arial"/>
            </a:endParaRPr>
          </a:p>
        </p:txBody>
      </p:sp>
      <p:cxnSp>
        <p:nvCxnSpPr>
          <p:cNvPr id="66" name="Straight Connector 65"/>
          <p:cNvCxnSpPr/>
          <p:nvPr/>
        </p:nvCxnSpPr>
        <p:spPr>
          <a:xfrm>
            <a:off x="1905000" y="2362200"/>
            <a:ext cx="48006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010400" y="4572000"/>
            <a:ext cx="48006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544543" y="2985727"/>
            <a:ext cx="5204944" cy="923330"/>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algn="ctr">
              <a:defRPr/>
            </a:pPr>
            <a:r>
              <a:rPr lang="en-US" sz="6000" b="1" dirty="0">
                <a:solidFill>
                  <a:schemeClr val="bg1"/>
                </a:solidFill>
                <a:latin typeface="Times New Roman" panose="02020603050405020304" pitchFamily="18" charset="0"/>
                <a:cs typeface="Times New Roman" panose="02020603050405020304" pitchFamily="18" charset="0"/>
                <a:sym typeface="Arial"/>
              </a:rPr>
              <a:t>KHỞI ĐỘNG</a:t>
            </a: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4061530" y="752781"/>
            <a:ext cx="487363" cy="487363"/>
          </a:xfrm>
          <a:prstGeom prst="rect">
            <a:avLst/>
          </a:prstGeom>
        </p:spPr>
      </p:pic>
    </p:spTree>
    <p:extLst>
      <p:ext uri="{BB962C8B-B14F-4D97-AF65-F5344CB8AC3E}">
        <p14:creationId xmlns:p14="http://schemas.microsoft.com/office/powerpoint/2010/main" val="2031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50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500"/>
                                        <p:tgtEl>
                                          <p:spTgt spid="19"/>
                                        </p:tgtEl>
                                      </p:cBhvr>
                                    </p:animEffect>
                                  </p:childTnLst>
                                </p:cTn>
                              </p:par>
                              <p:par>
                                <p:cTn id="96" presetID="6" presetClass="exit" presetSubtype="32" fill="hold" grpId="1" nodeType="withEffect">
                                  <p:stCondLst>
                                    <p:cond delay="2100"/>
                                  </p:stCondLst>
                                  <p:childTnLst>
                                    <p:animEffect transition="out" filter="circle(ou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2" presetClass="entr" presetSubtype="4" fill="hold" grpId="0" nodeType="withEffect">
                                  <p:stCondLst>
                                    <p:cond delay="4000"/>
                                  </p:stCondLst>
                                  <p:childTnLst>
                                    <p:set>
                                      <p:cBhvr>
                                        <p:cTn id="247" dur="1" fill="hold">
                                          <p:stCondLst>
                                            <p:cond delay="0"/>
                                          </p:stCondLst>
                                        </p:cTn>
                                        <p:tgtEl>
                                          <p:spTgt spid="62"/>
                                        </p:tgtEl>
                                        <p:attrNameLst>
                                          <p:attrName>style.visibility</p:attrName>
                                        </p:attrNameLst>
                                      </p:cBhvr>
                                      <p:to>
                                        <p:strVal val="visible"/>
                                      </p:to>
                                    </p:set>
                                    <p:anim calcmode="lin" valueType="num">
                                      <p:cBhvr additive="base">
                                        <p:cTn id="248" dur="500" fill="hold"/>
                                        <p:tgtEl>
                                          <p:spTgt spid="62"/>
                                        </p:tgtEl>
                                        <p:attrNameLst>
                                          <p:attrName>ppt_x</p:attrName>
                                        </p:attrNameLst>
                                      </p:cBhvr>
                                      <p:tavLst>
                                        <p:tav tm="0">
                                          <p:val>
                                            <p:strVal val="#ppt_x"/>
                                          </p:val>
                                        </p:tav>
                                        <p:tav tm="100000">
                                          <p:val>
                                            <p:strVal val="#ppt_x"/>
                                          </p:val>
                                        </p:tav>
                                      </p:tavLst>
                                    </p:anim>
                                    <p:anim calcmode="lin" valueType="num">
                                      <p:cBhvr additive="base">
                                        <p:cTn id="249" dur="500" fill="hold"/>
                                        <p:tgtEl>
                                          <p:spTgt spid="62"/>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4000"/>
                                  </p:stCondLst>
                                  <p:childTnLst>
                                    <p:set>
                                      <p:cBhvr>
                                        <p:cTn id="251" dur="1" fill="hold">
                                          <p:stCondLst>
                                            <p:cond delay="0"/>
                                          </p:stCondLst>
                                        </p:cTn>
                                        <p:tgtEl>
                                          <p:spTgt spid="63"/>
                                        </p:tgtEl>
                                        <p:attrNameLst>
                                          <p:attrName>style.visibility</p:attrName>
                                        </p:attrNameLst>
                                      </p:cBhvr>
                                      <p:to>
                                        <p:strVal val="visible"/>
                                      </p:to>
                                    </p:set>
                                    <p:anim calcmode="lin" valueType="num">
                                      <p:cBhvr additive="base">
                                        <p:cTn id="252" dur="500" fill="hold"/>
                                        <p:tgtEl>
                                          <p:spTgt spid="63"/>
                                        </p:tgtEl>
                                        <p:attrNameLst>
                                          <p:attrName>ppt_x</p:attrName>
                                        </p:attrNameLst>
                                      </p:cBhvr>
                                      <p:tavLst>
                                        <p:tav tm="0">
                                          <p:val>
                                            <p:strVal val="#ppt_x"/>
                                          </p:val>
                                        </p:tav>
                                        <p:tav tm="100000">
                                          <p:val>
                                            <p:strVal val="#ppt_x"/>
                                          </p:val>
                                        </p:tav>
                                      </p:tavLst>
                                    </p:anim>
                                    <p:anim calcmode="lin" valueType="num">
                                      <p:cBhvr additive="base">
                                        <p:cTn id="253" dur="500" fill="hold"/>
                                        <p:tgtEl>
                                          <p:spTgt spid="63"/>
                                        </p:tgtEl>
                                        <p:attrNameLst>
                                          <p:attrName>ppt_y</p:attrName>
                                        </p:attrNameLst>
                                      </p:cBhvr>
                                      <p:tavLst>
                                        <p:tav tm="0">
                                          <p:val>
                                            <p:strVal val="0-#ppt_h/2"/>
                                          </p:val>
                                        </p:tav>
                                        <p:tav tm="100000">
                                          <p:val>
                                            <p:strVal val="#ppt_y"/>
                                          </p:val>
                                        </p:tav>
                                      </p:tavLst>
                                    </p:anim>
                                  </p:childTnLst>
                                </p:cTn>
                              </p:par>
                              <p:par>
                                <p:cTn id="254" presetID="6" presetClass="entr" presetSubtype="32" fill="hold" grpId="0" nodeType="withEffect">
                                  <p:stCondLst>
                                    <p:cond delay="3900"/>
                                  </p:stCondLst>
                                  <p:childTnLst>
                                    <p:set>
                                      <p:cBhvr>
                                        <p:cTn id="255" dur="1" fill="hold">
                                          <p:stCondLst>
                                            <p:cond delay="0"/>
                                          </p:stCondLst>
                                        </p:cTn>
                                        <p:tgtEl>
                                          <p:spTgt spid="65"/>
                                        </p:tgtEl>
                                        <p:attrNameLst>
                                          <p:attrName>style.visibility</p:attrName>
                                        </p:attrNameLst>
                                      </p:cBhvr>
                                      <p:to>
                                        <p:strVal val="visible"/>
                                      </p:to>
                                    </p:set>
                                    <p:animEffect transition="in" filter="circle(out)">
                                      <p:cBhvr>
                                        <p:cTn id="256" dur="500"/>
                                        <p:tgtEl>
                                          <p:spTgt spid="65"/>
                                        </p:tgtEl>
                                      </p:cBhvr>
                                    </p:animEffect>
                                  </p:childTnLst>
                                </p:cTn>
                              </p:par>
                              <p:par>
                                <p:cTn id="257" presetID="6" presetClass="entr" presetSubtype="32" fill="hold" grpId="0" nodeType="withEffect">
                                  <p:stCondLst>
                                    <p:cond delay="3900"/>
                                  </p:stCondLst>
                                  <p:childTnLst>
                                    <p:set>
                                      <p:cBhvr>
                                        <p:cTn id="258" dur="1" fill="hold">
                                          <p:stCondLst>
                                            <p:cond delay="0"/>
                                          </p:stCondLst>
                                        </p:cTn>
                                        <p:tgtEl>
                                          <p:spTgt spid="64"/>
                                        </p:tgtEl>
                                        <p:attrNameLst>
                                          <p:attrName>style.visibility</p:attrName>
                                        </p:attrNameLst>
                                      </p:cBhvr>
                                      <p:to>
                                        <p:strVal val="visible"/>
                                      </p:to>
                                    </p:set>
                                    <p:animEffect transition="in" filter="circle(out)">
                                      <p:cBhvr>
                                        <p:cTn id="259" dur="500"/>
                                        <p:tgtEl>
                                          <p:spTgt spid="64"/>
                                        </p:tgtEl>
                                      </p:cBhvr>
                                    </p:animEffect>
                                  </p:childTnLst>
                                </p:cTn>
                              </p:par>
                              <p:par>
                                <p:cTn id="260" presetID="8" presetClass="emph" presetSubtype="0" decel="100000" fill="hold" grpId="1" nodeType="withEffect">
                                  <p:stCondLst>
                                    <p:cond delay="3900"/>
                                  </p:stCondLst>
                                  <p:childTnLst>
                                    <p:animRot by="43200000">
                                      <p:cBhvr>
                                        <p:cTn id="261" dur="800" fill="hold"/>
                                        <p:tgtEl>
                                          <p:spTgt spid="64"/>
                                        </p:tgtEl>
                                        <p:attrNameLst>
                                          <p:attrName>r</p:attrName>
                                        </p:attrNameLst>
                                      </p:cBhvr>
                                    </p:animRot>
                                  </p:childTnLst>
                                </p:cTn>
                              </p:par>
                              <p:par>
                                <p:cTn id="262" presetID="21" presetClass="exit" presetSubtype="1" fill="hold" grpId="2" nodeType="withEffect">
                                  <p:stCondLst>
                                    <p:cond delay="4200"/>
                                  </p:stCondLst>
                                  <p:childTnLst>
                                    <p:animEffect transition="out" filter="wheel(1)">
                                      <p:cBhvr>
                                        <p:cTn id="263" dur="500"/>
                                        <p:tgtEl>
                                          <p:spTgt spid="64"/>
                                        </p:tgtEl>
                                      </p:cBhvr>
                                    </p:animEffect>
                                    <p:set>
                                      <p:cBhvr>
                                        <p:cTn id="264" dur="1" fill="hold">
                                          <p:stCondLst>
                                            <p:cond delay="499"/>
                                          </p:stCondLst>
                                        </p:cTn>
                                        <p:tgtEl>
                                          <p:spTgt spid="64"/>
                                        </p:tgtEl>
                                        <p:attrNameLst>
                                          <p:attrName>style.visibility</p:attrName>
                                        </p:attrNameLst>
                                      </p:cBhvr>
                                      <p:to>
                                        <p:strVal val="hidden"/>
                                      </p:to>
                                    </p:set>
                                  </p:childTnLst>
                                </p:cTn>
                              </p:par>
                              <p:par>
                                <p:cTn id="265" presetID="53" presetClass="entr" presetSubtype="528" fill="hold" grpId="0" nodeType="withEffect">
                                  <p:stCondLst>
                                    <p:cond delay="4300"/>
                                  </p:stCondLst>
                                  <p:childTnLst>
                                    <p:set>
                                      <p:cBhvr>
                                        <p:cTn id="266" dur="1" fill="hold">
                                          <p:stCondLst>
                                            <p:cond delay="0"/>
                                          </p:stCondLst>
                                        </p:cTn>
                                        <p:tgtEl>
                                          <p:spTgt spid="68"/>
                                        </p:tgtEl>
                                        <p:attrNameLst>
                                          <p:attrName>style.visibility</p:attrName>
                                        </p:attrNameLst>
                                      </p:cBhvr>
                                      <p:to>
                                        <p:strVal val="visible"/>
                                      </p:to>
                                    </p:set>
                                    <p:anim calcmode="lin" valueType="num">
                                      <p:cBhvr>
                                        <p:cTn id="267" dur="500" fill="hold"/>
                                        <p:tgtEl>
                                          <p:spTgt spid="68"/>
                                        </p:tgtEl>
                                        <p:attrNameLst>
                                          <p:attrName>ppt_w</p:attrName>
                                        </p:attrNameLst>
                                      </p:cBhvr>
                                      <p:tavLst>
                                        <p:tav tm="0">
                                          <p:val>
                                            <p:fltVal val="0"/>
                                          </p:val>
                                        </p:tav>
                                        <p:tav tm="100000">
                                          <p:val>
                                            <p:strVal val="#ppt_w"/>
                                          </p:val>
                                        </p:tav>
                                      </p:tavLst>
                                    </p:anim>
                                    <p:anim calcmode="lin" valueType="num">
                                      <p:cBhvr>
                                        <p:cTn id="268" dur="500" fill="hold"/>
                                        <p:tgtEl>
                                          <p:spTgt spid="68"/>
                                        </p:tgtEl>
                                        <p:attrNameLst>
                                          <p:attrName>ppt_h</p:attrName>
                                        </p:attrNameLst>
                                      </p:cBhvr>
                                      <p:tavLst>
                                        <p:tav tm="0">
                                          <p:val>
                                            <p:fltVal val="0"/>
                                          </p:val>
                                        </p:tav>
                                        <p:tav tm="100000">
                                          <p:val>
                                            <p:strVal val="#ppt_h"/>
                                          </p:val>
                                        </p:tav>
                                      </p:tavLst>
                                    </p:anim>
                                    <p:animEffect transition="in" filter="fade">
                                      <p:cBhvr>
                                        <p:cTn id="269" dur="500"/>
                                        <p:tgtEl>
                                          <p:spTgt spid="68"/>
                                        </p:tgtEl>
                                      </p:cBhvr>
                                    </p:animEffect>
                                    <p:anim calcmode="lin" valueType="num">
                                      <p:cBhvr>
                                        <p:cTn id="270" dur="500" fill="hold"/>
                                        <p:tgtEl>
                                          <p:spTgt spid="68"/>
                                        </p:tgtEl>
                                        <p:attrNameLst>
                                          <p:attrName>ppt_x</p:attrName>
                                        </p:attrNameLst>
                                      </p:cBhvr>
                                      <p:tavLst>
                                        <p:tav tm="0">
                                          <p:val>
                                            <p:fltVal val="0.5"/>
                                          </p:val>
                                        </p:tav>
                                        <p:tav tm="100000">
                                          <p:val>
                                            <p:strVal val="#ppt_x"/>
                                          </p:val>
                                        </p:tav>
                                      </p:tavLst>
                                    </p:anim>
                                    <p:anim calcmode="lin" valueType="num">
                                      <p:cBhvr>
                                        <p:cTn id="271" dur="500" fill="hold"/>
                                        <p:tgtEl>
                                          <p:spTgt spid="68"/>
                                        </p:tgtEl>
                                        <p:attrNameLst>
                                          <p:attrName>ppt_y</p:attrName>
                                        </p:attrNameLst>
                                      </p:cBhvr>
                                      <p:tavLst>
                                        <p:tav tm="0">
                                          <p:val>
                                            <p:fltVal val="0.5"/>
                                          </p:val>
                                        </p:tav>
                                        <p:tav tm="100000">
                                          <p:val>
                                            <p:strVal val="#ppt_y"/>
                                          </p:val>
                                        </p:tav>
                                      </p:tavLst>
                                    </p:anim>
                                  </p:childTnLst>
                                </p:cTn>
                              </p:par>
                              <p:par>
                                <p:cTn id="272" presetID="2" presetClass="entr" presetSubtype="8" decel="100000" fill="hold" nodeType="withEffect">
                                  <p:stCondLst>
                                    <p:cond delay="4300"/>
                                  </p:stCondLst>
                                  <p:childTnLst>
                                    <p:set>
                                      <p:cBhvr>
                                        <p:cTn id="273" dur="1" fill="hold">
                                          <p:stCondLst>
                                            <p:cond delay="0"/>
                                          </p:stCondLst>
                                        </p:cTn>
                                        <p:tgtEl>
                                          <p:spTgt spid="66"/>
                                        </p:tgtEl>
                                        <p:attrNameLst>
                                          <p:attrName>style.visibility</p:attrName>
                                        </p:attrNameLst>
                                      </p:cBhvr>
                                      <p:to>
                                        <p:strVal val="visible"/>
                                      </p:to>
                                    </p:set>
                                    <p:anim calcmode="lin" valueType="num">
                                      <p:cBhvr additive="base">
                                        <p:cTn id="274" dur="400" fill="hold"/>
                                        <p:tgtEl>
                                          <p:spTgt spid="66"/>
                                        </p:tgtEl>
                                        <p:attrNameLst>
                                          <p:attrName>ppt_x</p:attrName>
                                        </p:attrNameLst>
                                      </p:cBhvr>
                                      <p:tavLst>
                                        <p:tav tm="0">
                                          <p:val>
                                            <p:strVal val="0-#ppt_w/2"/>
                                          </p:val>
                                        </p:tav>
                                        <p:tav tm="100000">
                                          <p:val>
                                            <p:strVal val="#ppt_x"/>
                                          </p:val>
                                        </p:tav>
                                      </p:tavLst>
                                    </p:anim>
                                    <p:anim calcmode="lin" valueType="num">
                                      <p:cBhvr additive="base">
                                        <p:cTn id="275" dur="400" fill="hold"/>
                                        <p:tgtEl>
                                          <p:spTgt spid="66"/>
                                        </p:tgtEl>
                                        <p:attrNameLst>
                                          <p:attrName>ppt_y</p:attrName>
                                        </p:attrNameLst>
                                      </p:cBhvr>
                                      <p:tavLst>
                                        <p:tav tm="0">
                                          <p:val>
                                            <p:strVal val="#ppt_y"/>
                                          </p:val>
                                        </p:tav>
                                        <p:tav tm="100000">
                                          <p:val>
                                            <p:strVal val="#ppt_y"/>
                                          </p:val>
                                        </p:tav>
                                      </p:tavLst>
                                    </p:anim>
                                  </p:childTnLst>
                                </p:cTn>
                              </p:par>
                              <p:par>
                                <p:cTn id="276" presetID="27" presetClass="emph" presetSubtype="0" repeatCount="3000" fill="remove" grpId="2" nodeType="withEffect">
                                  <p:stCondLst>
                                    <p:cond delay="4400"/>
                                  </p:stCondLst>
                                  <p:childTnLst>
                                    <p:animClr clrSpc="rgb" dir="cw">
                                      <p:cBhvr override="childStyle">
                                        <p:cTn id="277" dur="50" autoRev="1" fill="remove"/>
                                        <p:tgtEl>
                                          <p:spTgt spid="65"/>
                                        </p:tgtEl>
                                        <p:attrNameLst>
                                          <p:attrName>style.color</p:attrName>
                                        </p:attrNameLst>
                                      </p:cBhvr>
                                      <p:to>
                                        <a:schemeClr val="bg1"/>
                                      </p:to>
                                    </p:animClr>
                                    <p:animClr clrSpc="rgb" dir="cw">
                                      <p:cBhvr>
                                        <p:cTn id="278" dur="50" autoRev="1" fill="remove"/>
                                        <p:tgtEl>
                                          <p:spTgt spid="65"/>
                                        </p:tgtEl>
                                        <p:attrNameLst>
                                          <p:attrName>fillcolor</p:attrName>
                                        </p:attrNameLst>
                                      </p:cBhvr>
                                      <p:to>
                                        <a:schemeClr val="bg1"/>
                                      </p:to>
                                    </p:animClr>
                                    <p:set>
                                      <p:cBhvr>
                                        <p:cTn id="279" dur="50" autoRev="1" fill="remove"/>
                                        <p:tgtEl>
                                          <p:spTgt spid="65"/>
                                        </p:tgtEl>
                                        <p:attrNameLst>
                                          <p:attrName>fill.type</p:attrName>
                                        </p:attrNameLst>
                                      </p:cBhvr>
                                      <p:to>
                                        <p:strVal val="solid"/>
                                      </p:to>
                                    </p:set>
                                    <p:set>
                                      <p:cBhvr>
                                        <p:cTn id="280" dur="50" autoRev="1" fill="remove"/>
                                        <p:tgtEl>
                                          <p:spTgt spid="65"/>
                                        </p:tgtEl>
                                        <p:attrNameLst>
                                          <p:attrName>fill.on</p:attrName>
                                        </p:attrNameLst>
                                      </p:cBhvr>
                                      <p:to>
                                        <p:strVal val="true"/>
                                      </p:to>
                                    </p:set>
                                  </p:childTnLst>
                                </p:cTn>
                              </p:par>
                              <p:par>
                                <p:cTn id="281" presetID="23" presetClass="exit" presetSubtype="16" fill="hold" grpId="1" nodeType="withEffect">
                                  <p:stCondLst>
                                    <p:cond delay="4300"/>
                                  </p:stCondLst>
                                  <p:childTnLst>
                                    <p:anim calcmode="lin" valueType="num">
                                      <p:cBhvr>
                                        <p:cTn id="282" dur="700"/>
                                        <p:tgtEl>
                                          <p:spTgt spid="65"/>
                                        </p:tgtEl>
                                        <p:attrNameLst>
                                          <p:attrName>ppt_w</p:attrName>
                                        </p:attrNameLst>
                                      </p:cBhvr>
                                      <p:tavLst>
                                        <p:tav tm="0">
                                          <p:val>
                                            <p:strVal val="ppt_w"/>
                                          </p:val>
                                        </p:tav>
                                        <p:tav tm="100000">
                                          <p:val>
                                            <p:strVal val="4*ppt_w"/>
                                          </p:val>
                                        </p:tav>
                                      </p:tavLst>
                                    </p:anim>
                                    <p:anim calcmode="lin" valueType="num">
                                      <p:cBhvr>
                                        <p:cTn id="283" dur="700"/>
                                        <p:tgtEl>
                                          <p:spTgt spid="65"/>
                                        </p:tgtEl>
                                        <p:attrNameLst>
                                          <p:attrName>ppt_h</p:attrName>
                                        </p:attrNameLst>
                                      </p:cBhvr>
                                      <p:tavLst>
                                        <p:tav tm="0">
                                          <p:val>
                                            <p:strVal val="ppt_h"/>
                                          </p:val>
                                        </p:tav>
                                        <p:tav tm="100000">
                                          <p:val>
                                            <p:strVal val="4*ppt_h"/>
                                          </p:val>
                                        </p:tav>
                                      </p:tavLst>
                                    </p:anim>
                                    <p:set>
                                      <p:cBhvr>
                                        <p:cTn id="284" dur="1" fill="hold">
                                          <p:stCondLst>
                                            <p:cond delay="699"/>
                                          </p:stCondLst>
                                        </p:cTn>
                                        <p:tgtEl>
                                          <p:spTgt spid="65"/>
                                        </p:tgtEl>
                                        <p:attrNameLst>
                                          <p:attrName>style.visibility</p:attrName>
                                        </p:attrNameLst>
                                      </p:cBhvr>
                                      <p:to>
                                        <p:strVal val="hidden"/>
                                      </p:to>
                                    </p:set>
                                  </p:childTnLst>
                                </p:cTn>
                              </p:par>
                              <p:par>
                                <p:cTn id="285" presetID="63" presetClass="path" presetSubtype="0" accel="100000" fill="hold" nodeType="withEffect">
                                  <p:stCondLst>
                                    <p:cond delay="4600"/>
                                  </p:stCondLst>
                                  <p:childTnLst>
                                    <p:animMotion origin="layout" path="M 5E-6 -4.44444E-6 L 0.17188 -4.44444E-6 " pathEditMode="relative" rAng="0" ptsTypes="AA">
                                      <p:cBhvr>
                                        <p:cTn id="286" dur="700" fill="hold"/>
                                        <p:tgtEl>
                                          <p:spTgt spid="66"/>
                                        </p:tgtEl>
                                        <p:attrNameLst>
                                          <p:attrName>ppt_x</p:attrName>
                                          <p:attrName>ppt_y</p:attrName>
                                        </p:attrNameLst>
                                      </p:cBhvr>
                                      <p:rCtr x="8594" y="0"/>
                                    </p:animMotion>
                                  </p:childTnLst>
                                </p:cTn>
                              </p:par>
                              <p:par>
                                <p:cTn id="287" presetID="2" presetClass="exit" presetSubtype="2" accel="100000" fill="hold" nodeType="withEffect">
                                  <p:stCondLst>
                                    <p:cond delay="4900"/>
                                  </p:stCondLst>
                                  <p:childTnLst>
                                    <p:anim calcmode="lin" valueType="num">
                                      <p:cBhvr additive="base">
                                        <p:cTn id="288" dur="500"/>
                                        <p:tgtEl>
                                          <p:spTgt spid="66"/>
                                        </p:tgtEl>
                                        <p:attrNameLst>
                                          <p:attrName>ppt_x</p:attrName>
                                        </p:attrNameLst>
                                      </p:cBhvr>
                                      <p:tavLst>
                                        <p:tav tm="0">
                                          <p:val>
                                            <p:strVal val="ppt_x"/>
                                          </p:val>
                                        </p:tav>
                                        <p:tav tm="100000">
                                          <p:val>
                                            <p:strVal val="1+ppt_w/2"/>
                                          </p:val>
                                        </p:tav>
                                      </p:tavLst>
                                    </p:anim>
                                    <p:anim calcmode="lin" valueType="num">
                                      <p:cBhvr additive="base">
                                        <p:cTn id="289" dur="500"/>
                                        <p:tgtEl>
                                          <p:spTgt spid="66"/>
                                        </p:tgtEl>
                                        <p:attrNameLst>
                                          <p:attrName>ppt_y</p:attrName>
                                        </p:attrNameLst>
                                      </p:cBhvr>
                                      <p:tavLst>
                                        <p:tav tm="0">
                                          <p:val>
                                            <p:strVal val="ppt_y"/>
                                          </p:val>
                                        </p:tav>
                                        <p:tav tm="100000">
                                          <p:val>
                                            <p:strVal val="ppt_y"/>
                                          </p:val>
                                        </p:tav>
                                      </p:tavLst>
                                    </p:anim>
                                    <p:set>
                                      <p:cBhvr>
                                        <p:cTn id="290" dur="1" fill="hold">
                                          <p:stCondLst>
                                            <p:cond delay="499"/>
                                          </p:stCondLst>
                                        </p:cTn>
                                        <p:tgtEl>
                                          <p:spTgt spid="66"/>
                                        </p:tgtEl>
                                        <p:attrNameLst>
                                          <p:attrName>style.visibility</p:attrName>
                                        </p:attrNameLst>
                                      </p:cBhvr>
                                      <p:to>
                                        <p:strVal val="hidden"/>
                                      </p:to>
                                    </p:set>
                                  </p:childTnLst>
                                </p:cTn>
                              </p:par>
                              <p:par>
                                <p:cTn id="291" presetID="2" presetClass="entr" presetSubtype="2" decel="100000" fill="hold" nodeType="withEffect">
                                  <p:stCondLst>
                                    <p:cond delay="4300"/>
                                  </p:stCondLst>
                                  <p:childTnLst>
                                    <p:set>
                                      <p:cBhvr>
                                        <p:cTn id="292" dur="1" fill="hold">
                                          <p:stCondLst>
                                            <p:cond delay="0"/>
                                          </p:stCondLst>
                                        </p:cTn>
                                        <p:tgtEl>
                                          <p:spTgt spid="67"/>
                                        </p:tgtEl>
                                        <p:attrNameLst>
                                          <p:attrName>style.visibility</p:attrName>
                                        </p:attrNameLst>
                                      </p:cBhvr>
                                      <p:to>
                                        <p:strVal val="visible"/>
                                      </p:to>
                                    </p:set>
                                    <p:anim calcmode="lin" valueType="num">
                                      <p:cBhvr additive="base">
                                        <p:cTn id="293" dur="400" fill="hold"/>
                                        <p:tgtEl>
                                          <p:spTgt spid="67"/>
                                        </p:tgtEl>
                                        <p:attrNameLst>
                                          <p:attrName>ppt_x</p:attrName>
                                        </p:attrNameLst>
                                      </p:cBhvr>
                                      <p:tavLst>
                                        <p:tav tm="0">
                                          <p:val>
                                            <p:strVal val="1+#ppt_w/2"/>
                                          </p:val>
                                        </p:tav>
                                        <p:tav tm="100000">
                                          <p:val>
                                            <p:strVal val="#ppt_x"/>
                                          </p:val>
                                        </p:tav>
                                      </p:tavLst>
                                    </p:anim>
                                    <p:anim calcmode="lin" valueType="num">
                                      <p:cBhvr additive="base">
                                        <p:cTn id="294" dur="400" fill="hold"/>
                                        <p:tgtEl>
                                          <p:spTgt spid="67"/>
                                        </p:tgtEl>
                                        <p:attrNameLst>
                                          <p:attrName>ppt_y</p:attrName>
                                        </p:attrNameLst>
                                      </p:cBhvr>
                                      <p:tavLst>
                                        <p:tav tm="0">
                                          <p:val>
                                            <p:strVal val="#ppt_y"/>
                                          </p:val>
                                        </p:tav>
                                        <p:tav tm="100000">
                                          <p:val>
                                            <p:strVal val="#ppt_y"/>
                                          </p:val>
                                        </p:tav>
                                      </p:tavLst>
                                    </p:anim>
                                  </p:childTnLst>
                                </p:cTn>
                              </p:par>
                              <p:par>
                                <p:cTn id="295" presetID="35" presetClass="path" presetSubtype="0" accel="50000" decel="50000" fill="hold" nodeType="withEffect">
                                  <p:stCondLst>
                                    <p:cond delay="4600"/>
                                  </p:stCondLst>
                                  <p:childTnLst>
                                    <p:animMotion origin="layout" path="M 0 0 L -0.25 0 E" pathEditMode="relative" ptsTypes="">
                                      <p:cBhvr>
                                        <p:cTn id="296" dur="700" fill="hold"/>
                                        <p:tgtEl>
                                          <p:spTgt spid="67"/>
                                        </p:tgtEl>
                                        <p:attrNameLst>
                                          <p:attrName>ppt_x</p:attrName>
                                          <p:attrName>ppt_y</p:attrName>
                                        </p:attrNameLst>
                                      </p:cBhvr>
                                    </p:animMotion>
                                  </p:childTnLst>
                                </p:cTn>
                              </p:par>
                              <p:par>
                                <p:cTn id="297" presetID="2" presetClass="exit" presetSubtype="8" accel="100000" fill="hold" nodeType="withEffect">
                                  <p:stCondLst>
                                    <p:cond delay="4900"/>
                                  </p:stCondLst>
                                  <p:childTnLst>
                                    <p:anim calcmode="lin" valueType="num">
                                      <p:cBhvr additive="base">
                                        <p:cTn id="298" dur="500"/>
                                        <p:tgtEl>
                                          <p:spTgt spid="67"/>
                                        </p:tgtEl>
                                        <p:attrNameLst>
                                          <p:attrName>ppt_x</p:attrName>
                                        </p:attrNameLst>
                                      </p:cBhvr>
                                      <p:tavLst>
                                        <p:tav tm="0">
                                          <p:val>
                                            <p:strVal val="ppt_x"/>
                                          </p:val>
                                        </p:tav>
                                        <p:tav tm="100000">
                                          <p:val>
                                            <p:strVal val="0-ppt_w/2"/>
                                          </p:val>
                                        </p:tav>
                                      </p:tavLst>
                                    </p:anim>
                                    <p:anim calcmode="lin" valueType="num">
                                      <p:cBhvr additive="base">
                                        <p:cTn id="299" dur="500"/>
                                        <p:tgtEl>
                                          <p:spTgt spid="67"/>
                                        </p:tgtEl>
                                        <p:attrNameLst>
                                          <p:attrName>ppt_y</p:attrName>
                                        </p:attrNameLst>
                                      </p:cBhvr>
                                      <p:tavLst>
                                        <p:tav tm="0">
                                          <p:val>
                                            <p:strVal val="ppt_y"/>
                                          </p:val>
                                        </p:tav>
                                        <p:tav tm="100000">
                                          <p:val>
                                            <p:strVal val="ppt_y"/>
                                          </p:val>
                                        </p:tav>
                                      </p:tavLst>
                                    </p:anim>
                                    <p:set>
                                      <p:cBhvr>
                                        <p:cTn id="300" dur="1" fill="hold">
                                          <p:stCondLst>
                                            <p:cond delay="499"/>
                                          </p:stCondLst>
                                        </p:cTn>
                                        <p:tgtEl>
                                          <p:spTgt spid="67"/>
                                        </p:tgtEl>
                                        <p:attrNameLst>
                                          <p:attrName>style.visibility</p:attrName>
                                        </p:attrNameLst>
                                      </p:cBhvr>
                                      <p:to>
                                        <p:strVal val="hidden"/>
                                      </p:to>
                                    </p:set>
                                  </p:childTnLst>
                                </p:cTn>
                              </p:par>
                              <p:par>
                                <p:cTn id="301" presetID="63" presetClass="path" presetSubtype="0" accel="100000" fill="hold" grpId="1" nodeType="withEffect">
                                  <p:stCondLst>
                                    <p:cond delay="4900"/>
                                  </p:stCondLst>
                                  <p:childTnLst>
                                    <p:animMotion origin="layout" path="M 3.33333E-6 3.7037E-6 L 0.75 3.7037E-6 " pathEditMode="relative" rAng="0" ptsTypes="AA">
                                      <p:cBhvr>
                                        <p:cTn id="302" dur="1000" fill="hold"/>
                                        <p:tgtEl>
                                          <p:spTgt spid="68"/>
                                        </p:tgtEl>
                                        <p:attrNameLst>
                                          <p:attrName>ppt_x</p:attrName>
                                          <p:attrName>ppt_y</p:attrName>
                                        </p:attrNameLst>
                                      </p:cBhvr>
                                      <p:rCtr x="37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3"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2" grpId="0" animBg="1"/>
      <p:bldP spid="63" grpId="0" animBg="1"/>
      <p:bldP spid="64" grpId="0" animBg="1"/>
      <p:bldP spid="64" grpId="1" animBg="1"/>
      <p:bldP spid="64" grpId="2" animBg="1"/>
      <p:bldP spid="65" grpId="0" animBg="1"/>
      <p:bldP spid="65" grpId="1" animBg="1"/>
      <p:bldP spid="65" grpId="2" animBg="1"/>
      <p:bldP spid="68" grpId="0"/>
      <p:bldP spid="68"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46910" y="1594029"/>
            <a:ext cx="8298180" cy="2948473"/>
          </a:xfrm>
        </p:spPr>
        <p:txBody>
          <a:bodyPr/>
          <a:lstStyle/>
          <a:p>
            <a:pPr>
              <a:lnSpc>
                <a:spcPct val="150000"/>
              </a:lnSpc>
            </a:pPr>
            <a:r>
              <a:rPr lang="en-US" sz="6000" b="1" dirty="0">
                <a:solidFill>
                  <a:srgbClr val="002060"/>
                </a:solidFill>
                <a:latin typeface="Times New Roman" panose="02020603050405020304" pitchFamily="18" charset="0"/>
                <a:cs typeface="Times New Roman" panose="02020603050405020304" pitchFamily="18" charset="0"/>
              </a:rPr>
              <a:t>1. </a:t>
            </a:r>
            <a:r>
              <a:rPr lang="en-US" sz="6000" b="1" dirty="0" err="1">
                <a:solidFill>
                  <a:srgbClr val="002060"/>
                </a:solidFill>
                <a:latin typeface="Times New Roman" panose="02020603050405020304" pitchFamily="18" charset="0"/>
                <a:cs typeface="Times New Roman" panose="02020603050405020304" pitchFamily="18" charset="0"/>
              </a:rPr>
              <a:t>Nét</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chung</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về</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ẩm</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thực</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Hà</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Nội</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9781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7335" y="0"/>
            <a:ext cx="6797993" cy="6858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61344" y="0"/>
            <a:ext cx="6797993" cy="6858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2895">
            <a:off x="-499836" y="50950"/>
            <a:ext cx="14038841" cy="593085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904" flipH="1">
            <a:off x="10247758" y="-1236547"/>
            <a:ext cx="2516886" cy="27432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5904" flipV="1">
            <a:off x="-382571" y="5315528"/>
            <a:ext cx="2516886" cy="2743200"/>
          </a:xfrm>
          <a:prstGeom prst="rect">
            <a:avLst/>
          </a:prstGeom>
        </p:spPr>
      </p:pic>
      <p:pic>
        <p:nvPicPr>
          <p:cNvPr id="7" name="Picture 7"/>
          <p:cNvPicPr>
            <a:picLocks noChangeAspect="1"/>
          </p:cNvPicPr>
          <p:nvPr/>
        </p:nvPicPr>
        <p:blipFill>
          <a:blip r:embed="rId10"/>
          <a:srcRect/>
          <a:stretch>
            <a:fillRect/>
          </a:stretch>
        </p:blipFill>
        <p:spPr>
          <a:xfrm rot="358778">
            <a:off x="-576627" y="-1689335"/>
            <a:ext cx="2732849" cy="417627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54386" y="4220457"/>
            <a:ext cx="3179086" cy="2680043"/>
          </a:xfrm>
          <a:prstGeom prst="rect">
            <a:avLst/>
          </a:prstGeom>
        </p:spPr>
      </p:pic>
      <p:sp>
        <p:nvSpPr>
          <p:cNvPr id="9" name="TextBox 9"/>
          <p:cNvSpPr txBox="1"/>
          <p:nvPr/>
        </p:nvSpPr>
        <p:spPr>
          <a:xfrm>
            <a:off x="1587903" y="1719245"/>
            <a:ext cx="9792929" cy="3077766"/>
          </a:xfrm>
          <a:prstGeom prst="rect">
            <a:avLst/>
          </a:prstGeom>
        </p:spPr>
        <p:txBody>
          <a:bodyPr wrap="square" lIns="0" tIns="0" rIns="0" bIns="0" rtlCol="0" anchor="t">
            <a:spAutoFit/>
          </a:bodyPr>
          <a:lstStyle/>
          <a:p>
            <a:pPr marL="412750" indent="-412750" algn="just">
              <a:buFontTx/>
              <a:buChar char="-"/>
            </a:pPr>
            <a:r>
              <a:rPr lang="vi-VN" sz="4000" dirty="0"/>
              <a:t>Văn hoá ẩm thực của người Hà Nội thể hiện sự sang trọng, thanh lịch và tinh tế. </a:t>
            </a:r>
            <a:endParaRPr lang="en-US" sz="4000" dirty="0"/>
          </a:p>
          <a:p>
            <a:pPr marL="412750" indent="-412750" algn="just">
              <a:buFontTx/>
              <a:buChar char="-"/>
            </a:pPr>
            <a:r>
              <a:rPr lang="vi-VN" sz="4000" dirty="0"/>
              <a:t>Món ăn của vùng đất Hà thành không lẫn vào đâu được trong vô vàn những món ngon trên khắp mọi miền đất nước</a:t>
            </a:r>
            <a:endPar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561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5" name="图片 59"/>
          <p:cNvPicPr>
            <a:picLocks noChangeAspect="1"/>
          </p:cNvPicPr>
          <p:nvPr/>
        </p:nvPicPr>
        <p:blipFill>
          <a:blip r:embed="rId3"/>
          <a:stretch>
            <a:fillRect/>
          </a:stretch>
        </p:blipFill>
        <p:spPr>
          <a:xfrm>
            <a:off x="4441" y="-345522"/>
            <a:ext cx="11491239" cy="7306761"/>
          </a:xfrm>
          <a:prstGeom prst="rect">
            <a:avLst/>
          </a:prstGeom>
        </p:spPr>
      </p:pic>
      <p:pic>
        <p:nvPicPr>
          <p:cNvPr id="21" name="图片 69"/>
          <p:cNvPicPr>
            <a:picLocks noChangeAspect="1"/>
          </p:cNvPicPr>
          <p:nvPr/>
        </p:nvPicPr>
        <p:blipFill>
          <a:blip r:embed="rId4">
            <a:clrChange>
              <a:clrFrom>
                <a:srgbClr val="FFFFFF"/>
              </a:clrFrom>
              <a:clrTo>
                <a:srgbClr val="FFFFFF">
                  <a:alpha val="0"/>
                </a:srgbClr>
              </a:clrTo>
            </a:clrChange>
          </a:blip>
          <a:stretch>
            <a:fillRect/>
          </a:stretch>
        </p:blipFill>
        <p:spPr>
          <a:xfrm>
            <a:off x="309865" y="193086"/>
            <a:ext cx="1105092" cy="782004"/>
          </a:xfrm>
          <a:prstGeom prst="rect">
            <a:avLst/>
          </a:prstGeom>
        </p:spPr>
      </p:pic>
      <p:pic>
        <p:nvPicPr>
          <p:cNvPr id="25" name="图片 74"/>
          <p:cNvPicPr>
            <a:picLocks noChangeAspect="1"/>
          </p:cNvPicPr>
          <p:nvPr/>
        </p:nvPicPr>
        <p:blipFill>
          <a:blip r:embed="rId5">
            <a:clrChange>
              <a:clrFrom>
                <a:srgbClr val="FFFFFF"/>
              </a:clrFrom>
              <a:clrTo>
                <a:srgbClr val="FFFFFF">
                  <a:alpha val="0"/>
                </a:srgbClr>
              </a:clrTo>
            </a:clrChange>
          </a:blip>
          <a:stretch>
            <a:fillRect/>
          </a:stretch>
        </p:blipFill>
        <p:spPr>
          <a:xfrm>
            <a:off x="10376290" y="79210"/>
            <a:ext cx="1247331" cy="1621087"/>
          </a:xfrm>
          <a:prstGeom prst="rect">
            <a:avLst/>
          </a:prstGeom>
        </p:spPr>
      </p:pic>
      <p:pic>
        <p:nvPicPr>
          <p:cNvPr id="26" name="图片 75"/>
          <p:cNvPicPr>
            <a:picLocks noChangeAspect="1"/>
          </p:cNvPicPr>
          <p:nvPr/>
        </p:nvPicPr>
        <p:blipFill>
          <a:blip r:embed="rId4">
            <a:clrChange>
              <a:clrFrom>
                <a:srgbClr val="FFFFFF"/>
              </a:clrFrom>
              <a:clrTo>
                <a:srgbClr val="FFFFFF">
                  <a:alpha val="0"/>
                </a:srgbClr>
              </a:clrTo>
            </a:clrChange>
          </a:blip>
          <a:stretch>
            <a:fillRect/>
          </a:stretch>
        </p:blipFill>
        <p:spPr>
          <a:xfrm>
            <a:off x="10376290" y="1556127"/>
            <a:ext cx="1837722" cy="1300440"/>
          </a:xfrm>
          <a:prstGeom prst="rect">
            <a:avLst/>
          </a:prstGeom>
        </p:spPr>
      </p:pic>
      <p:sp>
        <p:nvSpPr>
          <p:cNvPr id="2" name="Rectangle 1"/>
          <p:cNvSpPr/>
          <p:nvPr/>
        </p:nvSpPr>
        <p:spPr>
          <a:xfrm>
            <a:off x="2474606" y="1678284"/>
            <a:ext cx="7756471" cy="66941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srgbClr val="002060"/>
              </a:solidFill>
              <a:effectLst/>
              <a:uLnTx/>
              <a:uFillTx/>
              <a:latin typeface=".VnTime" panose="020B7200000000000000"/>
              <a:ea typeface="Times New Roman" panose="02020603050405020304" pitchFamily="18" charset="0"/>
              <a:cs typeface="Times New Roman" panose="02020603050405020304" pitchFamily="18" charset="0"/>
            </a:endParaRPr>
          </a:p>
        </p:txBody>
      </p:sp>
      <p:pic>
        <p:nvPicPr>
          <p:cNvPr id="27"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4057169"/>
            <a:ext cx="1387528" cy="2633768"/>
          </a:xfrm>
          <a:prstGeom prst="rect">
            <a:avLst/>
          </a:prstGeom>
          <a:noFill/>
          <a:ln>
            <a:noFill/>
          </a:ln>
        </p:spPr>
      </p:pic>
      <p:sp>
        <p:nvSpPr>
          <p:cNvPr id="7" name="TextBox 6">
            <a:extLst>
              <a:ext uri="{FF2B5EF4-FFF2-40B4-BE49-F238E27FC236}">
                <a16:creationId xmlns:a16="http://schemas.microsoft.com/office/drawing/2014/main" id="{C0C3245E-6E9C-3439-A80E-2A38BA90BCB4}"/>
              </a:ext>
            </a:extLst>
          </p:cNvPr>
          <p:cNvSpPr txBox="1"/>
          <p:nvPr/>
        </p:nvSpPr>
        <p:spPr>
          <a:xfrm>
            <a:off x="1349115" y="1513277"/>
            <a:ext cx="8964423" cy="3493264"/>
          </a:xfrm>
          <a:prstGeom prst="rect">
            <a:avLst/>
          </a:prstGeom>
          <a:noFill/>
        </p:spPr>
        <p:txBody>
          <a:bodyPr wrap="square" rtlCol="0">
            <a:spAutoFit/>
          </a:bodyPr>
          <a:lstStyle/>
          <a:p>
            <a:pPr algn="just">
              <a:spcBef>
                <a:spcPts val="300"/>
              </a:spcBef>
              <a:spcAft>
                <a:spcPts val="300"/>
              </a:spcAft>
            </a:pPr>
            <a:r>
              <a:rPr lang="vi-VN" sz="3600" dirty="0">
                <a:solidFill>
                  <a:srgbClr val="002060"/>
                </a:solidFill>
              </a:rPr>
              <a:t>Phố phường Hà Nội có nhiều tên phố gắn liền với những mặt hàng, sản vật liên quan đến ẩm thực: Hàng Mắm, Hàng Khoai, Hàng Đường, Hàng Đậu, Hàng Bún, Hàng Gà, Hàng Bột, Hàng Cháo,… </a:t>
            </a:r>
            <a:endParaRPr lang="en-US" sz="3600" dirty="0">
              <a:solidFill>
                <a:srgbClr val="002060"/>
              </a:solidFill>
            </a:endParaRPr>
          </a:p>
          <a:p>
            <a:pPr algn="just">
              <a:spcBef>
                <a:spcPts val="300"/>
              </a:spcBef>
              <a:spcAft>
                <a:spcPts val="300"/>
              </a:spcAft>
            </a:pPr>
            <a:r>
              <a:rPr lang="en-US" sz="3600" dirty="0">
                <a:solidFill>
                  <a:srgbClr val="002060"/>
                </a:solidFill>
                <a:sym typeface="Wingdings" panose="05000000000000000000" pitchFamily="2" charset="2"/>
              </a:rPr>
              <a:t> </a:t>
            </a:r>
            <a:r>
              <a:rPr lang="vi-VN" sz="3600" dirty="0">
                <a:solidFill>
                  <a:srgbClr val="002060"/>
                </a:solidFill>
              </a:rPr>
              <a:t>Đây cũng là nét đặc biệt của Thủ đô</a:t>
            </a:r>
            <a:endParaRPr lang="en-US" sz="32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C5C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9177644" y="1973134"/>
            <a:ext cx="5068062" cy="54864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9368" y="-973394"/>
            <a:ext cx="13627510" cy="7276792"/>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39432" y="-29955"/>
            <a:ext cx="903153" cy="143151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84233">
            <a:off x="8564541" y="178120"/>
            <a:ext cx="718267" cy="113846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92073" y="90819"/>
            <a:ext cx="564348" cy="894500"/>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5745897" y="4789265"/>
            <a:ext cx="700207" cy="607429"/>
          </a:xfrm>
          <a:prstGeom prst="rect">
            <a:avLst/>
          </a:prstGeom>
        </p:spPr>
      </p:pic>
      <p:pic>
        <p:nvPicPr>
          <p:cNvPr id="10" name="Picture 10"/>
          <p:cNvPicPr>
            <a:picLocks noChangeAspect="1"/>
          </p:cNvPicPr>
          <p:nvPr/>
        </p:nvPicPr>
        <p:blipFill>
          <a:blip r:embed="rId2"/>
          <a:srcRect/>
          <a:stretch>
            <a:fillRect/>
          </a:stretch>
        </p:blipFill>
        <p:spPr>
          <a:xfrm>
            <a:off x="-392314" y="6172200"/>
            <a:ext cx="5068062" cy="54864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82468" y="5396694"/>
            <a:ext cx="3627372" cy="2743200"/>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517866" y="-685800"/>
            <a:ext cx="3627372" cy="27432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0493292" y="4635598"/>
            <a:ext cx="1419349" cy="2059741"/>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716135" y="722568"/>
            <a:ext cx="1000957" cy="262751"/>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929037" y="5909449"/>
            <a:ext cx="1000957" cy="262751"/>
          </a:xfrm>
          <a:prstGeom prst="rect">
            <a:avLst/>
          </a:prstGeom>
        </p:spPr>
      </p:pic>
      <p:sp>
        <p:nvSpPr>
          <p:cNvPr id="17" name="TextBox 9">
            <a:extLst>
              <a:ext uri="{FF2B5EF4-FFF2-40B4-BE49-F238E27FC236}">
                <a16:creationId xmlns:a16="http://schemas.microsoft.com/office/drawing/2014/main" id="{924B2199-1EE7-A5CF-1C4C-1567CCC878AB}"/>
              </a:ext>
            </a:extLst>
          </p:cNvPr>
          <p:cNvSpPr txBox="1"/>
          <p:nvPr/>
        </p:nvSpPr>
        <p:spPr>
          <a:xfrm>
            <a:off x="606477" y="1487544"/>
            <a:ext cx="10278839" cy="2769989"/>
          </a:xfrm>
          <a:prstGeom prst="rect">
            <a:avLst/>
          </a:prstGeom>
        </p:spPr>
        <p:txBody>
          <a:bodyPr wrap="square" lIns="0" tIns="0" rIns="0" bIns="0" rtlCol="0" anchor="t">
            <a:spAutoFit/>
          </a:bodyPr>
          <a:lstStyle/>
          <a:p>
            <a:pPr algn="just"/>
            <a:r>
              <a:rPr lang="vi-VN" sz="3600" dirty="0">
                <a:solidFill>
                  <a:srgbClr val="C00000"/>
                </a:solidFill>
              </a:rPr>
              <a:t>Sự phát triển văn hoá ẩm thực từ hàng nghìn năm lịch sử đến xã hội hiện đại đã làm nên nét đặc trưng riêng biệt của ẩm thực Hà Nội</a:t>
            </a:r>
            <a:endParaRPr lang="en-US" sz="3600" dirty="0">
              <a:solidFill>
                <a:srgbClr val="C00000"/>
              </a:solidFill>
            </a:endParaRPr>
          </a:p>
          <a:p>
            <a:pPr algn="just"/>
            <a:r>
              <a:rPr lang="en-US" sz="3600" b="1" dirty="0">
                <a:solidFill>
                  <a:srgbClr val="C00000"/>
                </a:solidFill>
                <a:sym typeface="Wingdings" panose="05000000000000000000" pitchFamily="2" charset="2"/>
              </a:rPr>
              <a:t> L</a:t>
            </a:r>
            <a:r>
              <a:rPr lang="vi-VN" sz="3600" b="1" dirty="0">
                <a:solidFill>
                  <a:srgbClr val="C00000"/>
                </a:solidFill>
              </a:rPr>
              <a:t>an toả giá trị văn hoá độc đáo, góp phần quan trọng vào tăng trưởng du lịch, phát triển kinh tế</a:t>
            </a:r>
            <a:endParaRPr lang="en-US" sz="4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66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91B7C-C24E-0B90-6827-B8412EDAC3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39805" y="1165151"/>
            <a:ext cx="8284813" cy="5692849"/>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a:extLst>
              <a:ext uri="{FF2B5EF4-FFF2-40B4-BE49-F238E27FC236}">
                <a16:creationId xmlns:a16="http://schemas.microsoft.com/office/drawing/2014/main" id="{AF191B7C-C24E-0B90-6827-B8412EDAC3A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5222897" cy="5039101"/>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5" name="Group 4"/>
          <p:cNvGrpSpPr/>
          <p:nvPr/>
        </p:nvGrpSpPr>
        <p:grpSpPr>
          <a:xfrm>
            <a:off x="5100144" y="551421"/>
            <a:ext cx="6674952" cy="1140225"/>
            <a:chOff x="1965308" y="3117853"/>
            <a:chExt cx="5477597" cy="944295"/>
          </a:xfrm>
        </p:grpSpPr>
        <p:sp>
          <p:nvSpPr>
            <p:cNvPr id="6"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00B0F0"/>
            </a:solidFill>
            <a:ln>
              <a:noFill/>
            </a:ln>
          </p:spPr>
          <p:txBody>
            <a:bodyPr spcFirstLastPara="1" wrap="square" lIns="121900" tIns="121900" rIns="121900" bIns="121900" anchor="ctr" anchorCtr="0">
              <a:noAutofit/>
            </a:bodyPr>
            <a:lstStyle/>
            <a:p>
              <a:pPr defTabSz="1219080">
                <a:buClr>
                  <a:srgbClr val="000000"/>
                </a:buClr>
              </a:pPr>
              <a:endParaRPr sz="1600" kern="0">
                <a:solidFill>
                  <a:schemeClr val="accent4">
                    <a:lumMod val="75000"/>
                  </a:schemeClr>
                </a:solidFill>
                <a:latin typeface="Times New Roman" panose="02020603050405020304" pitchFamily="18" charset="0"/>
                <a:cs typeface="Times New Roman" panose="02020603050405020304" pitchFamily="18" charset="0"/>
                <a:sym typeface="Arial"/>
              </a:endParaRPr>
            </a:p>
          </p:txBody>
        </p:sp>
        <p:sp>
          <p:nvSpPr>
            <p:cNvPr id="7" name="Google Shape;955;p48">
              <a:extLst>
                <a:ext uri="{FF2B5EF4-FFF2-40B4-BE49-F238E27FC236}">
                  <a16:creationId xmlns:a16="http://schemas.microsoft.com/office/drawing/2014/main" id="{181432CF-12BA-49BA-B1A7-4A400032D983}"/>
                </a:ext>
              </a:extLst>
            </p:cNvPr>
            <p:cNvSpPr txBox="1">
              <a:spLocks/>
            </p:cNvSpPr>
            <p:nvPr/>
          </p:nvSpPr>
          <p:spPr>
            <a:xfrm>
              <a:off x="2122962" y="3203469"/>
              <a:ext cx="5162288" cy="68282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4267" dirty="0">
                  <a:solidFill>
                    <a:schemeClr val="bg1"/>
                  </a:solidFill>
                  <a:latin typeface="Times New Roman" panose="02020603050405020304" pitchFamily="18" charset="0"/>
                  <a:cs typeface="Times New Roman" panose="02020603050405020304" pitchFamily="18" charset="0"/>
                </a:rPr>
                <a:t>Ô </a:t>
              </a:r>
              <a:r>
                <a:rPr lang="en-US" sz="4267" dirty="0" err="1">
                  <a:solidFill>
                    <a:schemeClr val="bg1"/>
                  </a:solidFill>
                  <a:latin typeface="Times New Roman" panose="02020603050405020304" pitchFamily="18" charset="0"/>
                  <a:cs typeface="Times New Roman" panose="02020603050405020304" pitchFamily="18" charset="0"/>
                </a:rPr>
                <a:t>mai</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Hàng</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Đường</a:t>
              </a:r>
              <a:endParaRPr lang="en-US" sz="4267"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44525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91B7C-C24E-0B90-6827-B8412EDAC3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7675" y="2719020"/>
            <a:ext cx="14486431" cy="413898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a:extLst>
              <a:ext uri="{FF2B5EF4-FFF2-40B4-BE49-F238E27FC236}">
                <a16:creationId xmlns:a16="http://schemas.microsoft.com/office/drawing/2014/main" id="{AF191B7C-C24E-0B90-6827-B8412EDAC3A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74374" y="-598676"/>
            <a:ext cx="6843251" cy="3317696"/>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873726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46910" y="2449436"/>
            <a:ext cx="8298180" cy="979564"/>
          </a:xfrm>
        </p:spPr>
        <p:txBody>
          <a:bodyPr/>
          <a:lstStyle/>
          <a:p>
            <a:r>
              <a:rPr lang="en-US" sz="5400" b="1" dirty="0">
                <a:solidFill>
                  <a:srgbClr val="002060"/>
                </a:solidFill>
                <a:latin typeface="Times New Roman" panose="02020603050405020304" pitchFamily="18" charset="0"/>
                <a:cs typeface="Times New Roman" panose="02020603050405020304" pitchFamily="18" charset="0"/>
              </a:rPr>
              <a:t>2. </a:t>
            </a:r>
            <a:r>
              <a:rPr lang="en-US" sz="5400" b="1" dirty="0" err="1">
                <a:solidFill>
                  <a:srgbClr val="002060"/>
                </a:solidFill>
                <a:latin typeface="Times New Roman" panose="02020603050405020304" pitchFamily="18" charset="0"/>
                <a:cs typeface="Times New Roman" panose="02020603050405020304" pitchFamily="18" charset="0"/>
              </a:rPr>
              <a:t>Một</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số</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sản</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vật</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tiêu</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biểu</a:t>
            </a:r>
            <a:endParaRPr lang="en-US" sz="5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6387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B8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929508">
            <a:off x="9480839" y="1727879"/>
            <a:ext cx="3777615" cy="6858000"/>
          </a:xfrm>
          <a:prstGeom prst="rect">
            <a:avLst/>
          </a:prstGeom>
        </p:spPr>
      </p:pic>
      <p:pic>
        <p:nvPicPr>
          <p:cNvPr id="3" name="Picture 3"/>
          <p:cNvPicPr>
            <a:picLocks noChangeAspect="1"/>
          </p:cNvPicPr>
          <p:nvPr/>
        </p:nvPicPr>
        <p:blipFill>
          <a:blip r:embed="rId2"/>
          <a:srcRect/>
          <a:stretch>
            <a:fillRect/>
          </a:stretch>
        </p:blipFill>
        <p:spPr>
          <a:xfrm rot="4954954">
            <a:off x="-874396" y="-872595"/>
            <a:ext cx="3777615" cy="6858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5093" y="-255181"/>
            <a:ext cx="11836491" cy="7900107"/>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12409">
            <a:off x="6374328" y="739045"/>
            <a:ext cx="1850627" cy="524905"/>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2613" flipH="1">
            <a:off x="3622114" y="6597994"/>
            <a:ext cx="1850627" cy="52490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8677" y="5941392"/>
            <a:ext cx="3772334" cy="1475926"/>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8027102" y="-52162"/>
            <a:ext cx="3772334" cy="1475926"/>
          </a:xfrm>
          <a:prstGeom prst="rect">
            <a:avLst/>
          </a:prstGeom>
        </p:spPr>
      </p:pic>
      <p:grpSp>
        <p:nvGrpSpPr>
          <p:cNvPr id="9" name="Group 9"/>
          <p:cNvGrpSpPr>
            <a:grpSpLocks noChangeAspect="1"/>
          </p:cNvGrpSpPr>
          <p:nvPr/>
        </p:nvGrpSpPr>
        <p:grpSpPr>
          <a:xfrm rot="-436420">
            <a:off x="-566731" y="1634082"/>
            <a:ext cx="2423065" cy="2420797"/>
            <a:chOff x="0" y="0"/>
            <a:chExt cx="3255264" cy="3252216"/>
          </a:xfrm>
        </p:grpSpPr>
        <p:sp>
          <p:nvSpPr>
            <p:cNvPr id="10" name="Freeform 10"/>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9"/>
              <a:stretch>
                <a:fillRect l="-15" r="-15"/>
              </a:stretch>
            </a:blipFill>
          </p:spPr>
        </p:sp>
        <p:sp>
          <p:nvSpPr>
            <p:cNvPr id="11" name="Freeform 11"/>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10"/>
              <a:stretch>
                <a:fillRect l="-24312" r="-24312"/>
              </a:stretch>
            </a:blipFill>
          </p:spPr>
        </p:sp>
      </p:grpSp>
      <p:sp>
        <p:nvSpPr>
          <p:cNvPr id="12" name="TextBox 12"/>
          <p:cNvSpPr txBox="1"/>
          <p:nvPr/>
        </p:nvSpPr>
        <p:spPr>
          <a:xfrm>
            <a:off x="2109079" y="115682"/>
            <a:ext cx="7607139" cy="738664"/>
          </a:xfrm>
          <a:prstGeom prst="rect">
            <a:avLst/>
          </a:prstGeom>
          <a:solidFill>
            <a:schemeClr val="bg1"/>
          </a:solidFill>
        </p:spPr>
        <p:txBody>
          <a:bodyPr wrap="square" lIns="0" tIns="0" rIns="0" bIns="0" rtlCol="0" anchor="t">
            <a:spAutoFit/>
          </a:bodyPr>
          <a:lstStyle/>
          <a:p>
            <a:pPr algn="ctr"/>
            <a:r>
              <a:rPr lang="en-US" sz="4800" b="1" dirty="0">
                <a:solidFill>
                  <a:srgbClr val="002060"/>
                </a:solidFill>
                <a:latin typeface="Times New Roman" panose="02020603050405020304" pitchFamily="18" charset="0"/>
                <a:cs typeface="Times New Roman" panose="02020603050405020304" pitchFamily="18" charset="0"/>
              </a:rPr>
              <a:t>2. </a:t>
            </a:r>
            <a:r>
              <a:rPr lang="en-US" sz="4800" b="1" dirty="0" err="1">
                <a:solidFill>
                  <a:srgbClr val="002060"/>
                </a:solidFill>
                <a:latin typeface="Times New Roman" panose="02020603050405020304" pitchFamily="18" charset="0"/>
                <a:cs typeface="Times New Roman" panose="02020603050405020304" pitchFamily="18" charset="0"/>
              </a:rPr>
              <a:t>Một</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số</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sản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vật</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tiêu</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biểu</a:t>
            </a:r>
            <a:endParaRPr lang="en-US" sz="8000" b="1" dirty="0">
              <a:solidFill>
                <a:srgbClr val="002060"/>
              </a:solidFill>
              <a:latin typeface="Times New Roman" panose="02020603050405020304" pitchFamily="18" charset="0"/>
              <a:cs typeface="Times New Roman" panose="02020603050405020304" pitchFamily="18" charset="0"/>
            </a:endParaRPr>
          </a:p>
        </p:txBody>
      </p:sp>
      <p:grpSp>
        <p:nvGrpSpPr>
          <p:cNvPr id="13" name="Group 13"/>
          <p:cNvGrpSpPr>
            <a:grpSpLocks noChangeAspect="1"/>
          </p:cNvGrpSpPr>
          <p:nvPr/>
        </p:nvGrpSpPr>
        <p:grpSpPr>
          <a:xfrm rot="478904">
            <a:off x="9930279" y="5512779"/>
            <a:ext cx="2423065" cy="2420797"/>
            <a:chOff x="0" y="0"/>
            <a:chExt cx="3255264" cy="3252216"/>
          </a:xfrm>
        </p:grpSpPr>
        <p:sp>
          <p:nvSpPr>
            <p:cNvPr id="14" name="Freeform 14"/>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9"/>
              <a:stretch>
                <a:fillRect l="-15" r="-15"/>
              </a:stretch>
            </a:blipFill>
          </p:spPr>
        </p:sp>
        <p:sp>
          <p:nvSpPr>
            <p:cNvPr id="15" name="Freeform 15"/>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11"/>
              <a:stretch>
                <a:fillRect l="-16014" r="-16014"/>
              </a:stretch>
            </a:blipFill>
          </p:spPr>
        </p:sp>
      </p:grpSp>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775094" y="78372"/>
            <a:ext cx="700207" cy="607429"/>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556449" y="5387690"/>
            <a:ext cx="700207" cy="607429"/>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641334" y="2054990"/>
            <a:ext cx="1000957" cy="262751"/>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841987" y="6040825"/>
            <a:ext cx="1000957" cy="262751"/>
          </a:xfrm>
          <a:prstGeom prst="rect">
            <a:avLst/>
          </a:prstGeom>
        </p:spPr>
      </p:pic>
      <p:pic>
        <p:nvPicPr>
          <p:cNvPr id="21" name="Picture 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36641" y="4871783"/>
            <a:ext cx="1000957" cy="262751"/>
          </a:xfrm>
          <a:prstGeom prst="rect">
            <a:avLst/>
          </a:prstGeom>
        </p:spPr>
      </p:pic>
      <p:sp>
        <p:nvSpPr>
          <p:cNvPr id="22" name="TextBox 12">
            <a:extLst>
              <a:ext uri="{FF2B5EF4-FFF2-40B4-BE49-F238E27FC236}">
                <a16:creationId xmlns:a16="http://schemas.microsoft.com/office/drawing/2014/main" id="{96CD931F-BD06-4541-1AF7-AD0BF3DC654E}"/>
              </a:ext>
            </a:extLst>
          </p:cNvPr>
          <p:cNvSpPr txBox="1"/>
          <p:nvPr/>
        </p:nvSpPr>
        <p:spPr>
          <a:xfrm>
            <a:off x="2286116" y="2039412"/>
            <a:ext cx="9513320" cy="3016210"/>
          </a:xfrm>
          <a:prstGeom prst="rect">
            <a:avLst/>
          </a:prstGeom>
        </p:spPr>
        <p:txBody>
          <a:bodyPr wrap="square" lIns="0" tIns="0" rIns="0" bIns="0" rtlCol="0" anchor="t">
            <a:spAutoFit/>
          </a:bodyPr>
          <a:lstStyle/>
          <a:p>
            <a:pPr algn="just"/>
            <a:r>
              <a:rPr lang="vi-VN" sz="2800" dirty="0">
                <a:latin typeface="Times New Roman" panose="02020603050405020304" pitchFamily="18" charset="0"/>
                <a:cs typeface="Times New Roman" panose="02020603050405020304" pitchFamily="18" charset="0"/>
              </a:rPr>
              <a:t>- Cam canh ở Vân Canh, Hoài Đức. </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Bưởi Diễn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Minh Khai, Phú Diễn, Phúc Diễn, q</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Bắc Từ Liêm</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Gà Mía ở làng Đường Lâm (thị xã Sơn Tây)</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Đậu phụ Mơ xuất hiện tại làng Mơ (quận Hoàng Mai) </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Giò chả Ước Lễ</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Bún Thang</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Ô mai Hàng Đường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2829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0234" y="121340"/>
            <a:ext cx="6797993" cy="6858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37770" y="0"/>
            <a:ext cx="6797993" cy="6858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7146" y="1043936"/>
            <a:ext cx="11644854" cy="4791263"/>
          </a:xfrm>
          <a:prstGeom prst="rect">
            <a:avLst/>
          </a:prstGeom>
        </p:spPr>
      </p:pic>
      <p:pic>
        <p:nvPicPr>
          <p:cNvPr id="5" name="Picture 5"/>
          <p:cNvPicPr>
            <a:picLocks noChangeAspect="1"/>
          </p:cNvPicPr>
          <p:nvPr/>
        </p:nvPicPr>
        <p:blipFill>
          <a:blip r:embed="rId6"/>
          <a:srcRect/>
          <a:stretch>
            <a:fillRect/>
          </a:stretch>
        </p:blipFill>
        <p:spPr>
          <a:xfrm>
            <a:off x="-81609" y="4813994"/>
            <a:ext cx="2306190" cy="2169741"/>
          </a:xfrm>
          <a:prstGeom prst="rect">
            <a:avLst/>
          </a:prstGeom>
        </p:spPr>
      </p:pic>
      <p:grpSp>
        <p:nvGrpSpPr>
          <p:cNvPr id="14" name="Group 13">
            <a:extLst>
              <a:ext uri="{FF2B5EF4-FFF2-40B4-BE49-F238E27FC236}">
                <a16:creationId xmlns:a16="http://schemas.microsoft.com/office/drawing/2014/main" id="{88C7872B-4897-D48C-1490-E260F8EECCF5}"/>
              </a:ext>
            </a:extLst>
          </p:cNvPr>
          <p:cNvGrpSpPr/>
          <p:nvPr/>
        </p:nvGrpSpPr>
        <p:grpSpPr>
          <a:xfrm>
            <a:off x="2862468" y="-455223"/>
            <a:ext cx="6314345" cy="2710174"/>
            <a:chOff x="715477" y="517341"/>
            <a:chExt cx="3609191" cy="2710174"/>
          </a:xfrm>
        </p:grpSpPr>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2895">
              <a:off x="715477" y="517341"/>
              <a:ext cx="3609191" cy="2710174"/>
            </a:xfrm>
            <a:prstGeom prst="rect">
              <a:avLst/>
            </a:prstGeom>
          </p:spPr>
        </p:pic>
        <p:sp>
          <p:nvSpPr>
            <p:cNvPr id="9" name="TextBox 9"/>
            <p:cNvSpPr txBox="1"/>
            <p:nvPr/>
          </p:nvSpPr>
          <p:spPr>
            <a:xfrm>
              <a:off x="792555" y="1468755"/>
              <a:ext cx="3474746" cy="654025"/>
            </a:xfrm>
            <a:prstGeom prst="rect">
              <a:avLst/>
            </a:prstGeom>
          </p:spPr>
          <p:txBody>
            <a:bodyPr wrap="square" lIns="0" tIns="0" rIns="0" bIns="0" rtlCol="0" anchor="t">
              <a:spAutoFit/>
            </a:bodyPr>
            <a:lstStyle/>
            <a:p>
              <a:pPr algn="ctr">
                <a:lnSpc>
                  <a:spcPts val="5120"/>
                </a:lnSpc>
              </a:pPr>
              <a:r>
                <a:rPr lang="en-US" sz="4400" b="1" dirty="0" err="1">
                  <a:solidFill>
                    <a:srgbClr val="FF0066"/>
                  </a:solidFill>
                  <a:latin typeface="Times New Roman" panose="02020603050405020304" pitchFamily="18" charset="0"/>
                  <a:cs typeface="Times New Roman" panose="02020603050405020304" pitchFamily="18" charset="0"/>
                </a:rPr>
                <a:t>Sản</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vật</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Hà</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Nội</a:t>
              </a:r>
              <a:endParaRPr lang="en-US" sz="4400" b="1" dirty="0">
                <a:solidFill>
                  <a:srgbClr val="FF0066"/>
                </a:solidFill>
                <a:latin typeface="Times New Roman" panose="02020603050405020304" pitchFamily="18" charset="0"/>
                <a:cs typeface="Times New Roman" panose="02020603050405020304" pitchFamily="18" charset="0"/>
              </a:endParaRPr>
            </a:p>
          </p:txBody>
        </p:sp>
      </p:grpSp>
      <p:sp>
        <p:nvSpPr>
          <p:cNvPr id="10" name="TextBox 10"/>
          <p:cNvSpPr txBox="1"/>
          <p:nvPr/>
        </p:nvSpPr>
        <p:spPr>
          <a:xfrm>
            <a:off x="1071486" y="2191616"/>
            <a:ext cx="10401299" cy="2769989"/>
          </a:xfrm>
          <a:prstGeom prst="rect">
            <a:avLst/>
          </a:prstGeom>
        </p:spPr>
        <p:txBody>
          <a:bodyPr wrap="square" lIns="0" tIns="0" rIns="0" bIns="0" rtlCol="0" anchor="t">
            <a:spAutoFit/>
          </a:bodyPr>
          <a:lstStyle/>
          <a:p>
            <a:pPr algn="just"/>
            <a:r>
              <a:rPr lang="vi-VN" sz="3600" dirty="0">
                <a:solidFill>
                  <a:srgbClr val="002060"/>
                </a:solidFill>
                <a:latin typeface="Times New Roman" panose="02020603050405020304" pitchFamily="18" charset="0"/>
                <a:cs typeface="Times New Roman" panose="02020603050405020304" pitchFamily="18" charset="0"/>
              </a:rPr>
              <a:t>Ngoài ra còn rất nhiều các ẩm thực nổi tiếng khác ở Hà Nội: bún Phú Đô, bánh cuốn Thanh Trì, cốm làng Vòng, bánh dày Quán Gánh, giò chả làng Chèm,..., hồng xiêm Xuân Đỉnh, mướp thơm Quỳnh Lôi, gà Mía Sơn Tây, vịt cỏ Vân Đình,...</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1133"/>
          <a:stretch>
            <a:fillRect/>
          </a:stretch>
        </p:blipFill>
        <p:spPr>
          <a:xfrm rot="-5983020">
            <a:off x="-423958" y="-967938"/>
            <a:ext cx="2454009" cy="2464229"/>
          </a:xfrm>
          <a:prstGeom prst="rect">
            <a:avLst/>
          </a:prstGeom>
        </p:spPr>
      </p:pic>
    </p:spTree>
    <p:extLst>
      <p:ext uri="{BB962C8B-B14F-4D97-AF65-F5344CB8AC3E}">
        <p14:creationId xmlns:p14="http://schemas.microsoft.com/office/powerpoint/2010/main" val="4245024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7335" y="0"/>
            <a:ext cx="6797993" cy="6858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61344" y="0"/>
            <a:ext cx="6797993" cy="6858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2895">
            <a:off x="11347" y="130073"/>
            <a:ext cx="13076156" cy="593085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904" flipH="1">
            <a:off x="10247758" y="-1236547"/>
            <a:ext cx="2516886" cy="27432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5904" flipV="1">
            <a:off x="-382571" y="5315528"/>
            <a:ext cx="2516886" cy="2743200"/>
          </a:xfrm>
          <a:prstGeom prst="rect">
            <a:avLst/>
          </a:prstGeom>
        </p:spPr>
      </p:pic>
      <p:pic>
        <p:nvPicPr>
          <p:cNvPr id="7" name="Picture 7"/>
          <p:cNvPicPr>
            <a:picLocks noChangeAspect="1"/>
          </p:cNvPicPr>
          <p:nvPr/>
        </p:nvPicPr>
        <p:blipFill>
          <a:blip r:embed="rId10"/>
          <a:srcRect/>
          <a:stretch>
            <a:fillRect/>
          </a:stretch>
        </p:blipFill>
        <p:spPr>
          <a:xfrm rot="358778">
            <a:off x="-416603" y="-1498302"/>
            <a:ext cx="2732849" cy="4176275"/>
          </a:xfrm>
          <a:prstGeom prst="rect">
            <a:avLst/>
          </a:prstGeom>
        </p:spPr>
      </p:pic>
      <p:sp>
        <p:nvSpPr>
          <p:cNvPr id="9" name="TextBox 9"/>
          <p:cNvSpPr txBox="1"/>
          <p:nvPr/>
        </p:nvSpPr>
        <p:spPr>
          <a:xfrm>
            <a:off x="2766979" y="1998934"/>
            <a:ext cx="8028840" cy="2769989"/>
          </a:xfrm>
          <a:prstGeom prst="rect">
            <a:avLst/>
          </a:prstGeom>
        </p:spPr>
        <p:txBody>
          <a:bodyPr wrap="square" lIns="0" tIns="0" rIns="0" bIns="0" rtlCol="0" anchor="t">
            <a:spAutoFit/>
          </a:bodyPr>
          <a:lstStyle/>
          <a:p>
            <a:pPr algn="just"/>
            <a:r>
              <a:rPr lang="vi-VN" sz="3600" dirty="0">
                <a:solidFill>
                  <a:srgbClr val="002060"/>
                </a:solidFill>
              </a:rPr>
              <a:t>=&gt; </a:t>
            </a:r>
            <a:r>
              <a:rPr lang="en-US" sz="3600" dirty="0" err="1">
                <a:solidFill>
                  <a:srgbClr val="002060"/>
                </a:solidFill>
              </a:rPr>
              <a:t>Những</a:t>
            </a:r>
            <a:r>
              <a:rPr lang="en-US" sz="3600" dirty="0">
                <a:solidFill>
                  <a:srgbClr val="002060"/>
                </a:solidFill>
              </a:rPr>
              <a:t> </a:t>
            </a:r>
            <a:r>
              <a:rPr lang="en-US" sz="3600" dirty="0" err="1">
                <a:solidFill>
                  <a:srgbClr val="002060"/>
                </a:solidFill>
              </a:rPr>
              <a:t>đặc</a:t>
            </a:r>
            <a:r>
              <a:rPr lang="en-US" sz="3600" dirty="0">
                <a:solidFill>
                  <a:srgbClr val="002060"/>
                </a:solidFill>
              </a:rPr>
              <a:t> </a:t>
            </a:r>
            <a:r>
              <a:rPr lang="en-US" sz="3600" dirty="0" err="1">
                <a:solidFill>
                  <a:srgbClr val="002060"/>
                </a:solidFill>
              </a:rPr>
              <a:t>sản</a:t>
            </a:r>
            <a:r>
              <a:rPr lang="en-US" sz="3600" dirty="0">
                <a:solidFill>
                  <a:srgbClr val="002060"/>
                </a:solidFill>
              </a:rPr>
              <a:t> </a:t>
            </a:r>
            <a:r>
              <a:rPr lang="en-US" sz="3600" dirty="0" err="1">
                <a:solidFill>
                  <a:srgbClr val="002060"/>
                </a:solidFill>
              </a:rPr>
              <a:t>nông</a:t>
            </a:r>
            <a:r>
              <a:rPr lang="en-US" sz="3600" dirty="0">
                <a:solidFill>
                  <a:srgbClr val="002060"/>
                </a:solidFill>
              </a:rPr>
              <a:t> </a:t>
            </a:r>
            <a:r>
              <a:rPr lang="en-US" sz="3600" dirty="0" err="1">
                <a:solidFill>
                  <a:srgbClr val="002060"/>
                </a:solidFill>
              </a:rPr>
              <a:t>nghiệp</a:t>
            </a:r>
            <a:r>
              <a:rPr lang="en-US" sz="3600" dirty="0">
                <a:solidFill>
                  <a:srgbClr val="002060"/>
                </a:solidFill>
              </a:rPr>
              <a:t> </a:t>
            </a:r>
            <a:r>
              <a:rPr lang="en-US" sz="3600" dirty="0" err="1">
                <a:solidFill>
                  <a:srgbClr val="002060"/>
                </a:solidFill>
              </a:rPr>
              <a:t>đang</a:t>
            </a:r>
            <a:r>
              <a:rPr lang="en-US" sz="3600" dirty="0">
                <a:solidFill>
                  <a:srgbClr val="002060"/>
                </a:solidFill>
              </a:rPr>
              <a:t> </a:t>
            </a:r>
            <a:r>
              <a:rPr lang="en-US" sz="3600" dirty="0" err="1">
                <a:solidFill>
                  <a:srgbClr val="002060"/>
                </a:solidFill>
              </a:rPr>
              <a:t>ngày</a:t>
            </a:r>
            <a:r>
              <a:rPr lang="en-US" sz="3600" dirty="0">
                <a:solidFill>
                  <a:srgbClr val="002060"/>
                </a:solidFill>
              </a:rPr>
              <a:t> </a:t>
            </a:r>
            <a:r>
              <a:rPr lang="en-US" sz="3600" dirty="0" err="1">
                <a:solidFill>
                  <a:srgbClr val="002060"/>
                </a:solidFill>
              </a:rPr>
              <a:t>càng</a:t>
            </a:r>
            <a:r>
              <a:rPr lang="en-US" sz="3600" dirty="0">
                <a:solidFill>
                  <a:srgbClr val="002060"/>
                </a:solidFill>
              </a:rPr>
              <a:t> </a:t>
            </a:r>
            <a:r>
              <a:rPr lang="en-US" sz="3600" dirty="0" err="1">
                <a:solidFill>
                  <a:srgbClr val="002060"/>
                </a:solidFill>
              </a:rPr>
              <a:t>có</a:t>
            </a:r>
            <a:r>
              <a:rPr lang="en-US" sz="3600" dirty="0">
                <a:solidFill>
                  <a:srgbClr val="002060"/>
                </a:solidFill>
              </a:rPr>
              <a:t> </a:t>
            </a:r>
            <a:r>
              <a:rPr lang="en-US" sz="3600" dirty="0" err="1">
                <a:solidFill>
                  <a:srgbClr val="002060"/>
                </a:solidFill>
              </a:rPr>
              <a:t>vai</a:t>
            </a:r>
            <a:r>
              <a:rPr lang="en-US" sz="3600" dirty="0">
                <a:solidFill>
                  <a:srgbClr val="002060"/>
                </a:solidFill>
              </a:rPr>
              <a:t> </a:t>
            </a:r>
            <a:r>
              <a:rPr lang="en-US" sz="3600" dirty="0" err="1">
                <a:solidFill>
                  <a:srgbClr val="002060"/>
                </a:solidFill>
              </a:rPr>
              <a:t>trò</a:t>
            </a:r>
            <a:r>
              <a:rPr lang="en-US" sz="3600" dirty="0">
                <a:solidFill>
                  <a:srgbClr val="002060"/>
                </a:solidFill>
              </a:rPr>
              <a:t> </a:t>
            </a:r>
            <a:r>
              <a:rPr lang="en-US" sz="3600" dirty="0" err="1">
                <a:solidFill>
                  <a:srgbClr val="002060"/>
                </a:solidFill>
              </a:rPr>
              <a:t>quan</a:t>
            </a:r>
            <a:r>
              <a:rPr lang="en-US" sz="3600" dirty="0">
                <a:solidFill>
                  <a:srgbClr val="002060"/>
                </a:solidFill>
              </a:rPr>
              <a:t> </a:t>
            </a:r>
            <a:r>
              <a:rPr lang="en-US" sz="3600" dirty="0" err="1">
                <a:solidFill>
                  <a:srgbClr val="002060"/>
                </a:solidFill>
              </a:rPr>
              <a:t>trọng</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sự</a:t>
            </a:r>
            <a:r>
              <a:rPr lang="en-US" sz="3600" dirty="0">
                <a:solidFill>
                  <a:srgbClr val="002060"/>
                </a:solidFill>
              </a:rPr>
              <a:t> </a:t>
            </a:r>
            <a:r>
              <a:rPr lang="en-US" sz="3600" dirty="0" err="1">
                <a:solidFill>
                  <a:srgbClr val="002060"/>
                </a:solidFill>
              </a:rPr>
              <a:t>phát</a:t>
            </a:r>
            <a:r>
              <a:rPr lang="en-US" sz="3600" dirty="0">
                <a:solidFill>
                  <a:srgbClr val="002060"/>
                </a:solidFill>
              </a:rPr>
              <a:t> </a:t>
            </a:r>
            <a:r>
              <a:rPr lang="en-US" sz="3600" dirty="0" err="1">
                <a:solidFill>
                  <a:srgbClr val="002060"/>
                </a:solidFill>
              </a:rPr>
              <a:t>triển</a:t>
            </a:r>
            <a:r>
              <a:rPr lang="en-US" sz="3600" dirty="0">
                <a:solidFill>
                  <a:srgbClr val="002060"/>
                </a:solidFill>
              </a:rPr>
              <a:t> </a:t>
            </a:r>
            <a:r>
              <a:rPr lang="en-US" sz="3600" dirty="0" err="1">
                <a:solidFill>
                  <a:srgbClr val="002060"/>
                </a:solidFill>
              </a:rPr>
              <a:t>kinh</a:t>
            </a:r>
            <a:r>
              <a:rPr lang="en-US" sz="3600" dirty="0">
                <a:solidFill>
                  <a:srgbClr val="002060"/>
                </a:solidFill>
              </a:rPr>
              <a:t> </a:t>
            </a:r>
            <a:r>
              <a:rPr lang="en-US" sz="3600" dirty="0" err="1">
                <a:solidFill>
                  <a:srgbClr val="002060"/>
                </a:solidFill>
              </a:rPr>
              <a:t>tế</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Hà</a:t>
            </a:r>
            <a:r>
              <a:rPr lang="en-US" sz="3600" dirty="0">
                <a:solidFill>
                  <a:srgbClr val="002060"/>
                </a:solidFill>
              </a:rPr>
              <a:t> </a:t>
            </a:r>
            <a:r>
              <a:rPr lang="en-US" sz="3600" dirty="0" err="1">
                <a:solidFill>
                  <a:srgbClr val="002060"/>
                </a:solidFill>
              </a:rPr>
              <a:t>Nội</a:t>
            </a:r>
            <a:r>
              <a:rPr lang="en-US" sz="3600" dirty="0">
                <a:solidFill>
                  <a:srgbClr val="002060"/>
                </a:solidFill>
              </a:rPr>
              <a:t> </a:t>
            </a:r>
            <a:r>
              <a:rPr lang="en-US" sz="3600" dirty="0" err="1">
                <a:solidFill>
                  <a:srgbClr val="002060"/>
                </a:solidFill>
              </a:rPr>
              <a:t>cũng</a:t>
            </a:r>
            <a:r>
              <a:rPr lang="en-US" sz="3600" dirty="0">
                <a:solidFill>
                  <a:srgbClr val="002060"/>
                </a:solidFill>
              </a:rPr>
              <a:t> </a:t>
            </a:r>
            <a:r>
              <a:rPr lang="en-US" sz="3600" dirty="0" err="1">
                <a:solidFill>
                  <a:srgbClr val="002060"/>
                </a:solidFill>
              </a:rPr>
              <a:t>như</a:t>
            </a:r>
            <a:r>
              <a:rPr lang="en-US" sz="3600" dirty="0">
                <a:solidFill>
                  <a:srgbClr val="002060"/>
                </a:solidFill>
              </a:rPr>
              <a:t> </a:t>
            </a:r>
            <a:r>
              <a:rPr lang="en-US" sz="3600" dirty="0" err="1">
                <a:solidFill>
                  <a:srgbClr val="002060"/>
                </a:solidFill>
              </a:rPr>
              <a:t>tô</a:t>
            </a:r>
            <a:r>
              <a:rPr lang="en-US" sz="3600" dirty="0">
                <a:solidFill>
                  <a:srgbClr val="002060"/>
                </a:solidFill>
              </a:rPr>
              <a:t> </a:t>
            </a:r>
            <a:r>
              <a:rPr lang="en-US" sz="3600" dirty="0" err="1">
                <a:solidFill>
                  <a:srgbClr val="002060"/>
                </a:solidFill>
              </a:rPr>
              <a:t>đậm</a:t>
            </a:r>
            <a:r>
              <a:rPr lang="en-US" sz="3600" dirty="0">
                <a:solidFill>
                  <a:srgbClr val="002060"/>
                </a:solidFill>
              </a:rPr>
              <a:t> </a:t>
            </a:r>
            <a:r>
              <a:rPr lang="en-US" sz="3600" dirty="0" err="1">
                <a:solidFill>
                  <a:srgbClr val="002060"/>
                </a:solidFill>
              </a:rPr>
              <a:t>thêm</a:t>
            </a:r>
            <a:r>
              <a:rPr lang="en-US" sz="3600" dirty="0">
                <a:solidFill>
                  <a:srgbClr val="002060"/>
                </a:solidFill>
              </a:rPr>
              <a:t> </a:t>
            </a:r>
            <a:r>
              <a:rPr lang="en-US" sz="3600" dirty="0" err="1">
                <a:solidFill>
                  <a:srgbClr val="002060"/>
                </a:solidFill>
              </a:rPr>
              <a:t>văn</a:t>
            </a:r>
            <a:r>
              <a:rPr lang="en-US" sz="3600" dirty="0">
                <a:solidFill>
                  <a:srgbClr val="002060"/>
                </a:solidFill>
              </a:rPr>
              <a:t> </a:t>
            </a:r>
            <a:r>
              <a:rPr lang="en-US" sz="3600" dirty="0" err="1">
                <a:solidFill>
                  <a:srgbClr val="002060"/>
                </a:solidFill>
              </a:rPr>
              <a:t>hoá</a:t>
            </a:r>
            <a:r>
              <a:rPr lang="en-US" sz="3600" dirty="0">
                <a:solidFill>
                  <a:srgbClr val="002060"/>
                </a:solidFill>
              </a:rPr>
              <a:t> </a:t>
            </a:r>
            <a:r>
              <a:rPr lang="en-US" sz="3600" dirty="0" err="1">
                <a:solidFill>
                  <a:srgbClr val="002060"/>
                </a:solidFill>
              </a:rPr>
              <a:t>ẩm</a:t>
            </a:r>
            <a:r>
              <a:rPr lang="en-US" sz="3600" dirty="0">
                <a:solidFill>
                  <a:srgbClr val="002060"/>
                </a:solidFill>
              </a:rPr>
              <a:t> </a:t>
            </a:r>
            <a:r>
              <a:rPr lang="en-US" sz="3600" dirty="0" err="1">
                <a:solidFill>
                  <a:srgbClr val="002060"/>
                </a:solidFill>
              </a:rPr>
              <a:t>thực</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mảnh</a:t>
            </a:r>
            <a:r>
              <a:rPr lang="en-US" sz="3600" dirty="0">
                <a:solidFill>
                  <a:srgbClr val="002060"/>
                </a:solidFill>
              </a:rPr>
              <a:t> </a:t>
            </a:r>
            <a:r>
              <a:rPr lang="en-US" sz="3600" dirty="0" err="1">
                <a:solidFill>
                  <a:srgbClr val="002060"/>
                </a:solidFill>
              </a:rPr>
              <a:t>đất</a:t>
            </a:r>
            <a:r>
              <a:rPr lang="en-US" sz="3600" dirty="0">
                <a:solidFill>
                  <a:srgbClr val="002060"/>
                </a:solidFill>
              </a:rPr>
              <a:t> </a:t>
            </a:r>
            <a:r>
              <a:rPr lang="en-US" sz="3600" dirty="0" err="1">
                <a:solidFill>
                  <a:srgbClr val="002060"/>
                </a:solidFill>
              </a:rPr>
              <a:t>ngàn</a:t>
            </a:r>
            <a:r>
              <a:rPr lang="en-US" sz="3600" dirty="0">
                <a:solidFill>
                  <a:srgbClr val="002060"/>
                </a:solidFill>
              </a:rPr>
              <a:t> </a:t>
            </a:r>
            <a:r>
              <a:rPr lang="en-US" sz="3600" dirty="0" err="1">
                <a:solidFill>
                  <a:srgbClr val="002060"/>
                </a:solidFill>
              </a:rPr>
              <a:t>năm</a:t>
            </a:r>
            <a:r>
              <a:rPr lang="en-US" sz="3600" dirty="0">
                <a:solidFill>
                  <a:srgbClr val="002060"/>
                </a:solidFill>
              </a:rPr>
              <a:t> </a:t>
            </a:r>
            <a:r>
              <a:rPr lang="en-US" sz="3600" dirty="0" err="1">
                <a:solidFill>
                  <a:srgbClr val="002060"/>
                </a:solidFill>
              </a:rPr>
              <a:t>văn</a:t>
            </a:r>
            <a:r>
              <a:rPr lang="vi-VN" sz="3600" dirty="0">
                <a:solidFill>
                  <a:srgbClr val="002060"/>
                </a:solidFill>
              </a:rPr>
              <a:t> hiến.</a:t>
            </a:r>
            <a:endParaRPr lang="en-US" sz="413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13">
            <a:extLst>
              <a:ext uri="{FF2B5EF4-FFF2-40B4-BE49-F238E27FC236}">
                <a16:creationId xmlns:a16="http://schemas.microsoft.com/office/drawing/2014/main" id="{ABFD4598-9EC7-6B5F-3E46-F88F8479988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66045" y="4409315"/>
            <a:ext cx="2008258" cy="2481374"/>
          </a:xfrm>
          <a:prstGeom prst="rect">
            <a:avLst/>
          </a:prstGeom>
        </p:spPr>
      </p:pic>
    </p:spTree>
    <p:extLst>
      <p:ext uri="{BB962C8B-B14F-4D97-AF65-F5344CB8AC3E}">
        <p14:creationId xmlns:p14="http://schemas.microsoft.com/office/powerpoint/2010/main" val="582902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A44F6-9901-A334-B7D2-63299DD972F5}"/>
              </a:ext>
            </a:extLst>
          </p:cNvPr>
          <p:cNvSpPr txBox="1"/>
          <p:nvPr/>
        </p:nvSpPr>
        <p:spPr>
          <a:xfrm>
            <a:off x="1490272" y="137197"/>
            <a:ext cx="9165266" cy="2554545"/>
          </a:xfrm>
          <a:prstGeom prst="rect">
            <a:avLst/>
          </a:prstGeom>
          <a:solidFill>
            <a:schemeClr val="bg1">
              <a:alpha val="87843"/>
            </a:schemeClr>
          </a:solidFill>
        </p:spPr>
        <p:txBody>
          <a:bodyPr wrap="square" rtlCol="0">
            <a:spAutoFit/>
          </a:bodyPr>
          <a:lstStyle/>
          <a:p>
            <a:pPr algn="ctr"/>
            <a:r>
              <a:rPr lang="en-US" sz="3200" i="1" dirty="0">
                <a:latin typeface="Times New Roman" panose="02020603050405020304" pitchFamily="18" charset="0"/>
                <a:ea typeface="Tahoma" panose="020B0604030504040204" pitchFamily="34" charset="0"/>
                <a:cs typeface="Times New Roman" panose="02020603050405020304" pitchFamily="18" charset="0"/>
              </a:rPr>
              <a:t>“</a:t>
            </a:r>
            <a:r>
              <a:rPr lang="vi-VN" sz="3200" i="1" dirty="0">
                <a:latin typeface="Times New Roman" panose="02020603050405020304" pitchFamily="18" charset="0"/>
                <a:ea typeface="Tahoma" panose="020B0604030504040204" pitchFamily="34" charset="0"/>
                <a:cs typeface="Times New Roman" panose="02020603050405020304" pitchFamily="18" charset="0"/>
              </a:rPr>
              <a:t>Đức Diễn quê mình người xinh cảnh đẹp </a:t>
            </a:r>
            <a:endParaRPr lang="en-US" sz="3200" i="1" dirty="0">
              <a:latin typeface="Times New Roman" panose="02020603050405020304" pitchFamily="18" charset="0"/>
              <a:ea typeface="Tahoma" panose="020B0604030504040204" pitchFamily="34" charset="0"/>
              <a:cs typeface="Times New Roman" panose="02020603050405020304" pitchFamily="18" charset="0"/>
            </a:endParaRPr>
          </a:p>
          <a:p>
            <a:pPr algn="ctr"/>
            <a:r>
              <a:rPr lang="vi-VN" sz="3200" i="1" dirty="0">
                <a:latin typeface="Times New Roman" panose="02020603050405020304" pitchFamily="18" charset="0"/>
                <a:ea typeface="Tahoma" panose="020B0604030504040204" pitchFamily="34" charset="0"/>
                <a:cs typeface="Times New Roman" panose="02020603050405020304" pitchFamily="18" charset="0"/>
              </a:rPr>
              <a:t>Bưởi làng mình mát ngọt thơm ngon </a:t>
            </a:r>
            <a:endParaRPr lang="en-US" sz="3200" i="1" dirty="0">
              <a:latin typeface="Times New Roman" panose="02020603050405020304" pitchFamily="18" charset="0"/>
              <a:ea typeface="Tahoma" panose="020B0604030504040204" pitchFamily="34" charset="0"/>
              <a:cs typeface="Times New Roman" panose="02020603050405020304" pitchFamily="18" charset="0"/>
            </a:endParaRPr>
          </a:p>
          <a:p>
            <a:pPr algn="ctr"/>
            <a:r>
              <a:rPr lang="vi-VN" sz="3200" i="1" dirty="0">
                <a:latin typeface="Times New Roman" panose="02020603050405020304" pitchFamily="18" charset="0"/>
                <a:ea typeface="Tahoma" panose="020B0604030504040204" pitchFamily="34" charset="0"/>
                <a:cs typeface="Times New Roman" panose="02020603050405020304" pitchFamily="18" charset="0"/>
              </a:rPr>
              <a:t>Mỏng cùi, vàng óng, tôm giòn </a:t>
            </a:r>
            <a:endParaRPr lang="en-US" sz="3200" i="1" dirty="0">
              <a:latin typeface="Times New Roman" panose="02020603050405020304" pitchFamily="18" charset="0"/>
              <a:ea typeface="Tahoma" panose="020B0604030504040204" pitchFamily="34" charset="0"/>
              <a:cs typeface="Times New Roman" panose="02020603050405020304" pitchFamily="18" charset="0"/>
            </a:endParaRPr>
          </a:p>
          <a:p>
            <a:pPr algn="ctr"/>
            <a:r>
              <a:rPr lang="vi-VN" sz="3200" i="1" dirty="0">
                <a:latin typeface="Times New Roman" panose="02020603050405020304" pitchFamily="18" charset="0"/>
                <a:ea typeface="Tahoma" panose="020B0604030504040204" pitchFamily="34" charset="0"/>
                <a:cs typeface="Times New Roman" panose="02020603050405020304" pitchFamily="18" charset="0"/>
              </a:rPr>
              <a:t>Một lần khách đến chắc còn nhớ lâu.” </a:t>
            </a:r>
            <a:endParaRPr lang="en-US" sz="3200" i="1" dirty="0">
              <a:latin typeface="Times New Roman" panose="02020603050405020304" pitchFamily="18" charset="0"/>
              <a:ea typeface="Tahoma" panose="020B0604030504040204" pitchFamily="34" charset="0"/>
              <a:cs typeface="Times New Roman" panose="02020603050405020304" pitchFamily="18" charset="0"/>
            </a:endParaRPr>
          </a:p>
          <a:p>
            <a:pPr algn="ctr"/>
            <a:r>
              <a:rPr lang="vi-VN" sz="3200" i="1" dirty="0">
                <a:latin typeface="Times New Roman" panose="02020603050405020304" pitchFamily="18" charset="0"/>
                <a:ea typeface="Tahoma" panose="020B0604030504040204" pitchFamily="34" charset="0"/>
                <a:cs typeface="Times New Roman" panose="02020603050405020304" pitchFamily="18" charset="0"/>
              </a:rPr>
              <a:t>(Dân ca)</a:t>
            </a:r>
            <a:endParaRPr lang="en-US" sz="3200" i="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4100338-5784-8908-8CDB-85CEE43413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114705" y="2809726"/>
            <a:ext cx="4058589" cy="4058589"/>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5" name="Picture 4">
            <a:extLst>
              <a:ext uri="{FF2B5EF4-FFF2-40B4-BE49-F238E27FC236}">
                <a16:creationId xmlns:a16="http://schemas.microsoft.com/office/drawing/2014/main" id="{B20B041E-385C-4546-6C41-139DD67C5D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1394" y="2809726"/>
            <a:ext cx="6096957" cy="4058589"/>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6" name="Group 5">
            <a:extLst>
              <a:ext uri="{FF2B5EF4-FFF2-40B4-BE49-F238E27FC236}">
                <a16:creationId xmlns:a16="http://schemas.microsoft.com/office/drawing/2014/main" id="{F17849E3-CECE-CF5E-0A00-C66942722DE8}"/>
              </a:ext>
            </a:extLst>
          </p:cNvPr>
          <p:cNvGrpSpPr/>
          <p:nvPr/>
        </p:nvGrpSpPr>
        <p:grpSpPr>
          <a:xfrm>
            <a:off x="4047211" y="6017343"/>
            <a:ext cx="5818635" cy="840657"/>
            <a:chOff x="1965308" y="3117853"/>
            <a:chExt cx="5477597" cy="944295"/>
          </a:xfrm>
        </p:grpSpPr>
        <p:sp>
          <p:nvSpPr>
            <p:cNvPr id="7" name="Google Shape;914;p46">
              <a:extLst>
                <a:ext uri="{FF2B5EF4-FFF2-40B4-BE49-F238E27FC236}">
                  <a16:creationId xmlns:a16="http://schemas.microsoft.com/office/drawing/2014/main" id="{E2B1BAEE-9BA8-9307-4043-635EEEE54F7A}"/>
                </a:ext>
              </a:extLst>
            </p:cNvPr>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0066"/>
            </a:solidFill>
            <a:ln>
              <a:noFill/>
            </a:ln>
          </p:spPr>
          <p:txBody>
            <a:bodyPr spcFirstLastPara="1" wrap="square" lIns="121900" tIns="121900" rIns="121900" bIns="121900" anchor="ctr" anchorCtr="0">
              <a:noAutofit/>
            </a:bodyPr>
            <a:lstStyle/>
            <a:p>
              <a:pPr defTabSz="1219080">
                <a:buClr>
                  <a:srgbClr val="000000"/>
                </a:buClr>
              </a:pPr>
              <a:endParaRPr sz="1200" kern="0">
                <a:solidFill>
                  <a:srgbClr val="000000"/>
                </a:solidFill>
                <a:latin typeface="Times New Roman" panose="02020603050405020304" pitchFamily="18" charset="0"/>
                <a:cs typeface="Times New Roman" panose="02020603050405020304" pitchFamily="18" charset="0"/>
                <a:sym typeface="Arial"/>
              </a:endParaRPr>
            </a:p>
          </p:txBody>
        </p:sp>
        <p:sp>
          <p:nvSpPr>
            <p:cNvPr id="8" name="Google Shape;955;p48">
              <a:extLst>
                <a:ext uri="{FF2B5EF4-FFF2-40B4-BE49-F238E27FC236}">
                  <a16:creationId xmlns:a16="http://schemas.microsoft.com/office/drawing/2014/main" id="{9082EA05-86E8-126A-DF56-EDCEE7DB2C4F}"/>
                </a:ext>
              </a:extLst>
            </p:cNvPr>
            <p:cNvSpPr txBox="1">
              <a:spLocks/>
            </p:cNvSpPr>
            <p:nvPr/>
          </p:nvSpPr>
          <p:spPr>
            <a:xfrm>
              <a:off x="2122962" y="3203469"/>
              <a:ext cx="5162288" cy="68282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3600" dirty="0" err="1">
                  <a:solidFill>
                    <a:schemeClr val="bg1"/>
                  </a:solidFill>
                  <a:latin typeface="Times New Roman" panose="02020603050405020304" pitchFamily="18" charset="0"/>
                  <a:cs typeface="Times New Roman" panose="02020603050405020304" pitchFamily="18" charset="0"/>
                </a:rPr>
                <a:t>Bưởi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Diễn</a:t>
              </a:r>
              <a:endParaRPr lang="en-US" sz="36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77970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7361" y="0"/>
            <a:ext cx="6797993" cy="6858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40247" y="0"/>
            <a:ext cx="6797993" cy="6858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2895">
            <a:off x="704655" y="-43364"/>
            <a:ext cx="12161123" cy="3943388"/>
          </a:xfrm>
          <a:prstGeom prst="rect">
            <a:avLst/>
          </a:prstGeom>
        </p:spPr>
      </p:pic>
      <p:pic>
        <p:nvPicPr>
          <p:cNvPr id="6" name="Picture 6"/>
          <p:cNvPicPr>
            <a:picLocks noChangeAspect="1"/>
          </p:cNvPicPr>
          <p:nvPr/>
        </p:nvPicPr>
        <p:blipFill>
          <a:blip r:embed="rId6"/>
          <a:srcRect/>
          <a:stretch>
            <a:fillRect/>
          </a:stretch>
        </p:blipFill>
        <p:spPr>
          <a:xfrm>
            <a:off x="-1128607" y="-516669"/>
            <a:ext cx="3688769" cy="3847478"/>
          </a:xfrm>
          <a:prstGeom prst="rect">
            <a:avLst/>
          </a:prstGeom>
        </p:spPr>
      </p:pic>
      <p:sp>
        <p:nvSpPr>
          <p:cNvPr id="7" name="TextBox 7"/>
          <p:cNvSpPr txBox="1"/>
          <p:nvPr/>
        </p:nvSpPr>
        <p:spPr>
          <a:xfrm>
            <a:off x="2538178" y="1055585"/>
            <a:ext cx="8385460" cy="1846659"/>
          </a:xfrm>
          <a:prstGeom prst="rect">
            <a:avLst/>
          </a:prstGeom>
        </p:spPr>
        <p:txBody>
          <a:bodyPr wrap="square" lIns="0" tIns="0" rIns="0" bIns="0" rtlCol="0" anchor="t">
            <a:spAutoFit/>
          </a:bodyPr>
          <a:lstStyle/>
          <a:p>
            <a:pPr algn="just"/>
            <a:r>
              <a:rPr lang="en-US" sz="4000" dirty="0" err="1"/>
              <a:t>Lựa</a:t>
            </a:r>
            <a:r>
              <a:rPr lang="en-US" sz="4000" dirty="0"/>
              <a:t> </a:t>
            </a:r>
            <a:r>
              <a:rPr lang="en-US" sz="4000" dirty="0" err="1"/>
              <a:t>chọn</a:t>
            </a:r>
            <a:r>
              <a:rPr lang="en-US" sz="4000" dirty="0"/>
              <a:t> </a:t>
            </a:r>
            <a:r>
              <a:rPr lang="en-US" sz="4000" dirty="0" err="1"/>
              <a:t>thông</a:t>
            </a:r>
            <a:r>
              <a:rPr lang="en-US" sz="4000" dirty="0"/>
              <a:t> tin </a:t>
            </a:r>
            <a:r>
              <a:rPr lang="en-US" sz="4000" dirty="0" err="1"/>
              <a:t>phù</a:t>
            </a:r>
            <a:r>
              <a:rPr lang="en-US" sz="4000" dirty="0"/>
              <a:t> </a:t>
            </a:r>
            <a:r>
              <a:rPr lang="en-US" sz="4000" dirty="0" err="1"/>
              <a:t>hợp</a:t>
            </a:r>
            <a:r>
              <a:rPr lang="en-US" sz="4000" dirty="0"/>
              <a:t> </a:t>
            </a:r>
            <a:r>
              <a:rPr lang="en-US" sz="4000" dirty="0" err="1"/>
              <a:t>giữa</a:t>
            </a:r>
            <a:r>
              <a:rPr lang="en-US" sz="4000" dirty="0"/>
              <a:t> </a:t>
            </a:r>
            <a:r>
              <a:rPr lang="en-US" sz="4000" dirty="0" err="1"/>
              <a:t>tên</a:t>
            </a:r>
            <a:r>
              <a:rPr lang="en-US" sz="4000" dirty="0"/>
              <a:t> </a:t>
            </a:r>
            <a:r>
              <a:rPr lang="en-US" sz="4000" dirty="0" err="1"/>
              <a:t>sản</a:t>
            </a:r>
            <a:r>
              <a:rPr lang="en-US" sz="4000" dirty="0"/>
              <a:t> </a:t>
            </a:r>
            <a:r>
              <a:rPr lang="en-US" sz="4000" dirty="0" err="1"/>
              <a:t>vật</a:t>
            </a:r>
            <a:r>
              <a:rPr lang="en-US" sz="4000" dirty="0"/>
              <a:t> (</a:t>
            </a:r>
            <a:r>
              <a:rPr lang="en-US" sz="4000" dirty="0" err="1"/>
              <a:t>màu</a:t>
            </a:r>
            <a:r>
              <a:rPr lang="en-US" sz="4000" dirty="0"/>
              <a:t> cam) </a:t>
            </a:r>
            <a:r>
              <a:rPr lang="en-US" sz="4000" dirty="0" err="1"/>
              <a:t>và</a:t>
            </a:r>
            <a:r>
              <a:rPr lang="en-US" sz="4000" dirty="0"/>
              <a:t> </a:t>
            </a:r>
            <a:r>
              <a:rPr lang="en-US" sz="4000" dirty="0" err="1"/>
              <a:t>địa</a:t>
            </a:r>
            <a:r>
              <a:rPr lang="en-US" sz="4000" dirty="0"/>
              <a:t> </a:t>
            </a:r>
            <a:r>
              <a:rPr lang="en-US" sz="4000" dirty="0" err="1"/>
              <a:t>danh</a:t>
            </a:r>
            <a:r>
              <a:rPr lang="en-US" sz="4000" dirty="0"/>
              <a:t> (</a:t>
            </a:r>
            <a:r>
              <a:rPr lang="en-US" sz="4000" dirty="0" err="1"/>
              <a:t>màu</a:t>
            </a:r>
            <a:r>
              <a:rPr lang="en-US" sz="4000" dirty="0"/>
              <a:t> </a:t>
            </a:r>
            <a:r>
              <a:rPr lang="en-US" sz="4000" dirty="0" err="1"/>
              <a:t>xanh</a:t>
            </a:r>
            <a:r>
              <a:rPr lang="en-US" sz="4000" dirty="0"/>
              <a:t>) </a:t>
            </a:r>
            <a:r>
              <a:rPr lang="en-US" sz="4000" dirty="0" err="1"/>
              <a:t>của</a:t>
            </a:r>
            <a:r>
              <a:rPr lang="en-US" sz="4000" dirty="0"/>
              <a:t> </a:t>
            </a:r>
            <a:r>
              <a:rPr lang="en-US" sz="4000" dirty="0" err="1"/>
              <a:t>Hà</a:t>
            </a:r>
            <a:r>
              <a:rPr lang="en-US" sz="4000" dirty="0"/>
              <a:t> </a:t>
            </a:r>
            <a:r>
              <a:rPr lang="en-US" sz="4000" dirty="0" err="1"/>
              <a:t>Nội</a:t>
            </a:r>
            <a:r>
              <a:rPr lang="en-US" sz="4000" dirty="0"/>
              <a:t>.</a:t>
            </a:r>
            <a:endParaRPr lang="en-US" sz="23900" dirty="0">
              <a:solidFill>
                <a:schemeClr val="accent5">
                  <a:lumMod val="10000"/>
                </a:schemeClr>
              </a:solidFill>
              <a:latin typeface="Times New Roman" panose="02020603050405020304" pitchFamily="18" charset="0"/>
              <a:cs typeface="Times New Roman" panose="02020603050405020304" pitchFamily="18" charset="0"/>
            </a:endParaRPr>
          </a:p>
        </p:txBody>
      </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32252">
            <a:off x="-641589" y="4889382"/>
            <a:ext cx="2486161" cy="2665474"/>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5904" flipH="1">
            <a:off x="10247758" y="-1236547"/>
            <a:ext cx="2516886" cy="2743200"/>
          </a:xfrm>
          <a:prstGeom prst="rect">
            <a:avLst/>
          </a:prstGeom>
        </p:spPr>
      </p:pic>
      <p:pic>
        <p:nvPicPr>
          <p:cNvPr id="9" name="Picture 8">
            <a:extLst>
              <a:ext uri="{FF2B5EF4-FFF2-40B4-BE49-F238E27FC236}">
                <a16:creationId xmlns:a16="http://schemas.microsoft.com/office/drawing/2014/main" id="{F7820F84-1BC3-69F0-D8EB-E3BF5B175F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3826759"/>
            <a:ext cx="10814734" cy="2692248"/>
          </a:xfrm>
          <a:prstGeom prst="rect">
            <a:avLst/>
          </a:prstGeom>
        </p:spPr>
      </p:pic>
      <p:pic>
        <p:nvPicPr>
          <p:cNvPr id="12" name="Picture 5">
            <a:extLst>
              <a:ext uri="{FF2B5EF4-FFF2-40B4-BE49-F238E27FC236}">
                <a16:creationId xmlns:a16="http://schemas.microsoft.com/office/drawing/2014/main" id="{EDD7D8B1-E7DE-241A-B1F7-602811C64343}"/>
              </a:ext>
            </a:extLst>
          </p:cNvPr>
          <p:cNvPicPr>
            <a:picLocks noChangeAspect="1"/>
          </p:cNvPicPr>
          <p:nvPr/>
        </p:nvPicPr>
        <p:blipFill>
          <a:blip r:embed="rId12"/>
          <a:srcRect/>
          <a:stretch>
            <a:fillRect/>
          </a:stretch>
        </p:blipFill>
        <p:spPr>
          <a:xfrm>
            <a:off x="10160407" y="2994403"/>
            <a:ext cx="2468218" cy="4001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91B7C-C24E-0B90-6827-B8412EDAC3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55806" y="-14212"/>
            <a:ext cx="9162950" cy="687221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a:extLst>
              <a:ext uri="{FF2B5EF4-FFF2-40B4-BE49-F238E27FC236}">
                <a16:creationId xmlns:a16="http://schemas.microsoft.com/office/drawing/2014/main" id="{AF191B7C-C24E-0B90-6827-B8412EDAC3A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912" y="-16941"/>
            <a:ext cx="4174158" cy="5565546"/>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5" name="Group 4"/>
          <p:cNvGrpSpPr/>
          <p:nvPr/>
        </p:nvGrpSpPr>
        <p:grpSpPr>
          <a:xfrm>
            <a:off x="-258069" y="5063077"/>
            <a:ext cx="6674952" cy="1140225"/>
            <a:chOff x="1965308" y="3117853"/>
            <a:chExt cx="5477597" cy="944295"/>
          </a:xfrm>
        </p:grpSpPr>
        <p:sp>
          <p:nvSpPr>
            <p:cNvPr id="6"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0066"/>
            </a:solidFill>
            <a:ln>
              <a:noFill/>
            </a:ln>
          </p:spPr>
          <p:txBody>
            <a:bodyPr spcFirstLastPara="1" wrap="square" lIns="121900" tIns="121900" rIns="121900" bIns="121900" anchor="ctr" anchorCtr="0">
              <a:noAutofit/>
            </a:bodyPr>
            <a:lstStyle/>
            <a:p>
              <a:pPr defTabSz="121908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7" name="Google Shape;955;p48">
              <a:extLst>
                <a:ext uri="{FF2B5EF4-FFF2-40B4-BE49-F238E27FC236}">
                  <a16:creationId xmlns:a16="http://schemas.microsoft.com/office/drawing/2014/main" id="{181432CF-12BA-49BA-B1A7-4A400032D983}"/>
                </a:ext>
              </a:extLst>
            </p:cNvPr>
            <p:cNvSpPr txBox="1">
              <a:spLocks/>
            </p:cNvSpPr>
            <p:nvPr/>
          </p:nvSpPr>
          <p:spPr>
            <a:xfrm>
              <a:off x="2122962" y="3203469"/>
              <a:ext cx="5162288" cy="68282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3200" dirty="0">
                  <a:solidFill>
                    <a:schemeClr val="bg1"/>
                  </a:solidFill>
                  <a:latin typeface="Times New Roman" panose="02020603050405020304" pitchFamily="18" charset="0"/>
                  <a:cs typeface="Times New Roman" panose="02020603050405020304" pitchFamily="18" charset="0"/>
                </a:rPr>
                <a:t>Cam </a:t>
              </a:r>
              <a:r>
                <a:rPr lang="en-US" sz="3200" dirty="0" err="1">
                  <a:solidFill>
                    <a:schemeClr val="bg1"/>
                  </a:solidFill>
                  <a:latin typeface="Times New Roman" panose="02020603050405020304" pitchFamily="18" charset="0"/>
                  <a:cs typeface="Times New Roman" panose="02020603050405020304" pitchFamily="18" charset="0"/>
                </a:rPr>
                <a:t>canh</a:t>
              </a:r>
              <a:r>
                <a:rPr lang="en-US" sz="3200" dirty="0">
                  <a:solidFill>
                    <a:schemeClr val="bg1"/>
                  </a:solidFill>
                  <a:latin typeface="Times New Roman" panose="02020603050405020304" pitchFamily="18" charset="0"/>
                  <a:cs typeface="Times New Roman" panose="02020603050405020304" pitchFamily="18" charset="0"/>
                </a:rPr>
                <a:t> ở </a:t>
              </a:r>
              <a:r>
                <a:rPr lang="en-US" sz="3200" dirty="0" err="1">
                  <a:solidFill>
                    <a:schemeClr val="bg1"/>
                  </a:solidFill>
                  <a:latin typeface="Times New Roman" panose="02020603050405020304" pitchFamily="18" charset="0"/>
                  <a:cs typeface="Times New Roman" panose="02020603050405020304" pitchFamily="18" charset="0"/>
                </a:rPr>
                <a:t>Vân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Đức</a:t>
              </a:r>
              <a:endParaRPr lang="en-US" sz="32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16721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91B7C-C24E-0B90-6827-B8412EDAC3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39265" y="1185600"/>
            <a:ext cx="8520613" cy="5671955"/>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a:extLst>
              <a:ext uri="{FF2B5EF4-FFF2-40B4-BE49-F238E27FC236}">
                <a16:creationId xmlns:a16="http://schemas.microsoft.com/office/drawing/2014/main" id="{AF191B7C-C24E-0B90-6827-B8412EDAC3A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977" y="15426"/>
            <a:ext cx="5157249" cy="5157249"/>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5" name="Group 4"/>
          <p:cNvGrpSpPr/>
          <p:nvPr/>
        </p:nvGrpSpPr>
        <p:grpSpPr>
          <a:xfrm>
            <a:off x="5362095" y="615487"/>
            <a:ext cx="6674952" cy="1140225"/>
            <a:chOff x="1965308" y="3117853"/>
            <a:chExt cx="5477597" cy="944295"/>
          </a:xfrm>
        </p:grpSpPr>
        <p:sp>
          <p:nvSpPr>
            <p:cNvPr id="6"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00B050"/>
            </a:solidFill>
            <a:ln>
              <a:noFill/>
            </a:ln>
          </p:spPr>
          <p:txBody>
            <a:bodyPr spcFirstLastPara="1" wrap="square" lIns="121900" tIns="121900" rIns="121900" bIns="121900" anchor="ctr" anchorCtr="0">
              <a:noAutofit/>
            </a:bodyPr>
            <a:lstStyle/>
            <a:p>
              <a:pPr defTabSz="121908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7" name="Google Shape;955;p48">
              <a:extLst>
                <a:ext uri="{FF2B5EF4-FFF2-40B4-BE49-F238E27FC236}">
                  <a16:creationId xmlns:a16="http://schemas.microsoft.com/office/drawing/2014/main" id="{181432CF-12BA-49BA-B1A7-4A400032D983}"/>
                </a:ext>
              </a:extLst>
            </p:cNvPr>
            <p:cNvSpPr txBox="1">
              <a:spLocks/>
            </p:cNvSpPr>
            <p:nvPr/>
          </p:nvSpPr>
          <p:spPr>
            <a:xfrm>
              <a:off x="2122962" y="3203469"/>
              <a:ext cx="5162288" cy="68282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2800" dirty="0" err="1">
                  <a:solidFill>
                    <a:schemeClr val="bg1"/>
                  </a:solidFill>
                  <a:latin typeface="Times New Roman" panose="02020603050405020304" pitchFamily="18" charset="0"/>
                  <a:cs typeface="Times New Roman" panose="02020603050405020304" pitchFamily="18" charset="0"/>
                </a:rPr>
                <a:t>Bưởi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diễn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Diễn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Liêm</a:t>
              </a:r>
              <a:r>
                <a:rPr lang="en-US" sz="2800" dirty="0">
                  <a:solidFill>
                    <a:schemeClr val="bg1"/>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428206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91B7C-C24E-0B90-6827-B8412EDAC3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83332" y="1235861"/>
            <a:ext cx="8433208" cy="5622139"/>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a:extLst>
              <a:ext uri="{FF2B5EF4-FFF2-40B4-BE49-F238E27FC236}">
                <a16:creationId xmlns:a16="http://schemas.microsoft.com/office/drawing/2014/main" id="{AF191B7C-C24E-0B90-6827-B8412EDAC3A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0831" y="0"/>
            <a:ext cx="5491890" cy="3657599"/>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5" name="Group 4"/>
          <p:cNvGrpSpPr/>
          <p:nvPr/>
        </p:nvGrpSpPr>
        <p:grpSpPr>
          <a:xfrm>
            <a:off x="5162460" y="688574"/>
            <a:ext cx="6674952" cy="1140225"/>
            <a:chOff x="1965308" y="3117853"/>
            <a:chExt cx="5477597" cy="944295"/>
          </a:xfrm>
        </p:grpSpPr>
        <p:sp>
          <p:nvSpPr>
            <p:cNvPr id="6"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00B0F0"/>
            </a:solidFill>
            <a:ln>
              <a:noFill/>
            </a:ln>
          </p:spPr>
          <p:txBody>
            <a:bodyPr spcFirstLastPara="1" wrap="square" lIns="121900" tIns="121900" rIns="121900" bIns="121900" anchor="ctr" anchorCtr="0">
              <a:noAutofit/>
            </a:bodyPr>
            <a:lstStyle/>
            <a:p>
              <a:pPr defTabSz="1219080">
                <a:buClr>
                  <a:srgbClr val="000000"/>
                </a:buClr>
              </a:pPr>
              <a:endParaRPr sz="1600" kern="0">
                <a:solidFill>
                  <a:schemeClr val="accent4">
                    <a:lumMod val="75000"/>
                  </a:schemeClr>
                </a:solidFill>
                <a:latin typeface="Times New Roman" panose="02020603050405020304" pitchFamily="18" charset="0"/>
                <a:cs typeface="Times New Roman" panose="02020603050405020304" pitchFamily="18" charset="0"/>
                <a:sym typeface="Arial"/>
              </a:endParaRPr>
            </a:p>
          </p:txBody>
        </p:sp>
        <p:sp>
          <p:nvSpPr>
            <p:cNvPr id="7" name="Google Shape;955;p48">
              <a:extLst>
                <a:ext uri="{FF2B5EF4-FFF2-40B4-BE49-F238E27FC236}">
                  <a16:creationId xmlns:a16="http://schemas.microsoft.com/office/drawing/2014/main" id="{181432CF-12BA-49BA-B1A7-4A400032D983}"/>
                </a:ext>
              </a:extLst>
            </p:cNvPr>
            <p:cNvSpPr txBox="1">
              <a:spLocks/>
            </p:cNvSpPr>
            <p:nvPr/>
          </p:nvSpPr>
          <p:spPr>
            <a:xfrm>
              <a:off x="2122962" y="3203469"/>
              <a:ext cx="5162288" cy="68282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3200" dirty="0" err="1">
                  <a:solidFill>
                    <a:schemeClr val="bg1"/>
                  </a:solidFill>
                  <a:latin typeface="Times New Roman" panose="02020603050405020304" pitchFamily="18" charset="0"/>
                  <a:cs typeface="Times New Roman" panose="02020603050405020304" pitchFamily="18" charset="0"/>
                </a:rPr>
                <a:t>Gà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Mía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Đường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Lâm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Tây</a:t>
              </a:r>
              <a:r>
                <a:rPr lang="en-US" sz="3200" dirty="0">
                  <a:solidFill>
                    <a:schemeClr val="bg1"/>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110770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91B7C-C24E-0B90-6827-B8412EDAC3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9114" y="964950"/>
            <a:ext cx="9136511" cy="589305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a:extLst>
              <a:ext uri="{FF2B5EF4-FFF2-40B4-BE49-F238E27FC236}">
                <a16:creationId xmlns:a16="http://schemas.microsoft.com/office/drawing/2014/main" id="{AF191B7C-C24E-0B90-6827-B8412EDAC3A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142" y="-19914"/>
            <a:ext cx="5276830" cy="3899576"/>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5" name="Group 4"/>
          <p:cNvGrpSpPr/>
          <p:nvPr/>
        </p:nvGrpSpPr>
        <p:grpSpPr>
          <a:xfrm>
            <a:off x="-178362" y="5518065"/>
            <a:ext cx="6674952" cy="1140225"/>
            <a:chOff x="1965308" y="3117853"/>
            <a:chExt cx="5477597" cy="944295"/>
          </a:xfrm>
        </p:grpSpPr>
        <p:sp>
          <p:nvSpPr>
            <p:cNvPr id="6"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C000"/>
            </a:solidFill>
            <a:ln>
              <a:noFill/>
            </a:ln>
          </p:spPr>
          <p:txBody>
            <a:bodyPr spcFirstLastPara="1" wrap="square" lIns="121900" tIns="121900" rIns="121900" bIns="121900" anchor="ctr" anchorCtr="0">
              <a:noAutofit/>
            </a:bodyPr>
            <a:lstStyle/>
            <a:p>
              <a:pPr defTabSz="121908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7" name="Google Shape;955;p48">
              <a:extLst>
                <a:ext uri="{FF2B5EF4-FFF2-40B4-BE49-F238E27FC236}">
                  <a16:creationId xmlns:a16="http://schemas.microsoft.com/office/drawing/2014/main" id="{181432CF-12BA-49BA-B1A7-4A400032D983}"/>
                </a:ext>
              </a:extLst>
            </p:cNvPr>
            <p:cNvSpPr txBox="1">
              <a:spLocks/>
            </p:cNvSpPr>
            <p:nvPr/>
          </p:nvSpPr>
          <p:spPr>
            <a:xfrm>
              <a:off x="2122962" y="3203469"/>
              <a:ext cx="5162288" cy="68282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2800" dirty="0" err="1">
                  <a:solidFill>
                    <a:schemeClr val="bg1"/>
                  </a:solidFill>
                  <a:latin typeface="Times New Roman" panose="02020603050405020304" pitchFamily="18" charset="0"/>
                  <a:cs typeface="Times New Roman" panose="02020603050405020304" pitchFamily="18" charset="0"/>
                </a:rPr>
                <a:t>Đậu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phụ</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Mơ</a:t>
              </a:r>
              <a:r>
                <a:rPr lang="en-US" sz="2800" dirty="0">
                  <a:solidFill>
                    <a:schemeClr val="bg1"/>
                  </a:solidFill>
                  <a:latin typeface="Times New Roman" panose="02020603050405020304" pitchFamily="18" charset="0"/>
                  <a:cs typeface="Times New Roman" panose="02020603050405020304" pitchFamily="18" charset="0"/>
                </a:rPr>
                <a:t> (Mai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Hoàng</a:t>
              </a:r>
              <a:r>
                <a:rPr lang="en-US" sz="2800" dirty="0">
                  <a:solidFill>
                    <a:schemeClr val="bg1"/>
                  </a:solidFill>
                  <a:latin typeface="Times New Roman" panose="02020603050405020304" pitchFamily="18" charset="0"/>
                  <a:cs typeface="Times New Roman" panose="02020603050405020304" pitchFamily="18" charset="0"/>
                </a:rPr>
                <a:t> Mai)</a:t>
              </a:r>
            </a:p>
          </p:txBody>
        </p:sp>
      </p:grpSp>
    </p:spTree>
    <p:extLst>
      <p:ext uri="{BB962C8B-B14F-4D97-AF65-F5344CB8AC3E}">
        <p14:creationId xmlns:p14="http://schemas.microsoft.com/office/powerpoint/2010/main" val="3630019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91B7C-C24E-0B90-6827-B8412EDAC3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040912" y="1004259"/>
            <a:ext cx="9254713" cy="5889654"/>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4" name="Picture 3">
            <a:extLst>
              <a:ext uri="{FF2B5EF4-FFF2-40B4-BE49-F238E27FC236}">
                <a16:creationId xmlns:a16="http://schemas.microsoft.com/office/drawing/2014/main" id="{AF191B7C-C24E-0B90-6827-B8412EDAC3A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444" y="-19914"/>
            <a:ext cx="5199434" cy="3899576"/>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5" name="Group 4"/>
          <p:cNvGrpSpPr/>
          <p:nvPr/>
        </p:nvGrpSpPr>
        <p:grpSpPr>
          <a:xfrm>
            <a:off x="-178362" y="5518065"/>
            <a:ext cx="6674952" cy="1140225"/>
            <a:chOff x="1965308" y="3117853"/>
            <a:chExt cx="5477597" cy="944295"/>
          </a:xfrm>
        </p:grpSpPr>
        <p:sp>
          <p:nvSpPr>
            <p:cNvPr id="6" name="Google Shape;914;p46"/>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FFC000"/>
            </a:solidFill>
            <a:ln>
              <a:noFill/>
            </a:ln>
          </p:spPr>
          <p:txBody>
            <a:bodyPr spcFirstLastPara="1" wrap="square" lIns="121900" tIns="121900" rIns="121900" bIns="121900" anchor="ctr" anchorCtr="0">
              <a:noAutofit/>
            </a:bodyPr>
            <a:lstStyle/>
            <a:p>
              <a:pPr defTabSz="121908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7" name="Google Shape;955;p48">
              <a:extLst>
                <a:ext uri="{FF2B5EF4-FFF2-40B4-BE49-F238E27FC236}">
                  <a16:creationId xmlns:a16="http://schemas.microsoft.com/office/drawing/2014/main" id="{181432CF-12BA-49BA-B1A7-4A400032D983}"/>
                </a:ext>
              </a:extLst>
            </p:cNvPr>
            <p:cNvSpPr txBox="1">
              <a:spLocks/>
            </p:cNvSpPr>
            <p:nvPr/>
          </p:nvSpPr>
          <p:spPr>
            <a:xfrm>
              <a:off x="2122962" y="3203469"/>
              <a:ext cx="5162288" cy="68282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2800" dirty="0">
                  <a:solidFill>
                    <a:schemeClr val="bg1"/>
                  </a:solidFill>
                  <a:latin typeface="Times New Roman" panose="02020603050405020304" pitchFamily="18" charset="0"/>
                  <a:cs typeface="Times New Roman" panose="02020603050405020304" pitchFamily="18" charset="0"/>
                </a:rPr>
                <a:t>Bánh </a:t>
              </a:r>
              <a:r>
                <a:rPr lang="en-US" sz="2800" dirty="0" err="1">
                  <a:solidFill>
                    <a:schemeClr val="bg1"/>
                  </a:solidFill>
                  <a:latin typeface="Times New Roman" panose="02020603050405020304" pitchFamily="18" charset="0"/>
                  <a:cs typeface="Times New Roman" panose="02020603050405020304" pitchFamily="18" charset="0"/>
                </a:rPr>
                <a:t>cuốn</a:t>
              </a:r>
              <a:r>
                <a:rPr lang="en-US" sz="2800" dirty="0">
                  <a:solidFill>
                    <a:schemeClr val="bg1"/>
                  </a:solidFill>
                  <a:latin typeface="Times New Roman" panose="02020603050405020304" pitchFamily="18" charset="0"/>
                  <a:cs typeface="Times New Roman" panose="02020603050405020304" pitchFamily="18" charset="0"/>
                </a:rPr>
                <a:t> Thanh </a:t>
              </a:r>
              <a:r>
                <a:rPr lang="en-US" sz="2800" dirty="0" err="1">
                  <a:solidFill>
                    <a:schemeClr val="bg1"/>
                  </a:solidFill>
                  <a:latin typeface="Times New Roman" panose="02020603050405020304" pitchFamily="18" charset="0"/>
                  <a:cs typeface="Times New Roman" panose="02020603050405020304" pitchFamily="18" charset="0"/>
                </a:rPr>
                <a:t>Trì</a:t>
              </a:r>
              <a:endParaRPr lang="en-US" sz="28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18502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BB085F-FE99-FC27-DF2E-45F78E47AA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08597">
            <a:off x="609908" y="305988"/>
            <a:ext cx="3616314" cy="3123012"/>
          </a:xfrm>
          <a:prstGeom prst="rect">
            <a:avLst/>
          </a:prstGeom>
        </p:spPr>
      </p:pic>
      <p:pic>
        <p:nvPicPr>
          <p:cNvPr id="6" name="Picture 5">
            <a:extLst>
              <a:ext uri="{FF2B5EF4-FFF2-40B4-BE49-F238E27FC236}">
                <a16:creationId xmlns:a16="http://schemas.microsoft.com/office/drawing/2014/main" id="{AF413FC8-A3A3-2164-9A75-E493542E03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53442">
            <a:off x="5361047" y="614532"/>
            <a:ext cx="4322765" cy="2664793"/>
          </a:xfrm>
          <a:prstGeom prst="rect">
            <a:avLst/>
          </a:prstGeom>
        </p:spPr>
      </p:pic>
      <p:pic>
        <p:nvPicPr>
          <p:cNvPr id="7" name="Picture 6">
            <a:extLst>
              <a:ext uri="{FF2B5EF4-FFF2-40B4-BE49-F238E27FC236}">
                <a16:creationId xmlns:a16="http://schemas.microsoft.com/office/drawing/2014/main" id="{B7CE4581-84D2-FEDC-8861-717DEBE430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18065" y="3876628"/>
            <a:ext cx="3026582" cy="2870759"/>
          </a:xfrm>
          <a:prstGeom prst="rect">
            <a:avLst/>
          </a:prstGeom>
        </p:spPr>
      </p:pic>
      <p:pic>
        <p:nvPicPr>
          <p:cNvPr id="8" name="Picture 7">
            <a:extLst>
              <a:ext uri="{FF2B5EF4-FFF2-40B4-BE49-F238E27FC236}">
                <a16:creationId xmlns:a16="http://schemas.microsoft.com/office/drawing/2014/main" id="{B238CEC5-7FE3-0A67-D090-0A9A9AC057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72385">
            <a:off x="8348683" y="3507540"/>
            <a:ext cx="3189454" cy="2998111"/>
          </a:xfrm>
          <a:prstGeom prst="rect">
            <a:avLst/>
          </a:prstGeom>
        </p:spPr>
      </p:pic>
    </p:spTree>
    <p:extLst>
      <p:ext uri="{BB962C8B-B14F-4D97-AF65-F5344CB8AC3E}">
        <p14:creationId xmlns:p14="http://schemas.microsoft.com/office/powerpoint/2010/main" val="169614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nyPPT_26">
            <a:hlinkClick r:id="" action="ppaction://media"/>
            <a:extLst>
              <a:ext uri="{FF2B5EF4-FFF2-40B4-BE49-F238E27FC236}">
                <a16:creationId xmlns:a16="http://schemas.microsoft.com/office/drawing/2014/main" id="{0ACFFB3F-92BA-AF46-B6D8-4C6C76CFE5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3" name="TextBox 1">
            <a:extLst>
              <a:ext uri="{FF2B5EF4-FFF2-40B4-BE49-F238E27FC236}">
                <a16:creationId xmlns:a16="http://schemas.microsoft.com/office/drawing/2014/main" id="{54FCD88D-FB32-9D48-9344-1D904A7DA1D4}"/>
              </a:ext>
            </a:extLst>
          </p:cNvPr>
          <p:cNvSpPr txBox="1"/>
          <p:nvPr/>
        </p:nvSpPr>
        <p:spPr>
          <a:xfrm>
            <a:off x="2917537" y="2781265"/>
            <a:ext cx="6517408" cy="1200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lvl1pPr algn="ctr">
              <a:defRPr sz="1500">
                <a:solidFill>
                  <a:srgbClr val="535353"/>
                </a:solidFill>
                <a:latin typeface="Avenir Next"/>
                <a:ea typeface="Avenir Next"/>
                <a:cs typeface="Avenir Next"/>
                <a:sym typeface="Avenir Next"/>
              </a:defRPr>
            </a:lvl1pPr>
          </a:lstStyle>
          <a:p>
            <a:pPr lvl="0"/>
            <a:r>
              <a:rPr lang="en-US" sz="7200" b="1" dirty="0">
                <a:solidFill>
                  <a:schemeClr val="bg1"/>
                </a:solidFill>
                <a:latin typeface="Times New Roman" panose="02020603050405020304" pitchFamily="18" charset="0"/>
                <a:cs typeface="Times New Roman" panose="02020603050405020304" pitchFamily="18" charset="0"/>
              </a:rPr>
              <a:t>LUYỆN TẬP</a:t>
            </a:r>
            <a:endParaRPr sz="7200" b="1" dirty="0">
              <a:solidFill>
                <a:schemeClr val="bg1"/>
              </a:solidFill>
              <a:latin typeface="Times New Roman" panose="02020603050405020304" pitchFamily="18" charset="0"/>
              <a:cs typeface="Times New Roman" panose="02020603050405020304" pitchFamily="18" charset="0"/>
            </a:endParaRPr>
          </a:p>
        </p:txBody>
      </p:sp>
      <p:pic>
        <p:nvPicPr>
          <p:cNvPr id="2" name="Audio TinyPPT">
            <a:hlinkClick r:id="" action="ppaction://media"/>
            <a:extLst>
              <a:ext uri="{FF2B5EF4-FFF2-40B4-BE49-F238E27FC236}">
                <a16:creationId xmlns:a16="http://schemas.microsoft.com/office/drawing/2014/main" id="{248FC541-A74B-3542-AEF4-A9889ED3597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271761" y="6118789"/>
            <a:ext cx="812800" cy="812800"/>
          </a:xfrm>
          <a:prstGeom prst="rect">
            <a:avLst/>
          </a:prstGeom>
        </p:spPr>
      </p:pic>
    </p:spTree>
    <p:extLst>
      <p:ext uri="{BB962C8B-B14F-4D97-AF65-F5344CB8AC3E}">
        <p14:creationId xmlns:p14="http://schemas.microsoft.com/office/powerpoint/2010/main" val="407631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2" fill="hold"/>
                                        <p:tgtEl>
                                          <p:spTgt spid="2"/>
                                        </p:tgtEl>
                                      </p:cBhvr>
                                    </p:cmd>
                                  </p:childTnLst>
                                </p:cTn>
                              </p:par>
                              <p:par>
                                <p:cTn id="7" presetID="1" presetClass="mediacall" presetSubtype="0" fill="hold" nodeType="withEffect">
                                  <p:stCondLst>
                                    <p:cond delay="0"/>
                                  </p:stCondLst>
                                  <p:childTnLst>
                                    <p:cmd type="call" cmd="playFrom(0.0)">
                                      <p:cBhvr>
                                        <p:cTn id="8" dur="8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2"/>
                </p:tgtEl>
              </p:cMediaNode>
            </p:audio>
            <p:video>
              <p:cMediaNode vol="100000">
                <p:cTn id="10"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C5C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6754" y="-240966"/>
            <a:ext cx="3777615" cy="6858000"/>
          </a:xfrm>
          <a:prstGeom prst="rect">
            <a:avLst/>
          </a:prstGeom>
        </p:spPr>
      </p:pic>
      <p:pic>
        <p:nvPicPr>
          <p:cNvPr id="3" name="Picture 3"/>
          <p:cNvPicPr>
            <a:picLocks noChangeAspect="1"/>
          </p:cNvPicPr>
          <p:nvPr/>
        </p:nvPicPr>
        <p:blipFill>
          <a:blip r:embed="rId3"/>
          <a:srcRect/>
          <a:stretch>
            <a:fillRect/>
          </a:stretch>
        </p:blipFill>
        <p:spPr>
          <a:xfrm>
            <a:off x="9177644" y="1921675"/>
            <a:ext cx="5068062" cy="54864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7202" y="1075896"/>
            <a:ext cx="7776545" cy="483355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33615" y="362354"/>
            <a:ext cx="903153" cy="1431510"/>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84233">
            <a:off x="8347776" y="744914"/>
            <a:ext cx="718267" cy="11384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52247" y="866896"/>
            <a:ext cx="564348" cy="894500"/>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745897" y="4789265"/>
            <a:ext cx="700207" cy="607429"/>
          </a:xfrm>
          <a:prstGeom prst="rect">
            <a:avLst/>
          </a:prstGeom>
        </p:spPr>
      </p:pic>
      <p:sp>
        <p:nvSpPr>
          <p:cNvPr id="9" name="TextBox 9"/>
          <p:cNvSpPr txBox="1"/>
          <p:nvPr/>
        </p:nvSpPr>
        <p:spPr>
          <a:xfrm rot="-5400000">
            <a:off x="-1289774" y="2766043"/>
            <a:ext cx="5971250" cy="861454"/>
          </a:xfrm>
          <a:prstGeom prst="rect">
            <a:avLst/>
          </a:prstGeom>
        </p:spPr>
        <p:txBody>
          <a:bodyPr wrap="square" lIns="0" tIns="0" rIns="0" bIns="0" rtlCol="0" anchor="t">
            <a:spAutoFit/>
          </a:bodyPr>
          <a:lstStyle/>
          <a:p>
            <a:pPr algn="ctr">
              <a:lnSpc>
                <a:spcPts val="7467"/>
              </a:lnSpc>
            </a:pPr>
            <a:r>
              <a:rPr lang="en-US" sz="4800" b="1" dirty="0">
                <a:solidFill>
                  <a:srgbClr val="FF0000"/>
                </a:solidFill>
                <a:latin typeface="Arial" panose="020B0604020202020204" pitchFamily="34" charset="0"/>
                <a:cs typeface="Arial" panose="020B0604020202020204" pitchFamily="34" charset="0"/>
              </a:rPr>
              <a:t>LUYỆN TẬP</a:t>
            </a:r>
          </a:p>
        </p:txBody>
      </p:sp>
      <p:pic>
        <p:nvPicPr>
          <p:cNvPr id="10" name="Picture 10"/>
          <p:cNvPicPr>
            <a:picLocks noChangeAspect="1"/>
          </p:cNvPicPr>
          <p:nvPr/>
        </p:nvPicPr>
        <p:blipFill>
          <a:blip r:embed="rId3"/>
          <a:srcRect/>
          <a:stretch>
            <a:fillRect/>
          </a:stretch>
        </p:blipFill>
        <p:spPr>
          <a:xfrm>
            <a:off x="-392314" y="6172200"/>
            <a:ext cx="5068062" cy="54864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74479" y="4294229"/>
            <a:ext cx="3627372" cy="27432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264665" y="-478430"/>
            <a:ext cx="3627372" cy="274320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0106938" y="4075770"/>
            <a:ext cx="1890314" cy="2743200"/>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675748" y="1107519"/>
            <a:ext cx="1000957" cy="2627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929037" y="5909449"/>
            <a:ext cx="1000957" cy="262751"/>
          </a:xfrm>
          <a:prstGeom prst="rect">
            <a:avLst/>
          </a:prstGeom>
        </p:spPr>
      </p:pic>
      <p:sp>
        <p:nvSpPr>
          <p:cNvPr id="17" name="TextBox 9">
            <a:extLst>
              <a:ext uri="{FF2B5EF4-FFF2-40B4-BE49-F238E27FC236}">
                <a16:creationId xmlns:a16="http://schemas.microsoft.com/office/drawing/2014/main" id="{924B2199-1EE7-A5CF-1C4C-1567CCC878AB}"/>
              </a:ext>
            </a:extLst>
          </p:cNvPr>
          <p:cNvSpPr txBox="1"/>
          <p:nvPr/>
        </p:nvSpPr>
        <p:spPr>
          <a:xfrm>
            <a:off x="3931667" y="2766739"/>
            <a:ext cx="6742661" cy="1846659"/>
          </a:xfrm>
          <a:prstGeom prst="rect">
            <a:avLst/>
          </a:prstGeom>
        </p:spPr>
        <p:txBody>
          <a:bodyPr wrap="square" lIns="0" tIns="0" rIns="0" bIns="0" rtlCol="0" anchor="t">
            <a:spAutoFit/>
          </a:bodyPr>
          <a:lstStyle/>
          <a:p>
            <a:pPr algn="ctr"/>
            <a:r>
              <a:rPr lang="en-US" sz="4000" dirty="0" err="1">
                <a:solidFill>
                  <a:srgbClr val="FF0000"/>
                </a:solidFill>
              </a:rPr>
              <a:t>Liệt</a:t>
            </a:r>
            <a:r>
              <a:rPr lang="en-US" sz="4000" dirty="0">
                <a:solidFill>
                  <a:srgbClr val="FF0000"/>
                </a:solidFill>
              </a:rPr>
              <a:t> </a:t>
            </a:r>
            <a:r>
              <a:rPr lang="en-US" sz="4000" dirty="0" err="1">
                <a:solidFill>
                  <a:srgbClr val="FF0000"/>
                </a:solidFill>
              </a:rPr>
              <a:t>kê</a:t>
            </a:r>
            <a:r>
              <a:rPr lang="en-US" sz="4000" dirty="0">
                <a:solidFill>
                  <a:srgbClr val="FF0000"/>
                </a:solidFill>
              </a:rPr>
              <a:t> </a:t>
            </a:r>
            <a:r>
              <a:rPr lang="en-US" sz="4000" dirty="0" err="1">
                <a:solidFill>
                  <a:srgbClr val="FF0000"/>
                </a:solidFill>
              </a:rPr>
              <a:t>các</a:t>
            </a:r>
            <a:r>
              <a:rPr lang="en-US" sz="4000" dirty="0">
                <a:solidFill>
                  <a:srgbClr val="FF0000"/>
                </a:solidFill>
              </a:rPr>
              <a:t> </a:t>
            </a:r>
            <a:r>
              <a:rPr lang="en-US" sz="4000" dirty="0" err="1">
                <a:solidFill>
                  <a:srgbClr val="FF0000"/>
                </a:solidFill>
              </a:rPr>
              <a:t>hình</a:t>
            </a:r>
            <a:r>
              <a:rPr lang="en-US" sz="4000" dirty="0">
                <a:solidFill>
                  <a:srgbClr val="FF0000"/>
                </a:solidFill>
              </a:rPr>
              <a:t> </a:t>
            </a:r>
            <a:r>
              <a:rPr lang="en-US" sz="4000" dirty="0" err="1">
                <a:solidFill>
                  <a:srgbClr val="FF0000"/>
                </a:solidFill>
              </a:rPr>
              <a:t>thức</a:t>
            </a:r>
            <a:r>
              <a:rPr lang="en-US" sz="4000" dirty="0">
                <a:solidFill>
                  <a:srgbClr val="FF0000"/>
                </a:solidFill>
              </a:rPr>
              <a:t> </a:t>
            </a:r>
            <a:r>
              <a:rPr lang="en-US" sz="4000" dirty="0" err="1">
                <a:solidFill>
                  <a:srgbClr val="FF0000"/>
                </a:solidFill>
              </a:rPr>
              <a:t>quảng</a:t>
            </a:r>
            <a:r>
              <a:rPr lang="en-US" sz="4000" dirty="0">
                <a:solidFill>
                  <a:srgbClr val="FF0000"/>
                </a:solidFill>
              </a:rPr>
              <a:t> </a:t>
            </a:r>
            <a:r>
              <a:rPr lang="en-US" sz="4000" dirty="0" err="1">
                <a:solidFill>
                  <a:srgbClr val="FF0000"/>
                </a:solidFill>
              </a:rPr>
              <a:t>bá</a:t>
            </a:r>
            <a:r>
              <a:rPr lang="en-US" sz="4000" dirty="0">
                <a:solidFill>
                  <a:srgbClr val="FF0000"/>
                </a:solidFill>
              </a:rPr>
              <a:t> </a:t>
            </a:r>
            <a:r>
              <a:rPr lang="en-US" sz="4000" dirty="0" err="1">
                <a:solidFill>
                  <a:srgbClr val="FF0000"/>
                </a:solidFill>
              </a:rPr>
              <a:t>và</a:t>
            </a:r>
            <a:r>
              <a:rPr lang="en-US" sz="4000" dirty="0">
                <a:solidFill>
                  <a:srgbClr val="FF0000"/>
                </a:solidFill>
              </a:rPr>
              <a:t> </a:t>
            </a:r>
            <a:r>
              <a:rPr lang="en-US" sz="4000" dirty="0" err="1">
                <a:solidFill>
                  <a:srgbClr val="FF0000"/>
                </a:solidFill>
              </a:rPr>
              <a:t>giới</a:t>
            </a:r>
            <a:r>
              <a:rPr lang="en-US" sz="4000" dirty="0">
                <a:solidFill>
                  <a:srgbClr val="FF0000"/>
                </a:solidFill>
              </a:rPr>
              <a:t> </a:t>
            </a:r>
            <a:r>
              <a:rPr lang="en-US" sz="4000" dirty="0" err="1">
                <a:solidFill>
                  <a:srgbClr val="FF0000"/>
                </a:solidFill>
              </a:rPr>
              <a:t>thiệu</a:t>
            </a:r>
            <a:r>
              <a:rPr lang="en-US" sz="4000" dirty="0">
                <a:solidFill>
                  <a:srgbClr val="FF0000"/>
                </a:solidFill>
              </a:rPr>
              <a:t> </a:t>
            </a:r>
            <a:r>
              <a:rPr lang="en-US" sz="4000" dirty="0" err="1">
                <a:solidFill>
                  <a:srgbClr val="FF0000"/>
                </a:solidFill>
              </a:rPr>
              <a:t>sản</a:t>
            </a:r>
            <a:r>
              <a:rPr lang="en-US" sz="4000" dirty="0">
                <a:solidFill>
                  <a:srgbClr val="FF0000"/>
                </a:solidFill>
              </a:rPr>
              <a:t> </a:t>
            </a:r>
            <a:r>
              <a:rPr lang="en-US" sz="4000" dirty="0" err="1">
                <a:solidFill>
                  <a:srgbClr val="FF0000"/>
                </a:solidFill>
              </a:rPr>
              <a:t>vật</a:t>
            </a:r>
            <a:r>
              <a:rPr lang="en-US" sz="4000" dirty="0">
                <a:solidFill>
                  <a:srgbClr val="FF0000"/>
                </a:solidFill>
              </a:rPr>
              <a:t> </a:t>
            </a:r>
            <a:r>
              <a:rPr lang="en-US" sz="4000" dirty="0" err="1">
                <a:solidFill>
                  <a:srgbClr val="FF0000"/>
                </a:solidFill>
              </a:rPr>
              <a:t>mà</a:t>
            </a:r>
            <a:r>
              <a:rPr lang="en-US" sz="4000" dirty="0">
                <a:solidFill>
                  <a:srgbClr val="FF0000"/>
                </a:solidFill>
              </a:rPr>
              <a:t> </a:t>
            </a:r>
            <a:r>
              <a:rPr lang="en-US" sz="4000" dirty="0" err="1">
                <a:solidFill>
                  <a:srgbClr val="FF0000"/>
                </a:solidFill>
              </a:rPr>
              <a:t>thành</a:t>
            </a:r>
            <a:r>
              <a:rPr lang="en-US" sz="4000" dirty="0">
                <a:solidFill>
                  <a:srgbClr val="FF0000"/>
                </a:solidFill>
              </a:rPr>
              <a:t> </a:t>
            </a:r>
            <a:r>
              <a:rPr lang="en-US" sz="4000" dirty="0" err="1">
                <a:solidFill>
                  <a:srgbClr val="FF0000"/>
                </a:solidFill>
              </a:rPr>
              <a:t>phố</a:t>
            </a:r>
            <a:r>
              <a:rPr lang="en-US" sz="4000" dirty="0">
                <a:solidFill>
                  <a:srgbClr val="FF0000"/>
                </a:solidFill>
              </a:rPr>
              <a:t> </a:t>
            </a:r>
            <a:r>
              <a:rPr lang="en-US" sz="4000" dirty="0" err="1">
                <a:solidFill>
                  <a:srgbClr val="FF0000"/>
                </a:solidFill>
              </a:rPr>
              <a:t>Hà</a:t>
            </a:r>
            <a:r>
              <a:rPr lang="en-US" sz="4000" dirty="0">
                <a:solidFill>
                  <a:srgbClr val="FF0000"/>
                </a:solidFill>
              </a:rPr>
              <a:t> </a:t>
            </a:r>
            <a:r>
              <a:rPr lang="en-US" sz="4000" dirty="0" err="1">
                <a:solidFill>
                  <a:srgbClr val="FF0000"/>
                </a:solidFill>
              </a:rPr>
              <a:t>Nội</a:t>
            </a:r>
            <a:r>
              <a:rPr lang="en-US" sz="4000" dirty="0">
                <a:solidFill>
                  <a:srgbClr val="FF0000"/>
                </a:solidFill>
              </a:rPr>
              <a:t> </a:t>
            </a:r>
            <a:r>
              <a:rPr lang="en-US" sz="4000" dirty="0" err="1">
                <a:solidFill>
                  <a:srgbClr val="FF0000"/>
                </a:solidFill>
              </a:rPr>
              <a:t>đã</a:t>
            </a:r>
            <a:r>
              <a:rPr lang="en-US" sz="4000" dirty="0">
                <a:solidFill>
                  <a:srgbClr val="FF0000"/>
                </a:solidFill>
              </a:rPr>
              <a:t> </a:t>
            </a:r>
            <a:r>
              <a:rPr lang="en-US" sz="4000" dirty="0" err="1">
                <a:solidFill>
                  <a:srgbClr val="FF0000"/>
                </a:solidFill>
              </a:rPr>
              <a:t>thực</a:t>
            </a:r>
            <a:r>
              <a:rPr lang="en-US" sz="4000" dirty="0">
                <a:solidFill>
                  <a:srgbClr val="FF0000"/>
                </a:solidFill>
              </a:rPr>
              <a:t> </a:t>
            </a:r>
            <a:r>
              <a:rPr lang="en-US" sz="4000" dirty="0" err="1">
                <a:solidFill>
                  <a:srgbClr val="FF0000"/>
                </a:solidFill>
              </a:rPr>
              <a:t>hiện</a:t>
            </a:r>
            <a:r>
              <a:rPr lang="en-US" sz="4000" dirty="0">
                <a:solidFill>
                  <a:srgbClr val="FF0000"/>
                </a:solidFill>
              </a:rPr>
              <a:t>.</a:t>
            </a:r>
            <a:endParaRPr lang="en-US" sz="199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929508">
            <a:off x="9480839" y="1727879"/>
            <a:ext cx="3777615" cy="6858000"/>
          </a:xfrm>
          <a:prstGeom prst="rect">
            <a:avLst/>
          </a:prstGeom>
        </p:spPr>
      </p:pic>
      <p:pic>
        <p:nvPicPr>
          <p:cNvPr id="3" name="Picture 3"/>
          <p:cNvPicPr>
            <a:picLocks noChangeAspect="1"/>
          </p:cNvPicPr>
          <p:nvPr/>
        </p:nvPicPr>
        <p:blipFill>
          <a:blip r:embed="rId2"/>
          <a:srcRect/>
          <a:stretch>
            <a:fillRect/>
          </a:stretch>
        </p:blipFill>
        <p:spPr>
          <a:xfrm rot="4954954">
            <a:off x="-874396" y="-872595"/>
            <a:ext cx="3777615" cy="6858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0229" y="-535673"/>
            <a:ext cx="14101763" cy="580009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487730"/>
            <a:ext cx="3772334" cy="1475926"/>
          </a:xfrm>
          <a:prstGeom prst="rect">
            <a:avLst/>
          </a:prstGeom>
        </p:spPr>
      </p:pic>
      <p:grpSp>
        <p:nvGrpSpPr>
          <p:cNvPr id="9" name="Group 9"/>
          <p:cNvGrpSpPr>
            <a:grpSpLocks noChangeAspect="1"/>
          </p:cNvGrpSpPr>
          <p:nvPr/>
        </p:nvGrpSpPr>
        <p:grpSpPr>
          <a:xfrm rot="-436420">
            <a:off x="-1494842" y="1965650"/>
            <a:ext cx="2423065" cy="2420797"/>
            <a:chOff x="0" y="0"/>
            <a:chExt cx="3255264" cy="3252216"/>
          </a:xfrm>
        </p:grpSpPr>
        <p:sp>
          <p:nvSpPr>
            <p:cNvPr id="10" name="Freeform 10"/>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7"/>
              <a:stretch>
                <a:fillRect l="-15" r="-15"/>
              </a:stretch>
            </a:blipFill>
          </p:spPr>
        </p:sp>
        <p:sp>
          <p:nvSpPr>
            <p:cNvPr id="11" name="Freeform 11"/>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8"/>
              <a:stretch>
                <a:fillRect l="-24312" r="-24312"/>
              </a:stretch>
            </a:blipFill>
          </p:spPr>
        </p:sp>
      </p:grpSp>
      <p:sp>
        <p:nvSpPr>
          <p:cNvPr id="12" name="TextBox 12"/>
          <p:cNvSpPr txBox="1"/>
          <p:nvPr/>
        </p:nvSpPr>
        <p:spPr>
          <a:xfrm>
            <a:off x="879396" y="1263792"/>
            <a:ext cx="10922511" cy="1354217"/>
          </a:xfrm>
          <a:prstGeom prst="rect">
            <a:avLst/>
          </a:prstGeom>
        </p:spPr>
        <p:txBody>
          <a:bodyPr wrap="square" lIns="0" tIns="0" rIns="0" bIns="0" rtlCol="0" anchor="t">
            <a:spAutoFit/>
          </a:bodyPr>
          <a:lstStyle/>
          <a:p>
            <a:pPr algn="just"/>
            <a:r>
              <a:rPr lang="vi-VN" sz="4400" dirty="0"/>
              <a:t>Kể tên các nguyên liệu chính để chế biến một số món ăn đặc sản của Hà Nội. </a:t>
            </a:r>
            <a:endParaRPr lang="en-US" sz="4400" dirty="0"/>
          </a:p>
        </p:txBody>
      </p:sp>
      <p:grpSp>
        <p:nvGrpSpPr>
          <p:cNvPr id="13" name="Group 13"/>
          <p:cNvGrpSpPr>
            <a:grpSpLocks noChangeAspect="1"/>
          </p:cNvGrpSpPr>
          <p:nvPr/>
        </p:nvGrpSpPr>
        <p:grpSpPr>
          <a:xfrm rot="478904">
            <a:off x="10032184" y="5067624"/>
            <a:ext cx="2423065" cy="2420797"/>
            <a:chOff x="0" y="0"/>
            <a:chExt cx="3255264" cy="3252216"/>
          </a:xfrm>
        </p:grpSpPr>
        <p:sp>
          <p:nvSpPr>
            <p:cNvPr id="14" name="Freeform 14"/>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7"/>
              <a:stretch>
                <a:fillRect l="-15" r="-15"/>
              </a:stretch>
            </a:blipFill>
          </p:spPr>
        </p:sp>
        <p:sp>
          <p:nvSpPr>
            <p:cNvPr id="15" name="Freeform 15"/>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9"/>
              <a:stretch>
                <a:fillRect l="-16014" r="-16014"/>
              </a:stretch>
            </a:blipFill>
          </p:spPr>
        </p:sp>
      </p:grpSp>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56449" y="5387690"/>
            <a:ext cx="700207" cy="607429"/>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977584" y="554425"/>
            <a:ext cx="1000957" cy="262751"/>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1987" y="6040825"/>
            <a:ext cx="1000957" cy="262751"/>
          </a:xfrm>
          <a:prstGeom prst="rect">
            <a:avLst/>
          </a:prstGeom>
        </p:spPr>
      </p:pic>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6641" y="4871783"/>
            <a:ext cx="1000957" cy="262751"/>
          </a:xfrm>
          <a:prstGeom prst="rect">
            <a:avLst/>
          </a:prstGeom>
        </p:spPr>
      </p:pic>
      <p:pic>
        <p:nvPicPr>
          <p:cNvPr id="22" name="Picture 14">
            <a:extLst>
              <a:ext uri="{FF2B5EF4-FFF2-40B4-BE49-F238E27FC236}">
                <a16:creationId xmlns:a16="http://schemas.microsoft.com/office/drawing/2014/main" id="{CA8FDD79-DFB9-E60D-15CC-F55150CC8F2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690694" y="4473408"/>
            <a:ext cx="1916066" cy="2494080"/>
          </a:xfrm>
          <a:prstGeom prst="rect">
            <a:avLst/>
          </a:prstGeom>
        </p:spPr>
      </p:pic>
      <p:pic>
        <p:nvPicPr>
          <p:cNvPr id="23" name="Picture 22">
            <a:extLst>
              <a:ext uri="{FF2B5EF4-FFF2-40B4-BE49-F238E27FC236}">
                <a16:creationId xmlns:a16="http://schemas.microsoft.com/office/drawing/2014/main" id="{5A67324E-9467-FFB4-04A9-253F5F10B2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1721" y="2841317"/>
            <a:ext cx="8619498" cy="407938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A44F6-9901-A334-B7D2-63299DD972F5}"/>
              </a:ext>
            </a:extLst>
          </p:cNvPr>
          <p:cNvSpPr txBox="1"/>
          <p:nvPr/>
        </p:nvSpPr>
        <p:spPr>
          <a:xfrm>
            <a:off x="1490272" y="137197"/>
            <a:ext cx="9165266" cy="2554545"/>
          </a:xfrm>
          <a:prstGeom prst="rect">
            <a:avLst/>
          </a:prstGeom>
          <a:solidFill>
            <a:schemeClr val="bg1">
              <a:alpha val="87843"/>
            </a:schemeClr>
          </a:solidFill>
        </p:spPr>
        <p:txBody>
          <a:bodyPr wrap="square" rtlCol="0">
            <a:spAutoFit/>
          </a:bodyPr>
          <a:lstStyle/>
          <a:p>
            <a:pPr algn="ctr"/>
            <a:r>
              <a:rPr lang="en-US" sz="3200" i="1" dirty="0">
                <a:latin typeface="Times New Roman" panose="02020603050405020304" pitchFamily="18" charset="0"/>
                <a:ea typeface="Tahoma" panose="020B0604030504040204" pitchFamily="34" charset="0"/>
                <a:cs typeface="Times New Roman" panose="02020603050405020304" pitchFamily="18" charset="0"/>
              </a:rPr>
              <a:t>“Thanh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Trì</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có</a:t>
            </a:r>
            <a:r>
              <a:rPr lang="en-US" sz="3200" i="1" dirty="0">
                <a:latin typeface="Times New Roman" panose="02020603050405020304" pitchFamily="18" charset="0"/>
                <a:ea typeface="Tahoma" panose="020B0604030504040204" pitchFamily="34" charset="0"/>
                <a:cs typeface="Times New Roman" panose="02020603050405020304" pitchFamily="18" charset="0"/>
              </a:rPr>
              <a:t> bánh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cuốn</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ngon</a:t>
            </a:r>
            <a:endParaRPr lang="en-US" sz="3200" i="1" dirty="0">
              <a:latin typeface="Times New Roman" panose="02020603050405020304" pitchFamily="18" charset="0"/>
              <a:ea typeface="Tahoma" panose="020B0604030504040204" pitchFamily="34" charset="0"/>
              <a:cs typeface="Times New Roman" panose="02020603050405020304" pitchFamily="18" charset="0"/>
            </a:endParaRPr>
          </a:p>
          <a:p>
            <a:pPr algn="ctr"/>
            <a:r>
              <a:rPr lang="en-US" sz="3200" i="1" dirty="0" err="1">
                <a:latin typeface="Times New Roman" panose="02020603050405020304" pitchFamily="18" charset="0"/>
                <a:ea typeface="Tahoma" panose="020B0604030504040204" pitchFamily="34" charset="0"/>
                <a:cs typeface="Times New Roman" panose="02020603050405020304" pitchFamily="18" charset="0"/>
              </a:rPr>
              <a:t>Có</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gò</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Ngũ</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Nhạc</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có</a:t>
            </a:r>
            <a:r>
              <a:rPr lang="en-US" sz="3200" i="1" dirty="0">
                <a:latin typeface="Times New Roman" panose="02020603050405020304" pitchFamily="18" charset="0"/>
                <a:ea typeface="Tahoma" panose="020B0604030504040204" pitchFamily="34" charset="0"/>
                <a:cs typeface="Times New Roman" panose="02020603050405020304" pitchFamily="18" charset="0"/>
              </a:rPr>
              <a:t> con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sông</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Hồng</a:t>
            </a:r>
            <a:endParaRPr lang="en-US" sz="3200" i="1" dirty="0">
              <a:latin typeface="Times New Roman" panose="02020603050405020304" pitchFamily="18" charset="0"/>
              <a:ea typeface="Tahoma" panose="020B0604030504040204" pitchFamily="34" charset="0"/>
              <a:cs typeface="Times New Roman" panose="02020603050405020304" pitchFamily="18" charset="0"/>
            </a:endParaRPr>
          </a:p>
          <a:p>
            <a:pPr algn="ctr"/>
            <a:r>
              <a:rPr lang="en-US" sz="3200" i="1" dirty="0">
                <a:latin typeface="Times New Roman" panose="02020603050405020304" pitchFamily="18" charset="0"/>
                <a:ea typeface="Tahoma" panose="020B0604030504040204" pitchFamily="34" charset="0"/>
                <a:cs typeface="Times New Roman" panose="02020603050405020304" pitchFamily="18" charset="0"/>
              </a:rPr>
              <a:t>Thanh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Trì</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cảnh</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đẹp</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người</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đông</a:t>
            </a:r>
            <a:endParaRPr lang="en-US" sz="3200" i="1" dirty="0">
              <a:latin typeface="Times New Roman" panose="02020603050405020304" pitchFamily="18" charset="0"/>
              <a:ea typeface="Tahoma" panose="020B0604030504040204" pitchFamily="34" charset="0"/>
              <a:cs typeface="Times New Roman" panose="02020603050405020304" pitchFamily="18" charset="0"/>
            </a:endParaRPr>
          </a:p>
          <a:p>
            <a:pPr algn="ctr"/>
            <a:r>
              <a:rPr lang="en-US" sz="3200" i="1" dirty="0" err="1">
                <a:latin typeface="Times New Roman" panose="02020603050405020304" pitchFamily="18" charset="0"/>
                <a:ea typeface="Tahoma" panose="020B0604030504040204" pitchFamily="34" charset="0"/>
                <a:cs typeface="Times New Roman" panose="02020603050405020304" pitchFamily="18" charset="0"/>
              </a:rPr>
              <a:t>Có</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cây</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sáo</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trúc</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bên</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đồng</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lúa</a:t>
            </a:r>
            <a:r>
              <a:rPr lang="en-US" sz="3200" i="1" dirty="0">
                <a:latin typeface="Times New Roman" panose="02020603050405020304" pitchFamily="18" charset="0"/>
                <a:ea typeface="Tahoma" panose="020B0604030504040204" pitchFamily="34" charset="0"/>
                <a:cs typeface="Times New Roman" panose="02020603050405020304" pitchFamily="18" charset="0"/>
              </a:rPr>
              <a:t>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xanh</a:t>
            </a:r>
            <a:r>
              <a:rPr lang="vi-VN" sz="3200" i="1" dirty="0">
                <a:latin typeface="Times New Roman" panose="02020603050405020304" pitchFamily="18" charset="0"/>
                <a:ea typeface="Tahoma" panose="020B0604030504040204" pitchFamily="34" charset="0"/>
                <a:cs typeface="Times New Roman" panose="02020603050405020304" pitchFamily="18" charset="0"/>
              </a:rPr>
              <a:t>.” </a:t>
            </a:r>
            <a:endParaRPr lang="en-US" sz="3200" i="1" dirty="0">
              <a:latin typeface="Times New Roman" panose="02020603050405020304" pitchFamily="18" charset="0"/>
              <a:ea typeface="Tahoma" panose="020B0604030504040204" pitchFamily="34" charset="0"/>
              <a:cs typeface="Times New Roman" panose="02020603050405020304" pitchFamily="18" charset="0"/>
            </a:endParaRPr>
          </a:p>
          <a:p>
            <a:pPr algn="ctr"/>
            <a:r>
              <a:rPr lang="vi-VN" sz="3200" i="1" dirty="0">
                <a:latin typeface="Times New Roman" panose="02020603050405020304" pitchFamily="18" charset="0"/>
                <a:ea typeface="Tahoma" panose="020B0604030504040204" pitchFamily="34" charset="0"/>
                <a:cs typeface="Times New Roman" panose="02020603050405020304" pitchFamily="18" charset="0"/>
              </a:rPr>
              <a:t>(</a:t>
            </a:r>
            <a:r>
              <a:rPr lang="en-US" sz="3200" i="1" dirty="0">
                <a:latin typeface="Times New Roman" panose="02020603050405020304" pitchFamily="18" charset="0"/>
                <a:ea typeface="Tahoma" panose="020B0604030504040204" pitchFamily="34" charset="0"/>
                <a:cs typeface="Times New Roman" panose="02020603050405020304" pitchFamily="18" charset="0"/>
              </a:rPr>
              <a:t>Ca </a:t>
            </a:r>
            <a:r>
              <a:rPr lang="en-US" sz="3200" i="1" dirty="0" err="1">
                <a:latin typeface="Times New Roman" panose="02020603050405020304" pitchFamily="18" charset="0"/>
                <a:ea typeface="Tahoma" panose="020B0604030504040204" pitchFamily="34" charset="0"/>
                <a:cs typeface="Times New Roman" panose="02020603050405020304" pitchFamily="18" charset="0"/>
              </a:rPr>
              <a:t>dao</a:t>
            </a:r>
            <a:r>
              <a:rPr lang="vi-VN" sz="3200" i="1" dirty="0">
                <a:latin typeface="Times New Roman" panose="02020603050405020304" pitchFamily="18" charset="0"/>
                <a:ea typeface="Tahoma" panose="020B0604030504040204" pitchFamily="34" charset="0"/>
                <a:cs typeface="Times New Roman" panose="02020603050405020304" pitchFamily="18" charset="0"/>
              </a:rPr>
              <a:t>)</a:t>
            </a:r>
            <a:endParaRPr lang="en-US" sz="3200" i="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4100338-5784-8908-8CDB-85CEE43413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43411" y="2898984"/>
            <a:ext cx="5278689" cy="3959016"/>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5" name="Picture 4">
            <a:extLst>
              <a:ext uri="{FF2B5EF4-FFF2-40B4-BE49-F238E27FC236}">
                <a16:creationId xmlns:a16="http://schemas.microsoft.com/office/drawing/2014/main" id="{B20B041E-385C-4546-6C41-139DD67C5D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4359" y="2898984"/>
            <a:ext cx="6197632" cy="394414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grpSp>
        <p:nvGrpSpPr>
          <p:cNvPr id="6" name="Group 5">
            <a:extLst>
              <a:ext uri="{FF2B5EF4-FFF2-40B4-BE49-F238E27FC236}">
                <a16:creationId xmlns:a16="http://schemas.microsoft.com/office/drawing/2014/main" id="{F17849E3-CECE-CF5E-0A00-C66942722DE8}"/>
              </a:ext>
            </a:extLst>
          </p:cNvPr>
          <p:cNvGrpSpPr/>
          <p:nvPr/>
        </p:nvGrpSpPr>
        <p:grpSpPr>
          <a:xfrm>
            <a:off x="4047211" y="6017343"/>
            <a:ext cx="5818635" cy="840657"/>
            <a:chOff x="1965308" y="3117853"/>
            <a:chExt cx="5477597" cy="944295"/>
          </a:xfrm>
        </p:grpSpPr>
        <p:sp>
          <p:nvSpPr>
            <p:cNvPr id="7" name="Google Shape;914;p46">
              <a:extLst>
                <a:ext uri="{FF2B5EF4-FFF2-40B4-BE49-F238E27FC236}">
                  <a16:creationId xmlns:a16="http://schemas.microsoft.com/office/drawing/2014/main" id="{E2B1BAEE-9BA8-9307-4043-635EEEE54F7A}"/>
                </a:ext>
              </a:extLst>
            </p:cNvPr>
            <p:cNvSpPr/>
            <p:nvPr/>
          </p:nvSpPr>
          <p:spPr>
            <a:xfrm rot="5268462">
              <a:off x="4231959" y="851202"/>
              <a:ext cx="944295" cy="547759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rgbClr val="009999"/>
            </a:solidFill>
            <a:ln>
              <a:noFill/>
            </a:ln>
          </p:spPr>
          <p:txBody>
            <a:bodyPr spcFirstLastPara="1" wrap="square" lIns="121900" tIns="121900" rIns="121900" bIns="121900" anchor="ctr" anchorCtr="0">
              <a:noAutofit/>
            </a:bodyPr>
            <a:lstStyle/>
            <a:p>
              <a:pPr defTabSz="1219080">
                <a:buClr>
                  <a:srgbClr val="000000"/>
                </a:buClr>
              </a:pPr>
              <a:endParaRPr sz="1200" kern="0">
                <a:solidFill>
                  <a:srgbClr val="000000"/>
                </a:solidFill>
                <a:latin typeface="Times New Roman" panose="02020603050405020304" pitchFamily="18" charset="0"/>
                <a:cs typeface="Times New Roman" panose="02020603050405020304" pitchFamily="18" charset="0"/>
                <a:sym typeface="Arial"/>
              </a:endParaRPr>
            </a:p>
          </p:txBody>
        </p:sp>
        <p:sp>
          <p:nvSpPr>
            <p:cNvPr id="8" name="Google Shape;955;p48">
              <a:extLst>
                <a:ext uri="{FF2B5EF4-FFF2-40B4-BE49-F238E27FC236}">
                  <a16:creationId xmlns:a16="http://schemas.microsoft.com/office/drawing/2014/main" id="{9082EA05-86E8-126A-DF56-EDCEE7DB2C4F}"/>
                </a:ext>
              </a:extLst>
            </p:cNvPr>
            <p:cNvSpPr txBox="1">
              <a:spLocks/>
            </p:cNvSpPr>
            <p:nvPr/>
          </p:nvSpPr>
          <p:spPr>
            <a:xfrm>
              <a:off x="2122962" y="3203469"/>
              <a:ext cx="5162288" cy="68282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lvl="0"/>
              <a:r>
                <a:rPr lang="en-US" sz="3600" dirty="0">
                  <a:solidFill>
                    <a:schemeClr val="bg1"/>
                  </a:solidFill>
                  <a:latin typeface="Times New Roman" panose="02020603050405020304" pitchFamily="18" charset="0"/>
                  <a:cs typeface="Times New Roman" panose="02020603050405020304" pitchFamily="18" charset="0"/>
                </a:rPr>
                <a:t>Bánh </a:t>
              </a:r>
              <a:r>
                <a:rPr lang="en-US" sz="3600" dirty="0" err="1">
                  <a:solidFill>
                    <a:schemeClr val="bg1"/>
                  </a:solidFill>
                  <a:latin typeface="Times New Roman" panose="02020603050405020304" pitchFamily="18" charset="0"/>
                  <a:cs typeface="Times New Roman" panose="02020603050405020304" pitchFamily="18" charset="0"/>
                </a:rPr>
                <a:t>cuốn</a:t>
              </a:r>
              <a:r>
                <a:rPr lang="en-US" sz="3600" dirty="0">
                  <a:solidFill>
                    <a:schemeClr val="bg1"/>
                  </a:solidFill>
                  <a:latin typeface="Times New Roman" panose="02020603050405020304" pitchFamily="18" charset="0"/>
                  <a:cs typeface="Times New Roman" panose="02020603050405020304" pitchFamily="18" charset="0"/>
                </a:rPr>
                <a:t> Thanh </a:t>
              </a:r>
              <a:r>
                <a:rPr lang="en-US" sz="3600" dirty="0" err="1">
                  <a:solidFill>
                    <a:schemeClr val="bg1"/>
                  </a:solidFill>
                  <a:latin typeface="Times New Roman" panose="02020603050405020304" pitchFamily="18" charset="0"/>
                  <a:cs typeface="Times New Roman" panose="02020603050405020304" pitchFamily="18" charset="0"/>
                </a:rPr>
                <a:t>Trì</a:t>
              </a:r>
              <a:endParaRPr lang="en-US" sz="36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88236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nyPPT_26">
            <a:hlinkClick r:id="" action="ppaction://media"/>
            <a:extLst>
              <a:ext uri="{FF2B5EF4-FFF2-40B4-BE49-F238E27FC236}">
                <a16:creationId xmlns:a16="http://schemas.microsoft.com/office/drawing/2014/main" id="{0ACFFB3F-92BA-AF46-B6D8-4C6C76CFE5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3" name="TextBox 1">
            <a:extLst>
              <a:ext uri="{FF2B5EF4-FFF2-40B4-BE49-F238E27FC236}">
                <a16:creationId xmlns:a16="http://schemas.microsoft.com/office/drawing/2014/main" id="{54FCD88D-FB32-9D48-9344-1D904A7DA1D4}"/>
              </a:ext>
            </a:extLst>
          </p:cNvPr>
          <p:cNvSpPr txBox="1"/>
          <p:nvPr/>
        </p:nvSpPr>
        <p:spPr>
          <a:xfrm>
            <a:off x="2917537" y="2781265"/>
            <a:ext cx="6517408" cy="1200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lvl1pPr algn="ctr">
              <a:defRPr sz="1500">
                <a:solidFill>
                  <a:srgbClr val="535353"/>
                </a:solidFill>
                <a:latin typeface="Avenir Next"/>
                <a:ea typeface="Avenir Next"/>
                <a:cs typeface="Avenir Next"/>
                <a:sym typeface="Avenir Next"/>
              </a:defRPr>
            </a:lvl1pPr>
          </a:lstStyle>
          <a:p>
            <a:pPr lvl="0"/>
            <a:r>
              <a:rPr lang="en-US" sz="7200" b="1" dirty="0">
                <a:solidFill>
                  <a:schemeClr val="bg1"/>
                </a:solidFill>
                <a:latin typeface="Times New Roman" panose="02020603050405020304" pitchFamily="18" charset="0"/>
                <a:cs typeface="Times New Roman" panose="02020603050405020304" pitchFamily="18" charset="0"/>
              </a:rPr>
              <a:t>VẬN DỤNG</a:t>
            </a:r>
            <a:endParaRPr sz="7200" b="1" dirty="0">
              <a:solidFill>
                <a:schemeClr val="bg1"/>
              </a:solidFill>
              <a:latin typeface="Times New Roman" panose="02020603050405020304" pitchFamily="18" charset="0"/>
              <a:cs typeface="Times New Roman" panose="02020603050405020304" pitchFamily="18" charset="0"/>
            </a:endParaRPr>
          </a:p>
        </p:txBody>
      </p:sp>
      <p:pic>
        <p:nvPicPr>
          <p:cNvPr id="2" name="Audio TinyPPT">
            <a:hlinkClick r:id="" action="ppaction://media"/>
            <a:extLst>
              <a:ext uri="{FF2B5EF4-FFF2-40B4-BE49-F238E27FC236}">
                <a16:creationId xmlns:a16="http://schemas.microsoft.com/office/drawing/2014/main" id="{248FC541-A74B-3542-AEF4-A9889ED3597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271761" y="6118789"/>
            <a:ext cx="812800" cy="812800"/>
          </a:xfrm>
          <a:prstGeom prst="rect">
            <a:avLst/>
          </a:prstGeom>
        </p:spPr>
      </p:pic>
    </p:spTree>
    <p:extLst>
      <p:ext uri="{BB962C8B-B14F-4D97-AF65-F5344CB8AC3E}">
        <p14:creationId xmlns:p14="http://schemas.microsoft.com/office/powerpoint/2010/main" val="322237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2" fill="hold"/>
                                        <p:tgtEl>
                                          <p:spTgt spid="2"/>
                                        </p:tgtEl>
                                      </p:cBhvr>
                                    </p:cmd>
                                  </p:childTnLst>
                                </p:cTn>
                              </p:par>
                              <p:par>
                                <p:cTn id="7" presetID="1" presetClass="mediacall" presetSubtype="0" fill="hold" nodeType="withEffect">
                                  <p:stCondLst>
                                    <p:cond delay="0"/>
                                  </p:stCondLst>
                                  <p:childTnLst>
                                    <p:cmd type="call" cmd="playFrom(0.0)">
                                      <p:cBhvr>
                                        <p:cTn id="8" dur="8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2"/>
                </p:tgtEl>
              </p:cMediaNode>
            </p:audio>
            <p:video>
              <p:cMediaNode vol="100000">
                <p:cTn id="10"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2192000" cy="6858000"/>
          </a:xfrm>
          <a:prstGeom prst="rect">
            <a:avLst/>
          </a:prstGeom>
        </p:spPr>
      </p:pic>
      <p:pic>
        <p:nvPicPr>
          <p:cNvPr id="3" name="Picture 3"/>
          <p:cNvPicPr>
            <a:picLocks noChangeAspect="1"/>
          </p:cNvPicPr>
          <p:nvPr/>
        </p:nvPicPr>
        <p:blipFill>
          <a:blip r:embed="rId3"/>
          <a:srcRect l="14358" t="12150" r="14358" b="3372"/>
          <a:stretch>
            <a:fillRect/>
          </a:stretch>
        </p:blipFill>
        <p:spPr>
          <a:xfrm rot="-10800000">
            <a:off x="7386322" y="-111996"/>
            <a:ext cx="3197409" cy="2827691"/>
          </a:xfrm>
          <a:prstGeom prst="rect">
            <a:avLst/>
          </a:prstGeom>
        </p:spPr>
      </p:pic>
      <p:pic>
        <p:nvPicPr>
          <p:cNvPr id="4" name="Picture 4"/>
          <p:cNvPicPr>
            <a:picLocks noChangeAspect="1"/>
          </p:cNvPicPr>
          <p:nvPr/>
        </p:nvPicPr>
        <p:blipFill>
          <a:blip r:embed="rId4"/>
          <a:srcRect t="12165" r="44199" b="29793"/>
          <a:stretch>
            <a:fillRect/>
          </a:stretch>
        </p:blipFill>
        <p:spPr>
          <a:xfrm>
            <a:off x="206478" y="342900"/>
            <a:ext cx="9438968" cy="6172200"/>
          </a:xfrm>
          <a:prstGeom prst="rect">
            <a:avLst/>
          </a:prstGeom>
        </p:spPr>
      </p:pic>
      <p:pic>
        <p:nvPicPr>
          <p:cNvPr id="5" name="Picture 5"/>
          <p:cNvPicPr>
            <a:picLocks noChangeAspect="1"/>
          </p:cNvPicPr>
          <p:nvPr/>
        </p:nvPicPr>
        <p:blipFill>
          <a:blip r:embed="rId5"/>
          <a:srcRect/>
          <a:stretch>
            <a:fillRect/>
          </a:stretch>
        </p:blipFill>
        <p:spPr>
          <a:xfrm>
            <a:off x="9420112" y="1171028"/>
            <a:ext cx="462984" cy="47183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6781" y="4224933"/>
            <a:ext cx="2783335" cy="2745064"/>
          </a:xfrm>
          <a:prstGeom prst="rect">
            <a:avLst/>
          </a:prstGeom>
        </p:spPr>
      </p:pic>
      <p:sp>
        <p:nvSpPr>
          <p:cNvPr id="9" name="TextBox 9"/>
          <p:cNvSpPr txBox="1"/>
          <p:nvPr/>
        </p:nvSpPr>
        <p:spPr>
          <a:xfrm>
            <a:off x="454310" y="732956"/>
            <a:ext cx="8728152" cy="2215991"/>
          </a:xfrm>
          <a:prstGeom prst="rect">
            <a:avLst/>
          </a:prstGeom>
        </p:spPr>
        <p:txBody>
          <a:bodyPr wrap="square" lIns="0" tIns="0" rIns="0" bIns="0" rtlCol="0" anchor="t">
            <a:spAutoFit/>
          </a:bodyPr>
          <a:lstStyle/>
          <a:p>
            <a:pPr algn="just"/>
            <a:r>
              <a:rPr lang="vi-VN" sz="3600" dirty="0">
                <a:solidFill>
                  <a:srgbClr val="C00000"/>
                </a:solidFill>
              </a:rPr>
              <a:t>Tìm hiểu và chia sẻ các món ăn ấn tượng, hấp dẫn được chế biến từ sản vật hoặc cách ăn, gia vị đi kèm khi thưởng thức một sản vật của Hà Nội.</a:t>
            </a:r>
            <a:endParaRPr lang="en-US" sz="6000" dirty="0">
              <a:solidFill>
                <a:srgbClr val="C0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94A99D1-CBB1-A1C4-AFBB-132BCD0C8B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9538" y="2470987"/>
            <a:ext cx="7112838" cy="438701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p:cTn id="1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7335" y="0"/>
            <a:ext cx="6797993" cy="6858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61344" y="0"/>
            <a:ext cx="6797993" cy="6858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3846">
            <a:off x="771432" y="-659417"/>
            <a:ext cx="12647411" cy="648523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2861" y="3429000"/>
            <a:ext cx="2678629" cy="3309674"/>
          </a:xfrm>
          <a:prstGeom prst="rect">
            <a:avLst/>
          </a:prstGeom>
        </p:spPr>
      </p:pic>
      <p:sp>
        <p:nvSpPr>
          <p:cNvPr id="20" name="TextBox 20"/>
          <p:cNvSpPr txBox="1"/>
          <p:nvPr/>
        </p:nvSpPr>
        <p:spPr>
          <a:xfrm>
            <a:off x="2910515" y="1341267"/>
            <a:ext cx="8467743" cy="2215991"/>
          </a:xfrm>
          <a:prstGeom prst="rect">
            <a:avLst/>
          </a:prstGeom>
        </p:spPr>
        <p:txBody>
          <a:bodyPr wrap="square" lIns="0" tIns="0" rIns="0" bIns="0" rtlCol="0" anchor="t">
            <a:spAutoFit/>
          </a:bodyPr>
          <a:lstStyle/>
          <a:p>
            <a:pPr algn="just"/>
            <a:r>
              <a:rPr lang="en-US" sz="4800" dirty="0" err="1">
                <a:solidFill>
                  <a:srgbClr val="002060"/>
                </a:solidFill>
              </a:rPr>
              <a:t>Tìm</a:t>
            </a:r>
            <a:r>
              <a:rPr lang="en-US" sz="4800" dirty="0">
                <a:solidFill>
                  <a:srgbClr val="002060"/>
                </a:solidFill>
              </a:rPr>
              <a:t> </a:t>
            </a:r>
            <a:r>
              <a:rPr lang="en-US" sz="4800" dirty="0" err="1">
                <a:solidFill>
                  <a:srgbClr val="002060"/>
                </a:solidFill>
              </a:rPr>
              <a:t>hiểu</a:t>
            </a:r>
            <a:r>
              <a:rPr lang="en-US" sz="4800" dirty="0">
                <a:solidFill>
                  <a:srgbClr val="002060"/>
                </a:solidFill>
              </a:rPr>
              <a:t>, </a:t>
            </a:r>
            <a:r>
              <a:rPr lang="en-US" sz="4800" dirty="0" err="1">
                <a:solidFill>
                  <a:srgbClr val="002060"/>
                </a:solidFill>
              </a:rPr>
              <a:t>thưởng</a:t>
            </a:r>
            <a:r>
              <a:rPr lang="en-US" sz="4800" dirty="0">
                <a:solidFill>
                  <a:srgbClr val="002060"/>
                </a:solidFill>
              </a:rPr>
              <a:t> </a:t>
            </a:r>
            <a:r>
              <a:rPr lang="en-US" sz="4800" dirty="0" err="1">
                <a:solidFill>
                  <a:srgbClr val="002060"/>
                </a:solidFill>
              </a:rPr>
              <a:t>thức</a:t>
            </a:r>
            <a:r>
              <a:rPr lang="en-US" sz="4800" dirty="0">
                <a:solidFill>
                  <a:srgbClr val="002060"/>
                </a:solidFill>
              </a:rPr>
              <a:t> </a:t>
            </a:r>
            <a:r>
              <a:rPr lang="en-US" sz="4800" dirty="0" err="1">
                <a:solidFill>
                  <a:srgbClr val="002060"/>
                </a:solidFill>
              </a:rPr>
              <a:t>va</a:t>
            </a:r>
            <a:r>
              <a:rPr lang="en-US" sz="4800" dirty="0">
                <a:solidFill>
                  <a:srgbClr val="002060"/>
                </a:solidFill>
              </a:rPr>
              <a:t>̀ </a:t>
            </a:r>
            <a:r>
              <a:rPr lang="en-US" sz="4800" dirty="0" err="1">
                <a:solidFill>
                  <a:srgbClr val="002060"/>
                </a:solidFill>
              </a:rPr>
              <a:t>viết</a:t>
            </a:r>
            <a:r>
              <a:rPr lang="en-US" sz="4800" dirty="0">
                <a:solidFill>
                  <a:srgbClr val="002060"/>
                </a:solidFill>
              </a:rPr>
              <a:t> </a:t>
            </a:r>
            <a:r>
              <a:rPr lang="en-US" sz="4800" dirty="0" err="1">
                <a:solidFill>
                  <a:srgbClr val="002060"/>
                </a:solidFill>
              </a:rPr>
              <a:t>đoạn</a:t>
            </a:r>
            <a:r>
              <a:rPr lang="en-US" sz="4800" dirty="0">
                <a:solidFill>
                  <a:srgbClr val="002060"/>
                </a:solidFill>
              </a:rPr>
              <a:t> </a:t>
            </a:r>
            <a:r>
              <a:rPr lang="en-US" sz="4800" dirty="0" err="1">
                <a:solidFill>
                  <a:srgbClr val="002060"/>
                </a:solidFill>
              </a:rPr>
              <a:t>văn</a:t>
            </a:r>
            <a:r>
              <a:rPr lang="en-US" sz="4800" dirty="0">
                <a:solidFill>
                  <a:srgbClr val="002060"/>
                </a:solidFill>
              </a:rPr>
              <a:t> </a:t>
            </a:r>
            <a:r>
              <a:rPr lang="en-US" sz="4800" dirty="0" err="1">
                <a:solidFill>
                  <a:srgbClr val="002060"/>
                </a:solidFill>
              </a:rPr>
              <a:t>ngắn</a:t>
            </a:r>
            <a:r>
              <a:rPr lang="en-US" sz="4800" dirty="0">
                <a:solidFill>
                  <a:srgbClr val="002060"/>
                </a:solidFill>
              </a:rPr>
              <a:t> chia sẻ </a:t>
            </a:r>
            <a:r>
              <a:rPr lang="en-US" sz="4800" dirty="0" err="1">
                <a:solidFill>
                  <a:srgbClr val="002060"/>
                </a:solidFill>
              </a:rPr>
              <a:t>cảm</a:t>
            </a:r>
            <a:r>
              <a:rPr lang="en-US" sz="4800" dirty="0">
                <a:solidFill>
                  <a:srgbClr val="002060"/>
                </a:solidFill>
              </a:rPr>
              <a:t> </a:t>
            </a:r>
            <a:r>
              <a:rPr lang="en-US" sz="4800" dirty="0" err="1">
                <a:solidFill>
                  <a:srgbClr val="002060"/>
                </a:solidFill>
              </a:rPr>
              <a:t>nghi</a:t>
            </a:r>
            <a:r>
              <a:rPr lang="en-US" sz="4800" dirty="0">
                <a:solidFill>
                  <a:srgbClr val="002060"/>
                </a:solidFill>
              </a:rPr>
              <a:t>̃ </a:t>
            </a:r>
            <a:r>
              <a:rPr lang="en-US" sz="4800" dirty="0" err="1">
                <a:solidFill>
                  <a:srgbClr val="002060"/>
                </a:solidFill>
              </a:rPr>
              <a:t>của</a:t>
            </a:r>
            <a:r>
              <a:rPr lang="en-US" sz="4800" dirty="0">
                <a:solidFill>
                  <a:srgbClr val="002060"/>
                </a:solidFill>
              </a:rPr>
              <a:t> </a:t>
            </a:r>
            <a:r>
              <a:rPr lang="en-US" sz="4800" dirty="0" err="1">
                <a:solidFill>
                  <a:srgbClr val="002060"/>
                </a:solidFill>
              </a:rPr>
              <a:t>em</a:t>
            </a:r>
            <a:r>
              <a:rPr lang="en-US" sz="4800" dirty="0">
                <a:solidFill>
                  <a:srgbClr val="002060"/>
                </a:solidFill>
              </a:rPr>
              <a:t> </a:t>
            </a:r>
            <a:r>
              <a:rPr lang="en-US" sz="4800" dirty="0" err="1">
                <a:solidFill>
                  <a:srgbClr val="002060"/>
                </a:solidFill>
              </a:rPr>
              <a:t>vê</a:t>
            </a:r>
            <a:r>
              <a:rPr lang="en-US" sz="4800" dirty="0">
                <a:solidFill>
                  <a:srgbClr val="002060"/>
                </a:solidFill>
              </a:rPr>
              <a:t>̀ </a:t>
            </a:r>
            <a:r>
              <a:rPr lang="en-US" sz="4800" dirty="0" err="1">
                <a:solidFill>
                  <a:srgbClr val="002060"/>
                </a:solidFill>
              </a:rPr>
              <a:t>một</a:t>
            </a:r>
            <a:r>
              <a:rPr lang="en-US" sz="4800" dirty="0">
                <a:solidFill>
                  <a:srgbClr val="002060"/>
                </a:solidFill>
              </a:rPr>
              <a:t> </a:t>
            </a:r>
            <a:r>
              <a:rPr lang="en-US" sz="4800" dirty="0" err="1">
                <a:solidFill>
                  <a:srgbClr val="002060"/>
                </a:solidFill>
              </a:rPr>
              <a:t>sản</a:t>
            </a:r>
            <a:r>
              <a:rPr lang="en-US" sz="4800" dirty="0">
                <a:solidFill>
                  <a:srgbClr val="002060"/>
                </a:solidFill>
              </a:rPr>
              <a:t> </a:t>
            </a:r>
            <a:r>
              <a:rPr lang="en-US" sz="4800" dirty="0" err="1">
                <a:solidFill>
                  <a:srgbClr val="002060"/>
                </a:solidFill>
              </a:rPr>
              <a:t>vật</a:t>
            </a:r>
            <a:r>
              <a:rPr lang="en-US" sz="4800" dirty="0">
                <a:solidFill>
                  <a:srgbClr val="002060"/>
                </a:solidFill>
              </a:rPr>
              <a:t> </a:t>
            </a:r>
            <a:r>
              <a:rPr lang="en-US" sz="4800" dirty="0" err="1">
                <a:solidFill>
                  <a:srgbClr val="002060"/>
                </a:solidFill>
              </a:rPr>
              <a:t>của</a:t>
            </a:r>
            <a:r>
              <a:rPr lang="en-US" sz="4800" dirty="0">
                <a:solidFill>
                  <a:srgbClr val="002060"/>
                </a:solidFill>
              </a:rPr>
              <a:t> Hà </a:t>
            </a:r>
            <a:r>
              <a:rPr lang="en-US" sz="4800" dirty="0" err="1">
                <a:solidFill>
                  <a:srgbClr val="002060"/>
                </a:solidFill>
              </a:rPr>
              <a:t>Nội</a:t>
            </a:r>
            <a:endParaRPr lang="en-US" sz="28700" b="1" dirty="0">
              <a:solidFill>
                <a:srgbClr val="002060"/>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1133"/>
          <a:stretch>
            <a:fillRect/>
          </a:stretch>
        </p:blipFill>
        <p:spPr>
          <a:xfrm rot="-5983020">
            <a:off x="-392497" y="-1064868"/>
            <a:ext cx="2454009" cy="24642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5BD3C32-1F6E-4499-0831-86337EDF3C46}"/>
              </a:ext>
            </a:extLst>
          </p:cNvPr>
          <p:cNvSpPr txBox="1"/>
          <p:nvPr/>
        </p:nvSpPr>
        <p:spPr>
          <a:xfrm>
            <a:off x="3020187" y="133804"/>
            <a:ext cx="6151626" cy="584775"/>
          </a:xfrm>
          <a:prstGeom prst="rect">
            <a:avLst/>
          </a:prstGeom>
          <a:solidFill>
            <a:srgbClr val="F7E3D5"/>
          </a:solidFill>
        </p:spPr>
        <p:txBody>
          <a:bodyPr wrap="square">
            <a:spAutoFit/>
          </a:bodyPr>
          <a:lstStyle/>
          <a:p>
            <a:r>
              <a:rPr lang="vi-VN" sz="3200" b="1" dirty="0">
                <a:solidFill>
                  <a:srgbClr val="331111"/>
                </a:solidFill>
                <a:effectLst/>
                <a:latin typeface="Times New Roman" panose="02020603050405020304" pitchFamily="18" charset="0"/>
                <a:ea typeface="Times New Roman" panose="02020603050405020304" pitchFamily="18" charset="0"/>
              </a:rPr>
              <a:t>Bài viết mẫu: Bưởi Chương Mỹ</a:t>
            </a:r>
            <a:endParaRPr lang="vi-VN" sz="3200"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64380B06-2520-C357-E6C9-72711C4632F9}"/>
              </a:ext>
            </a:extLst>
          </p:cNvPr>
          <p:cNvSpPr txBox="1"/>
          <p:nvPr/>
        </p:nvSpPr>
        <p:spPr>
          <a:xfrm>
            <a:off x="204216" y="718579"/>
            <a:ext cx="11783568" cy="4031873"/>
          </a:xfrm>
          <a:prstGeom prst="rect">
            <a:avLst/>
          </a:prstGeom>
          <a:solidFill>
            <a:schemeClr val="bg1"/>
          </a:solidFill>
        </p:spPr>
        <p:txBody>
          <a:bodyPr wrap="square">
            <a:spAutoFit/>
          </a:bodyPr>
          <a:lstStyle/>
          <a:p>
            <a:pPr algn="just"/>
            <a:r>
              <a:rPr lang="vi-VN" sz="3200" dirty="0">
                <a:solidFill>
                  <a:srgbClr val="331111"/>
                </a:solidFill>
                <a:effectLst/>
                <a:latin typeface="Times New Roman" panose="02020603050405020304" pitchFamily="18" charset="0"/>
                <a:ea typeface="Times New Roman" panose="02020603050405020304" pitchFamily="18" charset="0"/>
              </a:rPr>
              <a:t>- Huyện Chương Mỹ có 852ha trồng bưởi, trong đó diện tích bưởi cho thu hoạch là 574ha, chủ yếu là giống bưởi Diễn, bưởi Phúc Trạch, bưởi đào Tân Lạc. Theo đánh giá của chính quyền địa phương, sản lượng bưởi Diễn năm 2021 của toàn huyện ước đạt khoảng 11.000 tấn. Thời điểm này, người dân bước vào vụ thu hoạch bưởi chính của năm. Trong đó, xã Nam Phương Tiến là vùng đất có diện tích trồng bưởi lớn nhất. Sản phẩm bưởi của xã đã được chứng nhận OCOP của thành phố Hà Nội.</a:t>
            </a:r>
            <a:endParaRPr lang="vi-VN" sz="32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7F5A9A44-45F4-76E2-48EA-2EB160CB170A}"/>
              </a:ext>
            </a:extLst>
          </p:cNvPr>
          <p:cNvSpPr txBox="1"/>
          <p:nvPr/>
        </p:nvSpPr>
        <p:spPr>
          <a:xfrm>
            <a:off x="204216" y="4746024"/>
            <a:ext cx="11783568" cy="2062103"/>
          </a:xfrm>
          <a:prstGeom prst="rect">
            <a:avLst/>
          </a:prstGeom>
          <a:solidFill>
            <a:schemeClr val="bg1"/>
          </a:solidFill>
        </p:spPr>
        <p:txBody>
          <a:bodyPr wrap="square">
            <a:spAutoFit/>
          </a:bodyPr>
          <a:lstStyle/>
          <a:p>
            <a:pPr algn="just"/>
            <a:r>
              <a:rPr lang="vi-VN" sz="3200" dirty="0">
                <a:solidFill>
                  <a:srgbClr val="331111"/>
                </a:solidFill>
                <a:effectLst/>
                <a:latin typeface="Times New Roman" panose="02020603050405020304" pitchFamily="18" charset="0"/>
                <a:ea typeface="Times New Roman" panose="02020603050405020304" pitchFamily="18" charset="0"/>
              </a:rPr>
              <a:t> - Nam Phương Tiến là xã thuộc vùng bán sơn địa nằm cuối huyện Chương Mỹ, tiếp giáp với tỉnh Hòa Bình. </a:t>
            </a:r>
            <a:r>
              <a:rPr lang="vi-VN" sz="3200" dirty="0">
                <a:solidFill>
                  <a:srgbClr val="331111"/>
                </a:solidFill>
                <a:latin typeface="Times New Roman" panose="02020603050405020304" pitchFamily="18" charset="0"/>
                <a:ea typeface="Times New Roman" panose="02020603050405020304" pitchFamily="18" charset="0"/>
              </a:rPr>
              <a:t>N</a:t>
            </a:r>
            <a:r>
              <a:rPr lang="vi-VN" sz="3200" dirty="0">
                <a:solidFill>
                  <a:srgbClr val="331111"/>
                </a:solidFill>
                <a:effectLst/>
                <a:latin typeface="Times New Roman" panose="02020603050405020304" pitchFamily="18" charset="0"/>
                <a:ea typeface="Times New Roman" panose="02020603050405020304" pitchFamily="18" charset="0"/>
              </a:rPr>
              <a:t>ăm 2006, xã bắt đầu triển khai Dự án đầu tư trồng bưởi Diễn tập trung với DT 50,6ha tại thôn Núi Bé. </a:t>
            </a:r>
            <a:endParaRPr lang="vi-VN" sz="3200" dirty="0"/>
          </a:p>
        </p:txBody>
      </p:sp>
    </p:spTree>
    <p:extLst>
      <p:ext uri="{BB962C8B-B14F-4D97-AF65-F5344CB8AC3E}">
        <p14:creationId xmlns:p14="http://schemas.microsoft.com/office/powerpoint/2010/main" val="355062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73A97E4-DAD4-D42C-63E4-99D5EDC0B91E}"/>
              </a:ext>
            </a:extLst>
          </p:cNvPr>
          <p:cNvSpPr txBox="1"/>
          <p:nvPr/>
        </p:nvSpPr>
        <p:spPr>
          <a:xfrm>
            <a:off x="270387" y="169111"/>
            <a:ext cx="11651226" cy="6555641"/>
          </a:xfrm>
          <a:prstGeom prst="rect">
            <a:avLst/>
          </a:prstGeom>
          <a:solidFill>
            <a:schemeClr val="bg1"/>
          </a:solidFill>
        </p:spPr>
        <p:txBody>
          <a:bodyPr wrap="square">
            <a:spAutoFit/>
          </a:bodyPr>
          <a:lstStyle/>
          <a:p>
            <a:pPr algn="just"/>
            <a:r>
              <a:rPr lang="vi-VN" sz="3000" dirty="0">
                <a:solidFill>
                  <a:srgbClr val="331111"/>
                </a:solidFill>
                <a:effectLst/>
                <a:latin typeface="Times New Roman" panose="02020603050405020304" pitchFamily="18" charset="0"/>
                <a:ea typeface="Times New Roman" panose="02020603050405020304" pitchFamily="18" charset="0"/>
              </a:rPr>
              <a:t>- Đến nay, diện tích trồng bưởi của xã là 150,6ha, trong đó hơn 90ha đã cho thu hoạch. Các hộ gia đình trồng bưởi trên địa bàn xã đã áp dụng quy trình </a:t>
            </a:r>
            <a:r>
              <a:rPr lang="vi-VN" sz="3000" dirty="0" err="1">
                <a:solidFill>
                  <a:srgbClr val="331111"/>
                </a:solidFill>
                <a:effectLst/>
                <a:latin typeface="Times New Roman" panose="02020603050405020304" pitchFamily="18" charset="0"/>
                <a:ea typeface="Times New Roman" panose="02020603050405020304" pitchFamily="18" charset="0"/>
              </a:rPr>
              <a:t>sx</a:t>
            </a:r>
            <a:r>
              <a:rPr lang="vi-VN" sz="3000" dirty="0">
                <a:solidFill>
                  <a:srgbClr val="331111"/>
                </a:solidFill>
                <a:effectLst/>
                <a:latin typeface="Times New Roman" panose="02020603050405020304" pitchFamily="18" charset="0"/>
                <a:ea typeface="Times New Roman" panose="02020603050405020304" pitchFamily="18" charset="0"/>
              </a:rPr>
              <a:t> theo tiêu chuẩn </a:t>
            </a:r>
            <a:r>
              <a:rPr lang="vi-VN" sz="3000" dirty="0" err="1">
                <a:solidFill>
                  <a:srgbClr val="331111"/>
                </a:solidFill>
                <a:effectLst/>
                <a:latin typeface="Times New Roman" panose="02020603050405020304" pitchFamily="18" charset="0"/>
                <a:ea typeface="Times New Roman" panose="02020603050405020304" pitchFamily="18" charset="0"/>
              </a:rPr>
              <a:t>VietGAP</a:t>
            </a:r>
            <a:r>
              <a:rPr lang="vi-VN" sz="3000" dirty="0">
                <a:solidFill>
                  <a:srgbClr val="331111"/>
                </a:solidFill>
                <a:effectLst/>
                <a:latin typeface="Times New Roman" panose="02020603050405020304" pitchFamily="18" charset="0"/>
                <a:ea typeface="Times New Roman" panose="02020603050405020304" pitchFamily="18" charset="0"/>
              </a:rPr>
              <a:t>, hữu cơ, dán tem truy xuất nguồn gốc. Sản phẩm bưởi Diễn của Nam Phương Tiến đã có mặt tại thị trường Hà Nội và nhiều tỉnh, thành phố trong cả nước và các hội chợ xúc tiến thương mại giới thiệu sản phẩm nông nghiệp trên địa bàn Hà Nội.</a:t>
            </a:r>
            <a:endParaRPr lang="vi-VN" sz="3000" dirty="0">
              <a:effectLst/>
              <a:latin typeface="Times New Roman" panose="02020603050405020304" pitchFamily="18" charset="0"/>
              <a:ea typeface="Times New Roman" panose="02020603050405020304" pitchFamily="18" charset="0"/>
            </a:endParaRPr>
          </a:p>
          <a:p>
            <a:pPr algn="just"/>
            <a:r>
              <a:rPr lang="vi-VN" sz="3000" dirty="0">
                <a:solidFill>
                  <a:srgbClr val="331111"/>
                </a:solidFill>
                <a:effectLst/>
                <a:latin typeface="Times New Roman" panose="02020603050405020304" pitchFamily="18" charset="0"/>
                <a:ea typeface="Times New Roman" panose="02020603050405020304" pitchFamily="18" charset="0"/>
              </a:rPr>
              <a:t>- Riêng HTX Bưởi Núi Bé có tổng DT bưởi hơn 50ha với 23ha bưởi Diễn. Năm 2021, sản lượng của Hợp tác xã dự kiến thu hoạch khoảng 70.000 quả. So với những năm trước, năm nay, sản lượng bưởi thu hoạch thấp hơn nhưng chất lượng cao hơn, giá bán ra thị trường bình quân 20.000-25.000 đồng/quả.</a:t>
            </a:r>
          </a:p>
          <a:p>
            <a:pPr algn="just"/>
            <a:r>
              <a:rPr lang="vi-VN" sz="3000" dirty="0">
                <a:solidFill>
                  <a:srgbClr val="331111"/>
                </a:solidFill>
                <a:effectLst/>
                <a:latin typeface="Times New Roman" panose="02020603050405020304" pitchFamily="18" charset="0"/>
                <a:ea typeface="Times New Roman" panose="02020603050405020304" pitchFamily="18" charset="0"/>
              </a:rPr>
              <a:t>- Vụ bưởi năm nay do ảnh hưởng của dịch Covid-19 nên người dân, các hợp tác xã trồng bưởi trong xã Nam Phương Tiến mong muốn kết nối với các công ty, doanh nghiệp, thương lái... để đẩy mạnh tiêu thụ sản phẩm.</a:t>
            </a:r>
            <a:endParaRPr lang="vi-VN" sz="3000" dirty="0"/>
          </a:p>
        </p:txBody>
      </p:sp>
    </p:spTree>
    <p:extLst>
      <p:ext uri="{BB962C8B-B14F-4D97-AF65-F5344CB8AC3E}">
        <p14:creationId xmlns:p14="http://schemas.microsoft.com/office/powerpoint/2010/main" val="396995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5600" y="593366"/>
            <a:ext cx="11360800" cy="1123465"/>
          </a:xfrm>
          <a:solidFill>
            <a:schemeClr val="bg1"/>
          </a:solidFill>
        </p:spPr>
        <p:txBody>
          <a:bodyPr/>
          <a:lstStyle/>
          <a:p>
            <a:pPr algn="ctr"/>
            <a:r>
              <a:rPr lang="en-US" sz="48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4" name="Rectangle 3"/>
          <p:cNvSpPr/>
          <p:nvPr/>
        </p:nvSpPr>
        <p:spPr>
          <a:xfrm>
            <a:off x="479376" y="2276873"/>
            <a:ext cx="11233248" cy="2929392"/>
          </a:xfrm>
          <a:prstGeom prst="rect">
            <a:avLst/>
          </a:prstGeom>
          <a:solidFill>
            <a:srgbClr val="FFFFFF">
              <a:alpha val="83922"/>
            </a:srgbClr>
          </a:solidFill>
        </p:spPr>
        <p:txBody>
          <a:bodyPr wrap="square">
            <a:spAutoFit/>
          </a:bodyPr>
          <a:lstStyle/>
          <a:p>
            <a:pPr marL="304815" indent="-304815" algn="just">
              <a:lnSpc>
                <a:spcPct val="150000"/>
              </a:lnSpc>
              <a:buFontTx/>
              <a:buChar char="-"/>
            </a:pPr>
            <a:r>
              <a:rPr lang="en-US" sz="4267" dirty="0" err="1">
                <a:solidFill>
                  <a:srgbClr val="002060"/>
                </a:solidFill>
                <a:latin typeface="Times New Roman" panose="02020603050405020304" pitchFamily="18" charset="0"/>
                <a:cs typeface="Times New Roman" panose="02020603050405020304" pitchFamily="18" charset="0"/>
              </a:rPr>
              <a:t>Tổng</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hợp</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nội</a:t>
            </a:r>
            <a:r>
              <a:rPr lang="en-US" sz="4267" dirty="0">
                <a:solidFill>
                  <a:srgbClr val="002060"/>
                </a:solidFill>
                <a:latin typeface="Times New Roman" panose="02020603050405020304" pitchFamily="18" charset="0"/>
                <a:cs typeface="Times New Roman" panose="02020603050405020304" pitchFamily="18" charset="0"/>
              </a:rPr>
              <a:t> dung </a:t>
            </a:r>
            <a:r>
              <a:rPr lang="en-US" sz="4267" dirty="0" err="1">
                <a:solidFill>
                  <a:srgbClr val="002060"/>
                </a:solidFill>
                <a:latin typeface="Times New Roman" panose="02020603050405020304" pitchFamily="18" charset="0"/>
                <a:cs typeface="Times New Roman" panose="02020603050405020304" pitchFamily="18" charset="0"/>
              </a:rPr>
              <a:t>bài</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bằng</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sơ</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đồ</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tư</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duy</a:t>
            </a:r>
            <a:endParaRPr lang="en-US" sz="4267" dirty="0">
              <a:solidFill>
                <a:srgbClr val="002060"/>
              </a:solidFill>
              <a:latin typeface="Times New Roman" panose="02020603050405020304" pitchFamily="18" charset="0"/>
              <a:cs typeface="Times New Roman" panose="02020603050405020304" pitchFamily="18" charset="0"/>
            </a:endParaRPr>
          </a:p>
          <a:p>
            <a:pPr marL="304815" indent="-304815" algn="just">
              <a:lnSpc>
                <a:spcPct val="150000"/>
              </a:lnSpc>
              <a:buFontTx/>
              <a:buChar char="-"/>
            </a:pPr>
            <a:r>
              <a:rPr lang="en-US" sz="4267" dirty="0" err="1">
                <a:solidFill>
                  <a:srgbClr val="002060"/>
                </a:solidFill>
                <a:latin typeface="Times New Roman" panose="02020603050405020304" pitchFamily="18" charset="0"/>
                <a:cs typeface="Times New Roman" panose="02020603050405020304" pitchFamily="18" charset="0"/>
              </a:rPr>
              <a:t>Hoàn</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thiện</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phần</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vận</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dụng</a:t>
            </a:r>
            <a:endParaRPr lang="en-US" sz="4267" dirty="0">
              <a:solidFill>
                <a:srgbClr val="002060"/>
              </a:solidFill>
              <a:latin typeface="Times New Roman" panose="02020603050405020304" pitchFamily="18" charset="0"/>
              <a:cs typeface="Times New Roman" panose="02020603050405020304" pitchFamily="18" charset="0"/>
            </a:endParaRPr>
          </a:p>
          <a:p>
            <a:pPr marL="304815" indent="-304815" algn="just">
              <a:lnSpc>
                <a:spcPct val="150000"/>
              </a:lnSpc>
              <a:buFontTx/>
              <a:buChar char="-"/>
            </a:pPr>
            <a:r>
              <a:rPr lang="en-US" sz="4267" dirty="0" err="1">
                <a:solidFill>
                  <a:srgbClr val="002060"/>
                </a:solidFill>
                <a:latin typeface="Times New Roman" panose="02020603050405020304" pitchFamily="18" charset="0"/>
                <a:cs typeface="Times New Roman" panose="02020603050405020304" pitchFamily="18" charset="0"/>
              </a:rPr>
              <a:t>Đọc</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trước</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và</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soạn</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bài</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tiếp</a:t>
            </a:r>
            <a:r>
              <a:rPr lang="en-US" sz="4267" dirty="0">
                <a:solidFill>
                  <a:srgbClr val="002060"/>
                </a:solidFill>
                <a:latin typeface="Times New Roman" panose="02020603050405020304" pitchFamily="18" charset="0"/>
                <a:cs typeface="Times New Roman" panose="02020603050405020304" pitchFamily="18" charset="0"/>
              </a:rPr>
              <a:t> </a:t>
            </a:r>
            <a:r>
              <a:rPr lang="en-US" sz="4267" dirty="0" err="1">
                <a:solidFill>
                  <a:srgbClr val="002060"/>
                </a:solidFill>
                <a:latin typeface="Times New Roman" panose="02020603050405020304" pitchFamily="18" charset="0"/>
                <a:cs typeface="Times New Roman" panose="02020603050405020304" pitchFamily="18" charset="0"/>
              </a:rPr>
              <a:t>theo</a:t>
            </a:r>
            <a:endParaRPr lang="en-US" sz="4267"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16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3" name="Rectangle 2"/>
          <p:cNvSpPr/>
          <p:nvPr/>
        </p:nvSpPr>
        <p:spPr>
          <a:xfrm>
            <a:off x="-14288" y="1827609"/>
            <a:ext cx="12314781" cy="2092881"/>
          </a:xfrm>
          <a:prstGeom prst="rect">
            <a:avLst/>
          </a:prstGeom>
          <a:solidFill>
            <a:srgbClr val="FFFFFF">
              <a:alpha val="81961"/>
            </a:srgbClr>
          </a:solidFill>
        </p:spPr>
        <p:txBody>
          <a:bodyPr wrap="none" lIns="121920" tIns="60960" rIns="121920" bIns="60960">
            <a:spAutoFit/>
          </a:bodyPr>
          <a:lstStyle/>
          <a:p>
            <a:pPr algn="ctr"/>
            <a:r>
              <a:rPr lang="en-US" sz="6400" b="1">
                <a:ln w="0"/>
                <a:solidFill>
                  <a:srgbClr val="002060"/>
                </a:solidFill>
                <a:effectLst>
                  <a:reflection blurRad="6350" stA="53000" endA="300" endPos="35500" dir="5400000" sy="-90000" algn="bl" rotWithShape="0"/>
                </a:effectLst>
              </a:rPr>
              <a:t>Xin chân thành cảm ơn </a:t>
            </a:r>
          </a:p>
          <a:p>
            <a:pPr algn="ctr"/>
            <a:r>
              <a:rPr lang="en-US" sz="6400" b="1">
                <a:ln w="0"/>
                <a:solidFill>
                  <a:srgbClr val="002060"/>
                </a:solidFill>
                <a:effectLst>
                  <a:reflection blurRad="6350" stA="53000" endA="300" endPos="35500" dir="5400000" sy="-90000" algn="bl" rotWithShape="0"/>
                </a:effectLst>
              </a:rPr>
              <a:t>quý thầy cô giáo và các em học sinh</a:t>
            </a:r>
          </a:p>
        </p:txBody>
      </p:sp>
    </p:spTree>
    <p:extLst>
      <p:ext uri="{BB962C8B-B14F-4D97-AF65-F5344CB8AC3E}">
        <p14:creationId xmlns:p14="http://schemas.microsoft.com/office/powerpoint/2010/main" val="3852547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9482" y="0"/>
            <a:ext cx="6797993" cy="685800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37770" y="0"/>
            <a:ext cx="6797993" cy="6858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3021" y="1043936"/>
            <a:ext cx="10675620" cy="4791263"/>
          </a:xfrm>
          <a:prstGeom prst="rect">
            <a:avLst/>
          </a:prstGeom>
        </p:spPr>
      </p:pic>
      <p:pic>
        <p:nvPicPr>
          <p:cNvPr id="5" name="Picture 5"/>
          <p:cNvPicPr>
            <a:picLocks noChangeAspect="1"/>
          </p:cNvPicPr>
          <p:nvPr/>
        </p:nvPicPr>
        <p:blipFill>
          <a:blip r:embed="rId6"/>
          <a:srcRect/>
          <a:stretch>
            <a:fillRect/>
          </a:stretch>
        </p:blipFill>
        <p:spPr>
          <a:xfrm>
            <a:off x="0" y="4345485"/>
            <a:ext cx="2747907" cy="2585323"/>
          </a:xfrm>
          <a:prstGeom prst="rect">
            <a:avLst/>
          </a:prstGeom>
        </p:spPr>
      </p:pic>
      <p:grpSp>
        <p:nvGrpSpPr>
          <p:cNvPr id="14" name="Group 13">
            <a:extLst>
              <a:ext uri="{FF2B5EF4-FFF2-40B4-BE49-F238E27FC236}">
                <a16:creationId xmlns:a16="http://schemas.microsoft.com/office/drawing/2014/main" id="{88C7872B-4897-D48C-1490-E260F8EECCF5}"/>
              </a:ext>
            </a:extLst>
          </p:cNvPr>
          <p:cNvGrpSpPr/>
          <p:nvPr/>
        </p:nvGrpSpPr>
        <p:grpSpPr>
          <a:xfrm>
            <a:off x="552450" y="21135"/>
            <a:ext cx="11887200" cy="5288283"/>
            <a:chOff x="715477" y="517341"/>
            <a:chExt cx="3609191" cy="2710174"/>
          </a:xfrm>
        </p:grpSpPr>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2895">
              <a:off x="715477" y="517341"/>
              <a:ext cx="3609191" cy="2710174"/>
            </a:xfrm>
            <a:prstGeom prst="rect">
              <a:avLst/>
            </a:prstGeom>
          </p:spPr>
        </p:pic>
        <p:sp>
          <p:nvSpPr>
            <p:cNvPr id="9" name="TextBox 9"/>
            <p:cNvSpPr txBox="1"/>
            <p:nvPr/>
          </p:nvSpPr>
          <p:spPr>
            <a:xfrm>
              <a:off x="1097218" y="1468755"/>
              <a:ext cx="2701110" cy="1005538"/>
            </a:xfrm>
            <a:prstGeom prst="rect">
              <a:avLst/>
            </a:prstGeom>
          </p:spPr>
          <p:txBody>
            <a:bodyPr wrap="square" lIns="0" tIns="0" rIns="0" bIns="0" rtlCol="0" anchor="t">
              <a:spAutoFit/>
            </a:bodyPr>
            <a:lstStyle/>
            <a:p>
              <a:pPr algn="ctr">
                <a:lnSpc>
                  <a:spcPts val="5120"/>
                </a:lnSpc>
              </a:pPr>
              <a:r>
                <a:rPr lang="en-US" sz="4400" b="1" dirty="0" err="1">
                  <a:solidFill>
                    <a:srgbClr val="FF0066"/>
                  </a:solidFill>
                  <a:latin typeface="Times New Roman" panose="02020603050405020304" pitchFamily="18" charset="0"/>
                  <a:cs typeface="Times New Roman" panose="02020603050405020304" pitchFamily="18" charset="0"/>
                </a:rPr>
                <a:t>Tìm</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những</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câu</a:t>
              </a:r>
              <a:r>
                <a:rPr lang="en-US" sz="4400" b="1" dirty="0">
                  <a:solidFill>
                    <a:srgbClr val="FF0066"/>
                  </a:solidFill>
                  <a:latin typeface="Times New Roman" panose="02020603050405020304" pitchFamily="18" charset="0"/>
                  <a:cs typeface="Times New Roman" panose="02020603050405020304" pitchFamily="18" charset="0"/>
                </a:rPr>
                <a:t> ca </a:t>
              </a:r>
              <a:r>
                <a:rPr lang="en-US" sz="4400" b="1" dirty="0" err="1">
                  <a:solidFill>
                    <a:srgbClr val="FF0066"/>
                  </a:solidFill>
                  <a:latin typeface="Times New Roman" panose="02020603050405020304" pitchFamily="18" charset="0"/>
                  <a:cs typeface="Times New Roman" panose="02020603050405020304" pitchFamily="18" charset="0"/>
                </a:rPr>
                <a:t>dao</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dân</a:t>
              </a:r>
              <a:r>
                <a:rPr lang="en-US" sz="4400" b="1" dirty="0">
                  <a:solidFill>
                    <a:srgbClr val="FF0066"/>
                  </a:solidFill>
                  <a:latin typeface="Times New Roman" panose="02020603050405020304" pitchFamily="18" charset="0"/>
                  <a:cs typeface="Times New Roman" panose="02020603050405020304" pitchFamily="18" charset="0"/>
                </a:rPr>
                <a:t> ca </a:t>
              </a:r>
              <a:r>
                <a:rPr lang="en-US" sz="4400" b="1" dirty="0" err="1">
                  <a:solidFill>
                    <a:srgbClr val="FF0066"/>
                  </a:solidFill>
                  <a:latin typeface="Times New Roman" panose="02020603050405020304" pitchFamily="18" charset="0"/>
                  <a:cs typeface="Times New Roman" panose="02020603050405020304" pitchFamily="18" charset="0"/>
                </a:rPr>
                <a:t>khác</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nói</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về</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những</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sản</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vật</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nổi</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tiếng</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của</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Hà</a:t>
              </a:r>
              <a:r>
                <a:rPr lang="en-US" sz="4400" b="1" dirty="0">
                  <a:solidFill>
                    <a:srgbClr val="FF0066"/>
                  </a:solidFill>
                  <a:latin typeface="Times New Roman" panose="02020603050405020304" pitchFamily="18" charset="0"/>
                  <a:cs typeface="Times New Roman" panose="02020603050405020304" pitchFamily="18" charset="0"/>
                </a:rPr>
                <a:t> </a:t>
              </a:r>
              <a:r>
                <a:rPr lang="en-US" sz="4400" b="1" dirty="0" err="1">
                  <a:solidFill>
                    <a:srgbClr val="FF0066"/>
                  </a:solidFill>
                  <a:latin typeface="Times New Roman" panose="02020603050405020304" pitchFamily="18" charset="0"/>
                  <a:cs typeface="Times New Roman" panose="02020603050405020304" pitchFamily="18" charset="0"/>
                </a:rPr>
                <a:t>Nội</a:t>
              </a:r>
              <a:endParaRPr lang="en-US" sz="4400" b="1" dirty="0">
                <a:solidFill>
                  <a:srgbClr val="FF0066"/>
                </a:solidFill>
                <a:latin typeface="Times New Roman" panose="02020603050405020304" pitchFamily="18" charset="0"/>
                <a:cs typeface="Times New Roman" panose="02020603050405020304" pitchFamily="18" charset="0"/>
              </a:endParaRPr>
            </a:p>
          </p:txBody>
        </p:sp>
      </p:gr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1133"/>
          <a:stretch>
            <a:fillRect/>
          </a:stretch>
        </p:blipFill>
        <p:spPr>
          <a:xfrm rot="-5983020">
            <a:off x="-274137" y="-1060823"/>
            <a:ext cx="2454009" cy="2464229"/>
          </a:xfrm>
          <a:prstGeom prst="rect">
            <a:avLst/>
          </a:prstGeom>
        </p:spPr>
      </p:pic>
    </p:spTree>
    <p:extLst>
      <p:ext uri="{BB962C8B-B14F-4D97-AF65-F5344CB8AC3E}">
        <p14:creationId xmlns:p14="http://schemas.microsoft.com/office/powerpoint/2010/main" val="3663650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67CED9-97EF-88EA-360C-64CECD9F8181}"/>
              </a:ext>
            </a:extLst>
          </p:cNvPr>
          <p:cNvSpPr txBox="1"/>
          <p:nvPr/>
        </p:nvSpPr>
        <p:spPr>
          <a:xfrm>
            <a:off x="0" y="2828835"/>
            <a:ext cx="12191999" cy="1323439"/>
          </a:xfrm>
          <a:prstGeom prst="rect">
            <a:avLst/>
          </a:prstGeom>
          <a:solidFill>
            <a:srgbClr val="FFFFFF">
              <a:alpha val="87059"/>
            </a:srgbClr>
          </a:solidFill>
        </p:spPr>
        <p:txBody>
          <a:bodyPr wrap="square">
            <a:spAutoFit/>
          </a:bodyPr>
          <a:lstStyle/>
          <a:p>
            <a:pPr algn="ctr"/>
            <a:r>
              <a:rPr lang="vi-VN" sz="4000" b="0" i="1" dirty="0">
                <a:solidFill>
                  <a:schemeClr val="accent6">
                    <a:lumMod val="50000"/>
                  </a:schemeClr>
                </a:solidFill>
                <a:effectLst/>
                <a:latin typeface="Times New Roman" panose="02020603050405020304" pitchFamily="18" charset="0"/>
                <a:cs typeface="Times New Roman" panose="02020603050405020304" pitchFamily="18" charset="0"/>
              </a:rPr>
              <a:t>Cốm Vòng thơm mãi bàn tay</a:t>
            </a:r>
          </a:p>
          <a:p>
            <a:pPr algn="ctr"/>
            <a:r>
              <a:rPr lang="vi-VN" sz="4000" b="0" i="1" dirty="0">
                <a:solidFill>
                  <a:schemeClr val="accent6">
                    <a:lumMod val="50000"/>
                  </a:schemeClr>
                </a:solidFill>
                <a:effectLst/>
                <a:latin typeface="Times New Roman" panose="02020603050405020304" pitchFamily="18" charset="0"/>
                <a:cs typeface="Times New Roman" panose="02020603050405020304" pitchFamily="18" charset="0"/>
              </a:rPr>
              <a:t>Đi xa Hà Nội nhớ ngày cốm thơm</a:t>
            </a:r>
          </a:p>
        </p:txBody>
      </p:sp>
    </p:spTree>
    <p:extLst>
      <p:ext uri="{BB962C8B-B14F-4D97-AF65-F5344CB8AC3E}">
        <p14:creationId xmlns:p14="http://schemas.microsoft.com/office/powerpoint/2010/main" val="130283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982CA9-9526-2512-9F7D-AAD2127DFE3E}"/>
              </a:ext>
            </a:extLst>
          </p:cNvPr>
          <p:cNvSpPr txBox="1"/>
          <p:nvPr/>
        </p:nvSpPr>
        <p:spPr>
          <a:xfrm>
            <a:off x="0" y="2767280"/>
            <a:ext cx="12191999" cy="1323439"/>
          </a:xfrm>
          <a:prstGeom prst="rect">
            <a:avLst/>
          </a:prstGeom>
          <a:solidFill>
            <a:srgbClr val="FFFFFF">
              <a:alpha val="87059"/>
            </a:srgbClr>
          </a:solidFill>
        </p:spPr>
        <p:txBody>
          <a:bodyPr wrap="square">
            <a:spAutoFit/>
          </a:bodyPr>
          <a:lstStyle/>
          <a:p>
            <a:pPr algn="ctr"/>
            <a:r>
              <a:rPr lang="vi-VN" sz="4000" i="1" dirty="0">
                <a:solidFill>
                  <a:schemeClr val="accent6">
                    <a:lumMod val="50000"/>
                  </a:schemeClr>
                </a:solidFill>
                <a:latin typeface="Times New Roman" panose="02020603050405020304" pitchFamily="18" charset="0"/>
                <a:cs typeface="Times New Roman" panose="02020603050405020304" pitchFamily="18" charset="0"/>
              </a:rPr>
              <a:t>Muốn ăn cơm tám với giò</a:t>
            </a:r>
          </a:p>
          <a:p>
            <a:pPr algn="ctr"/>
            <a:r>
              <a:rPr lang="vi-VN" sz="4000" i="1" dirty="0">
                <a:solidFill>
                  <a:schemeClr val="accent6">
                    <a:lumMod val="50000"/>
                  </a:schemeClr>
                </a:solidFill>
                <a:latin typeface="Times New Roman" panose="02020603050405020304" pitchFamily="18" charset="0"/>
                <a:cs typeface="Times New Roman" panose="02020603050405020304" pitchFamily="18" charset="0"/>
              </a:rPr>
              <a:t>Cùng anh xuống phố sang đò biên cương</a:t>
            </a:r>
          </a:p>
        </p:txBody>
      </p:sp>
    </p:spTree>
    <p:extLst>
      <p:ext uri="{BB962C8B-B14F-4D97-AF65-F5344CB8AC3E}">
        <p14:creationId xmlns:p14="http://schemas.microsoft.com/office/powerpoint/2010/main" val="21479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2192000" cy="6858000"/>
          </a:xfrm>
          <a:prstGeom prst="rect">
            <a:avLst/>
          </a:prstGeom>
        </p:spPr>
      </p:pic>
      <p:pic>
        <p:nvPicPr>
          <p:cNvPr id="3" name="Picture 3"/>
          <p:cNvPicPr>
            <a:picLocks noChangeAspect="1"/>
          </p:cNvPicPr>
          <p:nvPr/>
        </p:nvPicPr>
        <p:blipFill>
          <a:blip r:embed="rId3"/>
          <a:srcRect t="13284" r="46915" b="52436"/>
          <a:stretch>
            <a:fillRect/>
          </a:stretch>
        </p:blipFill>
        <p:spPr>
          <a:xfrm>
            <a:off x="1006136" y="1324182"/>
            <a:ext cx="10500064" cy="4848018"/>
          </a:xfrm>
          <a:prstGeom prst="rect">
            <a:avLst/>
          </a:prstGeom>
        </p:spPr>
      </p:pic>
      <p:pic>
        <p:nvPicPr>
          <p:cNvPr id="4" name="Picture 4"/>
          <p:cNvPicPr>
            <a:picLocks noChangeAspect="1"/>
          </p:cNvPicPr>
          <p:nvPr/>
        </p:nvPicPr>
        <p:blipFill>
          <a:blip r:embed="rId4"/>
          <a:srcRect t="21102" b="41030"/>
          <a:stretch>
            <a:fillRect/>
          </a:stretch>
        </p:blipFill>
        <p:spPr>
          <a:xfrm rot="-108631">
            <a:off x="4545276" y="918270"/>
            <a:ext cx="3101449" cy="49912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87844" y="636878"/>
            <a:ext cx="611900" cy="465044"/>
          </a:xfrm>
          <a:prstGeom prst="rect">
            <a:avLst/>
          </a:prstGeom>
        </p:spPr>
      </p:pic>
      <p:pic>
        <p:nvPicPr>
          <p:cNvPr id="6" name="Picture 6"/>
          <p:cNvPicPr>
            <a:picLocks noChangeAspect="1"/>
          </p:cNvPicPr>
          <p:nvPr/>
        </p:nvPicPr>
        <p:blipFill>
          <a:blip r:embed="rId7"/>
          <a:srcRect/>
          <a:stretch>
            <a:fillRect/>
          </a:stretch>
        </p:blipFill>
        <p:spPr>
          <a:xfrm rot="8768189">
            <a:off x="8245960" y="6252661"/>
            <a:ext cx="5106008" cy="2323233"/>
          </a:xfrm>
          <a:prstGeom prst="rect">
            <a:avLst/>
          </a:prstGeom>
        </p:spPr>
      </p:pic>
      <p:pic>
        <p:nvPicPr>
          <p:cNvPr id="7" name="Picture 7"/>
          <p:cNvPicPr>
            <a:picLocks noChangeAspect="1"/>
          </p:cNvPicPr>
          <p:nvPr/>
        </p:nvPicPr>
        <p:blipFill>
          <a:blip r:embed="rId8"/>
          <a:srcRect r="16321" b="7743"/>
          <a:stretch>
            <a:fillRect/>
          </a:stretch>
        </p:blipFill>
        <p:spPr>
          <a:xfrm>
            <a:off x="-4914906" y="-1150015"/>
            <a:ext cx="9054295" cy="2894933"/>
          </a:xfrm>
          <a:prstGeom prst="rect">
            <a:avLst/>
          </a:prstGeom>
        </p:spPr>
      </p:pic>
      <p:pic>
        <p:nvPicPr>
          <p:cNvPr id="8" name="Picture 8"/>
          <p:cNvPicPr>
            <a:picLocks noChangeAspect="1"/>
          </p:cNvPicPr>
          <p:nvPr/>
        </p:nvPicPr>
        <p:blipFill>
          <a:blip r:embed="rId9"/>
          <a:srcRect/>
          <a:stretch>
            <a:fillRect/>
          </a:stretch>
        </p:blipFill>
        <p:spPr>
          <a:xfrm rot="-609219">
            <a:off x="9632159" y="4237391"/>
            <a:ext cx="1721462" cy="1883953"/>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2428" y="4100407"/>
            <a:ext cx="2079845" cy="2743200"/>
          </a:xfrm>
          <a:prstGeom prst="rect">
            <a:avLst/>
          </a:prstGeom>
        </p:spPr>
      </p:pic>
      <p:sp>
        <p:nvSpPr>
          <p:cNvPr id="11" name="TextBox 11"/>
          <p:cNvSpPr txBox="1"/>
          <p:nvPr/>
        </p:nvSpPr>
        <p:spPr>
          <a:xfrm>
            <a:off x="1314314" y="1967178"/>
            <a:ext cx="9871550" cy="2114490"/>
          </a:xfrm>
          <a:prstGeom prst="rect">
            <a:avLst/>
          </a:prstGeom>
        </p:spPr>
        <p:txBody>
          <a:bodyPr lIns="0" tIns="0" rIns="0" bIns="0" rtlCol="0" anchor="t">
            <a:spAutoFit/>
          </a:bodyPr>
          <a:lstStyle/>
          <a:p>
            <a:pPr algn="ctr">
              <a:lnSpc>
                <a:spcPct val="150000"/>
              </a:lnSpc>
            </a:pPr>
            <a:r>
              <a:rPr lang="en-US" sz="4800" dirty="0">
                <a:solidFill>
                  <a:srgbClr val="002060"/>
                </a:solidFill>
                <a:latin typeface="Varela Round"/>
              </a:rPr>
              <a:t>Chia </a:t>
            </a:r>
            <a:r>
              <a:rPr lang="en-US" sz="4800" dirty="0" err="1">
                <a:solidFill>
                  <a:srgbClr val="002060"/>
                </a:solidFill>
                <a:latin typeface="Varela Round"/>
              </a:rPr>
              <a:t>sẻ</a:t>
            </a:r>
            <a:r>
              <a:rPr lang="en-US" sz="4800" dirty="0">
                <a:solidFill>
                  <a:srgbClr val="002060"/>
                </a:solidFill>
                <a:latin typeface="Varela Round"/>
              </a:rPr>
              <a:t> </a:t>
            </a:r>
            <a:r>
              <a:rPr lang="en-US" sz="4800" dirty="0" err="1">
                <a:solidFill>
                  <a:srgbClr val="002060"/>
                </a:solidFill>
                <a:latin typeface="Varela Round"/>
              </a:rPr>
              <a:t>hiểu</a:t>
            </a:r>
            <a:r>
              <a:rPr lang="en-US" sz="4800" dirty="0">
                <a:solidFill>
                  <a:srgbClr val="002060"/>
                </a:solidFill>
                <a:latin typeface="Varela Round"/>
              </a:rPr>
              <a:t> </a:t>
            </a:r>
            <a:r>
              <a:rPr lang="en-US" sz="4800" dirty="0" err="1">
                <a:solidFill>
                  <a:srgbClr val="002060"/>
                </a:solidFill>
                <a:latin typeface="Varela Round"/>
              </a:rPr>
              <a:t>biết</a:t>
            </a:r>
            <a:r>
              <a:rPr lang="en-US" sz="4800" dirty="0">
                <a:solidFill>
                  <a:srgbClr val="002060"/>
                </a:solidFill>
                <a:latin typeface="Varela Round"/>
              </a:rPr>
              <a:t> </a:t>
            </a:r>
            <a:r>
              <a:rPr lang="en-US" sz="4800" dirty="0" err="1">
                <a:solidFill>
                  <a:srgbClr val="002060"/>
                </a:solidFill>
                <a:latin typeface="Varela Round"/>
              </a:rPr>
              <a:t>của</a:t>
            </a:r>
            <a:r>
              <a:rPr lang="en-US" sz="4800" dirty="0">
                <a:solidFill>
                  <a:srgbClr val="002060"/>
                </a:solidFill>
                <a:latin typeface="Varela Round"/>
              </a:rPr>
              <a:t> </a:t>
            </a:r>
            <a:r>
              <a:rPr lang="en-US" sz="4800" dirty="0" err="1">
                <a:solidFill>
                  <a:srgbClr val="002060"/>
                </a:solidFill>
                <a:latin typeface="Varela Round"/>
              </a:rPr>
              <a:t>em</a:t>
            </a:r>
            <a:r>
              <a:rPr lang="en-US" sz="4800" dirty="0">
                <a:solidFill>
                  <a:srgbClr val="002060"/>
                </a:solidFill>
                <a:latin typeface="Varela Round"/>
              </a:rPr>
              <a:t> </a:t>
            </a:r>
            <a:r>
              <a:rPr lang="en-US" sz="4800" dirty="0" err="1">
                <a:solidFill>
                  <a:srgbClr val="002060"/>
                </a:solidFill>
                <a:latin typeface="Varela Round"/>
              </a:rPr>
              <a:t>về</a:t>
            </a:r>
            <a:r>
              <a:rPr lang="en-US" sz="4800" dirty="0">
                <a:solidFill>
                  <a:srgbClr val="002060"/>
                </a:solidFill>
                <a:latin typeface="Varela Round"/>
              </a:rPr>
              <a:t> </a:t>
            </a:r>
            <a:r>
              <a:rPr lang="en-US" sz="4800" dirty="0" err="1">
                <a:solidFill>
                  <a:srgbClr val="002060"/>
                </a:solidFill>
                <a:latin typeface="Varela Round"/>
              </a:rPr>
              <a:t>các</a:t>
            </a:r>
            <a:r>
              <a:rPr lang="en-US" sz="4800" dirty="0">
                <a:solidFill>
                  <a:srgbClr val="002060"/>
                </a:solidFill>
                <a:latin typeface="Varela Round"/>
              </a:rPr>
              <a:t> </a:t>
            </a:r>
            <a:r>
              <a:rPr lang="en-US" sz="4800" dirty="0" err="1">
                <a:solidFill>
                  <a:srgbClr val="002060"/>
                </a:solidFill>
                <a:latin typeface="Varela Round"/>
              </a:rPr>
              <a:t>sản</a:t>
            </a:r>
            <a:r>
              <a:rPr lang="en-US" sz="4800" dirty="0">
                <a:solidFill>
                  <a:srgbClr val="002060"/>
                </a:solidFill>
                <a:latin typeface="Varela Round"/>
              </a:rPr>
              <a:t> </a:t>
            </a:r>
            <a:r>
              <a:rPr lang="en-US" sz="4800" dirty="0" err="1">
                <a:solidFill>
                  <a:srgbClr val="002060"/>
                </a:solidFill>
                <a:latin typeface="Varela Round"/>
              </a:rPr>
              <a:t>vật</a:t>
            </a:r>
            <a:r>
              <a:rPr lang="en-US" sz="4800" dirty="0">
                <a:solidFill>
                  <a:srgbClr val="002060"/>
                </a:solidFill>
                <a:latin typeface="Varela Round"/>
              </a:rPr>
              <a:t> </a:t>
            </a:r>
            <a:r>
              <a:rPr lang="en-US" sz="4800" dirty="0" err="1">
                <a:solidFill>
                  <a:srgbClr val="002060"/>
                </a:solidFill>
                <a:latin typeface="Varela Round"/>
              </a:rPr>
              <a:t>của</a:t>
            </a:r>
            <a:r>
              <a:rPr lang="en-US" sz="4800" dirty="0">
                <a:solidFill>
                  <a:srgbClr val="002060"/>
                </a:solidFill>
                <a:latin typeface="Varela Round"/>
              </a:rPr>
              <a:t> </a:t>
            </a:r>
            <a:r>
              <a:rPr lang="en-US" sz="4800" dirty="0" err="1">
                <a:solidFill>
                  <a:srgbClr val="002060"/>
                </a:solidFill>
                <a:latin typeface="Varela Round"/>
              </a:rPr>
              <a:t>Hà</a:t>
            </a:r>
            <a:r>
              <a:rPr lang="en-US" sz="4800" dirty="0">
                <a:solidFill>
                  <a:srgbClr val="002060"/>
                </a:solidFill>
                <a:latin typeface="Varela Round"/>
              </a:rPr>
              <a:t> </a:t>
            </a:r>
            <a:r>
              <a:rPr lang="en-US" sz="4800" dirty="0" err="1">
                <a:solidFill>
                  <a:srgbClr val="002060"/>
                </a:solidFill>
                <a:latin typeface="Varela Round"/>
              </a:rPr>
              <a:t>Nội</a:t>
            </a:r>
            <a:endParaRPr lang="en-US" sz="4800" dirty="0">
              <a:solidFill>
                <a:srgbClr val="002060"/>
              </a:solidFill>
              <a:latin typeface="Varela Round"/>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rot="8768189">
            <a:off x="8245960" y="6252661"/>
            <a:ext cx="5106008" cy="2323233"/>
          </a:xfrm>
          <a:prstGeom prst="rect">
            <a:avLst/>
          </a:prstGeom>
        </p:spPr>
      </p:pic>
      <p:pic>
        <p:nvPicPr>
          <p:cNvPr id="4" name="Picture 4"/>
          <p:cNvPicPr>
            <a:picLocks noChangeAspect="1"/>
          </p:cNvPicPr>
          <p:nvPr/>
        </p:nvPicPr>
        <p:blipFill>
          <a:blip r:embed="rId4"/>
          <a:srcRect t="12165" r="50724" b="48490"/>
          <a:stretch>
            <a:fillRect/>
          </a:stretch>
        </p:blipFill>
        <p:spPr>
          <a:xfrm>
            <a:off x="703015" y="1373139"/>
            <a:ext cx="7328746" cy="4183929"/>
          </a:xfrm>
          <a:prstGeom prst="rect">
            <a:avLst/>
          </a:prstGeom>
        </p:spPr>
      </p:pic>
      <p:pic>
        <p:nvPicPr>
          <p:cNvPr id="5" name="Picture 5"/>
          <p:cNvPicPr>
            <a:picLocks noChangeAspect="1"/>
          </p:cNvPicPr>
          <p:nvPr/>
        </p:nvPicPr>
        <p:blipFill>
          <a:blip r:embed="rId5"/>
          <a:srcRect t="21102" b="41030"/>
          <a:stretch>
            <a:fillRect/>
          </a:stretch>
        </p:blipFill>
        <p:spPr>
          <a:xfrm rot="-108631">
            <a:off x="2796935" y="1196929"/>
            <a:ext cx="3101449" cy="499120"/>
          </a:xfrm>
          <a:prstGeom prst="rect">
            <a:avLst/>
          </a:prstGeom>
        </p:spPr>
      </p:pic>
      <p:grpSp>
        <p:nvGrpSpPr>
          <p:cNvPr id="6" name="Group 6"/>
          <p:cNvGrpSpPr>
            <a:grpSpLocks noChangeAspect="1"/>
          </p:cNvGrpSpPr>
          <p:nvPr/>
        </p:nvGrpSpPr>
        <p:grpSpPr>
          <a:xfrm>
            <a:off x="7784443" y="876671"/>
            <a:ext cx="3517898" cy="5482611"/>
            <a:chOff x="0" y="0"/>
            <a:chExt cx="3365500" cy="5245100"/>
          </a:xfrm>
        </p:grpSpPr>
        <p:sp>
          <p:nvSpPr>
            <p:cNvPr id="7" name="Freeform 7"/>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6"/>
              <a:stretch>
                <a:fillRect l="-66223" r="-66223"/>
              </a:stretch>
            </a:blipFill>
          </p:spPr>
        </p:sp>
        <p:sp>
          <p:nvSpPr>
            <p:cNvPr id="8" name="Freeform 8"/>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7"/>
              <a:stretch>
                <a:fillRect t="-7825" b="-70087"/>
              </a:stretch>
            </a:blipFill>
          </p:spPr>
        </p:sp>
        <p:sp>
          <p:nvSpPr>
            <p:cNvPr id="9" name="Freeform 9"/>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8"/>
              <a:stretch>
                <a:fillRect t="-137943" b="-27056"/>
              </a:stretch>
            </a:blipFill>
          </p:spPr>
        </p:sp>
      </p:grpSp>
      <p:pic>
        <p:nvPicPr>
          <p:cNvPr id="10" name="Picture 10"/>
          <p:cNvPicPr>
            <a:picLocks noChangeAspect="1"/>
          </p:cNvPicPr>
          <p:nvPr/>
        </p:nvPicPr>
        <p:blipFill>
          <a:blip r:embed="rId9"/>
          <a:srcRect r="16321" b="7743"/>
          <a:stretch>
            <a:fillRect/>
          </a:stretch>
        </p:blipFill>
        <p:spPr>
          <a:xfrm>
            <a:off x="-4914906" y="-1150015"/>
            <a:ext cx="9054295" cy="2894933"/>
          </a:xfrm>
          <a:prstGeom prst="rect">
            <a:avLst/>
          </a:prstGeom>
        </p:spPr>
      </p:pic>
      <p:pic>
        <p:nvPicPr>
          <p:cNvPr id="11" name="Picture 11"/>
          <p:cNvPicPr>
            <a:picLocks noChangeAspect="1"/>
          </p:cNvPicPr>
          <p:nvPr/>
        </p:nvPicPr>
        <p:blipFill>
          <a:blip r:embed="rId10"/>
          <a:srcRect/>
          <a:stretch>
            <a:fillRect/>
          </a:stretch>
        </p:blipFill>
        <p:spPr>
          <a:xfrm rot="-472910">
            <a:off x="160730" y="3798771"/>
            <a:ext cx="1633722" cy="2456725"/>
          </a:xfrm>
          <a:prstGeom prst="rect">
            <a:avLst/>
          </a:prstGeom>
        </p:spPr>
      </p:pic>
      <p:sp>
        <p:nvSpPr>
          <p:cNvPr id="13" name="TextBox 13"/>
          <p:cNvSpPr txBox="1"/>
          <p:nvPr/>
        </p:nvSpPr>
        <p:spPr>
          <a:xfrm>
            <a:off x="747514" y="2764063"/>
            <a:ext cx="7098643" cy="543867"/>
          </a:xfrm>
          <a:prstGeom prst="rect">
            <a:avLst/>
          </a:prstGeom>
        </p:spPr>
        <p:txBody>
          <a:bodyPr lIns="0" tIns="0" rIns="0" bIns="0" rtlCol="0" anchor="t">
            <a:spAutoFit/>
          </a:bodyPr>
          <a:lstStyle/>
          <a:p>
            <a:pPr algn="ctr"/>
            <a:r>
              <a:rPr lang="en-US" sz="3534" b="1" dirty="0">
                <a:solidFill>
                  <a:srgbClr val="C00000"/>
                </a:solidFill>
                <a:latin typeface="Arial" panose="020B0604020202020204" pitchFamily="34" charset="0"/>
                <a:cs typeface="Arial" panose="020B0604020202020204" pitchFamily="34" charset="0"/>
              </a:rPr>
              <a:t>CHỦ ĐỀ 5: SẢN VẬT HÀ NỘI</a:t>
            </a:r>
          </a:p>
        </p:txBody>
      </p:sp>
      <p:sp>
        <p:nvSpPr>
          <p:cNvPr id="14" name="TextBox 14"/>
          <p:cNvSpPr txBox="1"/>
          <p:nvPr/>
        </p:nvSpPr>
        <p:spPr>
          <a:xfrm>
            <a:off x="1914364" y="2018286"/>
            <a:ext cx="4906049" cy="343492"/>
          </a:xfrm>
          <a:prstGeom prst="rect">
            <a:avLst/>
          </a:prstGeom>
        </p:spPr>
        <p:txBody>
          <a:bodyPr lIns="0" tIns="0" rIns="0" bIns="0" rtlCol="0" anchor="t">
            <a:spAutoFit/>
          </a:bodyPr>
          <a:lstStyle/>
          <a:p>
            <a:pPr marL="0" lvl="1" algn="ctr">
              <a:lnSpc>
                <a:spcPts val="2559"/>
              </a:lnSpc>
              <a:spcBef>
                <a:spcPts val="1919"/>
              </a:spcBef>
            </a:pPr>
            <a:r>
              <a:rPr lang="en-US" sz="2800" b="1" dirty="0">
                <a:solidFill>
                  <a:srgbClr val="002060"/>
                </a:solidFill>
                <a:latin typeface="Arial" panose="020B0604020202020204" pitchFamily="34" charset="0"/>
                <a:cs typeface="Arial" panose="020B0604020202020204" pitchFamily="34" charset="0"/>
              </a:rPr>
              <a:t>GDĐP LỚP 6</a:t>
            </a:r>
          </a:p>
        </p:txBody>
      </p:sp>
      <p:pic>
        <p:nvPicPr>
          <p:cNvPr id="15" name="Picture 14">
            <a:extLst>
              <a:ext uri="{FF2B5EF4-FFF2-40B4-BE49-F238E27FC236}">
                <a16:creationId xmlns:a16="http://schemas.microsoft.com/office/drawing/2014/main" id="{28B5D81C-D010-880E-B493-FFD0927D1E3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89825" y="3696461"/>
            <a:ext cx="3620452" cy="26470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grpSp>
        <p:nvGrpSpPr>
          <p:cNvPr id="6145" name="组合 42"/>
          <p:cNvGrpSpPr>
            <a:grpSpLocks/>
          </p:cNvGrpSpPr>
          <p:nvPr/>
        </p:nvGrpSpPr>
        <p:grpSpPr bwMode="auto">
          <a:xfrm>
            <a:off x="438278" y="1670669"/>
            <a:ext cx="2553673" cy="2867219"/>
            <a:chOff x="0" y="0"/>
            <a:chExt cx="1897838" cy="2107541"/>
          </a:xfrm>
        </p:grpSpPr>
        <p:sp>
          <p:nvSpPr>
            <p:cNvPr id="6146" name="Freeform 5"/>
            <p:cNvSpPr>
              <a:spLocks noChangeArrowheads="1"/>
            </p:cNvSpPr>
            <p:nvPr/>
          </p:nvSpPr>
          <p:spPr bwMode="auto">
            <a:xfrm>
              <a:off x="194837" y="0"/>
              <a:ext cx="1563688" cy="1893888"/>
            </a:xfrm>
            <a:custGeom>
              <a:avLst/>
              <a:gdLst/>
              <a:ahLst/>
              <a:cxnLst>
                <a:cxn ang="0">
                  <a:pos x="5" y="116"/>
                </a:cxn>
                <a:cxn ang="0">
                  <a:pos x="28" y="101"/>
                </a:cxn>
                <a:cxn ang="0">
                  <a:pos x="34" y="126"/>
                </a:cxn>
                <a:cxn ang="0">
                  <a:pos x="7" y="124"/>
                </a:cxn>
                <a:cxn ang="0">
                  <a:pos x="31" y="168"/>
                </a:cxn>
                <a:cxn ang="0">
                  <a:pos x="57" y="167"/>
                </a:cxn>
                <a:cxn ang="0">
                  <a:pos x="33" y="177"/>
                </a:cxn>
                <a:cxn ang="0">
                  <a:pos x="31" y="227"/>
                </a:cxn>
                <a:cxn ang="0">
                  <a:pos x="55" y="213"/>
                </a:cxn>
                <a:cxn ang="0">
                  <a:pos x="61" y="238"/>
                </a:cxn>
                <a:cxn ang="0">
                  <a:pos x="33" y="235"/>
                </a:cxn>
                <a:cxn ang="0">
                  <a:pos x="58" y="280"/>
                </a:cxn>
                <a:cxn ang="0">
                  <a:pos x="83" y="278"/>
                </a:cxn>
                <a:cxn ang="0">
                  <a:pos x="60" y="288"/>
                </a:cxn>
                <a:cxn ang="0">
                  <a:pos x="58" y="338"/>
                </a:cxn>
                <a:cxn ang="0">
                  <a:pos x="81" y="324"/>
                </a:cxn>
                <a:cxn ang="0">
                  <a:pos x="87" y="349"/>
                </a:cxn>
                <a:cxn ang="0">
                  <a:pos x="60" y="347"/>
                </a:cxn>
                <a:cxn ang="0">
                  <a:pos x="85" y="391"/>
                </a:cxn>
                <a:cxn ang="0">
                  <a:pos x="110" y="389"/>
                </a:cxn>
                <a:cxn ang="0">
                  <a:pos x="87" y="399"/>
                </a:cxn>
                <a:cxn ang="0">
                  <a:pos x="85" y="450"/>
                </a:cxn>
                <a:cxn ang="0">
                  <a:pos x="108" y="435"/>
                </a:cxn>
                <a:cxn ang="0">
                  <a:pos x="114" y="460"/>
                </a:cxn>
                <a:cxn ang="0">
                  <a:pos x="87" y="458"/>
                </a:cxn>
                <a:cxn ang="0">
                  <a:pos x="111" y="502"/>
                </a:cxn>
                <a:cxn ang="0">
                  <a:pos x="137" y="501"/>
                </a:cxn>
                <a:cxn ang="0">
                  <a:pos x="113" y="511"/>
                </a:cxn>
                <a:cxn ang="0">
                  <a:pos x="111" y="561"/>
                </a:cxn>
                <a:cxn ang="0">
                  <a:pos x="135" y="547"/>
                </a:cxn>
                <a:cxn ang="0">
                  <a:pos x="141" y="572"/>
                </a:cxn>
                <a:cxn ang="0">
                  <a:pos x="113" y="569"/>
                </a:cxn>
                <a:cxn ang="0">
                  <a:pos x="138" y="613"/>
                </a:cxn>
                <a:cxn ang="0">
                  <a:pos x="163" y="612"/>
                </a:cxn>
                <a:cxn ang="0">
                  <a:pos x="140" y="622"/>
                </a:cxn>
                <a:cxn ang="0">
                  <a:pos x="131" y="645"/>
                </a:cxn>
                <a:cxn ang="0">
                  <a:pos x="400" y="0"/>
                </a:cxn>
              </a:cxnLst>
              <a:rect l="0" t="0" r="r" b="b"/>
              <a:pathLst>
                <a:path w="532" h="645">
                  <a:moveTo>
                    <a:pt x="0" y="96"/>
                  </a:moveTo>
                  <a:cubicBezTo>
                    <a:pt x="5" y="116"/>
                    <a:pt x="5" y="116"/>
                    <a:pt x="5" y="116"/>
                  </a:cubicBezTo>
                  <a:cubicBezTo>
                    <a:pt x="18" y="113"/>
                    <a:pt x="18" y="113"/>
                    <a:pt x="18" y="113"/>
                  </a:cubicBezTo>
                  <a:cubicBezTo>
                    <a:pt x="19" y="107"/>
                    <a:pt x="22" y="103"/>
                    <a:pt x="28" y="101"/>
                  </a:cubicBezTo>
                  <a:cubicBezTo>
                    <a:pt x="35" y="100"/>
                    <a:pt x="42" y="104"/>
                    <a:pt x="43" y="111"/>
                  </a:cubicBezTo>
                  <a:cubicBezTo>
                    <a:pt x="45" y="118"/>
                    <a:pt x="41" y="125"/>
                    <a:pt x="34" y="126"/>
                  </a:cubicBezTo>
                  <a:cubicBezTo>
                    <a:pt x="28" y="128"/>
                    <a:pt x="23" y="125"/>
                    <a:pt x="20" y="121"/>
                  </a:cubicBezTo>
                  <a:cubicBezTo>
                    <a:pt x="7" y="124"/>
                    <a:pt x="7" y="124"/>
                    <a:pt x="7" y="124"/>
                  </a:cubicBezTo>
                  <a:cubicBezTo>
                    <a:pt x="18" y="171"/>
                    <a:pt x="18" y="171"/>
                    <a:pt x="18" y="171"/>
                  </a:cubicBezTo>
                  <a:cubicBezTo>
                    <a:pt x="31" y="168"/>
                    <a:pt x="31" y="168"/>
                    <a:pt x="31" y="168"/>
                  </a:cubicBezTo>
                  <a:cubicBezTo>
                    <a:pt x="32" y="163"/>
                    <a:pt x="36" y="158"/>
                    <a:pt x="41" y="157"/>
                  </a:cubicBezTo>
                  <a:cubicBezTo>
                    <a:pt x="48" y="155"/>
                    <a:pt x="55" y="160"/>
                    <a:pt x="57" y="167"/>
                  </a:cubicBezTo>
                  <a:cubicBezTo>
                    <a:pt x="58" y="173"/>
                    <a:pt x="54" y="180"/>
                    <a:pt x="47" y="182"/>
                  </a:cubicBezTo>
                  <a:cubicBezTo>
                    <a:pt x="42" y="183"/>
                    <a:pt x="36" y="181"/>
                    <a:pt x="33" y="177"/>
                  </a:cubicBezTo>
                  <a:cubicBezTo>
                    <a:pt x="20" y="180"/>
                    <a:pt x="20" y="180"/>
                    <a:pt x="20" y="180"/>
                  </a:cubicBezTo>
                  <a:cubicBezTo>
                    <a:pt x="31" y="227"/>
                    <a:pt x="31" y="227"/>
                    <a:pt x="31" y="227"/>
                  </a:cubicBezTo>
                  <a:cubicBezTo>
                    <a:pt x="45" y="224"/>
                    <a:pt x="45" y="224"/>
                    <a:pt x="45" y="224"/>
                  </a:cubicBezTo>
                  <a:cubicBezTo>
                    <a:pt x="45" y="219"/>
                    <a:pt x="49" y="214"/>
                    <a:pt x="55" y="213"/>
                  </a:cubicBezTo>
                  <a:cubicBezTo>
                    <a:pt x="61" y="211"/>
                    <a:pt x="68" y="215"/>
                    <a:pt x="70" y="222"/>
                  </a:cubicBezTo>
                  <a:cubicBezTo>
                    <a:pt x="72" y="229"/>
                    <a:pt x="67" y="236"/>
                    <a:pt x="61" y="238"/>
                  </a:cubicBezTo>
                  <a:cubicBezTo>
                    <a:pt x="55" y="239"/>
                    <a:pt x="50" y="237"/>
                    <a:pt x="47" y="232"/>
                  </a:cubicBezTo>
                  <a:cubicBezTo>
                    <a:pt x="33" y="235"/>
                    <a:pt x="33" y="235"/>
                    <a:pt x="33" y="235"/>
                  </a:cubicBezTo>
                  <a:cubicBezTo>
                    <a:pt x="45" y="283"/>
                    <a:pt x="45" y="283"/>
                    <a:pt x="45" y="283"/>
                  </a:cubicBezTo>
                  <a:cubicBezTo>
                    <a:pt x="58" y="280"/>
                    <a:pt x="58" y="280"/>
                    <a:pt x="58" y="280"/>
                  </a:cubicBezTo>
                  <a:cubicBezTo>
                    <a:pt x="59" y="274"/>
                    <a:pt x="62" y="270"/>
                    <a:pt x="68" y="268"/>
                  </a:cubicBezTo>
                  <a:cubicBezTo>
                    <a:pt x="75" y="267"/>
                    <a:pt x="82" y="271"/>
                    <a:pt x="83" y="278"/>
                  </a:cubicBezTo>
                  <a:cubicBezTo>
                    <a:pt x="85" y="285"/>
                    <a:pt x="81" y="292"/>
                    <a:pt x="74" y="293"/>
                  </a:cubicBezTo>
                  <a:cubicBezTo>
                    <a:pt x="68" y="295"/>
                    <a:pt x="63" y="292"/>
                    <a:pt x="60" y="288"/>
                  </a:cubicBezTo>
                  <a:cubicBezTo>
                    <a:pt x="47" y="291"/>
                    <a:pt x="47" y="291"/>
                    <a:pt x="47" y="291"/>
                  </a:cubicBezTo>
                  <a:cubicBezTo>
                    <a:pt x="58" y="338"/>
                    <a:pt x="58" y="338"/>
                    <a:pt x="58" y="338"/>
                  </a:cubicBezTo>
                  <a:cubicBezTo>
                    <a:pt x="71" y="335"/>
                    <a:pt x="71" y="335"/>
                    <a:pt x="71" y="335"/>
                  </a:cubicBezTo>
                  <a:cubicBezTo>
                    <a:pt x="72" y="330"/>
                    <a:pt x="76" y="325"/>
                    <a:pt x="81" y="324"/>
                  </a:cubicBezTo>
                  <a:cubicBezTo>
                    <a:pt x="88" y="322"/>
                    <a:pt x="95" y="327"/>
                    <a:pt x="97" y="334"/>
                  </a:cubicBezTo>
                  <a:cubicBezTo>
                    <a:pt x="98" y="340"/>
                    <a:pt x="94" y="347"/>
                    <a:pt x="87" y="349"/>
                  </a:cubicBezTo>
                  <a:cubicBezTo>
                    <a:pt x="82" y="350"/>
                    <a:pt x="76" y="348"/>
                    <a:pt x="73" y="344"/>
                  </a:cubicBezTo>
                  <a:cubicBezTo>
                    <a:pt x="60" y="347"/>
                    <a:pt x="60" y="347"/>
                    <a:pt x="60" y="347"/>
                  </a:cubicBezTo>
                  <a:cubicBezTo>
                    <a:pt x="71" y="394"/>
                    <a:pt x="71" y="394"/>
                    <a:pt x="71" y="394"/>
                  </a:cubicBezTo>
                  <a:cubicBezTo>
                    <a:pt x="85" y="391"/>
                    <a:pt x="85" y="391"/>
                    <a:pt x="85" y="391"/>
                  </a:cubicBezTo>
                  <a:cubicBezTo>
                    <a:pt x="85" y="386"/>
                    <a:pt x="89" y="381"/>
                    <a:pt x="95" y="380"/>
                  </a:cubicBezTo>
                  <a:cubicBezTo>
                    <a:pt x="101" y="378"/>
                    <a:pt x="108" y="382"/>
                    <a:pt x="110" y="389"/>
                  </a:cubicBezTo>
                  <a:cubicBezTo>
                    <a:pt x="112" y="396"/>
                    <a:pt x="107" y="403"/>
                    <a:pt x="101" y="405"/>
                  </a:cubicBezTo>
                  <a:cubicBezTo>
                    <a:pt x="95" y="406"/>
                    <a:pt x="90" y="404"/>
                    <a:pt x="87" y="399"/>
                  </a:cubicBezTo>
                  <a:cubicBezTo>
                    <a:pt x="73" y="402"/>
                    <a:pt x="73" y="402"/>
                    <a:pt x="73" y="402"/>
                  </a:cubicBezTo>
                  <a:cubicBezTo>
                    <a:pt x="85" y="450"/>
                    <a:pt x="85" y="450"/>
                    <a:pt x="85" y="450"/>
                  </a:cubicBezTo>
                  <a:cubicBezTo>
                    <a:pt x="98" y="446"/>
                    <a:pt x="98" y="446"/>
                    <a:pt x="98" y="446"/>
                  </a:cubicBezTo>
                  <a:cubicBezTo>
                    <a:pt x="99" y="441"/>
                    <a:pt x="102" y="437"/>
                    <a:pt x="108" y="435"/>
                  </a:cubicBezTo>
                  <a:cubicBezTo>
                    <a:pt x="115" y="434"/>
                    <a:pt x="122" y="438"/>
                    <a:pt x="123" y="445"/>
                  </a:cubicBezTo>
                  <a:cubicBezTo>
                    <a:pt x="125" y="452"/>
                    <a:pt x="121" y="459"/>
                    <a:pt x="114" y="460"/>
                  </a:cubicBezTo>
                  <a:cubicBezTo>
                    <a:pt x="108" y="462"/>
                    <a:pt x="103" y="459"/>
                    <a:pt x="100" y="455"/>
                  </a:cubicBezTo>
                  <a:cubicBezTo>
                    <a:pt x="87" y="458"/>
                    <a:pt x="87" y="458"/>
                    <a:pt x="87" y="458"/>
                  </a:cubicBezTo>
                  <a:cubicBezTo>
                    <a:pt x="98" y="505"/>
                    <a:pt x="98" y="505"/>
                    <a:pt x="98" y="505"/>
                  </a:cubicBezTo>
                  <a:cubicBezTo>
                    <a:pt x="111" y="502"/>
                    <a:pt x="111" y="502"/>
                    <a:pt x="111" y="502"/>
                  </a:cubicBezTo>
                  <a:cubicBezTo>
                    <a:pt x="112" y="497"/>
                    <a:pt x="116" y="492"/>
                    <a:pt x="121" y="491"/>
                  </a:cubicBezTo>
                  <a:cubicBezTo>
                    <a:pt x="128" y="489"/>
                    <a:pt x="135" y="494"/>
                    <a:pt x="137" y="501"/>
                  </a:cubicBezTo>
                  <a:cubicBezTo>
                    <a:pt x="138" y="507"/>
                    <a:pt x="134" y="514"/>
                    <a:pt x="127" y="516"/>
                  </a:cubicBezTo>
                  <a:cubicBezTo>
                    <a:pt x="122" y="517"/>
                    <a:pt x="116" y="515"/>
                    <a:pt x="113" y="511"/>
                  </a:cubicBezTo>
                  <a:cubicBezTo>
                    <a:pt x="100" y="514"/>
                    <a:pt x="100" y="514"/>
                    <a:pt x="100" y="514"/>
                  </a:cubicBezTo>
                  <a:cubicBezTo>
                    <a:pt x="111" y="561"/>
                    <a:pt x="111" y="561"/>
                    <a:pt x="111" y="561"/>
                  </a:cubicBezTo>
                  <a:cubicBezTo>
                    <a:pt x="125" y="558"/>
                    <a:pt x="125" y="558"/>
                    <a:pt x="125" y="558"/>
                  </a:cubicBezTo>
                  <a:cubicBezTo>
                    <a:pt x="125" y="553"/>
                    <a:pt x="129" y="548"/>
                    <a:pt x="135" y="547"/>
                  </a:cubicBezTo>
                  <a:cubicBezTo>
                    <a:pt x="141" y="545"/>
                    <a:pt x="148" y="549"/>
                    <a:pt x="150" y="556"/>
                  </a:cubicBezTo>
                  <a:cubicBezTo>
                    <a:pt x="152" y="563"/>
                    <a:pt x="147" y="570"/>
                    <a:pt x="141" y="572"/>
                  </a:cubicBezTo>
                  <a:cubicBezTo>
                    <a:pt x="135" y="573"/>
                    <a:pt x="130" y="571"/>
                    <a:pt x="127" y="566"/>
                  </a:cubicBezTo>
                  <a:cubicBezTo>
                    <a:pt x="113" y="569"/>
                    <a:pt x="113" y="569"/>
                    <a:pt x="113" y="569"/>
                  </a:cubicBezTo>
                  <a:cubicBezTo>
                    <a:pt x="125" y="617"/>
                    <a:pt x="125" y="617"/>
                    <a:pt x="125" y="617"/>
                  </a:cubicBezTo>
                  <a:cubicBezTo>
                    <a:pt x="138" y="613"/>
                    <a:pt x="138" y="613"/>
                    <a:pt x="138" y="613"/>
                  </a:cubicBezTo>
                  <a:cubicBezTo>
                    <a:pt x="139" y="608"/>
                    <a:pt x="142" y="604"/>
                    <a:pt x="148" y="602"/>
                  </a:cubicBezTo>
                  <a:cubicBezTo>
                    <a:pt x="155" y="601"/>
                    <a:pt x="162" y="605"/>
                    <a:pt x="163" y="612"/>
                  </a:cubicBezTo>
                  <a:cubicBezTo>
                    <a:pt x="165" y="619"/>
                    <a:pt x="161" y="626"/>
                    <a:pt x="154" y="627"/>
                  </a:cubicBezTo>
                  <a:cubicBezTo>
                    <a:pt x="148" y="629"/>
                    <a:pt x="143" y="626"/>
                    <a:pt x="140" y="622"/>
                  </a:cubicBezTo>
                  <a:cubicBezTo>
                    <a:pt x="127" y="625"/>
                    <a:pt x="127" y="625"/>
                    <a:pt x="127" y="625"/>
                  </a:cubicBezTo>
                  <a:cubicBezTo>
                    <a:pt x="131" y="645"/>
                    <a:pt x="131" y="645"/>
                    <a:pt x="131" y="645"/>
                  </a:cubicBezTo>
                  <a:cubicBezTo>
                    <a:pt x="532" y="549"/>
                    <a:pt x="532" y="549"/>
                    <a:pt x="532" y="549"/>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grpSp>
          <p:nvGrpSpPr>
            <p:cNvPr id="6147" name="组合 44"/>
            <p:cNvGrpSpPr>
              <a:grpSpLocks/>
            </p:cNvGrpSpPr>
            <p:nvPr/>
          </p:nvGrpSpPr>
          <p:grpSpPr bwMode="auto">
            <a:xfrm>
              <a:off x="0" y="175321"/>
              <a:ext cx="1563688" cy="1890713"/>
              <a:chOff x="0" y="0"/>
              <a:chExt cx="1563688" cy="1890713"/>
            </a:xfrm>
          </p:grpSpPr>
          <p:sp>
            <p:nvSpPr>
              <p:cNvPr id="6148" name="Freeform 6"/>
              <p:cNvSpPr>
                <a:spLocks noChangeArrowheads="1"/>
              </p:cNvSpPr>
              <p:nvPr/>
            </p:nvSpPr>
            <p:spPr bwMode="auto">
              <a:xfrm>
                <a:off x="0" y="0"/>
                <a:ext cx="1563688" cy="1890713"/>
              </a:xfrm>
              <a:custGeom>
                <a:avLst/>
                <a:gdLst/>
                <a:ahLst/>
                <a:cxnLst>
                  <a:cxn ang="0">
                    <a:pos x="4" y="115"/>
                  </a:cxn>
                  <a:cxn ang="0">
                    <a:pos x="28" y="101"/>
                  </a:cxn>
                  <a:cxn ang="0">
                    <a:pos x="34" y="126"/>
                  </a:cxn>
                  <a:cxn ang="0">
                    <a:pos x="6" y="123"/>
                  </a:cxn>
                  <a:cxn ang="0">
                    <a:pos x="31" y="168"/>
                  </a:cxn>
                  <a:cxn ang="0">
                    <a:pos x="56" y="166"/>
                  </a:cxn>
                  <a:cxn ang="0">
                    <a:pos x="33" y="176"/>
                  </a:cxn>
                  <a:cxn ang="0">
                    <a:pos x="31" y="226"/>
                  </a:cxn>
                  <a:cxn ang="0">
                    <a:pos x="54" y="212"/>
                  </a:cxn>
                  <a:cxn ang="0">
                    <a:pos x="60" y="237"/>
                  </a:cxn>
                  <a:cxn ang="0">
                    <a:pos x="33" y="235"/>
                  </a:cxn>
                  <a:cxn ang="0">
                    <a:pos x="58" y="279"/>
                  </a:cxn>
                  <a:cxn ang="0">
                    <a:pos x="83" y="277"/>
                  </a:cxn>
                  <a:cxn ang="0">
                    <a:pos x="60" y="287"/>
                  </a:cxn>
                  <a:cxn ang="0">
                    <a:pos x="58" y="338"/>
                  </a:cxn>
                  <a:cxn ang="0">
                    <a:pos x="81" y="323"/>
                  </a:cxn>
                  <a:cxn ang="0">
                    <a:pos x="87" y="348"/>
                  </a:cxn>
                  <a:cxn ang="0">
                    <a:pos x="60" y="346"/>
                  </a:cxn>
                  <a:cxn ang="0">
                    <a:pos x="85" y="390"/>
                  </a:cxn>
                  <a:cxn ang="0">
                    <a:pos x="110" y="389"/>
                  </a:cxn>
                  <a:cxn ang="0">
                    <a:pos x="87" y="399"/>
                  </a:cxn>
                  <a:cxn ang="0">
                    <a:pos x="84" y="449"/>
                  </a:cxn>
                  <a:cxn ang="0">
                    <a:pos x="108" y="435"/>
                  </a:cxn>
                  <a:cxn ang="0">
                    <a:pos x="114" y="460"/>
                  </a:cxn>
                  <a:cxn ang="0">
                    <a:pos x="86" y="457"/>
                  </a:cxn>
                  <a:cxn ang="0">
                    <a:pos x="111" y="502"/>
                  </a:cxn>
                  <a:cxn ang="0">
                    <a:pos x="136" y="500"/>
                  </a:cxn>
                  <a:cxn ang="0">
                    <a:pos x="113" y="510"/>
                  </a:cxn>
                  <a:cxn ang="0">
                    <a:pos x="111" y="560"/>
                  </a:cxn>
                  <a:cxn ang="0">
                    <a:pos x="134" y="546"/>
                  </a:cxn>
                  <a:cxn ang="0">
                    <a:pos x="140" y="571"/>
                  </a:cxn>
                  <a:cxn ang="0">
                    <a:pos x="113" y="569"/>
                  </a:cxn>
                  <a:cxn ang="0">
                    <a:pos x="138" y="613"/>
                  </a:cxn>
                  <a:cxn ang="0">
                    <a:pos x="163" y="611"/>
                  </a:cxn>
                  <a:cxn ang="0">
                    <a:pos x="140" y="621"/>
                  </a:cxn>
                  <a:cxn ang="0">
                    <a:pos x="131" y="644"/>
                  </a:cxn>
                  <a:cxn ang="0">
                    <a:pos x="400" y="0"/>
                  </a:cxn>
                </a:cxnLst>
                <a:rect l="0" t="0" r="r" b="b"/>
                <a:pathLst>
                  <a:path w="532" h="644">
                    <a:moveTo>
                      <a:pt x="0" y="96"/>
                    </a:moveTo>
                    <a:cubicBezTo>
                      <a:pt x="4" y="115"/>
                      <a:pt x="4" y="115"/>
                      <a:pt x="4" y="115"/>
                    </a:cubicBezTo>
                    <a:cubicBezTo>
                      <a:pt x="18" y="112"/>
                      <a:pt x="18" y="112"/>
                      <a:pt x="18" y="112"/>
                    </a:cubicBezTo>
                    <a:cubicBezTo>
                      <a:pt x="18" y="107"/>
                      <a:pt x="22" y="102"/>
                      <a:pt x="28" y="101"/>
                    </a:cubicBezTo>
                    <a:cubicBezTo>
                      <a:pt x="35" y="99"/>
                      <a:pt x="41" y="103"/>
                      <a:pt x="43" y="110"/>
                    </a:cubicBezTo>
                    <a:cubicBezTo>
                      <a:pt x="45" y="117"/>
                      <a:pt x="41" y="124"/>
                      <a:pt x="34" y="126"/>
                    </a:cubicBezTo>
                    <a:cubicBezTo>
                      <a:pt x="28" y="127"/>
                      <a:pt x="23" y="125"/>
                      <a:pt x="20" y="120"/>
                    </a:cubicBezTo>
                    <a:cubicBezTo>
                      <a:pt x="6" y="123"/>
                      <a:pt x="6" y="123"/>
                      <a:pt x="6" y="123"/>
                    </a:cubicBezTo>
                    <a:cubicBezTo>
                      <a:pt x="18" y="171"/>
                      <a:pt x="18" y="171"/>
                      <a:pt x="18" y="171"/>
                    </a:cubicBezTo>
                    <a:cubicBezTo>
                      <a:pt x="31" y="168"/>
                      <a:pt x="31" y="168"/>
                      <a:pt x="31" y="168"/>
                    </a:cubicBezTo>
                    <a:cubicBezTo>
                      <a:pt x="32" y="162"/>
                      <a:pt x="36" y="158"/>
                      <a:pt x="41" y="156"/>
                    </a:cubicBezTo>
                    <a:cubicBezTo>
                      <a:pt x="48" y="155"/>
                      <a:pt x="55" y="159"/>
                      <a:pt x="56" y="166"/>
                    </a:cubicBezTo>
                    <a:cubicBezTo>
                      <a:pt x="58" y="173"/>
                      <a:pt x="54" y="180"/>
                      <a:pt x="47" y="181"/>
                    </a:cubicBezTo>
                    <a:cubicBezTo>
                      <a:pt x="42" y="183"/>
                      <a:pt x="36" y="180"/>
                      <a:pt x="33" y="176"/>
                    </a:cubicBezTo>
                    <a:cubicBezTo>
                      <a:pt x="20" y="179"/>
                      <a:pt x="20" y="179"/>
                      <a:pt x="20" y="179"/>
                    </a:cubicBezTo>
                    <a:cubicBezTo>
                      <a:pt x="31" y="226"/>
                      <a:pt x="31" y="226"/>
                      <a:pt x="31" y="226"/>
                    </a:cubicBezTo>
                    <a:cubicBezTo>
                      <a:pt x="45" y="223"/>
                      <a:pt x="45" y="223"/>
                      <a:pt x="45" y="223"/>
                    </a:cubicBezTo>
                    <a:cubicBezTo>
                      <a:pt x="45" y="218"/>
                      <a:pt x="49" y="213"/>
                      <a:pt x="54" y="212"/>
                    </a:cubicBezTo>
                    <a:cubicBezTo>
                      <a:pt x="61" y="210"/>
                      <a:pt x="68" y="215"/>
                      <a:pt x="70" y="222"/>
                    </a:cubicBezTo>
                    <a:cubicBezTo>
                      <a:pt x="71" y="228"/>
                      <a:pt x="67" y="235"/>
                      <a:pt x="60" y="237"/>
                    </a:cubicBezTo>
                    <a:cubicBezTo>
                      <a:pt x="55" y="238"/>
                      <a:pt x="49" y="236"/>
                      <a:pt x="47" y="232"/>
                    </a:cubicBezTo>
                    <a:cubicBezTo>
                      <a:pt x="33" y="235"/>
                      <a:pt x="33" y="235"/>
                      <a:pt x="33" y="235"/>
                    </a:cubicBezTo>
                    <a:cubicBezTo>
                      <a:pt x="44" y="282"/>
                      <a:pt x="44" y="282"/>
                      <a:pt x="44" y="282"/>
                    </a:cubicBezTo>
                    <a:cubicBezTo>
                      <a:pt x="58" y="279"/>
                      <a:pt x="58" y="279"/>
                      <a:pt x="58" y="279"/>
                    </a:cubicBezTo>
                    <a:cubicBezTo>
                      <a:pt x="58" y="274"/>
                      <a:pt x="62" y="269"/>
                      <a:pt x="68" y="268"/>
                    </a:cubicBezTo>
                    <a:cubicBezTo>
                      <a:pt x="75" y="266"/>
                      <a:pt x="81" y="270"/>
                      <a:pt x="83" y="277"/>
                    </a:cubicBezTo>
                    <a:cubicBezTo>
                      <a:pt x="85" y="284"/>
                      <a:pt x="81" y="291"/>
                      <a:pt x="74" y="293"/>
                    </a:cubicBezTo>
                    <a:cubicBezTo>
                      <a:pt x="68" y="294"/>
                      <a:pt x="63" y="292"/>
                      <a:pt x="60" y="287"/>
                    </a:cubicBezTo>
                    <a:cubicBezTo>
                      <a:pt x="46" y="290"/>
                      <a:pt x="46" y="290"/>
                      <a:pt x="46" y="290"/>
                    </a:cubicBezTo>
                    <a:cubicBezTo>
                      <a:pt x="58" y="338"/>
                      <a:pt x="58" y="338"/>
                      <a:pt x="58" y="338"/>
                    </a:cubicBezTo>
                    <a:cubicBezTo>
                      <a:pt x="71" y="335"/>
                      <a:pt x="71" y="335"/>
                      <a:pt x="71" y="335"/>
                    </a:cubicBezTo>
                    <a:cubicBezTo>
                      <a:pt x="72" y="329"/>
                      <a:pt x="76" y="325"/>
                      <a:pt x="81" y="323"/>
                    </a:cubicBezTo>
                    <a:cubicBezTo>
                      <a:pt x="88" y="322"/>
                      <a:pt x="95" y="326"/>
                      <a:pt x="96" y="333"/>
                    </a:cubicBezTo>
                    <a:cubicBezTo>
                      <a:pt x="98" y="340"/>
                      <a:pt x="94" y="347"/>
                      <a:pt x="87" y="348"/>
                    </a:cubicBezTo>
                    <a:cubicBezTo>
                      <a:pt x="82" y="350"/>
                      <a:pt x="76" y="347"/>
                      <a:pt x="73" y="343"/>
                    </a:cubicBezTo>
                    <a:cubicBezTo>
                      <a:pt x="60" y="346"/>
                      <a:pt x="60" y="346"/>
                      <a:pt x="60" y="346"/>
                    </a:cubicBezTo>
                    <a:cubicBezTo>
                      <a:pt x="71" y="393"/>
                      <a:pt x="71" y="393"/>
                      <a:pt x="71" y="393"/>
                    </a:cubicBezTo>
                    <a:cubicBezTo>
                      <a:pt x="85" y="390"/>
                      <a:pt x="85" y="390"/>
                      <a:pt x="85" y="390"/>
                    </a:cubicBezTo>
                    <a:cubicBezTo>
                      <a:pt x="85" y="385"/>
                      <a:pt x="89" y="380"/>
                      <a:pt x="94" y="379"/>
                    </a:cubicBezTo>
                    <a:cubicBezTo>
                      <a:pt x="101" y="377"/>
                      <a:pt x="108" y="382"/>
                      <a:pt x="110" y="389"/>
                    </a:cubicBezTo>
                    <a:cubicBezTo>
                      <a:pt x="111" y="395"/>
                      <a:pt x="107" y="402"/>
                      <a:pt x="100" y="404"/>
                    </a:cubicBezTo>
                    <a:cubicBezTo>
                      <a:pt x="95" y="405"/>
                      <a:pt x="89" y="403"/>
                      <a:pt x="87" y="399"/>
                    </a:cubicBezTo>
                    <a:cubicBezTo>
                      <a:pt x="73" y="402"/>
                      <a:pt x="73" y="402"/>
                      <a:pt x="73" y="402"/>
                    </a:cubicBezTo>
                    <a:cubicBezTo>
                      <a:pt x="84" y="449"/>
                      <a:pt x="84" y="449"/>
                      <a:pt x="84" y="449"/>
                    </a:cubicBezTo>
                    <a:cubicBezTo>
                      <a:pt x="98" y="446"/>
                      <a:pt x="98" y="446"/>
                      <a:pt x="98" y="446"/>
                    </a:cubicBezTo>
                    <a:cubicBezTo>
                      <a:pt x="98" y="441"/>
                      <a:pt x="102" y="436"/>
                      <a:pt x="108" y="435"/>
                    </a:cubicBezTo>
                    <a:cubicBezTo>
                      <a:pt x="115" y="433"/>
                      <a:pt x="122" y="437"/>
                      <a:pt x="123" y="444"/>
                    </a:cubicBezTo>
                    <a:cubicBezTo>
                      <a:pt x="125" y="451"/>
                      <a:pt x="121" y="458"/>
                      <a:pt x="114" y="460"/>
                    </a:cubicBezTo>
                    <a:cubicBezTo>
                      <a:pt x="108" y="461"/>
                      <a:pt x="103" y="459"/>
                      <a:pt x="100" y="454"/>
                    </a:cubicBezTo>
                    <a:cubicBezTo>
                      <a:pt x="86" y="457"/>
                      <a:pt x="86" y="457"/>
                      <a:pt x="86" y="457"/>
                    </a:cubicBezTo>
                    <a:cubicBezTo>
                      <a:pt x="98" y="505"/>
                      <a:pt x="98" y="505"/>
                      <a:pt x="98" y="505"/>
                    </a:cubicBezTo>
                    <a:cubicBezTo>
                      <a:pt x="111" y="502"/>
                      <a:pt x="111" y="502"/>
                      <a:pt x="111" y="502"/>
                    </a:cubicBezTo>
                    <a:cubicBezTo>
                      <a:pt x="112" y="496"/>
                      <a:pt x="116" y="492"/>
                      <a:pt x="121" y="490"/>
                    </a:cubicBezTo>
                    <a:cubicBezTo>
                      <a:pt x="128" y="489"/>
                      <a:pt x="135" y="493"/>
                      <a:pt x="136" y="500"/>
                    </a:cubicBezTo>
                    <a:cubicBezTo>
                      <a:pt x="138" y="507"/>
                      <a:pt x="134" y="514"/>
                      <a:pt x="127" y="515"/>
                    </a:cubicBezTo>
                    <a:cubicBezTo>
                      <a:pt x="122" y="517"/>
                      <a:pt x="116" y="514"/>
                      <a:pt x="113" y="510"/>
                    </a:cubicBezTo>
                    <a:cubicBezTo>
                      <a:pt x="100" y="513"/>
                      <a:pt x="100" y="513"/>
                      <a:pt x="100" y="513"/>
                    </a:cubicBezTo>
                    <a:cubicBezTo>
                      <a:pt x="111" y="560"/>
                      <a:pt x="111" y="560"/>
                      <a:pt x="111" y="560"/>
                    </a:cubicBezTo>
                    <a:cubicBezTo>
                      <a:pt x="125" y="557"/>
                      <a:pt x="125" y="557"/>
                      <a:pt x="125" y="557"/>
                    </a:cubicBezTo>
                    <a:cubicBezTo>
                      <a:pt x="125" y="552"/>
                      <a:pt x="129" y="547"/>
                      <a:pt x="134" y="546"/>
                    </a:cubicBezTo>
                    <a:cubicBezTo>
                      <a:pt x="141" y="544"/>
                      <a:pt x="148" y="549"/>
                      <a:pt x="150" y="556"/>
                    </a:cubicBezTo>
                    <a:cubicBezTo>
                      <a:pt x="151" y="562"/>
                      <a:pt x="147" y="569"/>
                      <a:pt x="140" y="571"/>
                    </a:cubicBezTo>
                    <a:cubicBezTo>
                      <a:pt x="135" y="572"/>
                      <a:pt x="129" y="570"/>
                      <a:pt x="127" y="566"/>
                    </a:cubicBezTo>
                    <a:cubicBezTo>
                      <a:pt x="113" y="569"/>
                      <a:pt x="113" y="569"/>
                      <a:pt x="113" y="569"/>
                    </a:cubicBezTo>
                    <a:cubicBezTo>
                      <a:pt x="124" y="616"/>
                      <a:pt x="124" y="616"/>
                      <a:pt x="124" y="616"/>
                    </a:cubicBezTo>
                    <a:cubicBezTo>
                      <a:pt x="138" y="613"/>
                      <a:pt x="138" y="613"/>
                      <a:pt x="138" y="613"/>
                    </a:cubicBezTo>
                    <a:cubicBezTo>
                      <a:pt x="138" y="608"/>
                      <a:pt x="142" y="603"/>
                      <a:pt x="148" y="602"/>
                    </a:cubicBezTo>
                    <a:cubicBezTo>
                      <a:pt x="155" y="600"/>
                      <a:pt x="162" y="604"/>
                      <a:pt x="163" y="611"/>
                    </a:cubicBezTo>
                    <a:cubicBezTo>
                      <a:pt x="165" y="618"/>
                      <a:pt x="161" y="625"/>
                      <a:pt x="154" y="627"/>
                    </a:cubicBezTo>
                    <a:cubicBezTo>
                      <a:pt x="148" y="628"/>
                      <a:pt x="143" y="626"/>
                      <a:pt x="140" y="621"/>
                    </a:cubicBezTo>
                    <a:cubicBezTo>
                      <a:pt x="126" y="624"/>
                      <a:pt x="126" y="624"/>
                      <a:pt x="126" y="624"/>
                    </a:cubicBezTo>
                    <a:cubicBezTo>
                      <a:pt x="131" y="644"/>
                      <a:pt x="131" y="644"/>
                      <a:pt x="131" y="644"/>
                    </a:cubicBezTo>
                    <a:cubicBezTo>
                      <a:pt x="532" y="548"/>
                      <a:pt x="532" y="548"/>
                      <a:pt x="532" y="548"/>
                    </a:cubicBezTo>
                    <a:cubicBezTo>
                      <a:pt x="400" y="0"/>
                      <a:pt x="400" y="0"/>
                      <a:pt x="400" y="0"/>
                    </a:cubicBezTo>
                    <a:lnTo>
                      <a:pt x="0" y="96"/>
                    </a:lnTo>
                    <a:close/>
                  </a:path>
                </a:pathLst>
              </a:custGeom>
              <a:solidFill>
                <a:srgbClr val="FFFFFF"/>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49" name="Freeform 7"/>
              <p:cNvSpPr>
                <a:spLocks noChangeArrowheads="1"/>
              </p:cNvSpPr>
              <p:nvPr/>
            </p:nvSpPr>
            <p:spPr bwMode="auto">
              <a:xfrm>
                <a:off x="555625" y="1558925"/>
                <a:ext cx="996950" cy="247650"/>
              </a:xfrm>
              <a:custGeom>
                <a:avLst/>
                <a:gdLst/>
                <a:ahLst/>
                <a:cxnLst>
                  <a:cxn ang="0">
                    <a:pos x="0" y="152"/>
                  </a:cxn>
                  <a:cxn ang="0">
                    <a:pos x="628" y="0"/>
                  </a:cxn>
                  <a:cxn ang="0">
                    <a:pos x="628" y="6"/>
                  </a:cxn>
                  <a:cxn ang="0">
                    <a:pos x="0" y="156"/>
                  </a:cxn>
                  <a:cxn ang="0">
                    <a:pos x="0" y="152"/>
                  </a:cxn>
                </a:cxnLst>
                <a:rect l="0" t="0" r="r" b="b"/>
                <a:pathLst>
                  <a:path w="628" h="156">
                    <a:moveTo>
                      <a:pt x="0" y="152"/>
                    </a:moveTo>
                    <a:lnTo>
                      <a:pt x="628" y="0"/>
                    </a:lnTo>
                    <a:lnTo>
                      <a:pt x="628" y="6"/>
                    </a:lnTo>
                    <a:lnTo>
                      <a:pt x="0" y="156"/>
                    </a:lnTo>
                    <a:lnTo>
                      <a:pt x="0" y="152"/>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0" name="Freeform 8"/>
              <p:cNvSpPr>
                <a:spLocks noChangeArrowheads="1"/>
              </p:cNvSpPr>
              <p:nvPr/>
            </p:nvSpPr>
            <p:spPr bwMode="auto">
              <a:xfrm>
                <a:off x="534988" y="1476375"/>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1" name="Freeform 9"/>
              <p:cNvSpPr>
                <a:spLocks noChangeArrowheads="1"/>
              </p:cNvSpPr>
              <p:nvPr/>
            </p:nvSpPr>
            <p:spPr bwMode="auto">
              <a:xfrm>
                <a:off x="514350" y="1392238"/>
                <a:ext cx="996950" cy="242888"/>
              </a:xfrm>
              <a:custGeom>
                <a:avLst/>
                <a:gdLst/>
                <a:ahLst/>
                <a:cxnLst>
                  <a:cxn ang="0">
                    <a:pos x="0" y="150"/>
                  </a:cxn>
                  <a:cxn ang="0">
                    <a:pos x="628" y="0"/>
                  </a:cxn>
                  <a:cxn ang="0">
                    <a:pos x="628" y="3"/>
                  </a:cxn>
                  <a:cxn ang="0">
                    <a:pos x="0" y="153"/>
                  </a:cxn>
                  <a:cxn ang="0">
                    <a:pos x="0" y="150"/>
                  </a:cxn>
                </a:cxnLst>
                <a:rect l="0" t="0" r="r" b="b"/>
                <a:pathLst>
                  <a:path w="628" h="153">
                    <a:moveTo>
                      <a:pt x="0" y="150"/>
                    </a:moveTo>
                    <a:lnTo>
                      <a:pt x="628" y="0"/>
                    </a:lnTo>
                    <a:lnTo>
                      <a:pt x="628" y="3"/>
                    </a:lnTo>
                    <a:lnTo>
                      <a:pt x="0" y="153"/>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2" name="Freeform 10"/>
              <p:cNvSpPr>
                <a:spLocks noChangeArrowheads="1"/>
              </p:cNvSpPr>
              <p:nvPr/>
            </p:nvSpPr>
            <p:spPr bwMode="auto">
              <a:xfrm>
                <a:off x="493713" y="1306513"/>
                <a:ext cx="996950" cy="246063"/>
              </a:xfrm>
              <a:custGeom>
                <a:avLst/>
                <a:gdLst/>
                <a:ahLst/>
                <a:cxnLst>
                  <a:cxn ang="0">
                    <a:pos x="0" y="150"/>
                  </a:cxn>
                  <a:cxn ang="0">
                    <a:pos x="628" y="0"/>
                  </a:cxn>
                  <a:cxn ang="0">
                    <a:pos x="628" y="4"/>
                  </a:cxn>
                  <a:cxn ang="0">
                    <a:pos x="2" y="155"/>
                  </a:cxn>
                  <a:cxn ang="0">
                    <a:pos x="0" y="150"/>
                  </a:cxn>
                </a:cxnLst>
                <a:rect l="0" t="0" r="r" b="b"/>
                <a:pathLst>
                  <a:path w="628" h="155">
                    <a:moveTo>
                      <a:pt x="0" y="150"/>
                    </a:moveTo>
                    <a:lnTo>
                      <a:pt x="628" y="0"/>
                    </a:lnTo>
                    <a:lnTo>
                      <a:pt x="628" y="4"/>
                    </a:lnTo>
                    <a:lnTo>
                      <a:pt x="2" y="155"/>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3" name="Freeform 11"/>
              <p:cNvSpPr>
                <a:spLocks noChangeArrowheads="1"/>
              </p:cNvSpPr>
              <p:nvPr/>
            </p:nvSpPr>
            <p:spPr bwMode="auto">
              <a:xfrm>
                <a:off x="473075" y="1220788"/>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4" name="Freeform 12"/>
              <p:cNvSpPr>
                <a:spLocks noChangeArrowheads="1"/>
              </p:cNvSpPr>
              <p:nvPr/>
            </p:nvSpPr>
            <p:spPr bwMode="auto">
              <a:xfrm>
                <a:off x="452438" y="1139825"/>
                <a:ext cx="1000125" cy="242888"/>
              </a:xfrm>
              <a:custGeom>
                <a:avLst/>
                <a:gdLst/>
                <a:ahLst/>
                <a:cxnLst>
                  <a:cxn ang="0">
                    <a:pos x="0" y="150"/>
                  </a:cxn>
                  <a:cxn ang="0">
                    <a:pos x="628" y="0"/>
                  </a:cxn>
                  <a:cxn ang="0">
                    <a:pos x="630" y="3"/>
                  </a:cxn>
                  <a:cxn ang="0">
                    <a:pos x="2" y="153"/>
                  </a:cxn>
                  <a:cxn ang="0">
                    <a:pos x="0" y="150"/>
                  </a:cxn>
                </a:cxnLst>
                <a:rect l="0" t="0" r="r" b="b"/>
                <a:pathLst>
                  <a:path w="630" h="153">
                    <a:moveTo>
                      <a:pt x="0" y="150"/>
                    </a:moveTo>
                    <a:lnTo>
                      <a:pt x="628" y="0"/>
                    </a:lnTo>
                    <a:lnTo>
                      <a:pt x="630" y="3"/>
                    </a:lnTo>
                    <a:lnTo>
                      <a:pt x="2" y="153"/>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5" name="Freeform 13"/>
              <p:cNvSpPr>
                <a:spLocks noChangeArrowheads="1"/>
              </p:cNvSpPr>
              <p:nvPr/>
            </p:nvSpPr>
            <p:spPr bwMode="auto">
              <a:xfrm>
                <a:off x="431800" y="105410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6" name="Freeform 14"/>
              <p:cNvSpPr>
                <a:spLocks noChangeArrowheads="1"/>
              </p:cNvSpPr>
              <p:nvPr/>
            </p:nvSpPr>
            <p:spPr bwMode="auto">
              <a:xfrm>
                <a:off x="411163" y="968375"/>
                <a:ext cx="1000125" cy="247650"/>
              </a:xfrm>
              <a:custGeom>
                <a:avLst/>
                <a:gdLst/>
                <a:ahLst/>
                <a:cxnLst>
                  <a:cxn ang="0">
                    <a:pos x="0" y="150"/>
                  </a:cxn>
                  <a:cxn ang="0">
                    <a:pos x="628" y="0"/>
                  </a:cxn>
                  <a:cxn ang="0">
                    <a:pos x="630" y="4"/>
                  </a:cxn>
                  <a:cxn ang="0">
                    <a:pos x="2" y="156"/>
                  </a:cxn>
                  <a:cxn ang="0">
                    <a:pos x="0" y="150"/>
                  </a:cxn>
                </a:cxnLst>
                <a:rect l="0" t="0" r="r" b="b"/>
                <a:pathLst>
                  <a:path w="630" h="156">
                    <a:moveTo>
                      <a:pt x="0" y="150"/>
                    </a:moveTo>
                    <a:lnTo>
                      <a:pt x="628" y="0"/>
                    </a:lnTo>
                    <a:lnTo>
                      <a:pt x="630" y="4"/>
                    </a:lnTo>
                    <a:lnTo>
                      <a:pt x="2" y="156"/>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7" name="Freeform 15"/>
              <p:cNvSpPr>
                <a:spLocks noChangeArrowheads="1"/>
              </p:cNvSpPr>
              <p:nvPr/>
            </p:nvSpPr>
            <p:spPr bwMode="auto">
              <a:xfrm>
                <a:off x="393700" y="884238"/>
                <a:ext cx="996950" cy="246063"/>
              </a:xfrm>
              <a:custGeom>
                <a:avLst/>
                <a:gdLst/>
                <a:ahLst/>
                <a:cxnLst>
                  <a:cxn ang="0">
                    <a:pos x="0" y="151"/>
                  </a:cxn>
                  <a:cxn ang="0">
                    <a:pos x="626" y="0"/>
                  </a:cxn>
                  <a:cxn ang="0">
                    <a:pos x="628" y="5"/>
                  </a:cxn>
                  <a:cxn ang="0">
                    <a:pos x="0" y="155"/>
                  </a:cxn>
                  <a:cxn ang="0">
                    <a:pos x="0" y="151"/>
                  </a:cxn>
                </a:cxnLst>
                <a:rect l="0" t="0" r="r" b="b"/>
                <a:pathLst>
                  <a:path w="628" h="155">
                    <a:moveTo>
                      <a:pt x="0" y="151"/>
                    </a:moveTo>
                    <a:lnTo>
                      <a:pt x="626" y="0"/>
                    </a:lnTo>
                    <a:lnTo>
                      <a:pt x="628" y="5"/>
                    </a:lnTo>
                    <a:lnTo>
                      <a:pt x="0" y="155"/>
                    </a:lnTo>
                    <a:lnTo>
                      <a:pt x="0" y="151"/>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8" name="Freeform 16"/>
              <p:cNvSpPr>
                <a:spLocks noChangeArrowheads="1"/>
              </p:cNvSpPr>
              <p:nvPr/>
            </p:nvSpPr>
            <p:spPr bwMode="auto">
              <a:xfrm>
                <a:off x="373063" y="801688"/>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59" name="Freeform 17"/>
              <p:cNvSpPr>
                <a:spLocks noChangeArrowheads="1"/>
              </p:cNvSpPr>
              <p:nvPr/>
            </p:nvSpPr>
            <p:spPr bwMode="auto">
              <a:xfrm>
                <a:off x="352425" y="715963"/>
                <a:ext cx="996950" cy="244475"/>
              </a:xfrm>
              <a:custGeom>
                <a:avLst/>
                <a:gdLst/>
                <a:ahLst/>
                <a:cxnLst>
                  <a:cxn ang="0">
                    <a:pos x="0" y="150"/>
                  </a:cxn>
                  <a:cxn ang="0">
                    <a:pos x="628" y="0"/>
                  </a:cxn>
                  <a:cxn ang="0">
                    <a:pos x="628" y="4"/>
                  </a:cxn>
                  <a:cxn ang="0">
                    <a:pos x="0" y="154"/>
                  </a:cxn>
                  <a:cxn ang="0">
                    <a:pos x="0" y="150"/>
                  </a:cxn>
                </a:cxnLst>
                <a:rect l="0" t="0" r="r" b="b"/>
                <a:pathLst>
                  <a:path w="628" h="154">
                    <a:moveTo>
                      <a:pt x="0" y="150"/>
                    </a:moveTo>
                    <a:lnTo>
                      <a:pt x="628" y="0"/>
                    </a:lnTo>
                    <a:lnTo>
                      <a:pt x="628" y="4"/>
                    </a:lnTo>
                    <a:lnTo>
                      <a:pt x="0" y="154"/>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0" name="Freeform 18"/>
              <p:cNvSpPr>
                <a:spLocks noChangeArrowheads="1"/>
              </p:cNvSpPr>
              <p:nvPr/>
            </p:nvSpPr>
            <p:spPr bwMode="auto">
              <a:xfrm>
                <a:off x="331788" y="631825"/>
                <a:ext cx="996950" cy="246063"/>
              </a:xfrm>
              <a:custGeom>
                <a:avLst/>
                <a:gdLst/>
                <a:ahLst/>
                <a:cxnLst>
                  <a:cxn ang="0">
                    <a:pos x="0" y="149"/>
                  </a:cxn>
                  <a:cxn ang="0">
                    <a:pos x="628" y="0"/>
                  </a:cxn>
                  <a:cxn ang="0">
                    <a:pos x="628" y="3"/>
                  </a:cxn>
                  <a:cxn ang="0">
                    <a:pos x="0" y="155"/>
                  </a:cxn>
                  <a:cxn ang="0">
                    <a:pos x="0" y="149"/>
                  </a:cxn>
                </a:cxnLst>
                <a:rect l="0" t="0" r="r" b="b"/>
                <a:pathLst>
                  <a:path w="628" h="155">
                    <a:moveTo>
                      <a:pt x="0" y="149"/>
                    </a:moveTo>
                    <a:lnTo>
                      <a:pt x="628" y="0"/>
                    </a:lnTo>
                    <a:lnTo>
                      <a:pt x="628" y="3"/>
                    </a:lnTo>
                    <a:lnTo>
                      <a:pt x="0" y="155"/>
                    </a:lnTo>
                    <a:lnTo>
                      <a:pt x="0" y="149"/>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1" name="Freeform 19"/>
              <p:cNvSpPr>
                <a:spLocks noChangeArrowheads="1"/>
              </p:cNvSpPr>
              <p:nvPr/>
            </p:nvSpPr>
            <p:spPr bwMode="auto">
              <a:xfrm>
                <a:off x="311150" y="546100"/>
                <a:ext cx="996950" cy="246063"/>
              </a:xfrm>
              <a:custGeom>
                <a:avLst/>
                <a:gdLst/>
                <a:ahLst/>
                <a:cxnLst>
                  <a:cxn ang="0">
                    <a:pos x="0" y="152"/>
                  </a:cxn>
                  <a:cxn ang="0">
                    <a:pos x="628" y="0"/>
                  </a:cxn>
                  <a:cxn ang="0">
                    <a:pos x="628" y="6"/>
                  </a:cxn>
                  <a:cxn ang="0">
                    <a:pos x="2" y="155"/>
                  </a:cxn>
                  <a:cxn ang="0">
                    <a:pos x="0" y="152"/>
                  </a:cxn>
                </a:cxnLst>
                <a:rect l="0" t="0" r="r" b="b"/>
                <a:pathLst>
                  <a:path w="628" h="155">
                    <a:moveTo>
                      <a:pt x="0" y="152"/>
                    </a:moveTo>
                    <a:lnTo>
                      <a:pt x="628" y="0"/>
                    </a:lnTo>
                    <a:lnTo>
                      <a:pt x="628" y="6"/>
                    </a:lnTo>
                    <a:lnTo>
                      <a:pt x="2" y="155"/>
                    </a:lnTo>
                    <a:lnTo>
                      <a:pt x="0" y="152"/>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2" name="Freeform 20"/>
              <p:cNvSpPr>
                <a:spLocks noChangeArrowheads="1"/>
              </p:cNvSpPr>
              <p:nvPr/>
            </p:nvSpPr>
            <p:spPr bwMode="auto">
              <a:xfrm>
                <a:off x="290513" y="463550"/>
                <a:ext cx="1000125" cy="244475"/>
              </a:xfrm>
              <a:custGeom>
                <a:avLst/>
                <a:gdLst/>
                <a:ahLst/>
                <a:cxnLst>
                  <a:cxn ang="0">
                    <a:pos x="0" y="150"/>
                  </a:cxn>
                  <a:cxn ang="0">
                    <a:pos x="628" y="0"/>
                  </a:cxn>
                  <a:cxn ang="0">
                    <a:pos x="630" y="4"/>
                  </a:cxn>
                  <a:cxn ang="0">
                    <a:pos x="2" y="154"/>
                  </a:cxn>
                  <a:cxn ang="0">
                    <a:pos x="0" y="150"/>
                  </a:cxn>
                </a:cxnLst>
                <a:rect l="0" t="0" r="r" b="b"/>
                <a:pathLst>
                  <a:path w="630" h="154">
                    <a:moveTo>
                      <a:pt x="0" y="150"/>
                    </a:moveTo>
                    <a:lnTo>
                      <a:pt x="628" y="0"/>
                    </a:lnTo>
                    <a:lnTo>
                      <a:pt x="630" y="4"/>
                    </a:lnTo>
                    <a:lnTo>
                      <a:pt x="2" y="154"/>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3" name="Freeform 21"/>
              <p:cNvSpPr>
                <a:spLocks noChangeArrowheads="1"/>
              </p:cNvSpPr>
              <p:nvPr/>
            </p:nvSpPr>
            <p:spPr bwMode="auto">
              <a:xfrm>
                <a:off x="269875" y="379413"/>
                <a:ext cx="1000125" cy="242888"/>
              </a:xfrm>
              <a:custGeom>
                <a:avLst/>
                <a:gdLst/>
                <a:ahLst/>
                <a:cxnLst>
                  <a:cxn ang="0">
                    <a:pos x="0" y="149"/>
                  </a:cxn>
                  <a:cxn ang="0">
                    <a:pos x="628" y="0"/>
                  </a:cxn>
                  <a:cxn ang="0">
                    <a:pos x="630" y="3"/>
                  </a:cxn>
                  <a:cxn ang="0">
                    <a:pos x="2" y="153"/>
                  </a:cxn>
                  <a:cxn ang="0">
                    <a:pos x="0" y="149"/>
                  </a:cxn>
                </a:cxnLst>
                <a:rect l="0" t="0" r="r" b="b"/>
                <a:pathLst>
                  <a:path w="630" h="153">
                    <a:moveTo>
                      <a:pt x="0" y="149"/>
                    </a:moveTo>
                    <a:lnTo>
                      <a:pt x="628" y="0"/>
                    </a:lnTo>
                    <a:lnTo>
                      <a:pt x="630" y="3"/>
                    </a:lnTo>
                    <a:lnTo>
                      <a:pt x="2" y="153"/>
                    </a:lnTo>
                    <a:lnTo>
                      <a:pt x="0" y="149"/>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4" name="Freeform 22"/>
              <p:cNvSpPr>
                <a:spLocks noChangeArrowheads="1"/>
              </p:cNvSpPr>
              <p:nvPr/>
            </p:nvSpPr>
            <p:spPr bwMode="auto">
              <a:xfrm>
                <a:off x="249238" y="293688"/>
                <a:ext cx="1000125" cy="246063"/>
              </a:xfrm>
              <a:custGeom>
                <a:avLst/>
                <a:gdLst/>
                <a:ahLst/>
                <a:cxnLst>
                  <a:cxn ang="0">
                    <a:pos x="0" y="150"/>
                  </a:cxn>
                  <a:cxn ang="0">
                    <a:pos x="628" y="0"/>
                  </a:cxn>
                  <a:cxn ang="0">
                    <a:pos x="630" y="4"/>
                  </a:cxn>
                  <a:cxn ang="0">
                    <a:pos x="2" y="155"/>
                  </a:cxn>
                  <a:cxn ang="0">
                    <a:pos x="0" y="150"/>
                  </a:cxn>
                </a:cxnLst>
                <a:rect l="0" t="0" r="r" b="b"/>
                <a:pathLst>
                  <a:path w="630" h="155">
                    <a:moveTo>
                      <a:pt x="0" y="150"/>
                    </a:moveTo>
                    <a:lnTo>
                      <a:pt x="628" y="0"/>
                    </a:lnTo>
                    <a:lnTo>
                      <a:pt x="630" y="4"/>
                    </a:lnTo>
                    <a:lnTo>
                      <a:pt x="2" y="155"/>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5" name="Freeform 23"/>
              <p:cNvSpPr>
                <a:spLocks noChangeArrowheads="1"/>
              </p:cNvSpPr>
              <p:nvPr/>
            </p:nvSpPr>
            <p:spPr bwMode="auto">
              <a:xfrm>
                <a:off x="228600" y="207963"/>
                <a:ext cx="1000125" cy="247650"/>
              </a:xfrm>
              <a:custGeom>
                <a:avLst/>
                <a:gdLst/>
                <a:ahLst/>
                <a:cxnLst>
                  <a:cxn ang="0">
                    <a:pos x="0" y="152"/>
                  </a:cxn>
                  <a:cxn ang="0">
                    <a:pos x="628" y="0"/>
                  </a:cxn>
                  <a:cxn ang="0">
                    <a:pos x="630" y="6"/>
                  </a:cxn>
                  <a:cxn ang="0">
                    <a:pos x="2" y="156"/>
                  </a:cxn>
                  <a:cxn ang="0">
                    <a:pos x="0" y="152"/>
                  </a:cxn>
                </a:cxnLst>
                <a:rect l="0" t="0" r="r" b="b"/>
                <a:pathLst>
                  <a:path w="630" h="156">
                    <a:moveTo>
                      <a:pt x="0" y="152"/>
                    </a:moveTo>
                    <a:lnTo>
                      <a:pt x="628" y="0"/>
                    </a:lnTo>
                    <a:lnTo>
                      <a:pt x="630" y="6"/>
                    </a:lnTo>
                    <a:lnTo>
                      <a:pt x="2" y="156"/>
                    </a:lnTo>
                    <a:lnTo>
                      <a:pt x="0" y="152"/>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6" name="Freeform 24"/>
              <p:cNvSpPr>
                <a:spLocks noChangeArrowheads="1"/>
              </p:cNvSpPr>
              <p:nvPr/>
            </p:nvSpPr>
            <p:spPr bwMode="auto">
              <a:xfrm>
                <a:off x="211138" y="127000"/>
                <a:ext cx="996950" cy="242888"/>
              </a:xfrm>
              <a:custGeom>
                <a:avLst/>
                <a:gdLst/>
                <a:ahLst/>
                <a:cxnLst>
                  <a:cxn ang="0">
                    <a:pos x="0" y="149"/>
                  </a:cxn>
                  <a:cxn ang="0">
                    <a:pos x="626" y="0"/>
                  </a:cxn>
                  <a:cxn ang="0">
                    <a:pos x="628" y="3"/>
                  </a:cxn>
                  <a:cxn ang="0">
                    <a:pos x="0" y="153"/>
                  </a:cxn>
                  <a:cxn ang="0">
                    <a:pos x="0" y="149"/>
                  </a:cxn>
                </a:cxnLst>
                <a:rect l="0" t="0" r="r" b="b"/>
                <a:pathLst>
                  <a:path w="628" h="153">
                    <a:moveTo>
                      <a:pt x="0" y="149"/>
                    </a:moveTo>
                    <a:lnTo>
                      <a:pt x="626" y="0"/>
                    </a:lnTo>
                    <a:lnTo>
                      <a:pt x="628" y="3"/>
                    </a:lnTo>
                    <a:lnTo>
                      <a:pt x="0" y="153"/>
                    </a:lnTo>
                    <a:lnTo>
                      <a:pt x="0" y="149"/>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7" name="Freeform 25"/>
              <p:cNvSpPr>
                <a:spLocks noChangeArrowheads="1"/>
              </p:cNvSpPr>
              <p:nvPr/>
            </p:nvSpPr>
            <p:spPr bwMode="auto">
              <a:xfrm>
                <a:off x="190500" y="41275"/>
                <a:ext cx="996950" cy="242888"/>
              </a:xfrm>
              <a:custGeom>
                <a:avLst/>
                <a:gdLst/>
                <a:ahLst/>
                <a:cxnLst>
                  <a:cxn ang="0">
                    <a:pos x="0" y="150"/>
                  </a:cxn>
                  <a:cxn ang="0">
                    <a:pos x="628" y="0"/>
                  </a:cxn>
                  <a:cxn ang="0">
                    <a:pos x="628" y="4"/>
                  </a:cxn>
                  <a:cxn ang="0">
                    <a:pos x="0" y="153"/>
                  </a:cxn>
                  <a:cxn ang="0">
                    <a:pos x="0" y="150"/>
                  </a:cxn>
                </a:cxnLst>
                <a:rect l="0" t="0" r="r" b="b"/>
                <a:pathLst>
                  <a:path w="628" h="153">
                    <a:moveTo>
                      <a:pt x="0" y="150"/>
                    </a:moveTo>
                    <a:lnTo>
                      <a:pt x="628" y="0"/>
                    </a:lnTo>
                    <a:lnTo>
                      <a:pt x="628" y="4"/>
                    </a:lnTo>
                    <a:lnTo>
                      <a:pt x="0" y="153"/>
                    </a:lnTo>
                    <a:lnTo>
                      <a:pt x="0" y="150"/>
                    </a:lnTo>
                    <a:close/>
                  </a:path>
                </a:pathLst>
              </a:custGeom>
              <a:solidFill>
                <a:srgbClr val="CACAC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68" name="Freeform 26"/>
              <p:cNvSpPr>
                <a:spLocks noChangeArrowheads="1"/>
              </p:cNvSpPr>
              <p:nvPr/>
            </p:nvSpPr>
            <p:spPr bwMode="auto">
              <a:xfrm>
                <a:off x="173038" y="238125"/>
                <a:ext cx="393700" cy="1611313"/>
              </a:xfrm>
              <a:custGeom>
                <a:avLst/>
                <a:gdLst/>
                <a:ahLst/>
                <a:cxnLst>
                  <a:cxn ang="0">
                    <a:pos x="243" y="1015"/>
                  </a:cxn>
                  <a:cxn ang="0">
                    <a:pos x="248" y="1013"/>
                  </a:cxn>
                  <a:cxn ang="0">
                    <a:pos x="4" y="0"/>
                  </a:cxn>
                  <a:cxn ang="0">
                    <a:pos x="0" y="0"/>
                  </a:cxn>
                  <a:cxn ang="0">
                    <a:pos x="243" y="1015"/>
                  </a:cxn>
                </a:cxnLst>
                <a:rect l="0" t="0" r="r" b="b"/>
                <a:pathLst>
                  <a:path w="248" h="1015">
                    <a:moveTo>
                      <a:pt x="243" y="1015"/>
                    </a:moveTo>
                    <a:lnTo>
                      <a:pt x="248" y="1013"/>
                    </a:lnTo>
                    <a:lnTo>
                      <a:pt x="4" y="0"/>
                    </a:lnTo>
                    <a:lnTo>
                      <a:pt x="0" y="0"/>
                    </a:lnTo>
                    <a:lnTo>
                      <a:pt x="243" y="1015"/>
                    </a:lnTo>
                    <a:close/>
                  </a:path>
                </a:pathLst>
              </a:custGeom>
              <a:solidFill>
                <a:srgbClr val="2D688D"/>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grpSp>
        <p:grpSp>
          <p:nvGrpSpPr>
            <p:cNvPr id="6169" name="组合 45"/>
            <p:cNvGrpSpPr>
              <a:grpSpLocks/>
            </p:cNvGrpSpPr>
            <p:nvPr/>
          </p:nvGrpSpPr>
          <p:grpSpPr bwMode="auto">
            <a:xfrm>
              <a:off x="1283475" y="383516"/>
              <a:ext cx="614363" cy="1724025"/>
              <a:chOff x="0" y="0"/>
              <a:chExt cx="614363" cy="1724025"/>
            </a:xfrm>
          </p:grpSpPr>
          <p:sp>
            <p:nvSpPr>
              <p:cNvPr id="6170" name="Freeform 27"/>
              <p:cNvSpPr>
                <a:spLocks noChangeArrowheads="1"/>
              </p:cNvSpPr>
              <p:nvPr/>
            </p:nvSpPr>
            <p:spPr bwMode="auto">
              <a:xfrm>
                <a:off x="358775" y="0"/>
                <a:ext cx="255588" cy="398463"/>
              </a:xfrm>
              <a:custGeom>
                <a:avLst/>
                <a:gdLst/>
                <a:ahLst/>
                <a:cxnLst>
                  <a:cxn ang="0">
                    <a:pos x="61" y="111"/>
                  </a:cxn>
                  <a:cxn ang="0">
                    <a:pos x="24" y="131"/>
                  </a:cxn>
                  <a:cxn ang="0">
                    <a:pos x="24" y="131"/>
                  </a:cxn>
                  <a:cxn ang="0">
                    <a:pos x="5" y="94"/>
                  </a:cxn>
                  <a:cxn ang="0">
                    <a:pos x="26" y="25"/>
                  </a:cxn>
                  <a:cxn ang="0">
                    <a:pos x="63" y="5"/>
                  </a:cxn>
                  <a:cxn ang="0">
                    <a:pos x="63" y="5"/>
                  </a:cxn>
                  <a:cxn ang="0">
                    <a:pos x="82" y="42"/>
                  </a:cxn>
                  <a:cxn ang="0">
                    <a:pos x="61" y="111"/>
                  </a:cxn>
                </a:cxnLst>
                <a:rect l="0" t="0" r="r" b="b"/>
                <a:pathLst>
                  <a:path w="87" h="136">
                    <a:moveTo>
                      <a:pt x="61" y="111"/>
                    </a:moveTo>
                    <a:cubicBezTo>
                      <a:pt x="56" y="127"/>
                      <a:pt x="40" y="136"/>
                      <a:pt x="24" y="131"/>
                    </a:cubicBezTo>
                    <a:cubicBezTo>
                      <a:pt x="24" y="131"/>
                      <a:pt x="24" y="131"/>
                      <a:pt x="24" y="131"/>
                    </a:cubicBezTo>
                    <a:cubicBezTo>
                      <a:pt x="9" y="126"/>
                      <a:pt x="0" y="109"/>
                      <a:pt x="5" y="94"/>
                    </a:cubicBezTo>
                    <a:cubicBezTo>
                      <a:pt x="26" y="25"/>
                      <a:pt x="26" y="25"/>
                      <a:pt x="26" y="25"/>
                    </a:cubicBezTo>
                    <a:cubicBezTo>
                      <a:pt x="31" y="9"/>
                      <a:pt x="47" y="0"/>
                      <a:pt x="63" y="5"/>
                    </a:cubicBezTo>
                    <a:cubicBezTo>
                      <a:pt x="63" y="5"/>
                      <a:pt x="63" y="5"/>
                      <a:pt x="63" y="5"/>
                    </a:cubicBezTo>
                    <a:cubicBezTo>
                      <a:pt x="78" y="10"/>
                      <a:pt x="87" y="27"/>
                      <a:pt x="82" y="42"/>
                    </a:cubicBezTo>
                    <a:lnTo>
                      <a:pt x="61" y="111"/>
                    </a:lnTo>
                    <a:close/>
                  </a:path>
                </a:pathLst>
              </a:custGeom>
              <a:solidFill>
                <a:srgbClr val="BF272D"/>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1" name="Freeform 28"/>
              <p:cNvSpPr>
                <a:spLocks noChangeArrowheads="1"/>
              </p:cNvSpPr>
              <p:nvPr/>
            </p:nvSpPr>
            <p:spPr bwMode="auto">
              <a:xfrm>
                <a:off x="412750" y="11112"/>
                <a:ext cx="201613" cy="387350"/>
              </a:xfrm>
              <a:custGeom>
                <a:avLst/>
                <a:gdLst/>
                <a:ahLst/>
                <a:cxnLst>
                  <a:cxn ang="0">
                    <a:pos x="45" y="1"/>
                  </a:cxn>
                  <a:cxn ang="0">
                    <a:pos x="39" y="0"/>
                  </a:cxn>
                  <a:cxn ang="0">
                    <a:pos x="0" y="124"/>
                  </a:cxn>
                  <a:cxn ang="0">
                    <a:pos x="6" y="127"/>
                  </a:cxn>
                  <a:cxn ang="0">
                    <a:pos x="43" y="107"/>
                  </a:cxn>
                  <a:cxn ang="0">
                    <a:pos x="64" y="38"/>
                  </a:cxn>
                  <a:cxn ang="0">
                    <a:pos x="45" y="1"/>
                  </a:cxn>
                </a:cxnLst>
                <a:rect l="0" t="0" r="r" b="b"/>
                <a:pathLst>
                  <a:path w="69" h="132">
                    <a:moveTo>
                      <a:pt x="45" y="1"/>
                    </a:moveTo>
                    <a:cubicBezTo>
                      <a:pt x="43" y="1"/>
                      <a:pt x="41" y="0"/>
                      <a:pt x="39" y="0"/>
                    </a:cubicBezTo>
                    <a:cubicBezTo>
                      <a:pt x="0" y="124"/>
                      <a:pt x="0" y="124"/>
                      <a:pt x="0" y="124"/>
                    </a:cubicBezTo>
                    <a:cubicBezTo>
                      <a:pt x="2" y="125"/>
                      <a:pt x="4" y="126"/>
                      <a:pt x="6" y="127"/>
                    </a:cubicBezTo>
                    <a:cubicBezTo>
                      <a:pt x="22" y="132"/>
                      <a:pt x="38" y="123"/>
                      <a:pt x="43" y="107"/>
                    </a:cubicBezTo>
                    <a:cubicBezTo>
                      <a:pt x="64" y="38"/>
                      <a:pt x="64" y="38"/>
                      <a:pt x="64" y="38"/>
                    </a:cubicBezTo>
                    <a:cubicBezTo>
                      <a:pt x="69" y="23"/>
                      <a:pt x="60" y="6"/>
                      <a:pt x="45" y="1"/>
                    </a:cubicBezTo>
                    <a:close/>
                  </a:path>
                </a:pathLst>
              </a:custGeom>
              <a:solidFill>
                <a:srgbClr val="A32126"/>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2" name="Freeform 29"/>
              <p:cNvSpPr>
                <a:spLocks noChangeArrowheads="1"/>
              </p:cNvSpPr>
              <p:nvPr/>
            </p:nvSpPr>
            <p:spPr bwMode="auto">
              <a:xfrm>
                <a:off x="482600" y="44450"/>
                <a:ext cx="127000" cy="339725"/>
              </a:xfrm>
              <a:custGeom>
                <a:avLst/>
                <a:gdLst/>
                <a:ahLst/>
                <a:cxnLst>
                  <a:cxn ang="0">
                    <a:pos x="35" y="0"/>
                  </a:cxn>
                  <a:cxn ang="0">
                    <a:pos x="0" y="116"/>
                  </a:cxn>
                  <a:cxn ang="0">
                    <a:pos x="19" y="96"/>
                  </a:cxn>
                  <a:cxn ang="0">
                    <a:pos x="40" y="27"/>
                  </a:cxn>
                  <a:cxn ang="0">
                    <a:pos x="35" y="0"/>
                  </a:cxn>
                </a:cxnLst>
                <a:rect l="0" t="0" r="r" b="b"/>
                <a:pathLst>
                  <a:path w="43" h="116">
                    <a:moveTo>
                      <a:pt x="35" y="0"/>
                    </a:moveTo>
                    <a:cubicBezTo>
                      <a:pt x="0" y="116"/>
                      <a:pt x="0" y="116"/>
                      <a:pt x="0" y="116"/>
                    </a:cubicBezTo>
                    <a:cubicBezTo>
                      <a:pt x="9" y="113"/>
                      <a:pt x="16" y="106"/>
                      <a:pt x="19" y="96"/>
                    </a:cubicBezTo>
                    <a:cubicBezTo>
                      <a:pt x="40" y="27"/>
                      <a:pt x="40" y="27"/>
                      <a:pt x="40" y="27"/>
                    </a:cubicBezTo>
                    <a:cubicBezTo>
                      <a:pt x="43" y="17"/>
                      <a:pt x="41" y="7"/>
                      <a:pt x="35" y="0"/>
                    </a:cubicBezTo>
                    <a:close/>
                  </a:path>
                </a:pathLst>
              </a:custGeom>
              <a:solidFill>
                <a:srgbClr val="8A1C20"/>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3" name="Freeform 30"/>
              <p:cNvSpPr>
                <a:spLocks noChangeArrowheads="1"/>
              </p:cNvSpPr>
              <p:nvPr/>
            </p:nvSpPr>
            <p:spPr bwMode="auto">
              <a:xfrm>
                <a:off x="0" y="222250"/>
                <a:ext cx="555625" cy="1316038"/>
              </a:xfrm>
              <a:custGeom>
                <a:avLst/>
                <a:gdLst/>
                <a:ahLst/>
                <a:cxnLst>
                  <a:cxn ang="0">
                    <a:pos x="104" y="829"/>
                  </a:cxn>
                  <a:cxn ang="0">
                    <a:pos x="0" y="798"/>
                  </a:cxn>
                  <a:cxn ang="0">
                    <a:pos x="245" y="0"/>
                  </a:cxn>
                  <a:cxn ang="0">
                    <a:pos x="350" y="32"/>
                  </a:cxn>
                  <a:cxn ang="0">
                    <a:pos x="104" y="829"/>
                  </a:cxn>
                </a:cxnLst>
                <a:rect l="0" t="0" r="r" b="b"/>
                <a:pathLst>
                  <a:path w="350" h="829">
                    <a:moveTo>
                      <a:pt x="104" y="829"/>
                    </a:moveTo>
                    <a:lnTo>
                      <a:pt x="0" y="798"/>
                    </a:lnTo>
                    <a:lnTo>
                      <a:pt x="245" y="0"/>
                    </a:lnTo>
                    <a:lnTo>
                      <a:pt x="350" y="32"/>
                    </a:lnTo>
                    <a:lnTo>
                      <a:pt x="104" y="829"/>
                    </a:lnTo>
                    <a:close/>
                  </a:path>
                </a:pathLst>
              </a:custGeom>
              <a:solidFill>
                <a:srgbClr val="00C5C2"/>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4" name="Freeform 31"/>
              <p:cNvSpPr>
                <a:spLocks noChangeArrowheads="1"/>
              </p:cNvSpPr>
              <p:nvPr/>
            </p:nvSpPr>
            <p:spPr bwMode="auto">
              <a:xfrm>
                <a:off x="65088" y="242887"/>
                <a:ext cx="490538" cy="1295400"/>
              </a:xfrm>
              <a:custGeom>
                <a:avLst/>
                <a:gdLst/>
                <a:ahLst/>
                <a:cxnLst>
                  <a:cxn ang="0">
                    <a:pos x="245" y="0"/>
                  </a:cxn>
                  <a:cxn ang="0">
                    <a:pos x="0" y="796"/>
                  </a:cxn>
                  <a:cxn ang="0">
                    <a:pos x="63" y="816"/>
                  </a:cxn>
                  <a:cxn ang="0">
                    <a:pos x="309" y="19"/>
                  </a:cxn>
                  <a:cxn ang="0">
                    <a:pos x="245" y="0"/>
                  </a:cxn>
                </a:cxnLst>
                <a:rect l="0" t="0" r="r" b="b"/>
                <a:pathLst>
                  <a:path w="309" h="816">
                    <a:moveTo>
                      <a:pt x="245" y="0"/>
                    </a:moveTo>
                    <a:lnTo>
                      <a:pt x="0" y="796"/>
                    </a:lnTo>
                    <a:lnTo>
                      <a:pt x="63" y="816"/>
                    </a:lnTo>
                    <a:lnTo>
                      <a:pt x="309" y="19"/>
                    </a:lnTo>
                    <a:lnTo>
                      <a:pt x="245" y="0"/>
                    </a:lnTo>
                    <a:close/>
                  </a:path>
                </a:pathLst>
              </a:custGeom>
              <a:solidFill>
                <a:srgbClr val="00ABA8"/>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5" name="Freeform 32"/>
              <p:cNvSpPr>
                <a:spLocks noChangeArrowheads="1"/>
              </p:cNvSpPr>
              <p:nvPr/>
            </p:nvSpPr>
            <p:spPr bwMode="auto">
              <a:xfrm>
                <a:off x="130175" y="260350"/>
                <a:ext cx="425450" cy="1277938"/>
              </a:xfrm>
              <a:custGeom>
                <a:avLst/>
                <a:gdLst/>
                <a:ahLst/>
                <a:cxnLst>
                  <a:cxn ang="0">
                    <a:pos x="244" y="0"/>
                  </a:cxn>
                  <a:cxn ang="0">
                    <a:pos x="0" y="798"/>
                  </a:cxn>
                  <a:cxn ang="0">
                    <a:pos x="22" y="805"/>
                  </a:cxn>
                  <a:cxn ang="0">
                    <a:pos x="268" y="8"/>
                  </a:cxn>
                  <a:cxn ang="0">
                    <a:pos x="244" y="0"/>
                  </a:cxn>
                </a:cxnLst>
                <a:rect l="0" t="0" r="r" b="b"/>
                <a:pathLst>
                  <a:path w="268" h="805">
                    <a:moveTo>
                      <a:pt x="244" y="0"/>
                    </a:moveTo>
                    <a:lnTo>
                      <a:pt x="0" y="798"/>
                    </a:lnTo>
                    <a:lnTo>
                      <a:pt x="22" y="805"/>
                    </a:lnTo>
                    <a:lnTo>
                      <a:pt x="268" y="8"/>
                    </a:lnTo>
                    <a:lnTo>
                      <a:pt x="244" y="0"/>
                    </a:lnTo>
                    <a:close/>
                  </a:path>
                </a:pathLst>
              </a:custGeom>
              <a:solidFill>
                <a:srgbClr val="00918F"/>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6" name="Freeform 33"/>
              <p:cNvSpPr>
                <a:spLocks noChangeArrowheads="1"/>
              </p:cNvSpPr>
              <p:nvPr/>
            </p:nvSpPr>
            <p:spPr bwMode="auto">
              <a:xfrm>
                <a:off x="0" y="1489075"/>
                <a:ext cx="165100" cy="234950"/>
              </a:xfrm>
              <a:custGeom>
                <a:avLst/>
                <a:gdLst/>
                <a:ahLst/>
                <a:cxnLst>
                  <a:cxn ang="0">
                    <a:pos x="104" y="31"/>
                  </a:cxn>
                  <a:cxn ang="0">
                    <a:pos x="11" y="148"/>
                  </a:cxn>
                  <a:cxn ang="0">
                    <a:pos x="0" y="0"/>
                  </a:cxn>
                  <a:cxn ang="0">
                    <a:pos x="104" y="31"/>
                  </a:cxn>
                </a:cxnLst>
                <a:rect l="0" t="0" r="r" b="b"/>
                <a:pathLst>
                  <a:path w="104" h="148">
                    <a:moveTo>
                      <a:pt x="104" y="31"/>
                    </a:moveTo>
                    <a:lnTo>
                      <a:pt x="11" y="148"/>
                    </a:lnTo>
                    <a:lnTo>
                      <a:pt x="0" y="0"/>
                    </a:lnTo>
                    <a:lnTo>
                      <a:pt x="104" y="31"/>
                    </a:lnTo>
                    <a:close/>
                  </a:path>
                </a:pathLst>
              </a:custGeom>
              <a:solidFill>
                <a:srgbClr val="F9D5B8"/>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7" name="Freeform 34"/>
              <p:cNvSpPr>
                <a:spLocks noChangeArrowheads="1"/>
              </p:cNvSpPr>
              <p:nvPr/>
            </p:nvSpPr>
            <p:spPr bwMode="auto">
              <a:xfrm>
                <a:off x="12700" y="1662112"/>
                <a:ext cx="44450" cy="61913"/>
              </a:xfrm>
              <a:custGeom>
                <a:avLst/>
                <a:gdLst/>
                <a:ahLst/>
                <a:cxnLst>
                  <a:cxn ang="0">
                    <a:pos x="0" y="0"/>
                  </a:cxn>
                  <a:cxn ang="0">
                    <a:pos x="3" y="39"/>
                  </a:cxn>
                  <a:cxn ang="0">
                    <a:pos x="28" y="9"/>
                  </a:cxn>
                  <a:cxn ang="0">
                    <a:pos x="0" y="0"/>
                  </a:cxn>
                </a:cxnLst>
                <a:rect l="0" t="0" r="r" b="b"/>
                <a:pathLst>
                  <a:path w="28" h="39">
                    <a:moveTo>
                      <a:pt x="0" y="0"/>
                    </a:moveTo>
                    <a:lnTo>
                      <a:pt x="3" y="39"/>
                    </a:lnTo>
                    <a:lnTo>
                      <a:pt x="28" y="9"/>
                    </a:lnTo>
                    <a:lnTo>
                      <a:pt x="0" y="0"/>
                    </a:lnTo>
                    <a:close/>
                  </a:path>
                </a:pathLst>
              </a:custGeom>
              <a:solidFill>
                <a:srgbClr val="4D4D4D"/>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8" name="Freeform 35"/>
              <p:cNvSpPr>
                <a:spLocks noChangeArrowheads="1"/>
              </p:cNvSpPr>
              <p:nvPr/>
            </p:nvSpPr>
            <p:spPr bwMode="auto">
              <a:xfrm>
                <a:off x="376238" y="200025"/>
                <a:ext cx="192088" cy="96838"/>
              </a:xfrm>
              <a:custGeom>
                <a:avLst/>
                <a:gdLst/>
                <a:ahLst/>
                <a:cxnLst>
                  <a:cxn ang="0">
                    <a:pos x="62" y="30"/>
                  </a:cxn>
                  <a:cxn ang="0">
                    <a:pos x="58" y="33"/>
                  </a:cxn>
                  <a:cxn ang="0">
                    <a:pos x="3" y="16"/>
                  </a:cxn>
                  <a:cxn ang="0">
                    <a:pos x="0" y="11"/>
                  </a:cxn>
                  <a:cxn ang="0">
                    <a:pos x="3" y="3"/>
                  </a:cxn>
                  <a:cxn ang="0">
                    <a:pos x="7" y="0"/>
                  </a:cxn>
                  <a:cxn ang="0">
                    <a:pos x="62" y="17"/>
                  </a:cxn>
                  <a:cxn ang="0">
                    <a:pos x="65" y="22"/>
                  </a:cxn>
                  <a:cxn ang="0">
                    <a:pos x="62" y="30"/>
                  </a:cxn>
                </a:cxnLst>
                <a:rect l="0" t="0" r="r" b="b"/>
                <a:pathLst>
                  <a:path w="65" h="33">
                    <a:moveTo>
                      <a:pt x="62" y="30"/>
                    </a:moveTo>
                    <a:cubicBezTo>
                      <a:pt x="61" y="32"/>
                      <a:pt x="59" y="33"/>
                      <a:pt x="58" y="33"/>
                    </a:cubicBezTo>
                    <a:cubicBezTo>
                      <a:pt x="3" y="16"/>
                      <a:pt x="3" y="16"/>
                      <a:pt x="3" y="16"/>
                    </a:cubicBezTo>
                    <a:cubicBezTo>
                      <a:pt x="1" y="15"/>
                      <a:pt x="0" y="13"/>
                      <a:pt x="0" y="11"/>
                    </a:cubicBezTo>
                    <a:cubicBezTo>
                      <a:pt x="3" y="3"/>
                      <a:pt x="3" y="3"/>
                      <a:pt x="3" y="3"/>
                    </a:cubicBezTo>
                    <a:cubicBezTo>
                      <a:pt x="4" y="1"/>
                      <a:pt x="6" y="0"/>
                      <a:pt x="7" y="0"/>
                    </a:cubicBezTo>
                    <a:cubicBezTo>
                      <a:pt x="62" y="17"/>
                      <a:pt x="62" y="17"/>
                      <a:pt x="62" y="17"/>
                    </a:cubicBezTo>
                    <a:cubicBezTo>
                      <a:pt x="64" y="18"/>
                      <a:pt x="65" y="20"/>
                      <a:pt x="65" y="22"/>
                    </a:cubicBezTo>
                    <a:lnTo>
                      <a:pt x="62" y="30"/>
                    </a:lnTo>
                    <a:close/>
                  </a:path>
                </a:pathLst>
              </a:custGeom>
              <a:solidFill>
                <a:srgbClr val="FAEC21"/>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79" name="Freeform 36"/>
              <p:cNvSpPr>
                <a:spLocks noChangeArrowheads="1"/>
              </p:cNvSpPr>
              <p:nvPr/>
            </p:nvSpPr>
            <p:spPr bwMode="auto">
              <a:xfrm>
                <a:off x="447675" y="219075"/>
                <a:ext cx="120650" cy="77788"/>
              </a:xfrm>
              <a:custGeom>
                <a:avLst/>
                <a:gdLst/>
                <a:ahLst/>
                <a:cxnLst>
                  <a:cxn ang="0">
                    <a:pos x="38" y="10"/>
                  </a:cxn>
                  <a:cxn ang="0">
                    <a:pos x="5" y="0"/>
                  </a:cxn>
                  <a:cxn ang="0">
                    <a:pos x="0" y="15"/>
                  </a:cxn>
                  <a:cxn ang="0">
                    <a:pos x="34" y="26"/>
                  </a:cxn>
                  <a:cxn ang="0">
                    <a:pos x="38" y="23"/>
                  </a:cxn>
                  <a:cxn ang="0">
                    <a:pos x="41" y="15"/>
                  </a:cxn>
                  <a:cxn ang="0">
                    <a:pos x="38" y="10"/>
                  </a:cxn>
                </a:cxnLst>
                <a:rect l="0" t="0" r="r" b="b"/>
                <a:pathLst>
                  <a:path w="41" h="26">
                    <a:moveTo>
                      <a:pt x="38" y="10"/>
                    </a:moveTo>
                    <a:cubicBezTo>
                      <a:pt x="5" y="0"/>
                      <a:pt x="5" y="0"/>
                      <a:pt x="5" y="0"/>
                    </a:cubicBezTo>
                    <a:cubicBezTo>
                      <a:pt x="0" y="15"/>
                      <a:pt x="0" y="15"/>
                      <a:pt x="0" y="15"/>
                    </a:cubicBezTo>
                    <a:cubicBezTo>
                      <a:pt x="34" y="26"/>
                      <a:pt x="34" y="26"/>
                      <a:pt x="34" y="26"/>
                    </a:cubicBezTo>
                    <a:cubicBezTo>
                      <a:pt x="35" y="26"/>
                      <a:pt x="37" y="25"/>
                      <a:pt x="38" y="23"/>
                    </a:cubicBezTo>
                    <a:cubicBezTo>
                      <a:pt x="41" y="15"/>
                      <a:pt x="41" y="15"/>
                      <a:pt x="41" y="15"/>
                    </a:cubicBezTo>
                    <a:cubicBezTo>
                      <a:pt x="41" y="13"/>
                      <a:pt x="40" y="11"/>
                      <a:pt x="38" y="10"/>
                    </a:cubicBezTo>
                    <a:close/>
                  </a:path>
                </a:pathLst>
              </a:custGeom>
              <a:solidFill>
                <a:srgbClr val="E0D41E"/>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80" name="Freeform 37"/>
              <p:cNvSpPr>
                <a:spLocks noChangeArrowheads="1"/>
              </p:cNvSpPr>
              <p:nvPr/>
            </p:nvSpPr>
            <p:spPr bwMode="auto">
              <a:xfrm>
                <a:off x="376238" y="200025"/>
                <a:ext cx="36513" cy="49213"/>
              </a:xfrm>
              <a:custGeom>
                <a:avLst/>
                <a:gdLst/>
                <a:ahLst/>
                <a:cxnLst>
                  <a:cxn ang="0">
                    <a:pos x="12" y="2"/>
                  </a:cxn>
                  <a:cxn ang="0">
                    <a:pos x="7" y="0"/>
                  </a:cxn>
                  <a:cxn ang="0">
                    <a:pos x="3" y="3"/>
                  </a:cxn>
                  <a:cxn ang="0">
                    <a:pos x="0" y="11"/>
                  </a:cxn>
                  <a:cxn ang="0">
                    <a:pos x="3" y="16"/>
                  </a:cxn>
                  <a:cxn ang="0">
                    <a:pos x="7" y="17"/>
                  </a:cxn>
                  <a:cxn ang="0">
                    <a:pos x="12" y="2"/>
                  </a:cxn>
                </a:cxnLst>
                <a:rect l="0" t="0" r="r" b="b"/>
                <a:pathLst>
                  <a:path w="12" h="17">
                    <a:moveTo>
                      <a:pt x="12" y="2"/>
                    </a:moveTo>
                    <a:cubicBezTo>
                      <a:pt x="7" y="0"/>
                      <a:pt x="7" y="0"/>
                      <a:pt x="7" y="0"/>
                    </a:cubicBezTo>
                    <a:cubicBezTo>
                      <a:pt x="6" y="0"/>
                      <a:pt x="4" y="1"/>
                      <a:pt x="3" y="3"/>
                    </a:cubicBezTo>
                    <a:cubicBezTo>
                      <a:pt x="0" y="11"/>
                      <a:pt x="0" y="11"/>
                      <a:pt x="0" y="11"/>
                    </a:cubicBezTo>
                    <a:cubicBezTo>
                      <a:pt x="0" y="13"/>
                      <a:pt x="1" y="15"/>
                      <a:pt x="3" y="16"/>
                    </a:cubicBezTo>
                    <a:cubicBezTo>
                      <a:pt x="7" y="17"/>
                      <a:pt x="7" y="17"/>
                      <a:pt x="7" y="17"/>
                    </a:cubicBezTo>
                    <a:lnTo>
                      <a:pt x="12" y="2"/>
                    </a:lnTo>
                    <a:close/>
                  </a:path>
                </a:pathLst>
              </a:custGeom>
              <a:solidFill>
                <a:srgbClr val="E0D41E"/>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sp>
            <p:nvSpPr>
              <p:cNvPr id="6181" name="Freeform 38"/>
              <p:cNvSpPr>
                <a:spLocks noChangeArrowheads="1"/>
              </p:cNvSpPr>
              <p:nvPr/>
            </p:nvSpPr>
            <p:spPr bwMode="auto">
              <a:xfrm>
                <a:off x="512763" y="239712"/>
                <a:ext cx="55563" cy="57150"/>
              </a:xfrm>
              <a:custGeom>
                <a:avLst/>
                <a:gdLst/>
                <a:ahLst/>
                <a:cxnLst>
                  <a:cxn ang="0">
                    <a:pos x="16" y="3"/>
                  </a:cxn>
                  <a:cxn ang="0">
                    <a:pos x="4" y="0"/>
                  </a:cxn>
                  <a:cxn ang="0">
                    <a:pos x="0" y="15"/>
                  </a:cxn>
                  <a:cxn ang="0">
                    <a:pos x="12" y="19"/>
                  </a:cxn>
                  <a:cxn ang="0">
                    <a:pos x="16" y="16"/>
                  </a:cxn>
                  <a:cxn ang="0">
                    <a:pos x="19" y="8"/>
                  </a:cxn>
                  <a:cxn ang="0">
                    <a:pos x="16" y="3"/>
                  </a:cxn>
                </a:cxnLst>
                <a:rect l="0" t="0" r="r" b="b"/>
                <a:pathLst>
                  <a:path w="19" h="19">
                    <a:moveTo>
                      <a:pt x="16" y="3"/>
                    </a:moveTo>
                    <a:cubicBezTo>
                      <a:pt x="4" y="0"/>
                      <a:pt x="4" y="0"/>
                      <a:pt x="4" y="0"/>
                    </a:cubicBezTo>
                    <a:cubicBezTo>
                      <a:pt x="0" y="15"/>
                      <a:pt x="0" y="15"/>
                      <a:pt x="0" y="15"/>
                    </a:cubicBezTo>
                    <a:cubicBezTo>
                      <a:pt x="12" y="19"/>
                      <a:pt x="12" y="19"/>
                      <a:pt x="12" y="19"/>
                    </a:cubicBezTo>
                    <a:cubicBezTo>
                      <a:pt x="13" y="19"/>
                      <a:pt x="15" y="18"/>
                      <a:pt x="16" y="16"/>
                    </a:cubicBezTo>
                    <a:cubicBezTo>
                      <a:pt x="19" y="8"/>
                      <a:pt x="19" y="8"/>
                      <a:pt x="19" y="8"/>
                    </a:cubicBezTo>
                    <a:cubicBezTo>
                      <a:pt x="19" y="6"/>
                      <a:pt x="18" y="4"/>
                      <a:pt x="16" y="3"/>
                    </a:cubicBezTo>
                    <a:close/>
                  </a:path>
                </a:pathLst>
              </a:custGeom>
              <a:solidFill>
                <a:srgbClr val="C4BA1A"/>
              </a:solidFill>
              <a:ln w="9525">
                <a:noFill/>
                <a:round/>
                <a:headEnd/>
                <a:tailEnd/>
              </a:ln>
            </p:spPr>
            <p:txBody>
              <a:bodyPr/>
              <a:lstStyle/>
              <a:p>
                <a:endParaRPr lang="zh-CN" altLang="en-US">
                  <a:latin typeface="Times New Roman" panose="02020603050405020304" pitchFamily="18" charset="0"/>
                  <a:cs typeface="Times New Roman" panose="02020603050405020304" pitchFamily="18" charset="0"/>
                </a:endParaRPr>
              </a:p>
            </p:txBody>
          </p:sp>
        </p:grpSp>
        <p:sp>
          <p:nvSpPr>
            <p:cNvPr id="6182" name="文本框 46"/>
            <p:cNvSpPr txBox="1">
              <a:spLocks noChangeArrowheads="1"/>
            </p:cNvSpPr>
            <p:nvPr/>
          </p:nvSpPr>
          <p:spPr bwMode="auto">
            <a:xfrm>
              <a:off x="203510" y="457312"/>
              <a:ext cx="1371600" cy="972790"/>
            </a:xfrm>
            <a:prstGeom prst="rect">
              <a:avLst/>
            </a:prstGeom>
            <a:noFill/>
            <a:ln w="9525">
              <a:noFill/>
              <a:miter lim="800000"/>
              <a:headEnd/>
              <a:tailEnd/>
            </a:ln>
          </p:spPr>
          <p:txBody>
            <a:bodyPr>
              <a:spAutoFit/>
            </a:bodyPr>
            <a:lstStyle/>
            <a:p>
              <a:pPr algn="ctr"/>
              <a:r>
                <a:rPr lang="en-US" altLang="zh-CN" sz="4000" b="1">
                  <a:solidFill>
                    <a:srgbClr val="FF0000"/>
                  </a:solidFill>
                  <a:latin typeface="Times New Roman" panose="02020603050405020304" pitchFamily="18" charset="0"/>
                  <a:ea typeface="微软雅黑" pitchFamily="34" charset="-122"/>
                  <a:cs typeface="Times New Roman" panose="02020603050405020304" pitchFamily="18" charset="0"/>
                </a:rPr>
                <a:t>Nội dung</a:t>
              </a:r>
              <a:endParaRPr lang="zh-CN" altLang="en-US" sz="40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grpSp>
      <p:pic>
        <p:nvPicPr>
          <p:cNvPr id="6207" name="Picture 71"/>
          <p:cNvPicPr>
            <a:picLocks noChangeAspect="1" noChangeArrowheads="1"/>
          </p:cNvPicPr>
          <p:nvPr/>
        </p:nvPicPr>
        <p:blipFill>
          <a:blip r:embed="rId3" cstate="print"/>
          <a:srcRect/>
          <a:stretch>
            <a:fillRect/>
          </a:stretch>
        </p:blipFill>
        <p:spPr bwMode="auto">
          <a:xfrm>
            <a:off x="10521950" y="935665"/>
            <a:ext cx="674688" cy="5481010"/>
          </a:xfrm>
          <a:prstGeom prst="rect">
            <a:avLst/>
          </a:prstGeom>
          <a:noFill/>
          <a:ln w="9525">
            <a:noFill/>
            <a:miter lim="800000"/>
            <a:headEnd/>
            <a:tailEnd/>
          </a:ln>
        </p:spPr>
      </p:pic>
      <p:pic>
        <p:nvPicPr>
          <p:cNvPr id="6208" name="Picture 73"/>
          <p:cNvPicPr>
            <a:picLocks noChangeAspect="1" noChangeArrowheads="1"/>
          </p:cNvPicPr>
          <p:nvPr/>
        </p:nvPicPr>
        <p:blipFill>
          <a:blip r:embed="rId4" cstate="print"/>
          <a:srcRect/>
          <a:stretch>
            <a:fillRect/>
          </a:stretch>
        </p:blipFill>
        <p:spPr bwMode="auto">
          <a:xfrm>
            <a:off x="10009188" y="935665"/>
            <a:ext cx="369287" cy="5481010"/>
          </a:xfrm>
          <a:prstGeom prst="rect">
            <a:avLst/>
          </a:prstGeom>
          <a:noFill/>
          <a:ln w="9525">
            <a:noFill/>
            <a:miter lim="800000"/>
            <a:headEnd/>
            <a:tailEnd/>
          </a:ln>
        </p:spPr>
      </p:pic>
      <p:grpSp>
        <p:nvGrpSpPr>
          <p:cNvPr id="66" name="组合 84"/>
          <p:cNvGrpSpPr>
            <a:grpSpLocks/>
          </p:cNvGrpSpPr>
          <p:nvPr/>
        </p:nvGrpSpPr>
        <p:grpSpPr bwMode="auto">
          <a:xfrm>
            <a:off x="3364043" y="1874020"/>
            <a:ext cx="7867650" cy="1012074"/>
            <a:chOff x="0" y="0"/>
            <a:chExt cx="5467144" cy="668621"/>
          </a:xfrm>
        </p:grpSpPr>
        <p:grpSp>
          <p:nvGrpSpPr>
            <p:cNvPr id="67" name="组合 26"/>
            <p:cNvGrpSpPr>
              <a:grpSpLocks/>
            </p:cNvGrpSpPr>
            <p:nvPr/>
          </p:nvGrpSpPr>
          <p:grpSpPr bwMode="auto">
            <a:xfrm>
              <a:off x="0" y="0"/>
              <a:ext cx="5467144" cy="668621"/>
              <a:chOff x="0" y="0"/>
              <a:chExt cx="10006012" cy="1139825"/>
            </a:xfrm>
          </p:grpSpPr>
          <p:sp>
            <p:nvSpPr>
              <p:cNvPr id="69" name="Freeform 30"/>
              <p:cNvSpPr>
                <a:spLocks noChangeArrowheads="1"/>
              </p:cNvSpPr>
              <p:nvPr/>
            </p:nvSpPr>
            <p:spPr bwMode="auto">
              <a:xfrm>
                <a:off x="0" y="0"/>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2000">
                  <a:solidFill>
                    <a:srgbClr val="FF0066"/>
                  </a:solidFill>
                  <a:latin typeface="Times New Roman" panose="02020603050405020304" pitchFamily="18" charset="0"/>
                  <a:cs typeface="Times New Roman" panose="02020603050405020304" pitchFamily="18" charset="0"/>
                </a:endParaRPr>
              </a:p>
            </p:txBody>
          </p:sp>
          <p:sp>
            <p:nvSpPr>
              <p:cNvPr id="70" name="Freeform 31"/>
              <p:cNvSpPr>
                <a:spLocks noChangeArrowheads="1"/>
              </p:cNvSpPr>
              <p:nvPr/>
            </p:nvSpPr>
            <p:spPr bwMode="auto">
              <a:xfrm>
                <a:off x="8229600" y="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2000">
                  <a:solidFill>
                    <a:srgbClr val="FF0066"/>
                  </a:solidFill>
                  <a:latin typeface="Times New Roman" panose="02020603050405020304" pitchFamily="18" charset="0"/>
                  <a:cs typeface="Times New Roman" panose="02020603050405020304" pitchFamily="18" charset="0"/>
                </a:endParaRPr>
              </a:p>
            </p:txBody>
          </p:sp>
          <p:sp>
            <p:nvSpPr>
              <p:cNvPr id="71" name="Freeform 32"/>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2000">
                  <a:solidFill>
                    <a:srgbClr val="FF0066"/>
                  </a:solidFill>
                  <a:latin typeface="Times New Roman" panose="02020603050405020304" pitchFamily="18" charset="0"/>
                  <a:cs typeface="Times New Roman" panose="02020603050405020304" pitchFamily="18" charset="0"/>
                </a:endParaRPr>
              </a:p>
            </p:txBody>
          </p:sp>
        </p:grpSp>
        <p:sp>
          <p:nvSpPr>
            <p:cNvPr id="68" name="文本框 80"/>
            <p:cNvSpPr txBox="1">
              <a:spLocks noChangeArrowheads="1"/>
            </p:cNvSpPr>
            <p:nvPr/>
          </p:nvSpPr>
          <p:spPr bwMode="auto">
            <a:xfrm>
              <a:off x="142167" y="60622"/>
              <a:ext cx="4364634" cy="429536"/>
            </a:xfrm>
            <a:prstGeom prst="rect">
              <a:avLst/>
            </a:prstGeom>
            <a:noFill/>
            <a:ln w="9525">
              <a:noFill/>
              <a:miter lim="800000"/>
              <a:headEnd/>
              <a:tailEnd/>
            </a:ln>
          </p:spPr>
          <p:txBody>
            <a:bodyPr wrap="square">
              <a:spAutoFit/>
            </a:bodyPr>
            <a:lstStyle/>
            <a:p>
              <a:pPr algn="just">
                <a:lnSpc>
                  <a:spcPct val="125000"/>
                </a:lnSpc>
                <a:spcAft>
                  <a:spcPts val="800"/>
                </a:spcAft>
              </a:pPr>
              <a:r>
                <a:rPr lang="en-US" sz="32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32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32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ẩm</a:t>
              </a:r>
              <a:r>
                <a:rPr lang="en-US" sz="32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32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Nội</a:t>
              </a:r>
              <a:endParaRPr lang="en-US" sz="3200"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2" name="TextBox 12">
            <a:extLst>
              <a:ext uri="{FF2B5EF4-FFF2-40B4-BE49-F238E27FC236}">
                <a16:creationId xmlns:a16="http://schemas.microsoft.com/office/drawing/2014/main" id="{A46DE616-E3EF-BBA2-84F2-4258B93F1880}"/>
              </a:ext>
            </a:extLst>
          </p:cNvPr>
          <p:cNvSpPr txBox="1"/>
          <p:nvPr/>
        </p:nvSpPr>
        <p:spPr>
          <a:xfrm>
            <a:off x="0" y="286649"/>
            <a:ext cx="12192000" cy="434158"/>
          </a:xfrm>
          <a:prstGeom prst="rect">
            <a:avLst/>
          </a:prstGeom>
        </p:spPr>
        <p:txBody>
          <a:bodyPr wrap="square" lIns="0" tIns="0" rIns="0" bIns="0" rtlCol="0" anchor="t">
            <a:spAutoFit/>
          </a:bodyPr>
          <a:lstStyle/>
          <a:p>
            <a:pPr marL="0" lvl="1" algn="ctr">
              <a:lnSpc>
                <a:spcPts val="3309"/>
              </a:lnSpc>
              <a:spcBef>
                <a:spcPts val="2482"/>
              </a:spcBef>
            </a:pPr>
            <a:r>
              <a:rPr lang="en-US" sz="4000" b="1" dirty="0">
                <a:solidFill>
                  <a:srgbClr val="002060"/>
                </a:solidFill>
                <a:latin typeface="Arial" panose="020B0604020202020204" pitchFamily="34" charset="0"/>
                <a:cs typeface="Arial" panose="020B0604020202020204" pitchFamily="34" charset="0"/>
              </a:rPr>
              <a:t>CHỦ ĐỀ 5: SẢN VẬT HÀ NỘI</a:t>
            </a:r>
          </a:p>
        </p:txBody>
      </p:sp>
      <p:grpSp>
        <p:nvGrpSpPr>
          <p:cNvPr id="3" name="组合 84">
            <a:extLst>
              <a:ext uri="{FF2B5EF4-FFF2-40B4-BE49-F238E27FC236}">
                <a16:creationId xmlns:a16="http://schemas.microsoft.com/office/drawing/2014/main" id="{6FFB2D81-F038-E6B2-99E9-50F69553C295}"/>
              </a:ext>
            </a:extLst>
          </p:cNvPr>
          <p:cNvGrpSpPr>
            <a:grpSpLocks/>
          </p:cNvGrpSpPr>
          <p:nvPr/>
        </p:nvGrpSpPr>
        <p:grpSpPr bwMode="auto">
          <a:xfrm>
            <a:off x="3364043" y="3824449"/>
            <a:ext cx="7867650" cy="1012074"/>
            <a:chOff x="0" y="0"/>
            <a:chExt cx="5467144" cy="668621"/>
          </a:xfrm>
        </p:grpSpPr>
        <p:grpSp>
          <p:nvGrpSpPr>
            <p:cNvPr id="4" name="组合 26">
              <a:extLst>
                <a:ext uri="{FF2B5EF4-FFF2-40B4-BE49-F238E27FC236}">
                  <a16:creationId xmlns:a16="http://schemas.microsoft.com/office/drawing/2014/main" id="{F0E0E217-19A9-91A5-ED10-97128024013B}"/>
                </a:ext>
              </a:extLst>
            </p:cNvPr>
            <p:cNvGrpSpPr>
              <a:grpSpLocks/>
            </p:cNvGrpSpPr>
            <p:nvPr/>
          </p:nvGrpSpPr>
          <p:grpSpPr bwMode="auto">
            <a:xfrm>
              <a:off x="0" y="0"/>
              <a:ext cx="5467144" cy="668621"/>
              <a:chOff x="0" y="0"/>
              <a:chExt cx="10006012" cy="1139825"/>
            </a:xfrm>
          </p:grpSpPr>
          <p:sp>
            <p:nvSpPr>
              <p:cNvPr id="6" name="Freeform 30">
                <a:extLst>
                  <a:ext uri="{FF2B5EF4-FFF2-40B4-BE49-F238E27FC236}">
                    <a16:creationId xmlns:a16="http://schemas.microsoft.com/office/drawing/2014/main" id="{C7852AC5-1839-DFFF-33B6-D8F9C9CDF627}"/>
                  </a:ext>
                </a:extLst>
              </p:cNvPr>
              <p:cNvSpPr>
                <a:spLocks noChangeArrowheads="1"/>
              </p:cNvSpPr>
              <p:nvPr/>
            </p:nvSpPr>
            <p:spPr bwMode="auto">
              <a:xfrm>
                <a:off x="0" y="0"/>
                <a:ext cx="10006012" cy="1139825"/>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noFill/>
                <a:round/>
                <a:headEnd/>
                <a:tailEnd/>
              </a:ln>
            </p:spPr>
            <p:txBody>
              <a:bodyPr/>
              <a:lstStyle/>
              <a:p>
                <a:endParaRPr lang="zh-CN" altLang="en-US" sz="2000">
                  <a:solidFill>
                    <a:srgbClr val="FF0066"/>
                  </a:solidFill>
                  <a:latin typeface="Times New Roman" panose="02020603050405020304" pitchFamily="18" charset="0"/>
                  <a:cs typeface="Times New Roman" panose="02020603050405020304" pitchFamily="18" charset="0"/>
                </a:endParaRPr>
              </a:p>
            </p:txBody>
          </p:sp>
          <p:sp>
            <p:nvSpPr>
              <p:cNvPr id="7" name="Freeform 31">
                <a:extLst>
                  <a:ext uri="{FF2B5EF4-FFF2-40B4-BE49-F238E27FC236}">
                    <a16:creationId xmlns:a16="http://schemas.microsoft.com/office/drawing/2014/main" id="{06E4296B-DAD9-384D-62B7-41E4569510BE}"/>
                  </a:ext>
                </a:extLst>
              </p:cNvPr>
              <p:cNvSpPr>
                <a:spLocks noChangeArrowheads="1"/>
              </p:cNvSpPr>
              <p:nvPr/>
            </p:nvSpPr>
            <p:spPr bwMode="auto">
              <a:xfrm>
                <a:off x="8229600" y="0"/>
                <a:ext cx="1776412" cy="113982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FF0066"/>
              </a:solidFill>
              <a:ln w="9525">
                <a:noFill/>
                <a:round/>
                <a:headEnd/>
                <a:tailEnd/>
              </a:ln>
            </p:spPr>
            <p:txBody>
              <a:bodyPr/>
              <a:lstStyle/>
              <a:p>
                <a:endParaRPr lang="zh-CN" altLang="en-US" sz="2000">
                  <a:solidFill>
                    <a:srgbClr val="FF0066"/>
                  </a:solidFill>
                  <a:latin typeface="Times New Roman" panose="02020603050405020304" pitchFamily="18" charset="0"/>
                  <a:cs typeface="Times New Roman" panose="02020603050405020304" pitchFamily="18" charset="0"/>
                </a:endParaRPr>
              </a:p>
            </p:txBody>
          </p:sp>
          <p:sp>
            <p:nvSpPr>
              <p:cNvPr id="8" name="Freeform 32">
                <a:extLst>
                  <a:ext uri="{FF2B5EF4-FFF2-40B4-BE49-F238E27FC236}">
                    <a16:creationId xmlns:a16="http://schemas.microsoft.com/office/drawing/2014/main" id="{918B5853-3C7F-DD0E-6C10-467CB8C38CAF}"/>
                  </a:ext>
                </a:extLst>
              </p:cNvPr>
              <p:cNvSpPr>
                <a:spLocks noEditPoints="1" noChangeArrowheads="1"/>
              </p:cNvSpPr>
              <p:nvPr/>
            </p:nvSpPr>
            <p:spPr bwMode="auto">
              <a:xfrm>
                <a:off x="8559519" y="96370"/>
                <a:ext cx="928687" cy="984250"/>
              </a:xfrm>
              <a:custGeom>
                <a:avLst/>
                <a:gdLst/>
                <a:ahLst/>
                <a:cxnLst>
                  <a:cxn ang="0">
                    <a:pos x="34" y="8"/>
                  </a:cxn>
                  <a:cxn ang="0">
                    <a:pos x="7" y="8"/>
                  </a:cxn>
                  <a:cxn ang="0">
                    <a:pos x="7" y="34"/>
                  </a:cxn>
                  <a:cxn ang="0">
                    <a:pos x="31" y="37"/>
                  </a:cxn>
                  <a:cxn ang="0">
                    <a:pos x="51" y="57"/>
                  </a:cxn>
                  <a:cxn ang="0">
                    <a:pos x="56" y="52"/>
                  </a:cxn>
                  <a:cxn ang="0">
                    <a:pos x="36" y="32"/>
                  </a:cxn>
                  <a:cxn ang="0">
                    <a:pos x="34" y="8"/>
                  </a:cxn>
                  <a:cxn ang="0">
                    <a:pos x="30" y="31"/>
                  </a:cxn>
                  <a:cxn ang="0">
                    <a:pos x="11" y="31"/>
                  </a:cxn>
                  <a:cxn ang="0">
                    <a:pos x="11" y="11"/>
                  </a:cxn>
                  <a:cxn ang="0">
                    <a:pos x="30" y="11"/>
                  </a:cxn>
                  <a:cxn ang="0">
                    <a:pos x="30" y="31"/>
                  </a:cxn>
                </a:cxnLst>
                <a:rect l="0" t="0" r="r" b="b"/>
                <a:pathLst>
                  <a:path w="56" h="57">
                    <a:moveTo>
                      <a:pt x="34" y="8"/>
                    </a:moveTo>
                    <a:cubicBezTo>
                      <a:pt x="26" y="0"/>
                      <a:pt x="14" y="0"/>
                      <a:pt x="7" y="8"/>
                    </a:cubicBezTo>
                    <a:cubicBezTo>
                      <a:pt x="0" y="15"/>
                      <a:pt x="0" y="27"/>
                      <a:pt x="7" y="34"/>
                    </a:cubicBezTo>
                    <a:cubicBezTo>
                      <a:pt x="14" y="41"/>
                      <a:pt x="24" y="42"/>
                      <a:pt x="31" y="37"/>
                    </a:cubicBezTo>
                    <a:cubicBezTo>
                      <a:pt x="51" y="57"/>
                      <a:pt x="51" y="57"/>
                      <a:pt x="51" y="57"/>
                    </a:cubicBezTo>
                    <a:cubicBezTo>
                      <a:pt x="56" y="52"/>
                      <a:pt x="56" y="52"/>
                      <a:pt x="56" y="52"/>
                    </a:cubicBezTo>
                    <a:cubicBezTo>
                      <a:pt x="36" y="32"/>
                      <a:pt x="36" y="32"/>
                      <a:pt x="36" y="32"/>
                    </a:cubicBezTo>
                    <a:cubicBezTo>
                      <a:pt x="41" y="25"/>
                      <a:pt x="40" y="14"/>
                      <a:pt x="34" y="8"/>
                    </a:cubicBezTo>
                    <a:close/>
                    <a:moveTo>
                      <a:pt x="30" y="31"/>
                    </a:moveTo>
                    <a:cubicBezTo>
                      <a:pt x="25" y="36"/>
                      <a:pt x="16" y="36"/>
                      <a:pt x="11" y="31"/>
                    </a:cubicBezTo>
                    <a:cubicBezTo>
                      <a:pt x="5" y="26"/>
                      <a:pt x="5" y="17"/>
                      <a:pt x="11" y="11"/>
                    </a:cubicBezTo>
                    <a:cubicBezTo>
                      <a:pt x="16" y="6"/>
                      <a:pt x="25" y="6"/>
                      <a:pt x="30" y="11"/>
                    </a:cubicBezTo>
                    <a:cubicBezTo>
                      <a:pt x="36" y="17"/>
                      <a:pt x="36" y="26"/>
                      <a:pt x="30" y="31"/>
                    </a:cubicBezTo>
                    <a:close/>
                  </a:path>
                </a:pathLst>
              </a:custGeom>
              <a:solidFill>
                <a:srgbClr val="F0F0F0"/>
              </a:solidFill>
              <a:ln w="9525">
                <a:noFill/>
                <a:round/>
                <a:headEnd/>
                <a:tailEnd/>
              </a:ln>
            </p:spPr>
            <p:txBody>
              <a:bodyPr/>
              <a:lstStyle/>
              <a:p>
                <a:endParaRPr lang="zh-CN" altLang="en-US" sz="2000">
                  <a:solidFill>
                    <a:srgbClr val="FF0066"/>
                  </a:solidFill>
                  <a:latin typeface="Times New Roman" panose="02020603050405020304" pitchFamily="18" charset="0"/>
                  <a:cs typeface="Times New Roman" panose="02020603050405020304" pitchFamily="18" charset="0"/>
                </a:endParaRPr>
              </a:p>
            </p:txBody>
          </p:sp>
        </p:grpSp>
        <p:sp>
          <p:nvSpPr>
            <p:cNvPr id="5" name="文本框 80">
              <a:extLst>
                <a:ext uri="{FF2B5EF4-FFF2-40B4-BE49-F238E27FC236}">
                  <a16:creationId xmlns:a16="http://schemas.microsoft.com/office/drawing/2014/main" id="{E5268F08-B0F3-A295-5C82-223C2233D76C}"/>
                </a:ext>
              </a:extLst>
            </p:cNvPr>
            <p:cNvSpPr txBox="1">
              <a:spLocks noChangeArrowheads="1"/>
            </p:cNvSpPr>
            <p:nvPr/>
          </p:nvSpPr>
          <p:spPr bwMode="auto">
            <a:xfrm>
              <a:off x="142167" y="50661"/>
              <a:ext cx="4364634" cy="429536"/>
            </a:xfrm>
            <a:prstGeom prst="rect">
              <a:avLst/>
            </a:prstGeom>
            <a:noFill/>
            <a:ln w="9525">
              <a:noFill/>
              <a:miter lim="800000"/>
              <a:headEnd/>
              <a:tailEnd/>
            </a:ln>
          </p:spPr>
          <p:txBody>
            <a:bodyPr wrap="square">
              <a:spAutoFit/>
            </a:bodyPr>
            <a:lstStyle/>
            <a:p>
              <a:pPr algn="just">
                <a:lnSpc>
                  <a:spcPct val="125000"/>
                </a:lnSpc>
                <a:spcAft>
                  <a:spcPts val="800"/>
                </a:spcAft>
              </a:pPr>
              <a:r>
                <a:rPr lang="en-US" sz="32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3200" b="1"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rPr>
                <a:t>biểu</a:t>
              </a:r>
              <a:endParaRPr lang="en-US" sz="3200"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145"/>
                                        </p:tgtEl>
                                        <p:attrNameLst>
                                          <p:attrName>style.visibility</p:attrName>
                                        </p:attrNameLst>
                                      </p:cBhvr>
                                      <p:to>
                                        <p:strVal val="visible"/>
                                      </p:to>
                                    </p:set>
                                    <p:animEffect transition="in" filter="circle(in)">
                                      <p:cBhvr>
                                        <p:cTn id="14" dur="2000"/>
                                        <p:tgtEl>
                                          <p:spTgt spid="614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207"/>
                                        </p:tgtEl>
                                        <p:attrNameLst>
                                          <p:attrName>style.visibility</p:attrName>
                                        </p:attrNameLst>
                                      </p:cBhvr>
                                      <p:to>
                                        <p:strVal val="visible"/>
                                      </p:to>
                                    </p:set>
                                    <p:anim calcmode="lin" valueType="num">
                                      <p:cBhvr>
                                        <p:cTn id="19" dur="500" fill="hold"/>
                                        <p:tgtEl>
                                          <p:spTgt spid="6207"/>
                                        </p:tgtEl>
                                        <p:attrNameLst>
                                          <p:attrName>ppt_w</p:attrName>
                                        </p:attrNameLst>
                                      </p:cBhvr>
                                      <p:tavLst>
                                        <p:tav tm="0">
                                          <p:val>
                                            <p:fltVal val="0"/>
                                          </p:val>
                                        </p:tav>
                                        <p:tav tm="100000">
                                          <p:val>
                                            <p:strVal val="#ppt_w"/>
                                          </p:val>
                                        </p:tav>
                                      </p:tavLst>
                                    </p:anim>
                                    <p:anim calcmode="lin" valueType="num">
                                      <p:cBhvr>
                                        <p:cTn id="20" dur="500" fill="hold"/>
                                        <p:tgtEl>
                                          <p:spTgt spid="6207"/>
                                        </p:tgtEl>
                                        <p:attrNameLst>
                                          <p:attrName>ppt_h</p:attrName>
                                        </p:attrNameLst>
                                      </p:cBhvr>
                                      <p:tavLst>
                                        <p:tav tm="0">
                                          <p:val>
                                            <p:fltVal val="0"/>
                                          </p:val>
                                        </p:tav>
                                        <p:tav tm="100000">
                                          <p:val>
                                            <p:strVal val="#ppt_h"/>
                                          </p:val>
                                        </p:tav>
                                      </p:tavLst>
                                    </p:anim>
                                    <p:animEffect transition="in" filter="fade">
                                      <p:cBhvr>
                                        <p:cTn id="21" dur="500"/>
                                        <p:tgtEl>
                                          <p:spTgt spid="6207"/>
                                        </p:tgtEl>
                                      </p:cBhvr>
                                    </p:animEffect>
                                  </p:childTnLst>
                                </p:cTn>
                              </p:par>
                              <p:par>
                                <p:cTn id="22" presetID="53" presetClass="entr" presetSubtype="16" fill="hold" nodeType="withEffect">
                                  <p:stCondLst>
                                    <p:cond delay="0"/>
                                  </p:stCondLst>
                                  <p:childTnLst>
                                    <p:set>
                                      <p:cBhvr>
                                        <p:cTn id="23" dur="1" fill="hold">
                                          <p:stCondLst>
                                            <p:cond delay="0"/>
                                          </p:stCondLst>
                                        </p:cTn>
                                        <p:tgtEl>
                                          <p:spTgt spid="6208"/>
                                        </p:tgtEl>
                                        <p:attrNameLst>
                                          <p:attrName>style.visibility</p:attrName>
                                        </p:attrNameLst>
                                      </p:cBhvr>
                                      <p:to>
                                        <p:strVal val="visible"/>
                                      </p:to>
                                    </p:set>
                                    <p:anim calcmode="lin" valueType="num">
                                      <p:cBhvr>
                                        <p:cTn id="24" dur="500" fill="hold"/>
                                        <p:tgtEl>
                                          <p:spTgt spid="6208"/>
                                        </p:tgtEl>
                                        <p:attrNameLst>
                                          <p:attrName>ppt_w</p:attrName>
                                        </p:attrNameLst>
                                      </p:cBhvr>
                                      <p:tavLst>
                                        <p:tav tm="0">
                                          <p:val>
                                            <p:fltVal val="0"/>
                                          </p:val>
                                        </p:tav>
                                        <p:tav tm="100000">
                                          <p:val>
                                            <p:strVal val="#ppt_w"/>
                                          </p:val>
                                        </p:tav>
                                      </p:tavLst>
                                    </p:anim>
                                    <p:anim calcmode="lin" valueType="num">
                                      <p:cBhvr>
                                        <p:cTn id="25" dur="500" fill="hold"/>
                                        <p:tgtEl>
                                          <p:spTgt spid="6208"/>
                                        </p:tgtEl>
                                        <p:attrNameLst>
                                          <p:attrName>ppt_h</p:attrName>
                                        </p:attrNameLst>
                                      </p:cBhvr>
                                      <p:tavLst>
                                        <p:tav tm="0">
                                          <p:val>
                                            <p:fltVal val="0"/>
                                          </p:val>
                                        </p:tav>
                                        <p:tav tm="100000">
                                          <p:val>
                                            <p:strVal val="#ppt_h"/>
                                          </p:val>
                                        </p:tav>
                                      </p:tavLst>
                                    </p:anim>
                                    <p:animEffect transition="in" filter="fade">
                                      <p:cBhvr>
                                        <p:cTn id="26" dur="500"/>
                                        <p:tgtEl>
                                          <p:spTgt spid="620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p:cTn id="31" dur="500" fill="hold"/>
                                        <p:tgtEl>
                                          <p:spTgt spid="66"/>
                                        </p:tgtEl>
                                        <p:attrNameLst>
                                          <p:attrName>ppt_w</p:attrName>
                                        </p:attrNameLst>
                                      </p:cBhvr>
                                      <p:tavLst>
                                        <p:tav tm="0">
                                          <p:val>
                                            <p:fltVal val="0"/>
                                          </p:val>
                                        </p:tav>
                                        <p:tav tm="100000">
                                          <p:val>
                                            <p:strVal val="#ppt_w"/>
                                          </p:val>
                                        </p:tav>
                                      </p:tavLst>
                                    </p:anim>
                                    <p:anim calcmode="lin" valueType="num">
                                      <p:cBhvr>
                                        <p:cTn id="32" dur="500" fill="hold"/>
                                        <p:tgtEl>
                                          <p:spTgt spid="66"/>
                                        </p:tgtEl>
                                        <p:attrNameLst>
                                          <p:attrName>ppt_h</p:attrName>
                                        </p:attrNameLst>
                                      </p:cBhvr>
                                      <p:tavLst>
                                        <p:tav tm="0">
                                          <p:val>
                                            <p:fltVal val="0"/>
                                          </p:val>
                                        </p:tav>
                                        <p:tav tm="100000">
                                          <p:val>
                                            <p:strVal val="#ppt_h"/>
                                          </p:val>
                                        </p:tav>
                                      </p:tavLst>
                                    </p:anim>
                                    <p:animEffect transition="in" filter="fade">
                                      <p:cBhvr>
                                        <p:cTn id="33" dur="500"/>
                                        <p:tgtEl>
                                          <p:spTgt spid="6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2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Template>
  <TotalTime>7668</TotalTime>
  <Pages>0</Pages>
  <Words>1151</Words>
  <Characters>0</Characters>
  <Application>Microsoft Office PowerPoint</Application>
  <PresentationFormat>Widescreen</PresentationFormat>
  <Lines>0</Lines>
  <Paragraphs>79</Paragraphs>
  <Slides>36</Slides>
  <Notes>7</Notes>
  <HiddenSlides>0</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#9Slide02 Noi dung dai</vt:lpstr>
      <vt:lpstr>#9Slide03 IcielPanton Black</vt:lpstr>
      <vt:lpstr>.VnTime</vt:lpstr>
      <vt:lpstr>Arial</vt:lpstr>
      <vt:lpstr>Arial Unicode MS</vt:lpstr>
      <vt:lpstr>Calibri</vt:lpstr>
      <vt:lpstr>Calibri Light</vt:lpstr>
      <vt:lpstr>Times New Roman</vt:lpstr>
      <vt:lpstr>Varela Round</vt:lpstr>
      <vt:lpstr>Wingdings</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dreamsummit</dc:creator>
  <cp:lastModifiedBy>OS</cp:lastModifiedBy>
  <cp:revision>177</cp:revision>
  <dcterms:created xsi:type="dcterms:W3CDTF">2018-12-07T06:34:09Z</dcterms:created>
  <dcterms:modified xsi:type="dcterms:W3CDTF">2024-05-21T03:40:24Z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