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6"/>
  </p:notesMasterIdLst>
  <p:sldIdLst>
    <p:sldId id="256" r:id="rId2"/>
    <p:sldId id="260" r:id="rId3"/>
    <p:sldId id="323" r:id="rId4"/>
    <p:sldId id="324" r:id="rId5"/>
    <p:sldId id="316" r:id="rId6"/>
    <p:sldId id="261" r:id="rId7"/>
    <p:sldId id="269" r:id="rId8"/>
    <p:sldId id="265" r:id="rId9"/>
    <p:sldId id="266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58" r:id="rId19"/>
    <p:sldId id="333" r:id="rId20"/>
    <p:sldId id="335" r:id="rId21"/>
    <p:sldId id="334" r:id="rId22"/>
    <p:sldId id="276" r:id="rId23"/>
    <p:sldId id="336" r:id="rId24"/>
    <p:sldId id="295" r:id="rId25"/>
  </p:sldIdLst>
  <p:sldSz cx="9144000" cy="5143500" type="screen16x9"/>
  <p:notesSz cx="6858000" cy="9144000"/>
  <p:embeddedFontLst>
    <p:embeddedFont>
      <p:font typeface="Ubuntu" panose="020B0604020202020204" charset="0"/>
      <p:regular r:id="rId27"/>
    </p:embeddedFont>
    <p:embeddedFont>
      <p:font typeface="SimSun" panose="02010600030101010101" pitchFamily="2" charset="-122"/>
      <p:regular r:id="rId28"/>
    </p:embeddedFont>
    <p:embeddedFont>
      <p:font typeface="Roboto" panose="020B0604020202020204" charset="0"/>
      <p:regular r:id="rId29"/>
      <p:bold r:id="rId30"/>
    </p:embeddedFont>
    <p:embeddedFont>
      <p:font typeface="Microsoft YaHei" panose="020B0503020204020204" pitchFamily="34" charset="-122"/>
      <p:regular r:id="rId31"/>
      <p:bold r:id="rId32"/>
    </p:embeddedFont>
    <p:embeddedFont>
      <p:font typeface="Patrick Hand" panose="020B0604020202020204" charset="0"/>
      <p:regular r:id="rId33"/>
    </p:embeddedFont>
    <p:embeddedFont>
      <p:font typeface=".VnTime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ife Savers" panose="020B0604020202020204" charset="0"/>
      <p:regular r:id="rId42"/>
      <p:bold r:id="rId43"/>
    </p:embeddedFont>
    <p:embeddedFont>
      <p:font typeface="SimSun" panose="02010600030101010101" pitchFamily="2" charset="-12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5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B569A-C496-4EF4-8262-51E1EF3590D3}">
  <a:tblStyle styleId="{E83B569A-C496-4EF4-8262-51E1EF3590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-1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04FA-4522-4781-B331-545802A88B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8B9B6FF-539E-47F0-B9E8-158EBA1739E6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2000" dirty="0"/>
        </a:p>
      </dgm:t>
    </dgm:pt>
    <dgm:pt modelId="{6F039BD7-37D2-4707-9987-A7A16E0C01F5}" type="sibTrans" cxnId="{7712E586-51C6-489F-8736-019F6B364C56}">
      <dgm:prSet/>
      <dgm:spPr/>
      <dgm:t>
        <a:bodyPr/>
        <a:lstStyle/>
        <a:p>
          <a:endParaRPr lang="en-US"/>
        </a:p>
      </dgm:t>
    </dgm:pt>
    <dgm:pt modelId="{63AB6981-D7B5-4741-89E6-45AFE307E8FB}" type="parTrans" cxnId="{7712E586-51C6-489F-8736-019F6B364C56}">
      <dgm:prSet/>
      <dgm:spPr/>
      <dgm:t>
        <a:bodyPr/>
        <a:lstStyle/>
        <a:p>
          <a:endParaRPr lang="en-US"/>
        </a:p>
      </dgm:t>
    </dgm:pt>
    <dgm:pt modelId="{3A8B3E6F-FF22-4EDE-9E35-2C091B965DC3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Đưa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ược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í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lẽ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bằng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ể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tỏ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ý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kiến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phản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ối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to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ó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cơ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sở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dirty="0"/>
        </a:p>
      </dgm:t>
    </dgm:pt>
    <dgm:pt modelId="{9067430B-4A6C-43CC-9608-A962C746BF43}" type="sibTrans" cxnId="{C6B3C64B-33F9-43D2-9E6F-77EA4BDD3F0B}">
      <dgm:prSet/>
      <dgm:spPr/>
      <dgm:t>
        <a:bodyPr/>
        <a:lstStyle/>
        <a:p>
          <a:endParaRPr lang="en-US"/>
        </a:p>
      </dgm:t>
    </dgm:pt>
    <dgm:pt modelId="{8DD6CD3F-ADAB-4006-BCA8-D707D0A53C69}" type="parTrans" cxnId="{C6B3C64B-33F9-43D2-9E6F-77EA4BDD3F0B}">
      <dgm:prSet/>
      <dgm:spPr/>
      <dgm:t>
        <a:bodyPr/>
        <a:lstStyle/>
        <a:p>
          <a:endParaRPr lang="en-US"/>
        </a:p>
      </dgm:t>
    </dgm:pt>
    <dgm:pt modelId="{6ED5A594-586D-4C6E-83A2-DD9D23298305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ối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/>
        </a:p>
      </dgm:t>
    </dgm:pt>
    <dgm:pt modelId="{44440414-51E9-479A-8F2E-AB812E6CFEB2}" type="sibTrans" cxnId="{99F11DBF-2337-46D7-AAE4-8B5E41C024D6}">
      <dgm:prSet/>
      <dgm:spPr/>
      <dgm:t>
        <a:bodyPr/>
        <a:lstStyle/>
        <a:p>
          <a:endParaRPr lang="en-US"/>
        </a:p>
      </dgm:t>
    </dgm:pt>
    <dgm:pt modelId="{1E801003-D776-424A-815F-861128A27A27}" type="parTrans" cxnId="{99F11DBF-2337-46D7-AAE4-8B5E41C024D6}">
      <dgm:prSet/>
      <dgm:spPr/>
      <dgm:t>
        <a:bodyPr/>
        <a:lstStyle/>
        <a:p>
          <a:endParaRPr lang="en-US"/>
        </a:p>
      </dgm:t>
    </dgm:pt>
    <dgm:pt modelId="{4D152209-59AA-4DD9-9990-7343D9E6C984}" type="pres">
      <dgm:prSet presAssocID="{E7D404FA-4522-4781-B331-545802A88B80}" presName="arrowDiagram" presStyleCnt="0">
        <dgm:presLayoutVars>
          <dgm:chMax val="5"/>
          <dgm:dir/>
          <dgm:resizeHandles val="exact"/>
        </dgm:presLayoutVars>
      </dgm:prSet>
      <dgm:spPr/>
    </dgm:pt>
    <dgm:pt modelId="{E2CCAF97-32F6-467B-972D-7AFCC8296BBE}" type="pres">
      <dgm:prSet presAssocID="{E7D404FA-4522-4781-B331-545802A88B80}" presName="arrow" presStyleLbl="bgShp" presStyleIdx="0" presStyleCnt="1" custLinFactNeighborX="-6600" custLinFactNeighborY="-12142"/>
      <dgm:spPr/>
    </dgm:pt>
    <dgm:pt modelId="{E54552DA-3DAE-4E56-B573-509616A1935D}" type="pres">
      <dgm:prSet presAssocID="{E7D404FA-4522-4781-B331-545802A88B80}" presName="arrowDiagram3" presStyleCnt="0"/>
      <dgm:spPr/>
    </dgm:pt>
    <dgm:pt modelId="{C13B9F10-044D-4E01-AC80-2BC19E639900}" type="pres">
      <dgm:prSet presAssocID="{F8B9B6FF-539E-47F0-B9E8-158EBA1739E6}" presName="bullet3a" presStyleLbl="node1" presStyleIdx="0" presStyleCnt="3" custLinFactNeighborX="-53120" custLinFactNeighborY="-91821"/>
      <dgm:spPr>
        <a:solidFill>
          <a:schemeClr val="accent4">
            <a:lumMod val="75000"/>
          </a:schemeClr>
        </a:solidFill>
        <a:ln>
          <a:solidFill>
            <a:srgbClr val="FFFF00"/>
          </a:solidFill>
        </a:ln>
      </dgm:spPr>
    </dgm:pt>
    <dgm:pt modelId="{EED449EB-4DB2-4018-AFBE-34FB535927D5}" type="pres">
      <dgm:prSet presAssocID="{F8B9B6FF-539E-47F0-B9E8-158EBA1739E6}" presName="textBox3a" presStyleLbl="revTx" presStyleIdx="0" presStyleCnt="3" custScaleX="103429" custLinFactNeighborX="-89521" custLinFactNeighborY="10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AAF8-A532-42D0-84C0-31FE8A67D8FE}" type="pres">
      <dgm:prSet presAssocID="{6ED5A594-586D-4C6E-83A2-DD9D23298305}" presName="bullet3b" presStyleLbl="node1" presStyleIdx="1" presStyleCnt="3" custLinFactNeighborX="57334" custLinFactNeighborY="-70540"/>
      <dgm:spPr>
        <a:solidFill>
          <a:schemeClr val="bg1"/>
        </a:solidFill>
      </dgm:spPr>
    </dgm:pt>
    <dgm:pt modelId="{6F3A654F-87B0-45BC-9780-809F8037B3BD}" type="pres">
      <dgm:prSet presAssocID="{6ED5A594-586D-4C6E-83A2-DD9D23298305}" presName="textBox3b" presStyleLbl="revTx" presStyleIdx="1" presStyleCnt="3" custScaleX="116731" custLinFactNeighborX="-21846" custLinFactNeighborY="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F95E3-5B81-445C-9FB2-FEFC74233846}" type="pres">
      <dgm:prSet presAssocID="{3A8B3E6F-FF22-4EDE-9E35-2C091B965DC3}" presName="bullet3c" presStyleLbl="node1" presStyleIdx="2" presStyleCnt="3" custLinFactX="50701" custLinFactNeighborX="100000" custLinFactNeighborY="-58172"/>
      <dgm:spPr>
        <a:solidFill>
          <a:schemeClr val="accent2">
            <a:lumMod val="75000"/>
          </a:schemeClr>
        </a:solidFill>
        <a:ln>
          <a:solidFill>
            <a:schemeClr val="tx2"/>
          </a:solidFill>
        </a:ln>
      </dgm:spPr>
    </dgm:pt>
    <dgm:pt modelId="{41EB03C9-9DCC-4FD5-9ABC-477B28B01698}" type="pres">
      <dgm:prSet presAssocID="{3A8B3E6F-FF22-4EDE-9E35-2C091B965DC3}" presName="textBox3c" presStyleLbl="revTx" presStyleIdx="2" presStyleCnt="3" custScaleX="127522" custLinFactNeighborX="7237" custLinFactNeighborY="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6C914-AAFB-4EB9-8D4B-BB46DB666227}" type="presOf" srcId="{E7D404FA-4522-4781-B331-545802A88B80}" destId="{4D152209-59AA-4DD9-9990-7343D9E6C984}" srcOrd="0" destOrd="0" presId="urn:microsoft.com/office/officeart/2005/8/layout/arrow2"/>
    <dgm:cxn modelId="{C6B3C64B-33F9-43D2-9E6F-77EA4BDD3F0B}" srcId="{E7D404FA-4522-4781-B331-545802A88B80}" destId="{3A8B3E6F-FF22-4EDE-9E35-2C091B965DC3}" srcOrd="2" destOrd="0" parTransId="{8DD6CD3F-ADAB-4006-BCA8-D707D0A53C69}" sibTransId="{9067430B-4A6C-43CC-9608-A962C746BF43}"/>
    <dgm:cxn modelId="{5BB51C0C-C0AD-4F79-94CB-3C41C8B8E14D}" type="presOf" srcId="{F8B9B6FF-539E-47F0-B9E8-158EBA1739E6}" destId="{EED449EB-4DB2-4018-AFBE-34FB535927D5}" srcOrd="0" destOrd="0" presId="urn:microsoft.com/office/officeart/2005/8/layout/arrow2"/>
    <dgm:cxn modelId="{70579B38-341C-4B4E-96B8-1E891F3557CB}" type="presOf" srcId="{6ED5A594-586D-4C6E-83A2-DD9D23298305}" destId="{6F3A654F-87B0-45BC-9780-809F8037B3BD}" srcOrd="0" destOrd="0" presId="urn:microsoft.com/office/officeart/2005/8/layout/arrow2"/>
    <dgm:cxn modelId="{7712E586-51C6-489F-8736-019F6B364C56}" srcId="{E7D404FA-4522-4781-B331-545802A88B80}" destId="{F8B9B6FF-539E-47F0-B9E8-158EBA1739E6}" srcOrd="0" destOrd="0" parTransId="{63AB6981-D7B5-4741-89E6-45AFE307E8FB}" sibTransId="{6F039BD7-37D2-4707-9987-A7A16E0C01F5}"/>
    <dgm:cxn modelId="{B22FE3C2-3E68-4DEB-8723-18FDF5240A09}" type="presOf" srcId="{3A8B3E6F-FF22-4EDE-9E35-2C091B965DC3}" destId="{41EB03C9-9DCC-4FD5-9ABC-477B28B01698}" srcOrd="0" destOrd="0" presId="urn:microsoft.com/office/officeart/2005/8/layout/arrow2"/>
    <dgm:cxn modelId="{99F11DBF-2337-46D7-AAE4-8B5E41C024D6}" srcId="{E7D404FA-4522-4781-B331-545802A88B80}" destId="{6ED5A594-586D-4C6E-83A2-DD9D23298305}" srcOrd="1" destOrd="0" parTransId="{1E801003-D776-424A-815F-861128A27A27}" sibTransId="{44440414-51E9-479A-8F2E-AB812E6CFEB2}"/>
    <dgm:cxn modelId="{FAED50A4-8247-4E71-8B1A-230B10B7BBFD}" type="presParOf" srcId="{4D152209-59AA-4DD9-9990-7343D9E6C984}" destId="{E2CCAF97-32F6-467B-972D-7AFCC8296BBE}" srcOrd="0" destOrd="0" presId="urn:microsoft.com/office/officeart/2005/8/layout/arrow2"/>
    <dgm:cxn modelId="{9378D160-2C70-4A61-8498-3978F0A283DF}" type="presParOf" srcId="{4D152209-59AA-4DD9-9990-7343D9E6C984}" destId="{E54552DA-3DAE-4E56-B573-509616A1935D}" srcOrd="1" destOrd="0" presId="urn:microsoft.com/office/officeart/2005/8/layout/arrow2"/>
    <dgm:cxn modelId="{4BC1ED3E-5F0A-441B-8D0C-43CB927C04E1}" type="presParOf" srcId="{E54552DA-3DAE-4E56-B573-509616A1935D}" destId="{C13B9F10-044D-4E01-AC80-2BC19E639900}" srcOrd="0" destOrd="0" presId="urn:microsoft.com/office/officeart/2005/8/layout/arrow2"/>
    <dgm:cxn modelId="{13097781-72B4-4336-9763-A5C6515AC357}" type="presParOf" srcId="{E54552DA-3DAE-4E56-B573-509616A1935D}" destId="{EED449EB-4DB2-4018-AFBE-34FB535927D5}" srcOrd="1" destOrd="0" presId="urn:microsoft.com/office/officeart/2005/8/layout/arrow2"/>
    <dgm:cxn modelId="{6C6ADFD8-6889-4EAB-9D8F-859872C7D483}" type="presParOf" srcId="{E54552DA-3DAE-4E56-B573-509616A1935D}" destId="{605AAAF8-A532-42D0-84C0-31FE8A67D8FE}" srcOrd="2" destOrd="0" presId="urn:microsoft.com/office/officeart/2005/8/layout/arrow2"/>
    <dgm:cxn modelId="{8BE81CD5-85E3-4939-A16F-4C57B8D09BA9}" type="presParOf" srcId="{E54552DA-3DAE-4E56-B573-509616A1935D}" destId="{6F3A654F-87B0-45BC-9780-809F8037B3BD}" srcOrd="3" destOrd="0" presId="urn:microsoft.com/office/officeart/2005/8/layout/arrow2"/>
    <dgm:cxn modelId="{5026A307-034F-4A8D-9A7F-F33F043CDBAB}" type="presParOf" srcId="{E54552DA-3DAE-4E56-B573-509616A1935D}" destId="{6F0F95E3-5B81-445C-9FB2-FEFC74233846}" srcOrd="4" destOrd="0" presId="urn:microsoft.com/office/officeart/2005/8/layout/arrow2"/>
    <dgm:cxn modelId="{F93BA41E-3645-42D7-A854-608688C6385A}" type="presParOf" srcId="{E54552DA-3DAE-4E56-B573-509616A1935D}" destId="{41EB03C9-9DCC-4FD5-9ABC-477B28B01698}" srcOrd="5" destOrd="0" presId="urn:microsoft.com/office/officeart/2005/8/layout/arrow2"/>
  </dgm:cxnLst>
  <dgm:bg/>
  <dgm:whole>
    <a:ln>
      <a:prstDash val="soli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BAAD1-170E-47F9-95FD-A48D42F30847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A2A0CE34-275F-434F-84B1-789CE31513D7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+mj-lt"/>
            </a:rPr>
            <a:t>+ Vệ sinh trường học là trách nhiệm của người lao công đã được nhà trường trả lương</a:t>
          </a:r>
          <a:endParaRPr lang="en-US" sz="2000" dirty="0">
            <a:solidFill>
              <a:srgbClr val="000000"/>
            </a:solidFill>
            <a:latin typeface="+mj-lt"/>
          </a:endParaRPr>
        </a:p>
      </dgm:t>
    </dgm:pt>
    <dgm:pt modelId="{DA582830-7093-415B-9124-44AA2FB4FC15}" type="parTrans" cxnId="{2C202468-3452-4FD6-8150-3EEE780DFE08}">
      <dgm:prSet/>
      <dgm:spPr/>
      <dgm:t>
        <a:bodyPr/>
        <a:lstStyle/>
        <a:p>
          <a:endParaRPr lang="en-US"/>
        </a:p>
      </dgm:t>
    </dgm:pt>
    <dgm:pt modelId="{F1C24466-EAD0-4CD4-A01E-192C11311968}" type="sibTrans" cxnId="{2C202468-3452-4FD6-8150-3EEE780DFE08}">
      <dgm:prSet/>
      <dgm:spPr/>
      <dgm:t>
        <a:bodyPr/>
        <a:lstStyle/>
        <a:p>
          <a:endParaRPr lang="en-US"/>
        </a:p>
      </dgm:t>
    </dgm:pt>
    <dgm:pt modelId="{3FA0801F-36BD-40D7-9F19-F33B80E08D67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Có thể bỏ qua một số môn, chỉ nên học những môn mình yêu thích</a:t>
          </a:r>
          <a:endParaRPr lang="en-US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446B4-8DC1-463B-A89E-33133E4B1383}" type="parTrans" cxnId="{6C8FC703-F301-4A51-9566-8D54B83317B1}">
      <dgm:prSet/>
      <dgm:spPr/>
      <dgm:t>
        <a:bodyPr/>
        <a:lstStyle/>
        <a:p>
          <a:endParaRPr lang="en-US"/>
        </a:p>
      </dgm:t>
    </dgm:pt>
    <dgm:pt modelId="{491F1458-BBBA-47FD-A8F1-E63F493C8212}" type="sibTrans" cxnId="{6C8FC703-F301-4A51-9566-8D54B83317B1}">
      <dgm:prSet/>
      <dgm:spPr/>
      <dgm:t>
        <a:bodyPr/>
        <a:lstStyle/>
        <a:p>
          <a:endParaRPr lang="en-US"/>
        </a:p>
      </dgm:t>
    </dgm:pt>
    <dgm:pt modelId="{FE7077A3-DAA1-43AA-8D41-DCF585A9BBDB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Sách giáo khoa bố mẹ đã bỏ tiền mua, trở thành sở hữu của mình, nếu muốn, mình có thể viết, vẽ vào đó</a:t>
          </a:r>
          <a:endParaRPr lang="en-US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D8D7-D3A1-4459-9AFA-620B449C6CE7}" type="parTrans" cxnId="{62D2812A-1063-4D56-A309-26736594318D}">
      <dgm:prSet/>
      <dgm:spPr/>
      <dgm:t>
        <a:bodyPr/>
        <a:lstStyle/>
        <a:p>
          <a:endParaRPr lang="en-US"/>
        </a:p>
      </dgm:t>
    </dgm:pt>
    <dgm:pt modelId="{22115FE9-E477-404A-905E-751F0B2F2477}" type="sibTrans" cxnId="{62D2812A-1063-4D56-A309-26736594318D}">
      <dgm:prSet/>
      <dgm:spPr/>
      <dgm:t>
        <a:bodyPr/>
        <a:lstStyle/>
        <a:p>
          <a:endParaRPr lang="en-US"/>
        </a:p>
      </dgm:t>
    </dgm:pt>
    <dgm:pt modelId="{C761CBCE-CEBE-4CFF-8D90-E4C1DC5E08F6}" type="pres">
      <dgm:prSet presAssocID="{F6BBAAD1-170E-47F9-95FD-A48D42F30847}" presName="Name0" presStyleCnt="0">
        <dgm:presLayoutVars>
          <dgm:dir/>
          <dgm:resizeHandles val="exact"/>
        </dgm:presLayoutVars>
      </dgm:prSet>
      <dgm:spPr/>
    </dgm:pt>
    <dgm:pt modelId="{35E05E65-4EFF-4A2C-8324-D8ECCA293BBE}" type="pres">
      <dgm:prSet presAssocID="{F6BBAAD1-170E-47F9-95FD-A48D42F30847}" presName="fgShape" presStyleLbl="fgShp" presStyleIdx="0" presStyleCnt="1" custLinFactNeighborX="575" custLinFactNeighborY="30595"/>
      <dgm:spPr/>
    </dgm:pt>
    <dgm:pt modelId="{F962AFEE-2F72-4541-8F68-122EB192A8DB}" type="pres">
      <dgm:prSet presAssocID="{F6BBAAD1-170E-47F9-95FD-A48D42F30847}" presName="linComp" presStyleCnt="0"/>
      <dgm:spPr/>
    </dgm:pt>
    <dgm:pt modelId="{0713B716-70A0-4C55-859E-7B4543265E08}" type="pres">
      <dgm:prSet presAssocID="{A2A0CE34-275F-434F-84B1-789CE31513D7}" presName="compNode" presStyleCnt="0"/>
      <dgm:spPr/>
    </dgm:pt>
    <dgm:pt modelId="{E3704181-8E77-44D1-B8B2-580A4642C7CF}" type="pres">
      <dgm:prSet presAssocID="{A2A0CE34-275F-434F-84B1-789CE31513D7}" presName="bkgdShape" presStyleLbl="node1" presStyleIdx="0" presStyleCnt="3"/>
      <dgm:spPr/>
      <dgm:t>
        <a:bodyPr/>
        <a:lstStyle/>
        <a:p>
          <a:endParaRPr lang="en-US"/>
        </a:p>
      </dgm:t>
    </dgm:pt>
    <dgm:pt modelId="{3058FADE-EF0F-415A-85C5-3D3C1143955B}" type="pres">
      <dgm:prSet presAssocID="{A2A0CE34-275F-434F-84B1-789CE31513D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5DA4D-DE84-4E4D-B476-7A3FF97DBEEA}" type="pres">
      <dgm:prSet presAssocID="{A2A0CE34-275F-434F-84B1-789CE31513D7}" presName="invisiNode" presStyleLbl="node1" presStyleIdx="0" presStyleCnt="3"/>
      <dgm:spPr/>
    </dgm:pt>
    <dgm:pt modelId="{44C14A24-9E46-41BE-9BB1-D1CE56831CE9}" type="pres">
      <dgm:prSet presAssocID="{A2A0CE34-275F-434F-84B1-789CE31513D7}" presName="imagNode" presStyleLbl="fgImgPlace1" presStyleIdx="0" presStyleCnt="3" custLinFactNeighborX="1723" custLinFactNeighborY="-250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C3B3D9F-AE1B-40F8-970E-9E1C9FB1183C}" type="pres">
      <dgm:prSet presAssocID="{F1C24466-EAD0-4CD4-A01E-192C113119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D9E237-5835-47E7-8C7B-9047BFE285B1}" type="pres">
      <dgm:prSet presAssocID="{3FA0801F-36BD-40D7-9F19-F33B80E08D67}" presName="compNode" presStyleCnt="0"/>
      <dgm:spPr/>
    </dgm:pt>
    <dgm:pt modelId="{342B55F0-A57A-4EB1-B5C3-392F32E06329}" type="pres">
      <dgm:prSet presAssocID="{3FA0801F-36BD-40D7-9F19-F33B80E08D67}" presName="bkgdShape" presStyleLbl="node1" presStyleIdx="1" presStyleCnt="3"/>
      <dgm:spPr/>
      <dgm:t>
        <a:bodyPr/>
        <a:lstStyle/>
        <a:p>
          <a:endParaRPr lang="en-US"/>
        </a:p>
      </dgm:t>
    </dgm:pt>
    <dgm:pt modelId="{53425843-BF6C-4033-A7CA-A06A9DEB61C5}" type="pres">
      <dgm:prSet presAssocID="{3FA0801F-36BD-40D7-9F19-F33B80E08D6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9315-6E22-4560-9080-A3E530149F26}" type="pres">
      <dgm:prSet presAssocID="{3FA0801F-36BD-40D7-9F19-F33B80E08D67}" presName="invisiNode" presStyleLbl="node1" presStyleIdx="1" presStyleCnt="3"/>
      <dgm:spPr/>
    </dgm:pt>
    <dgm:pt modelId="{D594AF73-7055-4B80-90DD-4236139B377A}" type="pres">
      <dgm:prSet presAssocID="{3FA0801F-36BD-40D7-9F19-F33B80E08D67}" presName="imagNode" presStyleLbl="fgImgPlace1" presStyleIdx="1" presStyleCnt="3" custLinFactNeighborX="-4780" custLinFactNeighborY="-112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F99D1E6-E3D2-4383-ABF7-F1A21BEC4D7A}" type="pres">
      <dgm:prSet presAssocID="{491F1458-BBBA-47FD-A8F1-E63F493C82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4D2C2B-F8B0-4C28-83C5-43743A880005}" type="pres">
      <dgm:prSet presAssocID="{FE7077A3-DAA1-43AA-8D41-DCF585A9BBDB}" presName="compNode" presStyleCnt="0"/>
      <dgm:spPr/>
    </dgm:pt>
    <dgm:pt modelId="{C060D3A5-0F62-4796-8244-00BD3EEEE475}" type="pres">
      <dgm:prSet presAssocID="{FE7077A3-DAA1-43AA-8D41-DCF585A9BBDB}" presName="bkgdShape" presStyleLbl="node1" presStyleIdx="2" presStyleCnt="3"/>
      <dgm:spPr/>
      <dgm:t>
        <a:bodyPr/>
        <a:lstStyle/>
        <a:p>
          <a:endParaRPr lang="en-US"/>
        </a:p>
      </dgm:t>
    </dgm:pt>
    <dgm:pt modelId="{3C9BB64A-F92B-464A-8278-4F953450232E}" type="pres">
      <dgm:prSet presAssocID="{FE7077A3-DAA1-43AA-8D41-DCF585A9BBD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53C36-AAF7-4224-BEBC-88ACB58A5155}" type="pres">
      <dgm:prSet presAssocID="{FE7077A3-DAA1-43AA-8D41-DCF585A9BBDB}" presName="invisiNode" presStyleLbl="node1" presStyleIdx="2" presStyleCnt="3"/>
      <dgm:spPr/>
    </dgm:pt>
    <dgm:pt modelId="{2F286E4F-06B2-47F7-9969-448D44B50B49}" type="pres">
      <dgm:prSet presAssocID="{FE7077A3-DAA1-43AA-8D41-DCF585A9BBDB}" presName="imagNode" presStyleLbl="fgImgPlace1" presStyleIdx="2" presStyleCnt="3" custLinFactNeighborX="4307" custLinFactNeighborY="-250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C8FC703-F301-4A51-9566-8D54B83317B1}" srcId="{F6BBAAD1-170E-47F9-95FD-A48D42F30847}" destId="{3FA0801F-36BD-40D7-9F19-F33B80E08D67}" srcOrd="1" destOrd="0" parTransId="{097446B4-8DC1-463B-A89E-33133E4B1383}" sibTransId="{491F1458-BBBA-47FD-A8F1-E63F493C8212}"/>
    <dgm:cxn modelId="{02576026-C6B7-4084-B73B-9E81FAABBE0F}" type="presOf" srcId="{FE7077A3-DAA1-43AA-8D41-DCF585A9BBDB}" destId="{3C9BB64A-F92B-464A-8278-4F953450232E}" srcOrd="1" destOrd="0" presId="urn:microsoft.com/office/officeart/2005/8/layout/hList7"/>
    <dgm:cxn modelId="{62D2812A-1063-4D56-A309-26736594318D}" srcId="{F6BBAAD1-170E-47F9-95FD-A48D42F30847}" destId="{FE7077A3-DAA1-43AA-8D41-DCF585A9BBDB}" srcOrd="2" destOrd="0" parTransId="{904CD8D7-D3A1-4459-9AFA-620B449C6CE7}" sibTransId="{22115FE9-E477-404A-905E-751F0B2F2477}"/>
    <dgm:cxn modelId="{3566EDFC-FF2D-4EE9-9166-86A3098C8BE5}" type="presOf" srcId="{A2A0CE34-275F-434F-84B1-789CE31513D7}" destId="{3058FADE-EF0F-415A-85C5-3D3C1143955B}" srcOrd="1" destOrd="0" presId="urn:microsoft.com/office/officeart/2005/8/layout/hList7"/>
    <dgm:cxn modelId="{6FF9C963-1A43-40BD-938E-8EEE2C797CA5}" type="presOf" srcId="{FE7077A3-DAA1-43AA-8D41-DCF585A9BBDB}" destId="{C060D3A5-0F62-4796-8244-00BD3EEEE475}" srcOrd="0" destOrd="0" presId="urn:microsoft.com/office/officeart/2005/8/layout/hList7"/>
    <dgm:cxn modelId="{2C202468-3452-4FD6-8150-3EEE780DFE08}" srcId="{F6BBAAD1-170E-47F9-95FD-A48D42F30847}" destId="{A2A0CE34-275F-434F-84B1-789CE31513D7}" srcOrd="0" destOrd="0" parTransId="{DA582830-7093-415B-9124-44AA2FB4FC15}" sibTransId="{F1C24466-EAD0-4CD4-A01E-192C11311968}"/>
    <dgm:cxn modelId="{2C99FD0C-82F9-4AAC-B557-E7D444A31010}" type="presOf" srcId="{3FA0801F-36BD-40D7-9F19-F33B80E08D67}" destId="{342B55F0-A57A-4EB1-B5C3-392F32E06329}" srcOrd="0" destOrd="0" presId="urn:microsoft.com/office/officeart/2005/8/layout/hList7"/>
    <dgm:cxn modelId="{89F661A1-2D27-4A00-9956-A5A11CC4391D}" type="presOf" srcId="{3FA0801F-36BD-40D7-9F19-F33B80E08D67}" destId="{53425843-BF6C-4033-A7CA-A06A9DEB61C5}" srcOrd="1" destOrd="0" presId="urn:microsoft.com/office/officeart/2005/8/layout/hList7"/>
    <dgm:cxn modelId="{582E81CF-3D5F-418F-B34F-6AC0453E9E5E}" type="presOf" srcId="{F6BBAAD1-170E-47F9-95FD-A48D42F30847}" destId="{C761CBCE-CEBE-4CFF-8D90-E4C1DC5E08F6}" srcOrd="0" destOrd="0" presId="urn:microsoft.com/office/officeart/2005/8/layout/hList7"/>
    <dgm:cxn modelId="{74E12202-DE7B-44C5-993F-DAEF096A1137}" type="presOf" srcId="{A2A0CE34-275F-434F-84B1-789CE31513D7}" destId="{E3704181-8E77-44D1-B8B2-580A4642C7CF}" srcOrd="0" destOrd="0" presId="urn:microsoft.com/office/officeart/2005/8/layout/hList7"/>
    <dgm:cxn modelId="{F24F5E52-E0A2-4855-B176-27C26372FD7C}" type="presOf" srcId="{F1C24466-EAD0-4CD4-A01E-192C11311968}" destId="{7C3B3D9F-AE1B-40F8-970E-9E1C9FB1183C}" srcOrd="0" destOrd="0" presId="urn:microsoft.com/office/officeart/2005/8/layout/hList7"/>
    <dgm:cxn modelId="{71C6A7BA-F8E1-4E1F-9D42-55EEB4F45341}" type="presOf" srcId="{491F1458-BBBA-47FD-A8F1-E63F493C8212}" destId="{7F99D1E6-E3D2-4383-ABF7-F1A21BEC4D7A}" srcOrd="0" destOrd="0" presId="urn:microsoft.com/office/officeart/2005/8/layout/hList7"/>
    <dgm:cxn modelId="{7EE9D81C-CCE9-4203-954A-BA737B1DA440}" type="presParOf" srcId="{C761CBCE-CEBE-4CFF-8D90-E4C1DC5E08F6}" destId="{35E05E65-4EFF-4A2C-8324-D8ECCA293BBE}" srcOrd="0" destOrd="0" presId="urn:microsoft.com/office/officeart/2005/8/layout/hList7"/>
    <dgm:cxn modelId="{2510E01A-AFD4-4C45-801D-2039A3AFDE0A}" type="presParOf" srcId="{C761CBCE-CEBE-4CFF-8D90-E4C1DC5E08F6}" destId="{F962AFEE-2F72-4541-8F68-122EB192A8DB}" srcOrd="1" destOrd="0" presId="urn:microsoft.com/office/officeart/2005/8/layout/hList7"/>
    <dgm:cxn modelId="{2776CBBA-5843-472A-A07B-179DDDA3CE29}" type="presParOf" srcId="{F962AFEE-2F72-4541-8F68-122EB192A8DB}" destId="{0713B716-70A0-4C55-859E-7B4543265E08}" srcOrd="0" destOrd="0" presId="urn:microsoft.com/office/officeart/2005/8/layout/hList7"/>
    <dgm:cxn modelId="{1CCA0FED-CDC5-428C-949D-59A6DE79399A}" type="presParOf" srcId="{0713B716-70A0-4C55-859E-7B4543265E08}" destId="{E3704181-8E77-44D1-B8B2-580A4642C7CF}" srcOrd="0" destOrd="0" presId="urn:microsoft.com/office/officeart/2005/8/layout/hList7"/>
    <dgm:cxn modelId="{EB8DE642-B764-4FE3-9E2D-F94B5B71A1DA}" type="presParOf" srcId="{0713B716-70A0-4C55-859E-7B4543265E08}" destId="{3058FADE-EF0F-415A-85C5-3D3C1143955B}" srcOrd="1" destOrd="0" presId="urn:microsoft.com/office/officeart/2005/8/layout/hList7"/>
    <dgm:cxn modelId="{C38A7E8C-690D-42B0-92D0-DEEE1F5B6657}" type="presParOf" srcId="{0713B716-70A0-4C55-859E-7B4543265E08}" destId="{76A5DA4D-DE84-4E4D-B476-7A3FF97DBEEA}" srcOrd="2" destOrd="0" presId="urn:microsoft.com/office/officeart/2005/8/layout/hList7"/>
    <dgm:cxn modelId="{EE8BDA77-9366-4405-93F6-00C5430A4BE3}" type="presParOf" srcId="{0713B716-70A0-4C55-859E-7B4543265E08}" destId="{44C14A24-9E46-41BE-9BB1-D1CE56831CE9}" srcOrd="3" destOrd="0" presId="urn:microsoft.com/office/officeart/2005/8/layout/hList7"/>
    <dgm:cxn modelId="{06A2C1E2-FE42-4242-B5F8-5A9D88337F5B}" type="presParOf" srcId="{F962AFEE-2F72-4541-8F68-122EB192A8DB}" destId="{7C3B3D9F-AE1B-40F8-970E-9E1C9FB1183C}" srcOrd="1" destOrd="0" presId="urn:microsoft.com/office/officeart/2005/8/layout/hList7"/>
    <dgm:cxn modelId="{8DA6EDC9-AAB9-4948-B7E2-0048634E382A}" type="presParOf" srcId="{F962AFEE-2F72-4541-8F68-122EB192A8DB}" destId="{39D9E237-5835-47E7-8C7B-9047BFE285B1}" srcOrd="2" destOrd="0" presId="urn:microsoft.com/office/officeart/2005/8/layout/hList7"/>
    <dgm:cxn modelId="{D1FE0479-E781-4E26-8014-28FD93125839}" type="presParOf" srcId="{39D9E237-5835-47E7-8C7B-9047BFE285B1}" destId="{342B55F0-A57A-4EB1-B5C3-392F32E06329}" srcOrd="0" destOrd="0" presId="urn:microsoft.com/office/officeart/2005/8/layout/hList7"/>
    <dgm:cxn modelId="{98003E93-F82D-47D2-9BAD-6205CFB621CB}" type="presParOf" srcId="{39D9E237-5835-47E7-8C7B-9047BFE285B1}" destId="{53425843-BF6C-4033-A7CA-A06A9DEB61C5}" srcOrd="1" destOrd="0" presId="urn:microsoft.com/office/officeart/2005/8/layout/hList7"/>
    <dgm:cxn modelId="{DEA9F68A-8FB7-41DF-B766-3E11519585D1}" type="presParOf" srcId="{39D9E237-5835-47E7-8C7B-9047BFE285B1}" destId="{D5C39315-6E22-4560-9080-A3E530149F26}" srcOrd="2" destOrd="0" presId="urn:microsoft.com/office/officeart/2005/8/layout/hList7"/>
    <dgm:cxn modelId="{8A1CD75A-588F-47FC-9BDA-84DE2F704975}" type="presParOf" srcId="{39D9E237-5835-47E7-8C7B-9047BFE285B1}" destId="{D594AF73-7055-4B80-90DD-4236139B377A}" srcOrd="3" destOrd="0" presId="urn:microsoft.com/office/officeart/2005/8/layout/hList7"/>
    <dgm:cxn modelId="{44237E8D-A283-4FBF-B738-7ED17C82F8EC}" type="presParOf" srcId="{F962AFEE-2F72-4541-8F68-122EB192A8DB}" destId="{7F99D1E6-E3D2-4383-ABF7-F1A21BEC4D7A}" srcOrd="3" destOrd="0" presId="urn:microsoft.com/office/officeart/2005/8/layout/hList7"/>
    <dgm:cxn modelId="{888F0AA4-42BB-4C4D-8836-85C50B3DA0BD}" type="presParOf" srcId="{F962AFEE-2F72-4541-8F68-122EB192A8DB}" destId="{654D2C2B-F8B0-4C28-83C5-43743A880005}" srcOrd="4" destOrd="0" presId="urn:microsoft.com/office/officeart/2005/8/layout/hList7"/>
    <dgm:cxn modelId="{488C5A0A-6E23-4233-8A0B-F2D3C4BFAF42}" type="presParOf" srcId="{654D2C2B-F8B0-4C28-83C5-43743A880005}" destId="{C060D3A5-0F62-4796-8244-00BD3EEEE475}" srcOrd="0" destOrd="0" presId="urn:microsoft.com/office/officeart/2005/8/layout/hList7"/>
    <dgm:cxn modelId="{0DB4A094-EC47-4FDD-9E3A-EC4FCAAD61D0}" type="presParOf" srcId="{654D2C2B-F8B0-4C28-83C5-43743A880005}" destId="{3C9BB64A-F92B-464A-8278-4F953450232E}" srcOrd="1" destOrd="0" presId="urn:microsoft.com/office/officeart/2005/8/layout/hList7"/>
    <dgm:cxn modelId="{1621353A-8DB9-4927-89C9-0917B3359C32}" type="presParOf" srcId="{654D2C2B-F8B0-4C28-83C5-43743A880005}" destId="{73853C36-AAF7-4224-BEBC-88ACB58A5155}" srcOrd="2" destOrd="0" presId="urn:microsoft.com/office/officeart/2005/8/layout/hList7"/>
    <dgm:cxn modelId="{04C1CA72-EB4F-4617-B9FF-BCEB5E270009}" type="presParOf" srcId="{654D2C2B-F8B0-4C28-83C5-43743A880005}" destId="{2F286E4F-06B2-47F7-9969-448D44B50B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CAF97-32F6-467B-972D-7AFCC8296BBE}">
      <dsp:nvSpPr>
        <dsp:cNvPr id="0" name=""/>
        <dsp:cNvSpPr/>
      </dsp:nvSpPr>
      <dsp:spPr>
        <a:xfrm>
          <a:off x="211635" y="0"/>
          <a:ext cx="5673078" cy="35456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B9F10-044D-4E01-AC80-2BC19E639900}">
      <dsp:nvSpPr>
        <dsp:cNvPr id="0" name=""/>
        <dsp:cNvSpPr/>
      </dsp:nvSpPr>
      <dsp:spPr>
        <a:xfrm>
          <a:off x="1228187" y="2311788"/>
          <a:ext cx="147500" cy="1475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449EB-4DB2-4018-AFBE-34FB535927D5}">
      <dsp:nvSpPr>
        <dsp:cNvPr id="0" name=""/>
        <dsp:cNvSpPr/>
      </dsp:nvSpPr>
      <dsp:spPr>
        <a:xfrm>
          <a:off x="174314" y="2520974"/>
          <a:ext cx="1367152" cy="1024699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2000" kern="1200" dirty="0"/>
        </a:p>
      </dsp:txBody>
      <dsp:txXfrm>
        <a:off x="174314" y="2520974"/>
        <a:ext cx="1367152" cy="1024699"/>
      </dsp:txXfrm>
    </dsp:sp>
    <dsp:sp modelId="{605AAAF8-A532-42D0-84C0-31FE8A67D8FE}">
      <dsp:nvSpPr>
        <dsp:cNvPr id="0" name=""/>
        <dsp:cNvSpPr/>
      </dsp:nvSpPr>
      <dsp:spPr>
        <a:xfrm>
          <a:off x="2761383" y="1295425"/>
          <a:ext cx="266634" cy="26663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A654F-87B0-45BC-9780-809F8037B3BD}">
      <dsp:nvSpPr>
        <dsp:cNvPr id="0" name=""/>
        <dsp:cNvSpPr/>
      </dsp:nvSpPr>
      <dsp:spPr>
        <a:xfrm>
          <a:off x="2330487" y="1616827"/>
          <a:ext cx="1589337" cy="1928846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ối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2330487" y="1616827"/>
        <a:ext cx="1589337" cy="1928846"/>
      </dsp:txXfrm>
    </dsp:sp>
    <dsp:sp modelId="{6F0F95E3-5B81-445C-9FB2-FEFC74233846}">
      <dsp:nvSpPr>
        <dsp:cNvPr id="0" name=""/>
        <dsp:cNvSpPr/>
      </dsp:nvSpPr>
      <dsp:spPr>
        <a:xfrm>
          <a:off x="4729990" y="682546"/>
          <a:ext cx="368750" cy="36875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03C9-9DCC-4FD5-9ABC-477B28B01698}">
      <dsp:nvSpPr>
        <dsp:cNvPr id="0" name=""/>
        <dsp:cNvSpPr/>
      </dsp:nvSpPr>
      <dsp:spPr>
        <a:xfrm>
          <a:off x="4269829" y="1081430"/>
          <a:ext cx="1736261" cy="2464243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9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Đưa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ược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í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lẽ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bằng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ể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tỏ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ý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kiến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phản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ối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to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ó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cơ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sở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4269829" y="1081430"/>
        <a:ext cx="1736261" cy="2464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4181-8E77-44D1-B8B2-580A4642C7CF}">
      <dsp:nvSpPr>
        <dsp:cNvPr id="0" name=""/>
        <dsp:cNvSpPr/>
      </dsp:nvSpPr>
      <dsp:spPr>
        <a:xfrm>
          <a:off x="1344" y="0"/>
          <a:ext cx="2092057" cy="37505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+mj-lt"/>
            </a:rPr>
            <a:t>+ Vệ sinh trường học là trách nhiệm của người lao công đã được nhà trường trả lương</a:t>
          </a:r>
          <a:endParaRPr lang="en-US" sz="2000" kern="1200" dirty="0">
            <a:solidFill>
              <a:srgbClr val="000000"/>
            </a:solidFill>
            <a:latin typeface="+mj-lt"/>
          </a:endParaRPr>
        </a:p>
      </dsp:txBody>
      <dsp:txXfrm>
        <a:off x="1344" y="1500232"/>
        <a:ext cx="2092057" cy="1500232"/>
      </dsp:txXfrm>
    </dsp:sp>
    <dsp:sp modelId="{44C14A24-9E46-41BE-9BB1-D1CE56831CE9}">
      <dsp:nvSpPr>
        <dsp:cNvPr id="0" name=""/>
        <dsp:cNvSpPr/>
      </dsp:nvSpPr>
      <dsp:spPr>
        <a:xfrm>
          <a:off x="444420" y="0"/>
          <a:ext cx="1248943" cy="12489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B55F0-A57A-4EB1-B5C3-392F32E06329}">
      <dsp:nvSpPr>
        <dsp:cNvPr id="0" name=""/>
        <dsp:cNvSpPr/>
      </dsp:nvSpPr>
      <dsp:spPr>
        <a:xfrm>
          <a:off x="2156164" y="0"/>
          <a:ext cx="2092057" cy="3750582"/>
        </a:xfrm>
        <a:prstGeom prst="roundRect">
          <a:avLst>
            <a:gd name="adj" fmla="val 10000"/>
          </a:avLst>
        </a:prstGeom>
        <a:solidFill>
          <a:schemeClr val="accent3">
            <a:hueOff val="1084582"/>
            <a:satOff val="17017"/>
            <a:lumOff val="-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Có thể bỏ qua một số môn, chỉ nên học những môn mình yêu thích</a:t>
          </a:r>
          <a:endParaRPr lang="en-US" sz="20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6164" y="1500232"/>
        <a:ext cx="2092057" cy="1500232"/>
      </dsp:txXfrm>
    </dsp:sp>
    <dsp:sp modelId="{D594AF73-7055-4B80-90DD-4236139B377A}">
      <dsp:nvSpPr>
        <dsp:cNvPr id="0" name=""/>
        <dsp:cNvSpPr/>
      </dsp:nvSpPr>
      <dsp:spPr>
        <a:xfrm>
          <a:off x="2518021" y="84616"/>
          <a:ext cx="1248943" cy="12489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0D3A5-0F62-4796-8244-00BD3EEEE475}">
      <dsp:nvSpPr>
        <dsp:cNvPr id="0" name=""/>
        <dsp:cNvSpPr/>
      </dsp:nvSpPr>
      <dsp:spPr>
        <a:xfrm>
          <a:off x="4310983" y="0"/>
          <a:ext cx="2092057" cy="3750582"/>
        </a:xfrm>
        <a:prstGeom prst="roundRect">
          <a:avLst>
            <a:gd name="adj" fmla="val 10000"/>
          </a:avLst>
        </a:prstGeom>
        <a:solidFill>
          <a:schemeClr val="accent3">
            <a:hueOff val="2169164"/>
            <a:satOff val="34035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Sách giáo khoa bố mẹ đã bỏ tiền mua, trở thành sở hữu của mình, nếu muốn, mình có thể viết, vẽ vào đó</a:t>
          </a:r>
          <a:endParaRPr lang="en-US" sz="20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0983" y="1500232"/>
        <a:ext cx="2092057" cy="1500232"/>
      </dsp:txXfrm>
    </dsp:sp>
    <dsp:sp modelId="{2F286E4F-06B2-47F7-9969-448D44B50B49}">
      <dsp:nvSpPr>
        <dsp:cNvPr id="0" name=""/>
        <dsp:cNvSpPr/>
      </dsp:nvSpPr>
      <dsp:spPr>
        <a:xfrm>
          <a:off x="4786332" y="0"/>
          <a:ext cx="1248943" cy="12489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05E65-4EFF-4A2C-8324-D8ECCA293BBE}">
      <dsp:nvSpPr>
        <dsp:cNvPr id="0" name=""/>
        <dsp:cNvSpPr/>
      </dsp:nvSpPr>
      <dsp:spPr>
        <a:xfrm>
          <a:off x="290054" y="3172589"/>
          <a:ext cx="5892035" cy="56258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328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16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16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37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0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10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7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88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1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a1242414e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a1242414e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71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71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22.xml"/><Relationship Id="rId4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2549400" y="1725788"/>
            <a:ext cx="40452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2549400" y="2858213"/>
            <a:ext cx="40452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3" r:id="rId6"/>
    <p:sldLayoutId id="2147483668" r:id="rId7"/>
    <p:sldLayoutId id="2147483671" r:id="rId8"/>
    <p:sldLayoutId id="2147483672" r:id="rId9"/>
    <p:sldLayoutId id="2147483680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44"/>
          <p:cNvGrpSpPr/>
          <p:nvPr/>
        </p:nvGrpSpPr>
        <p:grpSpPr>
          <a:xfrm>
            <a:off x="7462481" y="139269"/>
            <a:ext cx="1495703" cy="1255293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0" y="2418331"/>
            <a:ext cx="1791204" cy="2612802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91" y="2629407"/>
            <a:ext cx="5488345" cy="232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195" y="493970"/>
            <a:ext cx="7506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VIẾT BÀI VĂN NGHỊ LUẬN VỀ MỘT VẤN ĐỀ TRONG ĐỜI SỐNG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(</a:t>
            </a:r>
            <a:r>
              <a:rPr lang="en-US" sz="3200" b="1" dirty="0"/>
              <a:t>TRÌNH BÀY Ý KIẾN PHẢN ĐỐI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nip and Round Single Corner Rectangle 165"/>
          <p:cNvSpPr/>
          <p:nvPr/>
        </p:nvSpPr>
        <p:spPr>
          <a:xfrm>
            <a:off x="1512592" y="763793"/>
            <a:ext cx="5843155" cy="3739185"/>
          </a:xfrm>
          <a:prstGeom prst="snip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7944" y="1027415"/>
            <a:ext cx="50442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35;p53"/>
          <p:cNvGrpSpPr/>
          <p:nvPr/>
        </p:nvGrpSpPr>
        <p:grpSpPr>
          <a:xfrm>
            <a:off x="172806" y="2556994"/>
            <a:ext cx="1384378" cy="2453397"/>
            <a:chOff x="6285325" y="2108025"/>
            <a:chExt cx="341500" cy="579525"/>
          </a:xfrm>
        </p:grpSpPr>
        <p:sp>
          <p:nvSpPr>
            <p:cNvPr id="5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25;p48"/>
          <p:cNvGrpSpPr/>
          <p:nvPr/>
        </p:nvGrpSpPr>
        <p:grpSpPr>
          <a:xfrm>
            <a:off x="7377142" y="2209108"/>
            <a:ext cx="1496626" cy="2832612"/>
            <a:chOff x="3454075" y="1949925"/>
            <a:chExt cx="369000" cy="640075"/>
          </a:xfrm>
        </p:grpSpPr>
        <p:sp>
          <p:nvSpPr>
            <p:cNvPr id="6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050005" y="137175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val Callout 178"/>
          <p:cNvSpPr/>
          <p:nvPr/>
        </p:nvSpPr>
        <p:spPr>
          <a:xfrm>
            <a:off x="2790435" y="877906"/>
            <a:ext cx="4770362" cy="2711286"/>
          </a:xfrm>
          <a:prstGeom prst="wedgeEllipseCallout">
            <a:avLst>
              <a:gd name="adj1" fmla="val -52855"/>
              <a:gd name="adj2" fmla="val 319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oogle Shape;625;p48"/>
          <p:cNvGrpSpPr/>
          <p:nvPr/>
        </p:nvGrpSpPr>
        <p:grpSpPr>
          <a:xfrm>
            <a:off x="7409415" y="2231024"/>
            <a:ext cx="1496626" cy="2832612"/>
            <a:chOff x="3454075" y="1949925"/>
            <a:chExt cx="369000" cy="640075"/>
          </a:xfrm>
        </p:grpSpPr>
        <p:sp>
          <p:nvSpPr>
            <p:cNvPr id="6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869313" y="163370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8862" y="1260539"/>
            <a:ext cx="3956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8" name="Google Shape;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637" y="1976262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69" name="Google Shape;451;p32"/>
          <p:cNvGrpSpPr/>
          <p:nvPr/>
        </p:nvGrpSpPr>
        <p:grpSpPr>
          <a:xfrm>
            <a:off x="1573175" y="1273822"/>
            <a:ext cx="1196349" cy="1006757"/>
            <a:chOff x="6075750" y="3009125"/>
            <a:chExt cx="550400" cy="463175"/>
          </a:xfrm>
        </p:grpSpPr>
        <p:sp>
          <p:nvSpPr>
            <p:cNvPr id="170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460;p32"/>
          <p:cNvSpPr/>
          <p:nvPr/>
        </p:nvSpPr>
        <p:spPr>
          <a:xfrm rot="2006702">
            <a:off x="-41920" y="45017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64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le 137"/>
          <p:cNvSpPr/>
          <p:nvPr/>
        </p:nvSpPr>
        <p:spPr>
          <a:xfrm>
            <a:off x="1579623" y="882127"/>
            <a:ext cx="2572829" cy="227886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4775463" y="863076"/>
            <a:ext cx="2572829" cy="227886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2959" y="3325660"/>
            <a:ext cx="593707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-mi-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22294" y="249431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168;p53"/>
          <p:cNvGrpSpPr/>
          <p:nvPr/>
        </p:nvGrpSpPr>
        <p:grpSpPr>
          <a:xfrm>
            <a:off x="7631366" y="2455993"/>
            <a:ext cx="1188199" cy="2571872"/>
            <a:chOff x="6841400" y="3407100"/>
            <a:chExt cx="690285" cy="1430724"/>
          </a:xfrm>
        </p:grpSpPr>
        <p:sp>
          <p:nvSpPr>
            <p:cNvPr id="6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235;p53"/>
          <p:cNvGrpSpPr/>
          <p:nvPr/>
        </p:nvGrpSpPr>
        <p:grpSpPr>
          <a:xfrm>
            <a:off x="168645" y="2647407"/>
            <a:ext cx="1384378" cy="2453397"/>
            <a:chOff x="6285325" y="2108025"/>
            <a:chExt cx="341500" cy="579525"/>
          </a:xfrm>
        </p:grpSpPr>
        <p:sp>
          <p:nvSpPr>
            <p:cNvPr id="73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852890" y="1033015"/>
            <a:ext cx="2470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Ai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đùn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?; </a:t>
            </a:r>
            <a:endParaRPr lang="en-US" sz="2000" dirty="0"/>
          </a:p>
        </p:txBody>
      </p:sp>
      <p:sp>
        <p:nvSpPr>
          <p:cNvPr id="137" name="Rectangle 136"/>
          <p:cNvSpPr/>
          <p:nvPr/>
        </p:nvSpPr>
        <p:spPr>
          <a:xfrm>
            <a:off x="5026098" y="968561"/>
            <a:ext cx="2218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</a:p>
        </p:txBody>
      </p:sp>
    </p:spTree>
    <p:extLst>
      <p:ext uri="{BB962C8B-B14F-4D97-AF65-F5344CB8AC3E}">
        <p14:creationId xmlns:p14="http://schemas.microsoft.com/office/powerpoint/2010/main" val="23759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6" grpId="0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601" y="8414"/>
            <a:ext cx="6048451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Thực hành viết theo các bước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96;p27"/>
          <p:cNvSpPr txBox="1">
            <a:spLocks/>
          </p:cNvSpPr>
          <p:nvPr/>
        </p:nvSpPr>
        <p:spPr>
          <a:xfrm>
            <a:off x="1226867" y="1804831"/>
            <a:ext cx="2867382" cy="715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VIẾT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98;p27"/>
          <p:cNvSpPr txBox="1">
            <a:spLocks/>
          </p:cNvSpPr>
          <p:nvPr/>
        </p:nvSpPr>
        <p:spPr>
          <a:xfrm>
            <a:off x="5459320" y="1753371"/>
            <a:ext cx="3066557" cy="722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4;p27"/>
          <p:cNvSpPr/>
          <p:nvPr/>
        </p:nvSpPr>
        <p:spPr>
          <a:xfrm>
            <a:off x="1806825" y="76047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05;p27"/>
          <p:cNvSpPr/>
          <p:nvPr/>
        </p:nvSpPr>
        <p:spPr>
          <a:xfrm>
            <a:off x="6498173" y="76380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08;p27"/>
          <p:cNvSpPr txBox="1">
            <a:spLocks noGrp="1"/>
          </p:cNvSpPr>
          <p:nvPr>
            <p:ph type="title" idx="4294967295"/>
          </p:nvPr>
        </p:nvSpPr>
        <p:spPr>
          <a:xfrm>
            <a:off x="2029524" y="107382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09;p27"/>
          <p:cNvSpPr txBox="1">
            <a:spLocks noGrp="1"/>
          </p:cNvSpPr>
          <p:nvPr>
            <p:ph type="title" idx="4294967295"/>
          </p:nvPr>
        </p:nvSpPr>
        <p:spPr>
          <a:xfrm>
            <a:off x="6691234" y="107715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12;p27"/>
          <p:cNvSpPr/>
          <p:nvPr/>
        </p:nvSpPr>
        <p:spPr>
          <a:xfrm>
            <a:off x="387770" y="25141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313;p27"/>
          <p:cNvGrpSpPr/>
          <p:nvPr/>
        </p:nvGrpSpPr>
        <p:grpSpPr>
          <a:xfrm>
            <a:off x="4851041" y="994378"/>
            <a:ext cx="1486776" cy="1768848"/>
            <a:chOff x="2775625" y="1435725"/>
            <a:chExt cx="662025" cy="787625"/>
          </a:xfrm>
        </p:grpSpPr>
        <p:sp>
          <p:nvSpPr>
            <p:cNvPr id="12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62031" y="2520654"/>
            <a:ext cx="3634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quan niệm, cách hiểu không đúng về một vấn đề, nhằm góp phần tạo nên một sự thay đổi tích cực trong đời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47526" y="2646624"/>
            <a:ext cx="334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cô, bạn bè và những ai quan tâm đến vấn đề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625;p48"/>
          <p:cNvGrpSpPr/>
          <p:nvPr/>
        </p:nvGrpSpPr>
        <p:grpSpPr>
          <a:xfrm>
            <a:off x="8154296" y="3355564"/>
            <a:ext cx="719472" cy="1686156"/>
            <a:chOff x="3454075" y="1949925"/>
            <a:chExt cx="369000" cy="640075"/>
          </a:xfrm>
        </p:grpSpPr>
        <p:sp>
          <p:nvSpPr>
            <p:cNvPr id="2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4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/>
      <p:bldP spid="9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963" y="10467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Trước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Lựa chọn đề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1938145"/>
              </p:ext>
            </p:extLst>
          </p:nvPr>
        </p:nvGraphicFramePr>
        <p:xfrm>
          <a:off x="1835972" y="1181895"/>
          <a:ext cx="6404386" cy="375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8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6260" y="0"/>
            <a:ext cx="3648756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ý (PHT số 3)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/>
          <p:cNvSpPr>
            <a:spLocks noChangeArrowheads="1"/>
          </p:cNvSpPr>
          <p:nvPr/>
        </p:nvSpPr>
        <p:spPr bwMode="auto">
          <a:xfrm>
            <a:off x="1704100" y="857474"/>
            <a:ext cx="5692775" cy="4090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Phiếu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tìm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                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Họ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:…………………………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                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Lớp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:…………………………</a:t>
            </a:r>
            <a:endParaRPr kumimoji="0" lang="vi-VN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Nhiệm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Tìm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bài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nghị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luận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một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vấn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trong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sống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trình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bày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kiến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phản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Gợi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ý: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HS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suy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nghĩ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kĩ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chọn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tin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phù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hợp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điền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ô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trong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bảng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Quan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niệm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vấn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sống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được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nêu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bàn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luận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kiến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phản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bản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quan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niệm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Những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đưa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chứng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tỏ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sự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phản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sở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Những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bằng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chứng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nêu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củng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cố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lẽ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oogle Shape;1235;p53"/>
          <p:cNvGrpSpPr/>
          <p:nvPr/>
        </p:nvGrpSpPr>
        <p:grpSpPr>
          <a:xfrm>
            <a:off x="168645" y="2647407"/>
            <a:ext cx="1384378" cy="2453397"/>
            <a:chOff x="6285325" y="2108025"/>
            <a:chExt cx="341500" cy="579525"/>
          </a:xfrm>
        </p:grpSpPr>
        <p:sp>
          <p:nvSpPr>
            <p:cNvPr id="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899;p49"/>
          <p:cNvGrpSpPr/>
          <p:nvPr/>
        </p:nvGrpSpPr>
        <p:grpSpPr>
          <a:xfrm>
            <a:off x="7202564" y="2453109"/>
            <a:ext cx="1641193" cy="2453889"/>
            <a:chOff x="487575" y="4251100"/>
            <a:chExt cx="393550" cy="586300"/>
          </a:xfrm>
        </p:grpSpPr>
        <p:sp>
          <p:nvSpPr>
            <p:cNvPr id="148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2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5225" y="0"/>
            <a:ext cx="4344459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Lập dàn ý (PHT số 4)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16986"/>
              </p:ext>
            </p:extLst>
          </p:nvPr>
        </p:nvGraphicFramePr>
        <p:xfrm>
          <a:off x="818991" y="1030195"/>
          <a:ext cx="7894703" cy="3451224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149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Phần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2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vấn đề nghị luận và bày tỏ ý kiến phản đối cách nhìn về vấn đề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204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được thực chất của ý kiến, quan niệm đã nêu để bàn luận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đối các khía cạnh khác của ý kiến, quan niệm (lí lẽ, bằng chứng)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những tác động tiêu cực của ý kiến, quan niệm đối với đời sống (lí lẽ, bằng chứng)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2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ý nghĩa của việc thể hiện ý kiến phản đối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2779" y="195874"/>
            <a:ext cx="2180405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9326" y="1168595"/>
            <a:ext cx="6330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946672" y="1168595"/>
            <a:ext cx="6852621" cy="35143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" name="Google Shape;821;p49"/>
          <p:cNvGrpSpPr/>
          <p:nvPr/>
        </p:nvGrpSpPr>
        <p:grpSpPr>
          <a:xfrm flipH="1">
            <a:off x="7799293" y="2211146"/>
            <a:ext cx="1322372" cy="2744369"/>
            <a:chOff x="4962025" y="2116675"/>
            <a:chExt cx="279050" cy="570875"/>
          </a:xfrm>
        </p:grpSpPr>
        <p:sp>
          <p:nvSpPr>
            <p:cNvPr id="9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99;p49"/>
          <p:cNvGrpSpPr/>
          <p:nvPr/>
        </p:nvGrpSpPr>
        <p:grpSpPr>
          <a:xfrm>
            <a:off x="-334802" y="2561380"/>
            <a:ext cx="1641193" cy="2453889"/>
            <a:chOff x="487575" y="4251100"/>
            <a:chExt cx="393550" cy="586300"/>
          </a:xfrm>
        </p:grpSpPr>
        <p:sp>
          <p:nvSpPr>
            <p:cNvPr id="87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910644" y="982401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5601467" y="557766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/>
          <p:nvPr/>
        </p:nvSpPr>
        <p:spPr>
          <a:xfrm rot="359481">
            <a:off x="975756" y="2354584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861733" y="1100064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6473258" y="681606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Google Shape;449;p46"/>
          <p:cNvSpPr txBox="1">
            <a:spLocks noGrp="1"/>
          </p:cNvSpPr>
          <p:nvPr>
            <p:ph type="title" idx="8"/>
          </p:nvPr>
        </p:nvSpPr>
        <p:spPr>
          <a:xfrm>
            <a:off x="1740660" y="2409965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Google Shape;450;p46"/>
          <p:cNvSpPr txBox="1">
            <a:spLocks noGrp="1"/>
          </p:cNvSpPr>
          <p:nvPr>
            <p:ph type="title" idx="9"/>
          </p:nvPr>
        </p:nvSpPr>
        <p:spPr>
          <a:xfrm>
            <a:off x="926835" y="2472230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" name="Google Shape;454;p46"/>
          <p:cNvSpPr txBox="1">
            <a:spLocks noGrp="1"/>
          </p:cNvSpPr>
          <p:nvPr>
            <p:ph type="subTitle" idx="4"/>
          </p:nvPr>
        </p:nvSpPr>
        <p:spPr>
          <a:xfrm>
            <a:off x="5193442" y="1219291"/>
            <a:ext cx="3868546" cy="369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rườm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5564133" y="666000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6" name="Google Shape;456;p46"/>
          <p:cNvSpPr txBox="1">
            <a:spLocks noGrp="1"/>
          </p:cNvSpPr>
          <p:nvPr>
            <p:ph type="subTitle" idx="1"/>
          </p:nvPr>
        </p:nvSpPr>
        <p:spPr>
          <a:xfrm>
            <a:off x="1056246" y="1441603"/>
            <a:ext cx="342636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1772486" y="107324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8466" y="2416469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8594442" y="269005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1623128" y="2808128"/>
            <a:ext cx="3798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103702" y="-152918"/>
            <a:ext cx="2180405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683887" y="603523"/>
            <a:ext cx="1679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</a:t>
            </a: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6" grpId="0"/>
      <p:bldP spid="447" grpId="0"/>
      <p:bldP spid="449" grpId="0"/>
      <p:bldP spid="450" grpId="0"/>
      <p:bldP spid="454" grpId="0" build="p"/>
      <p:bldP spid="455" grpId="0"/>
      <p:bldP spid="456" grpId="0" build="p"/>
      <p:bldP spid="45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8436" y="1517939"/>
            <a:ext cx="63523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gay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2779" y="195874"/>
            <a:ext cx="2180405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5969" y="1136588"/>
            <a:ext cx="286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946672" y="1168595"/>
            <a:ext cx="6852621" cy="35143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" name="Google Shape;821;p49"/>
          <p:cNvGrpSpPr/>
          <p:nvPr/>
        </p:nvGrpSpPr>
        <p:grpSpPr>
          <a:xfrm flipH="1">
            <a:off x="7799293" y="2211146"/>
            <a:ext cx="1322372" cy="2744369"/>
            <a:chOff x="4962025" y="2116675"/>
            <a:chExt cx="279050" cy="570875"/>
          </a:xfrm>
        </p:grpSpPr>
        <p:sp>
          <p:nvSpPr>
            <p:cNvPr id="20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899;p49"/>
          <p:cNvGrpSpPr/>
          <p:nvPr/>
        </p:nvGrpSpPr>
        <p:grpSpPr>
          <a:xfrm>
            <a:off x="-334802" y="2561380"/>
            <a:ext cx="1641193" cy="2453889"/>
            <a:chOff x="487575" y="4251100"/>
            <a:chExt cx="393550" cy="586300"/>
          </a:xfrm>
        </p:grpSpPr>
        <p:sp>
          <p:nvSpPr>
            <p:cNvPr id="98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00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597357" y="2796970"/>
            <a:ext cx="33525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kern="100" dirty="0">
                <a:solidFill>
                  <a:srgbClr val="13567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</a:t>
            </a:r>
            <a:r>
              <a:rPr lang="nl-NL" sz="4000" b="1" kern="100" dirty="0" smtClean="0">
                <a:solidFill>
                  <a:srgbClr val="13567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endParaRPr lang="vi-VN" sz="4000" b="1" kern="100" dirty="0" smtClean="0">
              <a:solidFill>
                <a:srgbClr val="135675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nl-NL" sz="4000" b="1" kern="100" dirty="0" smtClean="0">
                <a:solidFill>
                  <a:srgbClr val="13567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 </a:t>
            </a:r>
            <a:r>
              <a:rPr lang="nl-NL" sz="4000" b="1" kern="100" dirty="0">
                <a:solidFill>
                  <a:srgbClr val="135675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endParaRPr lang="en-US" sz="4000" dirty="0">
              <a:solidFill>
                <a:srgbClr val="13567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5358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Chỉnh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sửa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57859"/>
              </p:ext>
            </p:extLst>
          </p:nvPr>
        </p:nvGraphicFramePr>
        <p:xfrm>
          <a:off x="1217628" y="856013"/>
          <a:ext cx="6949440" cy="3413760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oogle Shape;821;p49"/>
          <p:cNvGrpSpPr/>
          <p:nvPr/>
        </p:nvGrpSpPr>
        <p:grpSpPr>
          <a:xfrm flipH="1">
            <a:off x="8035961" y="2866495"/>
            <a:ext cx="937187" cy="2095876"/>
            <a:chOff x="4962025" y="2116675"/>
            <a:chExt cx="279050" cy="570875"/>
          </a:xfrm>
        </p:grpSpPr>
        <p:sp>
          <p:nvSpPr>
            <p:cNvPr id="18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899;p49"/>
          <p:cNvGrpSpPr/>
          <p:nvPr/>
        </p:nvGrpSpPr>
        <p:grpSpPr>
          <a:xfrm>
            <a:off x="0" y="3079754"/>
            <a:ext cx="1163141" cy="1874036"/>
            <a:chOff x="487575" y="4251100"/>
            <a:chExt cx="393550" cy="586300"/>
          </a:xfrm>
        </p:grpSpPr>
        <p:sp>
          <p:nvSpPr>
            <p:cNvPr id="96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64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36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Chỉnh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sửa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821;p49"/>
          <p:cNvGrpSpPr/>
          <p:nvPr/>
        </p:nvGrpSpPr>
        <p:grpSpPr>
          <a:xfrm flipH="1">
            <a:off x="8035961" y="2866495"/>
            <a:ext cx="937187" cy="2095876"/>
            <a:chOff x="4962025" y="2116675"/>
            <a:chExt cx="279050" cy="570875"/>
          </a:xfrm>
        </p:grpSpPr>
        <p:sp>
          <p:nvSpPr>
            <p:cNvPr id="18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899;p49"/>
          <p:cNvGrpSpPr/>
          <p:nvPr/>
        </p:nvGrpSpPr>
        <p:grpSpPr>
          <a:xfrm>
            <a:off x="0" y="3128904"/>
            <a:ext cx="1163141" cy="1874036"/>
            <a:chOff x="487575" y="4251100"/>
            <a:chExt cx="393550" cy="586300"/>
          </a:xfrm>
        </p:grpSpPr>
        <p:sp>
          <p:nvSpPr>
            <p:cNvPr id="96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5" name="Table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93135"/>
              </p:ext>
            </p:extLst>
          </p:nvPr>
        </p:nvGraphicFramePr>
        <p:xfrm>
          <a:off x="1032673" y="759853"/>
          <a:ext cx="7187838" cy="3792900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359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5" marR="5282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8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32739" y="538863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06355" y="726686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724339" y="2100595"/>
            <a:ext cx="37112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TẬP, </a:t>
            </a:r>
          </a:p>
          <a:p>
            <a:pPr algn="ctr"/>
            <a:r>
              <a:rPr lang="nl-NL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370" y="1373730"/>
            <a:ext cx="5044971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 nhà hoàn thiện bài viết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496363" y="849794"/>
            <a:ext cx="5980986" cy="25520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Google Shape;821;p49"/>
          <p:cNvGrpSpPr/>
          <p:nvPr/>
        </p:nvGrpSpPr>
        <p:grpSpPr>
          <a:xfrm flipH="1">
            <a:off x="6739234" y="2262279"/>
            <a:ext cx="1684100" cy="2827134"/>
            <a:chOff x="4962025" y="2116675"/>
            <a:chExt cx="279050" cy="570875"/>
          </a:xfrm>
        </p:grpSpPr>
        <p:sp>
          <p:nvSpPr>
            <p:cNvPr id="8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99;p49"/>
          <p:cNvGrpSpPr/>
          <p:nvPr/>
        </p:nvGrpSpPr>
        <p:grpSpPr>
          <a:xfrm>
            <a:off x="17897" y="2539724"/>
            <a:ext cx="1641193" cy="2453889"/>
            <a:chOff x="487575" y="4251100"/>
            <a:chExt cx="393550" cy="586300"/>
          </a:xfrm>
        </p:grpSpPr>
        <p:sp>
          <p:nvSpPr>
            <p:cNvPr id="86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14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51041"/>
              </p:ext>
            </p:extLst>
          </p:nvPr>
        </p:nvGraphicFramePr>
        <p:xfrm>
          <a:off x="478466" y="693341"/>
          <a:ext cx="8537944" cy="4023360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55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đề/ quan niệm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đồng ý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niệm trong việc dạy con cái: “Thương cho roi cho vọt”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cái, chỉ cần học giỏi là đủ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 thân mình chỉ cần sống thật tốt, giúp đỡ người khác không phải phận sự của mình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lành đùm lá rách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cần học môn chính, môn phụ không cần 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nón khi tham gia giao thông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9676" y="95692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78518"/>
              </p:ext>
            </p:extLst>
          </p:nvPr>
        </p:nvGraphicFramePr>
        <p:xfrm>
          <a:off x="478466" y="693341"/>
          <a:ext cx="8537944" cy="4023360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55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đề/ quan niệm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đồng ý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niệm trong việc dạy con cái: “Thương cho roi cho vọt”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cái, chỉ cần học giỏi là đủ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 thân mình chỉ cần sống thật tốt, giúp đỡ người khác không phải phận sự của mình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lành đùm lá rách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cần học môn chính, môn phụ không cần học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nón khi tham gia giao thông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2" marR="672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9676" y="95692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/>
              <a:t>2</a:t>
            </a:r>
            <a:endParaRPr dirty="0"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666075" y="2799244"/>
            <a:ext cx="35621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</a:t>
            </a:r>
          </a:p>
          <a:p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6948908" y="2007460"/>
            <a:ext cx="1322372" cy="27443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473657" y="2387501"/>
            <a:ext cx="1641193" cy="2453889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45879" y="102267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văn nghị luận về một vấn đề trong đời sống (trình bày ý kiến phản đối)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0931207"/>
              </p:ext>
            </p:extLst>
          </p:nvPr>
        </p:nvGraphicFramePr>
        <p:xfrm>
          <a:off x="1520300" y="422502"/>
          <a:ext cx="6845196" cy="354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59" name="Google Shape;1459;p57"/>
          <p:cNvGrpSpPr/>
          <p:nvPr/>
        </p:nvGrpSpPr>
        <p:grpSpPr>
          <a:xfrm>
            <a:off x="533158" y="2967353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7767619" y="2580403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811036" y="422502"/>
            <a:ext cx="362952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đối với kiểu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7839" y="2789285"/>
            <a:ext cx="2076804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53"/>
          <p:cNvGrpSpPr/>
          <p:nvPr/>
        </p:nvGrpSpPr>
        <p:grpSpPr>
          <a:xfrm>
            <a:off x="2425782" y="2402964"/>
            <a:ext cx="1188199" cy="2571872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26372" y="2568083"/>
            <a:ext cx="1384378" cy="2453397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720725" y="190184"/>
            <a:ext cx="5067413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6" name="Google Shape;2526;p64"/>
          <p:cNvGrpSpPr/>
          <p:nvPr/>
        </p:nvGrpSpPr>
        <p:grpSpPr>
          <a:xfrm>
            <a:off x="7664557" y="2284063"/>
            <a:ext cx="1318077" cy="2620040"/>
            <a:chOff x="2240225" y="4235013"/>
            <a:chExt cx="326175" cy="618475"/>
          </a:xfrm>
        </p:grpSpPr>
        <p:sp>
          <p:nvSpPr>
            <p:cNvPr id="13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629404" y="900218"/>
            <a:ext cx="5274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vi-V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hảo </a:t>
            </a:r>
            <a:r>
              <a:rPr lang="vi-VN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 nhóm </a:t>
            </a:r>
            <a:r>
              <a:rPr lang="vi-V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 tích bài viết tham khảo</a:t>
            </a:r>
            <a:r>
              <a:rPr lang="vi-V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i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phiếu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2)</a:t>
            </a:r>
            <a:r>
              <a:rPr lang="vi-V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3" name="Google Shape;625;p48"/>
          <p:cNvGrpSpPr/>
          <p:nvPr/>
        </p:nvGrpSpPr>
        <p:grpSpPr>
          <a:xfrm>
            <a:off x="6215316" y="2293781"/>
            <a:ext cx="1496626" cy="2832612"/>
            <a:chOff x="3454075" y="1949925"/>
            <a:chExt cx="369000" cy="640075"/>
          </a:xfrm>
        </p:grpSpPr>
        <p:sp>
          <p:nvSpPr>
            <p:cNvPr id="224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54"/>
          <p:cNvGrpSpPr/>
          <p:nvPr/>
        </p:nvGrpSpPr>
        <p:grpSpPr>
          <a:xfrm>
            <a:off x="7548322" y="641583"/>
            <a:ext cx="729109" cy="674011"/>
            <a:chOff x="6077150" y="451650"/>
            <a:chExt cx="317750" cy="293725"/>
          </a:xfrm>
        </p:grpSpPr>
        <p:sp>
          <p:nvSpPr>
            <p:cNvPr id="1313" name="Google Shape;1313;p54"/>
            <p:cNvSpPr/>
            <p:nvPr/>
          </p:nvSpPr>
          <p:spPr>
            <a:xfrm>
              <a:off x="6119375" y="459875"/>
              <a:ext cx="153125" cy="117975"/>
            </a:xfrm>
            <a:custGeom>
              <a:avLst/>
              <a:gdLst/>
              <a:ahLst/>
              <a:cxnLst/>
              <a:rect l="l" t="t" r="r" b="b"/>
              <a:pathLst>
                <a:path w="6125" h="4719" extrusionOk="0">
                  <a:moveTo>
                    <a:pt x="5531" y="1"/>
                  </a:moveTo>
                  <a:cubicBezTo>
                    <a:pt x="5319" y="1"/>
                    <a:pt x="5092" y="11"/>
                    <a:pt x="4851" y="32"/>
                  </a:cubicBezTo>
                  <a:cubicBezTo>
                    <a:pt x="3898" y="518"/>
                    <a:pt x="3106" y="1397"/>
                    <a:pt x="2551" y="2305"/>
                  </a:cubicBezTo>
                  <a:cubicBezTo>
                    <a:pt x="1829" y="3494"/>
                    <a:pt x="0" y="4619"/>
                    <a:pt x="0" y="4619"/>
                  </a:cubicBezTo>
                  <a:cubicBezTo>
                    <a:pt x="0" y="4619"/>
                    <a:pt x="27" y="4718"/>
                    <a:pt x="188" y="4718"/>
                  </a:cubicBezTo>
                  <a:cubicBezTo>
                    <a:pt x="291" y="4718"/>
                    <a:pt x="448" y="4679"/>
                    <a:pt x="686" y="4549"/>
                  </a:cubicBezTo>
                  <a:cubicBezTo>
                    <a:pt x="1288" y="4225"/>
                    <a:pt x="2607" y="3712"/>
                    <a:pt x="3282" y="2526"/>
                  </a:cubicBezTo>
                  <a:cubicBezTo>
                    <a:pt x="4397" y="532"/>
                    <a:pt x="6124" y="32"/>
                    <a:pt x="6124" y="32"/>
                  </a:cubicBezTo>
                  <a:cubicBezTo>
                    <a:pt x="5941" y="11"/>
                    <a:pt x="5744" y="1"/>
                    <a:pt x="553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6153050" y="609475"/>
              <a:ext cx="71875" cy="91200"/>
            </a:xfrm>
            <a:custGeom>
              <a:avLst/>
              <a:gdLst/>
              <a:ahLst/>
              <a:cxnLst/>
              <a:rect l="l" t="t" r="r" b="b"/>
              <a:pathLst>
                <a:path w="2875" h="3648" extrusionOk="0">
                  <a:moveTo>
                    <a:pt x="1555" y="0"/>
                  </a:moveTo>
                  <a:lnTo>
                    <a:pt x="1555" y="0"/>
                  </a:lnTo>
                  <a:cubicBezTo>
                    <a:pt x="2083" y="338"/>
                    <a:pt x="2417" y="922"/>
                    <a:pt x="2417" y="1583"/>
                  </a:cubicBezTo>
                  <a:cubicBezTo>
                    <a:pt x="2417" y="2610"/>
                    <a:pt x="1583" y="3444"/>
                    <a:pt x="556" y="3444"/>
                  </a:cubicBezTo>
                  <a:cubicBezTo>
                    <a:pt x="352" y="3444"/>
                    <a:pt x="176" y="3416"/>
                    <a:pt x="1" y="3356"/>
                  </a:cubicBezTo>
                  <a:lnTo>
                    <a:pt x="1" y="3356"/>
                  </a:lnTo>
                  <a:cubicBezTo>
                    <a:pt x="278" y="3546"/>
                    <a:pt x="630" y="3648"/>
                    <a:pt x="996" y="3648"/>
                  </a:cubicBezTo>
                  <a:cubicBezTo>
                    <a:pt x="2037" y="3648"/>
                    <a:pt x="2874" y="2814"/>
                    <a:pt x="2874" y="1787"/>
                  </a:cubicBezTo>
                  <a:cubicBezTo>
                    <a:pt x="2874" y="953"/>
                    <a:pt x="2315" y="236"/>
                    <a:pt x="155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6246100" y="607425"/>
              <a:ext cx="47675" cy="33650"/>
            </a:xfrm>
            <a:custGeom>
              <a:avLst/>
              <a:gdLst/>
              <a:ahLst/>
              <a:cxnLst/>
              <a:rect l="l" t="t" r="r" b="b"/>
              <a:pathLst>
                <a:path w="1907" h="1346" extrusionOk="0">
                  <a:moveTo>
                    <a:pt x="728" y="0"/>
                  </a:moveTo>
                  <a:cubicBezTo>
                    <a:pt x="526" y="0"/>
                    <a:pt x="361" y="25"/>
                    <a:pt x="310" y="82"/>
                  </a:cubicBezTo>
                  <a:cubicBezTo>
                    <a:pt x="162" y="212"/>
                    <a:pt x="0" y="976"/>
                    <a:pt x="222" y="1109"/>
                  </a:cubicBezTo>
                  <a:cubicBezTo>
                    <a:pt x="364" y="1180"/>
                    <a:pt x="1039" y="1345"/>
                    <a:pt x="1411" y="1345"/>
                  </a:cubicBezTo>
                  <a:cubicBezTo>
                    <a:pt x="1500" y="1345"/>
                    <a:pt x="1572" y="1336"/>
                    <a:pt x="1615" y="1313"/>
                  </a:cubicBezTo>
                  <a:cubicBezTo>
                    <a:pt x="1805" y="1197"/>
                    <a:pt x="1907" y="286"/>
                    <a:pt x="1745" y="184"/>
                  </a:cubicBezTo>
                  <a:cubicBezTo>
                    <a:pt x="1584" y="80"/>
                    <a:pt x="1094" y="0"/>
                    <a:pt x="728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6291550" y="595575"/>
              <a:ext cx="49450" cy="147675"/>
            </a:xfrm>
            <a:custGeom>
              <a:avLst/>
              <a:gdLst/>
              <a:ahLst/>
              <a:cxnLst/>
              <a:rect l="l" t="t" r="r" b="b"/>
              <a:pathLst>
                <a:path w="1978" h="5907" extrusionOk="0">
                  <a:moveTo>
                    <a:pt x="954" y="0"/>
                  </a:moveTo>
                  <a:lnTo>
                    <a:pt x="954" y="0"/>
                  </a:lnTo>
                  <a:cubicBezTo>
                    <a:pt x="1306" y="352"/>
                    <a:pt x="866" y="5157"/>
                    <a:pt x="236" y="5787"/>
                  </a:cubicBezTo>
                  <a:cubicBezTo>
                    <a:pt x="191" y="5832"/>
                    <a:pt x="117" y="5875"/>
                    <a:pt x="1" y="5906"/>
                  </a:cubicBezTo>
                  <a:cubicBezTo>
                    <a:pt x="1" y="5906"/>
                    <a:pt x="968" y="5716"/>
                    <a:pt x="1260" y="5421"/>
                  </a:cubicBezTo>
                  <a:cubicBezTo>
                    <a:pt x="1570" y="5115"/>
                    <a:pt x="1978" y="1232"/>
                    <a:pt x="1788" y="806"/>
                  </a:cubicBezTo>
                  <a:cubicBezTo>
                    <a:pt x="1510" y="219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6077150" y="573500"/>
              <a:ext cx="247050" cy="171875"/>
            </a:xfrm>
            <a:custGeom>
              <a:avLst/>
              <a:gdLst/>
              <a:ahLst/>
              <a:cxnLst/>
              <a:rect l="l" t="t" r="r" b="b"/>
              <a:pathLst>
                <a:path w="9882" h="6875" extrusionOk="0">
                  <a:moveTo>
                    <a:pt x="7486" y="1357"/>
                  </a:moveTo>
                  <a:cubicBezTo>
                    <a:pt x="7852" y="1357"/>
                    <a:pt x="8342" y="1437"/>
                    <a:pt x="8503" y="1541"/>
                  </a:cubicBezTo>
                  <a:cubicBezTo>
                    <a:pt x="8665" y="1643"/>
                    <a:pt x="8563" y="2554"/>
                    <a:pt x="8373" y="2670"/>
                  </a:cubicBezTo>
                  <a:cubicBezTo>
                    <a:pt x="8330" y="2693"/>
                    <a:pt x="8258" y="2702"/>
                    <a:pt x="8169" y="2702"/>
                  </a:cubicBezTo>
                  <a:cubicBezTo>
                    <a:pt x="7797" y="2702"/>
                    <a:pt x="7122" y="2537"/>
                    <a:pt x="6980" y="2466"/>
                  </a:cubicBezTo>
                  <a:cubicBezTo>
                    <a:pt x="6758" y="2333"/>
                    <a:pt x="6920" y="1569"/>
                    <a:pt x="7068" y="1439"/>
                  </a:cubicBezTo>
                  <a:cubicBezTo>
                    <a:pt x="7119" y="1382"/>
                    <a:pt x="7284" y="1357"/>
                    <a:pt x="7486" y="1357"/>
                  </a:cubicBezTo>
                  <a:close/>
                  <a:moveTo>
                    <a:pt x="3592" y="1147"/>
                  </a:moveTo>
                  <a:cubicBezTo>
                    <a:pt x="3958" y="1147"/>
                    <a:pt x="4296" y="1263"/>
                    <a:pt x="4591" y="1439"/>
                  </a:cubicBezTo>
                  <a:cubicBezTo>
                    <a:pt x="5351" y="1675"/>
                    <a:pt x="5910" y="2392"/>
                    <a:pt x="5910" y="3226"/>
                  </a:cubicBezTo>
                  <a:cubicBezTo>
                    <a:pt x="5910" y="4253"/>
                    <a:pt x="5073" y="5087"/>
                    <a:pt x="4032" y="5087"/>
                  </a:cubicBezTo>
                  <a:cubicBezTo>
                    <a:pt x="3666" y="5087"/>
                    <a:pt x="3314" y="4985"/>
                    <a:pt x="3037" y="4795"/>
                  </a:cubicBezTo>
                  <a:cubicBezTo>
                    <a:pt x="2273" y="4559"/>
                    <a:pt x="1718" y="3856"/>
                    <a:pt x="1718" y="3022"/>
                  </a:cubicBezTo>
                  <a:cubicBezTo>
                    <a:pt x="1718" y="1981"/>
                    <a:pt x="2551" y="1147"/>
                    <a:pt x="3592" y="1147"/>
                  </a:cubicBezTo>
                  <a:close/>
                  <a:moveTo>
                    <a:pt x="2709" y="0"/>
                  </a:moveTo>
                  <a:cubicBezTo>
                    <a:pt x="2109" y="0"/>
                    <a:pt x="1656" y="43"/>
                    <a:pt x="1468" y="148"/>
                  </a:cubicBezTo>
                  <a:cubicBezTo>
                    <a:pt x="722" y="560"/>
                    <a:pt x="1" y="4841"/>
                    <a:pt x="370" y="5484"/>
                  </a:cubicBezTo>
                  <a:cubicBezTo>
                    <a:pt x="727" y="6090"/>
                    <a:pt x="5343" y="6875"/>
                    <a:pt x="7607" y="6875"/>
                  </a:cubicBezTo>
                  <a:cubicBezTo>
                    <a:pt x="8024" y="6875"/>
                    <a:pt x="8360" y="6848"/>
                    <a:pt x="8577" y="6789"/>
                  </a:cubicBezTo>
                  <a:cubicBezTo>
                    <a:pt x="8693" y="6758"/>
                    <a:pt x="8767" y="6715"/>
                    <a:pt x="8812" y="6670"/>
                  </a:cubicBezTo>
                  <a:cubicBezTo>
                    <a:pt x="9442" y="6040"/>
                    <a:pt x="9882" y="1235"/>
                    <a:pt x="9530" y="883"/>
                  </a:cubicBezTo>
                  <a:cubicBezTo>
                    <a:pt x="9252" y="606"/>
                    <a:pt x="4952" y="0"/>
                    <a:pt x="27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6117175" y="59917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91" y="500"/>
                  </a:moveTo>
                  <a:cubicBezTo>
                    <a:pt x="2814" y="500"/>
                    <a:pt x="3472" y="1175"/>
                    <a:pt x="3472" y="1995"/>
                  </a:cubicBezTo>
                  <a:cubicBezTo>
                    <a:pt x="3472" y="2815"/>
                    <a:pt x="2814" y="3476"/>
                    <a:pt x="1991" y="3476"/>
                  </a:cubicBezTo>
                  <a:cubicBezTo>
                    <a:pt x="1158" y="3476"/>
                    <a:pt x="496" y="2815"/>
                    <a:pt x="496" y="1995"/>
                  </a:cubicBezTo>
                  <a:cubicBezTo>
                    <a:pt x="496" y="1175"/>
                    <a:pt x="1158" y="500"/>
                    <a:pt x="1991" y="500"/>
                  </a:cubicBezTo>
                  <a:close/>
                  <a:moveTo>
                    <a:pt x="1991" y="1"/>
                  </a:moveTo>
                  <a:cubicBezTo>
                    <a:pt x="894" y="1"/>
                    <a:pt x="0" y="894"/>
                    <a:pt x="0" y="1995"/>
                  </a:cubicBezTo>
                  <a:cubicBezTo>
                    <a:pt x="0" y="2888"/>
                    <a:pt x="584" y="3638"/>
                    <a:pt x="1390" y="3884"/>
                  </a:cubicBezTo>
                  <a:cubicBezTo>
                    <a:pt x="1583" y="3944"/>
                    <a:pt x="1787" y="3972"/>
                    <a:pt x="1991" y="3972"/>
                  </a:cubicBezTo>
                  <a:cubicBezTo>
                    <a:pt x="3078" y="3972"/>
                    <a:pt x="3972" y="3093"/>
                    <a:pt x="3972" y="1995"/>
                  </a:cubicBezTo>
                  <a:cubicBezTo>
                    <a:pt x="3972" y="1292"/>
                    <a:pt x="3606" y="676"/>
                    <a:pt x="3061" y="310"/>
                  </a:cubicBezTo>
                  <a:cubicBezTo>
                    <a:pt x="2755" y="120"/>
                    <a:pt x="2375" y="1"/>
                    <a:pt x="19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6123775" y="605775"/>
              <a:ext cx="86100" cy="86125"/>
            </a:xfrm>
            <a:custGeom>
              <a:avLst/>
              <a:gdLst/>
              <a:ahLst/>
              <a:cxnLst/>
              <a:rect l="l" t="t" r="r" b="b"/>
              <a:pathLst>
                <a:path w="3444" h="3445" extrusionOk="0">
                  <a:moveTo>
                    <a:pt x="1727" y="0"/>
                  </a:moveTo>
                  <a:cubicBezTo>
                    <a:pt x="774" y="0"/>
                    <a:pt x="0" y="778"/>
                    <a:pt x="0" y="1731"/>
                  </a:cubicBezTo>
                  <a:cubicBezTo>
                    <a:pt x="0" y="2684"/>
                    <a:pt x="774" y="3444"/>
                    <a:pt x="1727" y="3444"/>
                  </a:cubicBezTo>
                  <a:cubicBezTo>
                    <a:pt x="2681" y="3444"/>
                    <a:pt x="3444" y="2684"/>
                    <a:pt x="3444" y="1731"/>
                  </a:cubicBezTo>
                  <a:cubicBezTo>
                    <a:pt x="3444" y="778"/>
                    <a:pt x="2681" y="0"/>
                    <a:pt x="172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6141350" y="615675"/>
              <a:ext cx="14850" cy="9200"/>
            </a:xfrm>
            <a:custGeom>
              <a:avLst/>
              <a:gdLst/>
              <a:ahLst/>
              <a:cxnLst/>
              <a:rect l="l" t="t" r="r" b="b"/>
              <a:pathLst>
                <a:path w="594" h="368" extrusionOk="0">
                  <a:moveTo>
                    <a:pt x="457" y="1"/>
                  </a:moveTo>
                  <a:cubicBezTo>
                    <a:pt x="452" y="1"/>
                    <a:pt x="446" y="1"/>
                    <a:pt x="440" y="2"/>
                  </a:cubicBezTo>
                  <a:cubicBezTo>
                    <a:pt x="353" y="16"/>
                    <a:pt x="279" y="90"/>
                    <a:pt x="219" y="146"/>
                  </a:cubicBezTo>
                  <a:cubicBezTo>
                    <a:pt x="145" y="206"/>
                    <a:pt x="71" y="266"/>
                    <a:pt x="15" y="322"/>
                  </a:cubicBezTo>
                  <a:cubicBezTo>
                    <a:pt x="1" y="340"/>
                    <a:pt x="15" y="368"/>
                    <a:pt x="29" y="368"/>
                  </a:cubicBezTo>
                  <a:cubicBezTo>
                    <a:pt x="117" y="368"/>
                    <a:pt x="177" y="340"/>
                    <a:pt x="265" y="294"/>
                  </a:cubicBezTo>
                  <a:cubicBezTo>
                    <a:pt x="335" y="252"/>
                    <a:pt x="440" y="220"/>
                    <a:pt x="511" y="164"/>
                  </a:cubicBezTo>
                  <a:cubicBezTo>
                    <a:pt x="594" y="107"/>
                    <a:pt x="54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6138375" y="619275"/>
              <a:ext cx="31850" cy="17975"/>
            </a:xfrm>
            <a:custGeom>
              <a:avLst/>
              <a:gdLst/>
              <a:ahLst/>
              <a:cxnLst/>
              <a:rect l="l" t="t" r="r" b="b"/>
              <a:pathLst>
                <a:path w="1274" h="719" extrusionOk="0">
                  <a:moveTo>
                    <a:pt x="1188" y="0"/>
                  </a:moveTo>
                  <a:cubicBezTo>
                    <a:pt x="1184" y="0"/>
                    <a:pt x="1179" y="1"/>
                    <a:pt x="1175" y="2"/>
                  </a:cubicBezTo>
                  <a:cubicBezTo>
                    <a:pt x="967" y="34"/>
                    <a:pt x="806" y="196"/>
                    <a:pt x="647" y="298"/>
                  </a:cubicBezTo>
                  <a:cubicBezTo>
                    <a:pt x="542" y="371"/>
                    <a:pt x="426" y="428"/>
                    <a:pt x="324" y="488"/>
                  </a:cubicBezTo>
                  <a:cubicBezTo>
                    <a:pt x="222" y="530"/>
                    <a:pt x="120" y="561"/>
                    <a:pt x="32" y="618"/>
                  </a:cubicBezTo>
                  <a:cubicBezTo>
                    <a:pt x="14" y="635"/>
                    <a:pt x="0" y="677"/>
                    <a:pt x="32" y="692"/>
                  </a:cubicBezTo>
                  <a:cubicBezTo>
                    <a:pt x="73" y="711"/>
                    <a:pt x="118" y="719"/>
                    <a:pt x="164" y="719"/>
                  </a:cubicBezTo>
                  <a:cubicBezTo>
                    <a:pt x="328" y="719"/>
                    <a:pt x="510" y="616"/>
                    <a:pt x="647" y="547"/>
                  </a:cubicBezTo>
                  <a:cubicBezTo>
                    <a:pt x="837" y="442"/>
                    <a:pt x="1129" y="312"/>
                    <a:pt x="1245" y="108"/>
                  </a:cubicBezTo>
                  <a:cubicBezTo>
                    <a:pt x="1274" y="54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4"/>
            <p:cNvSpPr/>
            <p:nvPr/>
          </p:nvSpPr>
          <p:spPr>
            <a:xfrm>
              <a:off x="6240650" y="451650"/>
              <a:ext cx="154250" cy="168000"/>
            </a:xfrm>
            <a:custGeom>
              <a:avLst/>
              <a:gdLst/>
              <a:ahLst/>
              <a:cxnLst/>
              <a:rect l="l" t="t" r="r" b="b"/>
              <a:pathLst>
                <a:path w="6170" h="6720" extrusionOk="0">
                  <a:moveTo>
                    <a:pt x="1508" y="0"/>
                  </a:moveTo>
                  <a:cubicBezTo>
                    <a:pt x="968" y="0"/>
                    <a:pt x="464" y="134"/>
                    <a:pt x="0" y="361"/>
                  </a:cubicBezTo>
                  <a:cubicBezTo>
                    <a:pt x="241" y="340"/>
                    <a:pt x="468" y="330"/>
                    <a:pt x="680" y="330"/>
                  </a:cubicBezTo>
                  <a:cubicBezTo>
                    <a:pt x="893" y="330"/>
                    <a:pt x="1090" y="340"/>
                    <a:pt x="1273" y="361"/>
                  </a:cubicBezTo>
                  <a:cubicBezTo>
                    <a:pt x="5421" y="759"/>
                    <a:pt x="3416" y="5800"/>
                    <a:pt x="3282" y="6313"/>
                  </a:cubicBezTo>
                  <a:cubicBezTo>
                    <a:pt x="3183" y="6654"/>
                    <a:pt x="3348" y="6719"/>
                    <a:pt x="3490" y="6719"/>
                  </a:cubicBezTo>
                  <a:cubicBezTo>
                    <a:pt x="3580" y="6719"/>
                    <a:pt x="3662" y="6693"/>
                    <a:pt x="3662" y="6693"/>
                  </a:cubicBezTo>
                  <a:cubicBezTo>
                    <a:pt x="3810" y="5494"/>
                    <a:pt x="6170" y="2092"/>
                    <a:pt x="3444" y="551"/>
                  </a:cubicBezTo>
                  <a:cubicBezTo>
                    <a:pt x="2756" y="166"/>
                    <a:pt x="2109" y="0"/>
                    <a:pt x="150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54"/>
          <p:cNvGrpSpPr/>
          <p:nvPr/>
        </p:nvGrpSpPr>
        <p:grpSpPr>
          <a:xfrm>
            <a:off x="7170597" y="853647"/>
            <a:ext cx="563162" cy="607247"/>
            <a:chOff x="7558147" y="2283572"/>
            <a:chExt cx="563162" cy="607247"/>
          </a:xfrm>
        </p:grpSpPr>
        <p:sp>
          <p:nvSpPr>
            <p:cNvPr id="1324" name="Google Shape;1324;p54"/>
            <p:cNvSpPr/>
            <p:nvPr/>
          </p:nvSpPr>
          <p:spPr>
            <a:xfrm>
              <a:off x="7709679" y="2677066"/>
              <a:ext cx="114850" cy="116755"/>
            </a:xfrm>
            <a:custGeom>
              <a:avLst/>
              <a:gdLst/>
              <a:ahLst/>
              <a:cxnLst/>
              <a:rect l="l" t="t" r="r" b="b"/>
              <a:pathLst>
                <a:path w="603" h="613" extrusionOk="0">
                  <a:moveTo>
                    <a:pt x="33" y="0"/>
                  </a:moveTo>
                  <a:lnTo>
                    <a:pt x="127" y="296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286" y="476"/>
                  </a:lnTo>
                  <a:lnTo>
                    <a:pt x="570" y="613"/>
                  </a:lnTo>
                  <a:lnTo>
                    <a:pt x="476" y="317"/>
                  </a:lnTo>
                  <a:lnTo>
                    <a:pt x="603" y="33"/>
                  </a:lnTo>
                  <a:lnTo>
                    <a:pt x="316" y="1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8056932" y="2828537"/>
              <a:ext cx="64377" cy="62282"/>
            </a:xfrm>
            <a:custGeom>
              <a:avLst/>
              <a:gdLst/>
              <a:ahLst/>
              <a:cxnLst/>
              <a:rect l="l" t="t" r="r" b="b"/>
              <a:pathLst>
                <a:path w="338" h="327" extrusionOk="0">
                  <a:moveTo>
                    <a:pt x="168" y="0"/>
                  </a:moveTo>
                  <a:cubicBezTo>
                    <a:pt x="74" y="0"/>
                    <a:pt x="1" y="74"/>
                    <a:pt x="1" y="170"/>
                  </a:cubicBezTo>
                  <a:cubicBezTo>
                    <a:pt x="1" y="253"/>
                    <a:pt x="74" y="327"/>
                    <a:pt x="168" y="327"/>
                  </a:cubicBezTo>
                  <a:cubicBezTo>
                    <a:pt x="264" y="327"/>
                    <a:pt x="338" y="253"/>
                    <a:pt x="338" y="170"/>
                  </a:cubicBezTo>
                  <a:cubicBezTo>
                    <a:pt x="338" y="74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7770897" y="2283572"/>
              <a:ext cx="38664" cy="40188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97" y="1"/>
                  </a:moveTo>
                  <a:cubicBezTo>
                    <a:pt x="43" y="1"/>
                    <a:pt x="0" y="54"/>
                    <a:pt x="0" y="107"/>
                  </a:cubicBezTo>
                  <a:cubicBezTo>
                    <a:pt x="0" y="170"/>
                    <a:pt x="43" y="211"/>
                    <a:pt x="97" y="211"/>
                  </a:cubicBezTo>
                  <a:cubicBezTo>
                    <a:pt x="160" y="211"/>
                    <a:pt x="203" y="170"/>
                    <a:pt x="203" y="107"/>
                  </a:cubicBezTo>
                  <a:cubicBezTo>
                    <a:pt x="203" y="54"/>
                    <a:pt x="160" y="1"/>
                    <a:pt x="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7558147" y="2793826"/>
              <a:ext cx="40188" cy="38664"/>
            </a:xfrm>
            <a:custGeom>
              <a:avLst/>
              <a:gdLst/>
              <a:ahLst/>
              <a:cxnLst/>
              <a:rect l="l" t="t" r="r" b="b"/>
              <a:pathLst>
                <a:path w="211" h="203" extrusionOk="0">
                  <a:moveTo>
                    <a:pt x="105" y="0"/>
                  </a:moveTo>
                  <a:cubicBezTo>
                    <a:pt x="41" y="0"/>
                    <a:pt x="1" y="43"/>
                    <a:pt x="1" y="96"/>
                  </a:cubicBezTo>
                  <a:cubicBezTo>
                    <a:pt x="1" y="160"/>
                    <a:pt x="41" y="203"/>
                    <a:pt x="105" y="203"/>
                  </a:cubicBezTo>
                  <a:cubicBezTo>
                    <a:pt x="158" y="203"/>
                    <a:pt x="211" y="160"/>
                    <a:pt x="211" y="96"/>
                  </a:cubicBezTo>
                  <a:cubicBezTo>
                    <a:pt x="211" y="43"/>
                    <a:pt x="158" y="0"/>
                    <a:pt x="1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7771277" y="2385599"/>
              <a:ext cx="147229" cy="147229"/>
            </a:xfrm>
            <a:custGeom>
              <a:avLst/>
              <a:gdLst/>
              <a:ahLst/>
              <a:cxnLst/>
              <a:rect l="l" t="t" r="r" b="b"/>
              <a:pathLst>
                <a:path w="773" h="773" extrusionOk="0">
                  <a:moveTo>
                    <a:pt x="519" y="1"/>
                  </a:moveTo>
                  <a:lnTo>
                    <a:pt x="317" y="234"/>
                  </a:lnTo>
                  <a:lnTo>
                    <a:pt x="0" y="266"/>
                  </a:lnTo>
                  <a:lnTo>
                    <a:pt x="233" y="466"/>
                  </a:lnTo>
                  <a:lnTo>
                    <a:pt x="266" y="773"/>
                  </a:lnTo>
                  <a:lnTo>
                    <a:pt x="466" y="540"/>
                  </a:lnTo>
                  <a:lnTo>
                    <a:pt x="773" y="520"/>
                  </a:lnTo>
                  <a:lnTo>
                    <a:pt x="540" y="31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74521"/>
              </p:ext>
            </p:extLst>
          </p:nvPr>
        </p:nvGraphicFramePr>
        <p:xfrm>
          <a:off x="806823" y="1152525"/>
          <a:ext cx="7308380" cy="3657600"/>
        </p:xfrm>
        <a:graphic>
          <a:graphicData uri="http://schemas.openxmlformats.org/drawingml/2006/table">
            <a:tbl>
              <a:tblPr firstRow="1" firstCol="1" bandRow="1">
                <a:tableStyleId>{E83B569A-C496-4EF4-8262-51E1EF3590D3}</a:tableStyleId>
              </a:tblPr>
              <a:tblGrid>
                <a:gridCol w="365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79676" y="95692"/>
            <a:ext cx="454010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1329</Words>
  <Application>Microsoft Office PowerPoint</Application>
  <PresentationFormat>On-screen Show (16:9)</PresentationFormat>
  <Paragraphs>161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Ubuntu</vt:lpstr>
      <vt:lpstr>Arial</vt:lpstr>
      <vt:lpstr>SimSun</vt:lpstr>
      <vt:lpstr>Roboto</vt:lpstr>
      <vt:lpstr>Microsoft YaHei</vt:lpstr>
      <vt:lpstr>Patrick Hand</vt:lpstr>
      <vt:lpstr>.VnTime</vt:lpstr>
      <vt:lpstr>Times New Roman</vt:lpstr>
      <vt:lpstr>Calibri</vt:lpstr>
      <vt:lpstr>Life Savers</vt:lpstr>
      <vt:lpstr>SimSun</vt:lpstr>
      <vt:lpstr>Science Subject for Elementary - 2nd Grade: Physics by Slidego</vt:lpstr>
      <vt:lpstr>PowerPoint Presentation</vt:lpstr>
      <vt:lpstr>01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03</vt:lpstr>
      <vt:lpstr>PowerPoint Presentation</vt:lpstr>
      <vt:lpstr>CHÚC CÁC EM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24</cp:revision>
  <dcterms:modified xsi:type="dcterms:W3CDTF">2023-01-28T14:57:23Z</dcterms:modified>
</cp:coreProperties>
</file>